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8" r:id="rId4"/>
    <p:sldMasterId id="2147483713" r:id="rId5"/>
  </p:sldMasterIdLst>
  <p:notesMasterIdLst>
    <p:notesMasterId r:id="rId55"/>
  </p:notesMasterIdLst>
  <p:sldIdLst>
    <p:sldId id="256" r:id="rId6"/>
    <p:sldId id="261" r:id="rId7"/>
    <p:sldId id="257" r:id="rId8"/>
    <p:sldId id="259" r:id="rId9"/>
    <p:sldId id="266" r:id="rId10"/>
    <p:sldId id="298" r:id="rId11"/>
    <p:sldId id="270" r:id="rId12"/>
    <p:sldId id="271" r:id="rId13"/>
    <p:sldId id="272" r:id="rId14"/>
    <p:sldId id="274" r:id="rId15"/>
    <p:sldId id="275" r:id="rId16"/>
    <p:sldId id="276" r:id="rId17"/>
    <p:sldId id="277" r:id="rId18"/>
    <p:sldId id="278" r:id="rId19"/>
    <p:sldId id="288" r:id="rId20"/>
    <p:sldId id="289" r:id="rId21"/>
    <p:sldId id="290" r:id="rId22"/>
    <p:sldId id="295" r:id="rId23"/>
    <p:sldId id="291" r:id="rId24"/>
    <p:sldId id="292" r:id="rId25"/>
    <p:sldId id="296" r:id="rId26"/>
    <p:sldId id="293" r:id="rId27"/>
    <p:sldId id="297"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8" r:id="rId45"/>
    <p:sldId id="315" r:id="rId46"/>
    <p:sldId id="316" r:id="rId47"/>
    <p:sldId id="317" r:id="rId48"/>
    <p:sldId id="319" r:id="rId49"/>
    <p:sldId id="320" r:id="rId50"/>
    <p:sldId id="321" r:id="rId51"/>
    <p:sldId id="322" r:id="rId52"/>
    <p:sldId id="323" r:id="rId53"/>
    <p:sldId id="324" r:id="rId54"/>
  </p:sldIdLst>
  <p:sldSz cx="9144000" cy="5400675"/>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7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A8CC"/>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434" autoAdjust="0"/>
  </p:normalViewPr>
  <p:slideViewPr>
    <p:cSldViewPr>
      <p:cViewPr varScale="1">
        <p:scale>
          <a:sx n="89" d="100"/>
          <a:sy n="89" d="100"/>
        </p:scale>
        <p:origin x="858" y="72"/>
      </p:cViewPr>
      <p:guideLst>
        <p:guide orient="horz" pos="1620"/>
        <p:guide pos="2880"/>
        <p:guide orient="horz" pos="170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5D99A5-89E7-416D-B940-2C5D7E950294}" type="datetimeFigureOut">
              <a:rPr lang="en-US" smtClean="0"/>
              <a:pPr/>
              <a:t>12/18/2015</a:t>
            </a:fld>
            <a:endParaRPr lang="en-US" dirty="0"/>
          </a:p>
        </p:txBody>
      </p:sp>
      <p:sp>
        <p:nvSpPr>
          <p:cNvPr id="4" name="Slide Image Placeholder 3"/>
          <p:cNvSpPr>
            <a:spLocks noGrp="1" noRot="1" noChangeAspect="1"/>
          </p:cNvSpPr>
          <p:nvPr>
            <p:ph type="sldImg" idx="2"/>
          </p:nvPr>
        </p:nvSpPr>
        <p:spPr>
          <a:xfrm>
            <a:off x="815975" y="1143000"/>
            <a:ext cx="522605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FE5D-D89A-446F-BA5D-607C5AB5E045}" type="slidenum">
              <a:rPr lang="en-US" smtClean="0"/>
              <a:pPr/>
              <a:t>‹#›</a:t>
            </a:fld>
            <a:endParaRPr lang="en-US" dirty="0"/>
          </a:p>
        </p:txBody>
      </p:sp>
    </p:spTree>
    <p:extLst>
      <p:ext uri="{BB962C8B-B14F-4D97-AF65-F5344CB8AC3E}">
        <p14:creationId xmlns:p14="http://schemas.microsoft.com/office/powerpoint/2010/main" val="1998799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25000" lnSpcReduction="20000"/>
          </a:bodyPr>
          <a:lstStyle/>
          <a:p>
            <a:r>
              <a:rPr lang="en-US" sz="1400" b="0" dirty="0" smtClean="0"/>
              <a:t>Animated pointer and light-up text</a:t>
            </a:r>
          </a:p>
          <a:p>
            <a:r>
              <a:rPr lang="en-US" sz="1400" dirty="0" smtClean="0"/>
              <a:t>(Advanced)</a:t>
            </a:r>
            <a:endParaRPr lang="en-US" sz="1200" baseline="0" dirty="0" smtClean="0">
              <a:latin typeface="+mn-lt"/>
            </a:endParaRPr>
          </a:p>
          <a:p>
            <a:endParaRPr lang="en-US" sz="1200" baseline="0" dirty="0" smtClean="0">
              <a:latin typeface="+mn-lt"/>
            </a:endParaRPr>
          </a:p>
          <a:p>
            <a:endParaRPr lang="en-US" sz="1200" baseline="0" dirty="0" smtClean="0">
              <a:latin typeface="+mn-lt"/>
            </a:endParaRPr>
          </a:p>
          <a:p>
            <a:r>
              <a:rPr lang="en-US" sz="1200" b="0" baseline="0" dirty="0" smtClean="0">
                <a:latin typeface="+mn-lt"/>
              </a:rPr>
              <a:t>To reproduce the background effects on this slide, do the following: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dirty="0" smtClean="0">
                <a:latin typeface="+mn-lt"/>
              </a:rPr>
              <a:t>On the </a:t>
            </a:r>
            <a:r>
              <a:rPr lang="en-US" sz="1200" b="1" i="0" dirty="0" smtClean="0">
                <a:latin typeface="+mn-lt"/>
              </a:rPr>
              <a:t>Home</a:t>
            </a:r>
            <a:r>
              <a:rPr lang="en-US" sz="1200" i="0" dirty="0" smtClean="0">
                <a:latin typeface="+mn-lt"/>
              </a:rPr>
              <a:t> tab, in the</a:t>
            </a:r>
            <a:r>
              <a:rPr lang="en-US" sz="1200" i="0" baseline="0" dirty="0" smtClean="0">
                <a:latin typeface="+mn-lt"/>
              </a:rPr>
              <a:t> </a:t>
            </a:r>
            <a:r>
              <a:rPr lang="en-US" sz="1200" b="1" i="0" baseline="0" dirty="0" smtClean="0">
                <a:latin typeface="+mn-lt"/>
              </a:rPr>
              <a:t>Slides</a:t>
            </a:r>
            <a:r>
              <a:rPr lang="en-US" sz="1200" i="0" baseline="0" dirty="0" smtClean="0">
                <a:latin typeface="+mn-lt"/>
              </a:rPr>
              <a:t> group, click </a:t>
            </a:r>
            <a:r>
              <a:rPr lang="en-US" sz="1200" b="1" i="0" baseline="0" dirty="0" smtClean="0">
                <a:latin typeface="+mn-lt"/>
              </a:rPr>
              <a:t>Layout</a:t>
            </a:r>
            <a:r>
              <a:rPr lang="en-US" sz="1200" i="0" baseline="0" dirty="0" smtClean="0">
                <a:latin typeface="+mn-lt"/>
              </a:rPr>
              <a:t>, and then click </a:t>
            </a:r>
            <a:r>
              <a:rPr lang="en-US" sz="1200" b="1" i="0" baseline="0" dirty="0" smtClean="0">
                <a:latin typeface="+mn-lt"/>
              </a:rPr>
              <a:t>Blank</a:t>
            </a:r>
            <a:r>
              <a:rPr lang="en-US" sz="1200" i="0" baseline="0" dirty="0" smtClean="0">
                <a:latin typeface="+mn-lt"/>
              </a:rPr>
              <a:t>.</a:t>
            </a:r>
            <a:endParaRPr lang="en-US" sz="1200" i="0" dirty="0" smtClean="0">
              <a:latin typeface="+mn-lt"/>
            </a:endParaRPr>
          </a:p>
          <a:p>
            <a:pPr marL="228600" lvl="0" indent="-228600">
              <a:buFont typeface="+mj-lt"/>
              <a:buAutoNum type="arabicPeriod"/>
            </a:pPr>
            <a:r>
              <a:rPr lang="en-US" sz="1200" kern="1200" dirty="0" smtClean="0">
                <a:solidFill>
                  <a:schemeClr val="tx1"/>
                </a:solidFill>
                <a:latin typeface="+mn-lt"/>
                <a:ea typeface="+mn-ea"/>
                <a:cs typeface="+mn-cs"/>
              </a:rPr>
              <a:t>Right-click the slide background area, and then click </a:t>
            </a:r>
            <a:r>
              <a:rPr lang="en-US" sz="1200" b="1" kern="1200" dirty="0" smtClean="0">
                <a:solidFill>
                  <a:schemeClr val="tx1"/>
                </a:solidFill>
                <a:latin typeface="+mn-lt"/>
                <a:ea typeface="+mn-ea"/>
                <a:cs typeface="+mn-cs"/>
              </a:rPr>
              <a:t>Format Background</a:t>
            </a:r>
            <a:r>
              <a:rPr lang="en-US" sz="1200" kern="1200" dirty="0" smtClean="0">
                <a:solidFill>
                  <a:schemeClr val="tx1"/>
                </a:solidFill>
                <a:latin typeface="+mn-lt"/>
                <a:ea typeface="+mn-ea"/>
                <a:cs typeface="+mn-cs"/>
              </a:rPr>
              <a:t>. In the </a:t>
            </a:r>
            <a:r>
              <a:rPr lang="en-US" sz="1200" b="1" kern="1200" dirty="0" smtClean="0">
                <a:solidFill>
                  <a:schemeClr val="tx1"/>
                </a:solidFill>
                <a:latin typeface="+mn-lt"/>
                <a:ea typeface="+mn-ea"/>
                <a:cs typeface="+mn-cs"/>
              </a:rPr>
              <a:t>Format Background </a:t>
            </a:r>
            <a:r>
              <a:rPr lang="en-US" sz="1200" kern="1200" dirty="0" smtClean="0">
                <a:solidFill>
                  <a:schemeClr val="tx1"/>
                </a:solidFill>
                <a:latin typeface="+mn-lt"/>
                <a:ea typeface="+mn-ea"/>
                <a:cs typeface="+mn-cs"/>
              </a:rPr>
              <a:t>dialog box, click </a:t>
            </a:r>
            <a:r>
              <a:rPr lang="en-US" sz="1200" b="1" kern="1200" dirty="0" smtClean="0">
                <a:solidFill>
                  <a:schemeClr val="tx1"/>
                </a:solidFill>
                <a:latin typeface="+mn-lt"/>
                <a:ea typeface="+mn-ea"/>
                <a:cs typeface="+mn-cs"/>
              </a:rPr>
              <a:t>Fill</a:t>
            </a:r>
            <a:r>
              <a:rPr lang="en-US" sz="1200" kern="1200" dirty="0" smtClean="0">
                <a:solidFill>
                  <a:schemeClr val="tx1"/>
                </a:solidFill>
                <a:latin typeface="+mn-lt"/>
                <a:ea typeface="+mn-ea"/>
                <a:cs typeface="+mn-cs"/>
              </a:rPr>
              <a:t> in the left pane, select </a:t>
            </a:r>
            <a:r>
              <a:rPr lang="en-US" sz="1200" b="1" kern="1200" dirty="0" smtClean="0">
                <a:solidFill>
                  <a:schemeClr val="tx1"/>
                </a:solidFill>
                <a:latin typeface="+mn-lt"/>
                <a:ea typeface="+mn-ea"/>
                <a:cs typeface="+mn-cs"/>
              </a:rPr>
              <a:t>Solid fill</a:t>
            </a:r>
            <a:r>
              <a:rPr lang="en-US" sz="1200" kern="1200" dirty="0" smtClean="0">
                <a:solidFill>
                  <a:schemeClr val="tx1"/>
                </a:solidFill>
                <a:latin typeface="+mn-lt"/>
                <a:ea typeface="+mn-ea"/>
                <a:cs typeface="+mn-cs"/>
              </a:rPr>
              <a:t> in the right pane, and select </a:t>
            </a:r>
            <a:r>
              <a:rPr lang="en-US" sz="1200" b="1" kern="1200" dirty="0" smtClean="0">
                <a:solidFill>
                  <a:schemeClr val="tx1"/>
                </a:solidFill>
                <a:latin typeface="+mn-lt"/>
                <a:ea typeface="+mn-ea"/>
                <a:cs typeface="+mn-cs"/>
              </a:rPr>
              <a:t>White, Background 1 </a:t>
            </a:r>
            <a:r>
              <a:rPr lang="en-US" sz="1200" b="0" kern="1200" dirty="0" smtClean="0">
                <a:solidFill>
                  <a:schemeClr val="tx1"/>
                </a:solidFill>
                <a:latin typeface="+mn-lt"/>
                <a:ea typeface="+mn-ea"/>
                <a:cs typeface="+mn-cs"/>
              </a:rPr>
              <a:t>(first row, first option from the left).</a:t>
            </a:r>
          </a:p>
          <a:p>
            <a:pPr marL="0" lvl="0" indent="0">
              <a:buFontTx/>
              <a:buNone/>
            </a:pPr>
            <a:endParaRPr lang="en-US" sz="1200" b="0" kern="1200" dirty="0" smtClean="0">
              <a:solidFill>
                <a:schemeClr val="tx1"/>
              </a:solidFill>
              <a:latin typeface="+mn-lt"/>
              <a:ea typeface="+mn-ea"/>
              <a:cs typeface="+mn-cs"/>
            </a:endParaRPr>
          </a:p>
          <a:p>
            <a:pPr marL="0" lvl="0" indent="0">
              <a:buFontTx/>
              <a:buNone/>
            </a:pPr>
            <a:endParaRPr lang="en-US" sz="1200" dirty="0" smtClean="0">
              <a:latin typeface="+mn-lt"/>
            </a:endParaRPr>
          </a:p>
          <a:p>
            <a:r>
              <a:rPr lang="en-US" sz="1200" baseline="0" dirty="0" smtClean="0">
                <a:latin typeface="+mn-lt"/>
              </a:rPr>
              <a:t>To reproduce the rectangle on this slide, do the following:</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dirty="0" smtClean="0">
                <a:latin typeface="+mn-lt"/>
              </a:rPr>
              <a:t>On</a:t>
            </a:r>
            <a:r>
              <a:rPr lang="en-US" sz="1200" i="0" baseline="0" dirty="0" smtClean="0">
                <a:latin typeface="+mn-lt"/>
              </a:rPr>
              <a:t> the </a:t>
            </a:r>
            <a:r>
              <a:rPr lang="en-US" sz="1200" b="1" i="0" baseline="0" dirty="0" smtClean="0">
                <a:latin typeface="+mn-lt"/>
              </a:rPr>
              <a:t>Home</a:t>
            </a:r>
            <a:r>
              <a:rPr lang="en-US" sz="1200" i="0" baseline="0" dirty="0" smtClean="0">
                <a:latin typeface="+mn-lt"/>
              </a:rPr>
              <a:t> tab, in the </a:t>
            </a:r>
            <a:r>
              <a:rPr lang="en-US" sz="1200" b="1" i="0" baseline="0" dirty="0" smtClean="0">
                <a:latin typeface="+mn-lt"/>
              </a:rPr>
              <a:t>Drawing</a:t>
            </a:r>
            <a:r>
              <a:rPr lang="en-US" sz="1200" i="0" baseline="0" dirty="0" smtClean="0">
                <a:latin typeface="+mn-lt"/>
              </a:rPr>
              <a:t> group, click </a:t>
            </a:r>
            <a:r>
              <a:rPr lang="en-US" sz="1200" b="1" i="0" baseline="0" dirty="0" smtClean="0">
                <a:latin typeface="+mn-lt"/>
              </a:rPr>
              <a:t>Shapes</a:t>
            </a:r>
            <a:r>
              <a:rPr lang="en-US" sz="1200" i="0" baseline="0" dirty="0" smtClean="0">
                <a:latin typeface="+mn-lt"/>
              </a:rPr>
              <a:t>, and then under </a:t>
            </a:r>
            <a:r>
              <a:rPr lang="en-US" sz="1200" b="1" i="0" baseline="0" dirty="0" smtClean="0">
                <a:latin typeface="+mn-lt"/>
              </a:rPr>
              <a:t>Rectangles</a:t>
            </a:r>
            <a:r>
              <a:rPr lang="en-US" sz="1200" i="0" baseline="0" dirty="0" smtClean="0">
                <a:latin typeface="+mn-lt"/>
              </a:rPr>
              <a:t> click </a:t>
            </a:r>
            <a:r>
              <a:rPr lang="en-US" sz="1200" b="1" baseline="0" dirty="0" smtClean="0">
                <a:latin typeface="+mn-lt"/>
              </a:rPr>
              <a:t>Rounded Rectangle </a:t>
            </a:r>
            <a:r>
              <a:rPr lang="en-US" sz="1200" b="0" i="0" baseline="0" dirty="0" smtClean="0">
                <a:latin typeface="+mn-lt"/>
              </a:rPr>
              <a:t>(second option from the left). On the slide, drag to draw a rounded rectangle.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Select the rectangle. Drag the </a:t>
            </a:r>
            <a:r>
              <a:rPr lang="en-US" sz="1200" b="0" baseline="0" dirty="0" smtClean="0">
                <a:latin typeface="+mn-lt"/>
              </a:rPr>
              <a:t>yellow diamond adjustment handle to the left to decrease the amount of rounding on the corners.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With the rounded rectangle still selected, 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Size</a:t>
            </a:r>
            <a:r>
              <a:rPr lang="en-US" sz="1200" b="0" i="0" baseline="0" dirty="0" smtClean="0">
                <a:latin typeface="+mn-lt"/>
              </a:rPr>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Height</a:t>
            </a:r>
            <a:r>
              <a:rPr lang="en-US" sz="1200" b="0" i="0" baseline="0" dirty="0" smtClean="0">
                <a:latin typeface="+mn-lt"/>
              </a:rPr>
              <a:t> box, enter </a:t>
            </a:r>
            <a:r>
              <a:rPr lang="en-US" sz="1200" b="1" i="0" baseline="0" dirty="0" smtClean="0">
                <a:latin typeface="+mn-lt"/>
              </a:rPr>
              <a:t>3.5”</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Width</a:t>
            </a:r>
            <a:r>
              <a:rPr lang="en-US" sz="1200" b="0" i="0" baseline="0" dirty="0" smtClean="0">
                <a:latin typeface="+mn-lt"/>
              </a:rPr>
              <a:t> box, enter </a:t>
            </a:r>
            <a:r>
              <a:rPr lang="en-US" sz="1200" b="1" i="0" baseline="0" dirty="0" smtClean="0">
                <a:latin typeface="+mn-lt"/>
              </a:rPr>
              <a:t>0.25”</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bottom right corner of the </a:t>
            </a:r>
            <a:r>
              <a:rPr lang="en-US" sz="1200" b="1" i="0" baseline="0" dirty="0" smtClean="0">
                <a:latin typeface="+mn-lt"/>
              </a:rPr>
              <a:t>Shape Styles</a:t>
            </a:r>
            <a:r>
              <a:rPr lang="en-US" sz="1200" b="0" i="0" baseline="0" dirty="0" smtClean="0">
                <a:latin typeface="+mn-lt"/>
              </a:rPr>
              <a:t> group, click the </a:t>
            </a:r>
            <a:r>
              <a:rPr lang="en-US" sz="1200" b="1" i="0" baseline="0" dirty="0" smtClean="0">
                <a:latin typeface="+mn-lt"/>
              </a:rPr>
              <a:t>Format Shape</a:t>
            </a:r>
            <a:r>
              <a:rPr lang="en-US" sz="1200" b="0" i="0" baseline="0" dirty="0" smtClean="0">
                <a:latin typeface="+mn-lt"/>
              </a:rPr>
              <a:t> dialog box launcher.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Fill </a:t>
            </a:r>
            <a:r>
              <a:rPr lang="en-US" sz="1200" b="0" i="0" baseline="0" dirty="0" smtClean="0">
                <a:latin typeface="+mn-lt"/>
              </a:rPr>
              <a:t>in the left pane. In the </a:t>
            </a:r>
            <a:r>
              <a:rPr lang="en-US" sz="1200" b="1" i="0" baseline="0" dirty="0" smtClean="0">
                <a:latin typeface="+mn-lt"/>
              </a:rPr>
              <a:t>Fill</a:t>
            </a:r>
            <a:r>
              <a:rPr lang="en-US" sz="1200" b="0" i="0" baseline="0" dirty="0" smtClean="0">
                <a:latin typeface="+mn-lt"/>
              </a:rPr>
              <a:t> pane, select </a:t>
            </a:r>
            <a:r>
              <a:rPr lang="en-US" sz="1200" b="1" i="0" baseline="0" dirty="0" smtClean="0">
                <a:latin typeface="+mn-lt"/>
              </a:rPr>
              <a:t>Solid fill</a:t>
            </a:r>
            <a:r>
              <a:rPr lang="en-US" sz="1200" b="0" i="0" baseline="0" dirty="0" smtClean="0">
                <a:latin typeface="+mn-lt"/>
              </a:rPr>
              <a:t>, click the button next to </a:t>
            </a:r>
            <a:r>
              <a:rPr lang="en-US" sz="1200" b="1" i="0" baseline="0" dirty="0" smtClean="0">
                <a:latin typeface="+mn-lt"/>
              </a:rPr>
              <a:t>Color</a:t>
            </a:r>
            <a:r>
              <a:rPr lang="en-US" sz="1200" b="0" i="0" baseline="0" dirty="0" smtClean="0">
                <a:latin typeface="+mn-lt"/>
              </a:rPr>
              <a:t>, and then under </a:t>
            </a:r>
            <a:r>
              <a:rPr lang="en-US" sz="1200" b="1" i="0" baseline="0" dirty="0" smtClean="0">
                <a:latin typeface="+mn-lt"/>
              </a:rPr>
              <a:t>Theme Colors</a:t>
            </a:r>
            <a:r>
              <a:rPr lang="en-US" sz="1200" b="0" i="0" baseline="0" dirty="0" smtClean="0">
                <a:latin typeface="+mn-lt"/>
              </a:rPr>
              <a:t> click </a:t>
            </a:r>
            <a:r>
              <a:rPr lang="en-US" sz="1200" b="1" i="0" baseline="0" dirty="0" smtClean="0">
                <a:latin typeface="+mn-lt"/>
              </a:rPr>
              <a:t>White, Background 1, Darker 15% </a:t>
            </a:r>
            <a:r>
              <a:rPr lang="en-US" sz="1200" b="0" i="0" baseline="0" dirty="0" smtClean="0">
                <a:latin typeface="+mn-lt"/>
              </a:rPr>
              <a:t>(third row, first option from the left).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Also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Line Color </a:t>
            </a:r>
            <a:r>
              <a:rPr lang="en-US" sz="1200" b="0" i="0" baseline="0" dirty="0" smtClean="0">
                <a:latin typeface="+mn-lt"/>
              </a:rPr>
              <a:t>in the left pane. In the </a:t>
            </a:r>
            <a:r>
              <a:rPr lang="en-US" sz="1200" b="1" i="0" baseline="0" dirty="0" smtClean="0">
                <a:latin typeface="+mn-lt"/>
              </a:rPr>
              <a:t>Line Color</a:t>
            </a:r>
            <a:r>
              <a:rPr lang="en-US" sz="1200" b="0" i="0" baseline="0" dirty="0" smtClean="0">
                <a:latin typeface="+mn-lt"/>
              </a:rPr>
              <a:t> pane, select </a:t>
            </a:r>
            <a:r>
              <a:rPr lang="en-US" sz="1200" b="1" i="0" baseline="0" dirty="0" smtClean="0">
                <a:latin typeface="+mn-lt"/>
              </a:rPr>
              <a:t>No line</a:t>
            </a:r>
            <a:r>
              <a:rPr lang="en-US" sz="1200" b="0" i="0" baseline="0" dirty="0" smtClean="0">
                <a:latin typeface="+mn-lt"/>
              </a:rPr>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Also in the </a:t>
            </a:r>
            <a:r>
              <a:rPr lang="en-US" sz="1200" b="1" i="0" baseline="0" dirty="0" smtClean="0">
                <a:latin typeface="+mn-lt"/>
              </a:rPr>
              <a:t>Format Shape </a:t>
            </a:r>
            <a:r>
              <a:rPr lang="en-US" sz="1200" b="0" i="0" baseline="0" dirty="0" smtClean="0">
                <a:latin typeface="+mn-lt"/>
              </a:rPr>
              <a:t>dialog box, click</a:t>
            </a:r>
            <a:r>
              <a:rPr lang="en-US" sz="1200" b="1" i="0" baseline="0" dirty="0" smtClean="0">
                <a:latin typeface="+mn-lt"/>
              </a:rPr>
              <a:t> Shadow </a:t>
            </a:r>
            <a:r>
              <a:rPr lang="en-US" sz="1200" b="0" i="0" baseline="0" dirty="0" smtClean="0">
                <a:latin typeface="+mn-lt"/>
              </a:rPr>
              <a:t>in the left pane. In the </a:t>
            </a:r>
            <a:r>
              <a:rPr lang="en-US" sz="1200" b="1" i="0" baseline="0" dirty="0" smtClean="0">
                <a:latin typeface="+mn-lt"/>
              </a:rPr>
              <a:t>Shadow</a:t>
            </a:r>
            <a:r>
              <a:rPr lang="en-US" sz="1200" b="0" i="0" baseline="0" dirty="0" smtClean="0">
                <a:latin typeface="+mn-lt"/>
              </a:rPr>
              <a:t> pane, click the button next to </a:t>
            </a:r>
            <a:r>
              <a:rPr lang="en-US" sz="1200" b="1" i="0" baseline="0" dirty="0" smtClean="0">
                <a:latin typeface="+mn-lt"/>
              </a:rPr>
              <a:t>Presets</a:t>
            </a:r>
            <a:r>
              <a:rPr lang="en-US" sz="1200" b="0" i="0" baseline="0" dirty="0" smtClean="0">
                <a:latin typeface="+mn-lt"/>
              </a:rPr>
              <a:t>, under </a:t>
            </a:r>
            <a:r>
              <a:rPr lang="en-US" sz="1200" b="1" i="0" baseline="0" dirty="0" smtClean="0">
                <a:latin typeface="+mn-lt"/>
              </a:rPr>
              <a:t>Outer</a:t>
            </a:r>
            <a:r>
              <a:rPr lang="en-US" sz="1200" b="0" i="0" baseline="0" dirty="0" smtClean="0">
                <a:latin typeface="+mn-lt"/>
              </a:rPr>
              <a:t> select </a:t>
            </a:r>
            <a:r>
              <a:rPr lang="en-US" sz="1200" b="1" i="0" baseline="0" dirty="0" smtClean="0">
                <a:latin typeface="+mn-lt"/>
              </a:rPr>
              <a:t>Offset Bottom</a:t>
            </a:r>
            <a:r>
              <a:rPr lang="en-US" sz="1200" b="0" i="0" baseline="0" dirty="0" smtClean="0">
                <a:latin typeface="+mn-lt"/>
              </a:rPr>
              <a:t> (first row, second option from the left), and then do the following:</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Transparency</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0%</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Size</a:t>
            </a:r>
            <a:r>
              <a:rPr lang="en-US" sz="1200" b="1"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100%</a:t>
            </a:r>
            <a:r>
              <a:rPr lang="en-US" sz="1200" b="0" kern="1200" dirty="0" smtClean="0">
                <a:solidFill>
                  <a:schemeClr val="tx1"/>
                </a:solidFill>
                <a:latin typeface="+mn-lt"/>
                <a:ea typeface="+mn-ea"/>
                <a:cs typeface="+mn-cs"/>
              </a:rPr>
              <a:t>.</a:t>
            </a:r>
            <a:r>
              <a:rPr lang="en-US" sz="1200" kern="1200" dirty="0" smtClean="0">
                <a:solidFill>
                  <a:schemeClr val="tx1"/>
                </a:solidFill>
                <a:latin typeface="+mn-lt"/>
                <a:ea typeface="+mn-ea"/>
                <a:cs typeface="+mn-cs"/>
              </a:rPr>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Blur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8.5 pt</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Angle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90</a:t>
            </a:r>
            <a:r>
              <a:rPr lang="en-US" sz="1200" b="1" kern="1200" dirty="0" smtClean="0">
                <a:solidFill>
                  <a:schemeClr val="tx1"/>
                </a:solidFill>
                <a:latin typeface="+mn-lt"/>
                <a:ea typeface="Verdana"/>
                <a:cs typeface="Verdana"/>
              </a:rPr>
              <a:t>°</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Distance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1</a:t>
            </a:r>
            <a:r>
              <a:rPr lang="en-US" sz="1200" b="1" kern="1200" baseline="0" dirty="0" smtClean="0">
                <a:solidFill>
                  <a:schemeClr val="tx1"/>
                </a:solidFill>
                <a:latin typeface="+mn-lt"/>
                <a:ea typeface="+mn-ea"/>
                <a:cs typeface="+mn-cs"/>
              </a:rPr>
              <a:t> pt</a:t>
            </a:r>
            <a:r>
              <a:rPr lang="en-US" sz="1200" b="0" kern="1200" baseline="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Also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3-D Format </a:t>
            </a:r>
            <a:r>
              <a:rPr lang="en-US" sz="1200" b="0" i="0" baseline="0" dirty="0" smtClean="0">
                <a:latin typeface="+mn-lt"/>
              </a:rPr>
              <a:t>in the left pane. In the </a:t>
            </a:r>
            <a:r>
              <a:rPr lang="en-US" sz="1200" b="1" i="0" baseline="0" dirty="0" smtClean="0">
                <a:latin typeface="+mn-lt"/>
              </a:rPr>
              <a:t>3-D Format</a:t>
            </a:r>
            <a:r>
              <a:rPr lang="en-US" sz="1200" b="0" i="0" baseline="0" dirty="0" smtClean="0">
                <a:latin typeface="+mn-lt"/>
              </a:rPr>
              <a:t> tab,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Under </a:t>
            </a:r>
            <a:r>
              <a:rPr lang="en-US" sz="1200" b="1" i="0" baseline="0" dirty="0" smtClean="0">
                <a:latin typeface="+mn-lt"/>
              </a:rPr>
              <a:t>Bevel</a:t>
            </a:r>
            <a:r>
              <a:rPr lang="en-US" sz="1200" b="0" i="0" baseline="0" dirty="0" smtClean="0">
                <a:latin typeface="+mn-lt"/>
              </a:rPr>
              <a:t>, click the button next to </a:t>
            </a:r>
            <a:r>
              <a:rPr lang="en-US" sz="1200" b="1" i="0" baseline="0" dirty="0" smtClean="0">
                <a:latin typeface="+mn-lt"/>
              </a:rPr>
              <a:t>Top</a:t>
            </a:r>
            <a:r>
              <a:rPr lang="en-US" sz="1200" b="0" i="0" baseline="0" dirty="0" smtClean="0">
                <a:latin typeface="+mn-lt"/>
              </a:rPr>
              <a:t>, and then under </a:t>
            </a:r>
            <a:r>
              <a:rPr lang="en-US" sz="1200" b="1" i="0" baseline="0" dirty="0" smtClean="0">
                <a:latin typeface="+mn-lt"/>
              </a:rPr>
              <a:t>Bevel</a:t>
            </a:r>
            <a:r>
              <a:rPr lang="en-US" sz="1200" b="0" i="0" baseline="0" dirty="0" smtClean="0">
                <a:latin typeface="+mn-lt"/>
              </a:rPr>
              <a:t> click </a:t>
            </a:r>
            <a:r>
              <a:rPr lang="en-US" sz="1200" b="1" i="0" baseline="0" dirty="0" smtClean="0">
                <a:latin typeface="+mn-lt"/>
              </a:rPr>
              <a:t>Circle</a:t>
            </a:r>
            <a:r>
              <a:rPr lang="en-US" sz="1200" b="0" i="0" baseline="0" dirty="0" smtClean="0">
                <a:latin typeface="+mn-lt"/>
              </a:rPr>
              <a:t> (first row, first option from the left). Next to </a:t>
            </a:r>
            <a:r>
              <a:rPr lang="en-US" sz="1200" b="1" i="0" baseline="0" dirty="0" smtClean="0">
                <a:latin typeface="+mn-lt"/>
              </a:rPr>
              <a:t>Top</a:t>
            </a:r>
            <a:r>
              <a:rPr lang="en-US" sz="1200" b="0" i="0" baseline="0" dirty="0" smtClean="0">
                <a:latin typeface="+mn-lt"/>
              </a:rPr>
              <a:t>, in the </a:t>
            </a:r>
            <a:r>
              <a:rPr lang="en-US" sz="1200" b="1" i="0" baseline="0" dirty="0" smtClean="0">
                <a:latin typeface="+mn-lt"/>
              </a:rPr>
              <a:t>Width</a:t>
            </a:r>
            <a:r>
              <a:rPr lang="en-US" sz="1200" b="0" i="0" baseline="0" dirty="0" smtClean="0">
                <a:latin typeface="+mn-lt"/>
              </a:rPr>
              <a:t> box, enter </a:t>
            </a:r>
            <a:r>
              <a:rPr lang="en-US" sz="1200" b="1" i="0" baseline="0" dirty="0" smtClean="0">
                <a:latin typeface="+mn-lt"/>
              </a:rPr>
              <a:t>5 pt</a:t>
            </a:r>
            <a:r>
              <a:rPr lang="en-US" sz="1200" b="0" i="0" baseline="0" dirty="0" smtClean="0">
                <a:latin typeface="+mn-lt"/>
              </a:rPr>
              <a:t>, and in the </a:t>
            </a:r>
            <a:r>
              <a:rPr lang="en-US" sz="1200" b="1" i="0" baseline="0" dirty="0" smtClean="0">
                <a:latin typeface="+mn-lt"/>
              </a:rPr>
              <a:t>Height</a:t>
            </a:r>
            <a:r>
              <a:rPr lang="en-US" sz="1200" b="0" i="0" baseline="0" dirty="0" smtClean="0">
                <a:latin typeface="+mn-lt"/>
              </a:rPr>
              <a:t> box, enter </a:t>
            </a:r>
            <a:r>
              <a:rPr lang="en-US" sz="1200" b="1" i="0" baseline="0" dirty="0" smtClean="0">
                <a:latin typeface="+mn-lt"/>
              </a:rPr>
              <a:t>5 pt</a:t>
            </a:r>
            <a:r>
              <a:rPr lang="en-US" sz="1200" b="0" i="0" baseline="0" dirty="0" smtClean="0">
                <a:latin typeface="+mn-lt"/>
              </a:rPr>
              <a:t>.</a:t>
            </a:r>
          </a:p>
          <a:p>
            <a:pPr marL="685800" lvl="1" indent="-228600">
              <a:buFont typeface="Arial" pitchFamily="34" charset="0"/>
              <a:buChar char="•"/>
            </a:pPr>
            <a:r>
              <a:rPr lang="en-US" sz="1200" kern="1200" dirty="0" smtClean="0">
                <a:solidFill>
                  <a:schemeClr val="tx1"/>
                </a:solidFill>
                <a:latin typeface="+mn-lt"/>
                <a:ea typeface="+mn-ea"/>
                <a:cs typeface="+mn-cs"/>
              </a:rPr>
              <a:t>Under </a:t>
            </a:r>
            <a:r>
              <a:rPr lang="en-US" sz="1200" b="1" kern="1200" dirty="0" smtClean="0">
                <a:solidFill>
                  <a:schemeClr val="tx1"/>
                </a:solidFill>
                <a:latin typeface="+mn-lt"/>
                <a:ea typeface="+mn-ea"/>
                <a:cs typeface="+mn-cs"/>
              </a:rPr>
              <a:t>Surface</a:t>
            </a:r>
            <a:r>
              <a:rPr lang="en-US" sz="1200" b="0" kern="1200" dirty="0" smtClean="0">
                <a:solidFill>
                  <a:schemeClr val="tx1"/>
                </a:solidFill>
                <a:latin typeface="+mn-lt"/>
                <a:ea typeface="+mn-ea"/>
                <a:cs typeface="+mn-cs"/>
              </a:rPr>
              <a:t>, </a:t>
            </a:r>
            <a:r>
              <a:rPr lang="en-US" sz="1200" b="0" i="0" baseline="0" dirty="0" smtClean="0">
                <a:latin typeface="+mn-lt"/>
              </a:rPr>
              <a:t>click the button next to </a:t>
            </a:r>
            <a:r>
              <a:rPr lang="en-US" sz="1200" b="1" kern="1200" dirty="0" smtClean="0">
                <a:solidFill>
                  <a:schemeClr val="tx1"/>
                </a:solidFill>
                <a:latin typeface="+mn-lt"/>
                <a:ea typeface="+mn-ea"/>
                <a:cs typeface="+mn-cs"/>
              </a:rPr>
              <a:t>Material</a:t>
            </a:r>
            <a:r>
              <a:rPr lang="en-US" sz="1200" b="0" kern="1200" dirty="0" smtClean="0">
                <a:solidFill>
                  <a:schemeClr val="tx1"/>
                </a:solidFill>
                <a:latin typeface="+mn-lt"/>
                <a:ea typeface="+mn-ea"/>
                <a:cs typeface="+mn-cs"/>
              </a:rPr>
              <a:t>, and then under </a:t>
            </a:r>
            <a:r>
              <a:rPr lang="en-US" sz="1200" b="1" kern="1200" dirty="0" smtClean="0">
                <a:solidFill>
                  <a:schemeClr val="tx1"/>
                </a:solidFill>
                <a:latin typeface="+mn-lt"/>
                <a:ea typeface="+mn-ea"/>
                <a:cs typeface="+mn-cs"/>
              </a:rPr>
              <a:t>Standard</a:t>
            </a:r>
            <a:r>
              <a:rPr lang="en-US" sz="1200" b="0" kern="1200" baseline="0" dirty="0" smtClean="0">
                <a:solidFill>
                  <a:schemeClr val="tx1"/>
                </a:solidFill>
                <a:latin typeface="+mn-lt"/>
                <a:ea typeface="+mn-ea"/>
                <a:cs typeface="+mn-cs"/>
              </a:rPr>
              <a:t> click</a:t>
            </a:r>
            <a:r>
              <a:rPr lang="en-US" sz="1200" b="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Matte</a:t>
            </a:r>
            <a:r>
              <a:rPr lang="en-US" sz="1200" b="0" kern="1200" dirty="0" smtClean="0">
                <a:solidFill>
                  <a:schemeClr val="tx1"/>
                </a:solidFill>
                <a:latin typeface="+mn-lt"/>
                <a:ea typeface="+mn-ea"/>
                <a:cs typeface="+mn-cs"/>
              </a:rPr>
              <a:t> (first row, first option from the left).</a:t>
            </a:r>
            <a:r>
              <a:rPr lang="en-US" sz="1200" b="0" kern="1200" baseline="0" dirty="0" smtClean="0">
                <a:solidFill>
                  <a:schemeClr val="tx1"/>
                </a:solidFill>
                <a:latin typeface="+mn-lt"/>
                <a:ea typeface="+mn-ea"/>
                <a:cs typeface="+mn-cs"/>
              </a:rPr>
              <a:t> </a:t>
            </a:r>
            <a:r>
              <a:rPr lang="en-US" sz="1200" b="0" i="0" kern="1200" baseline="0" dirty="0" smtClean="0">
                <a:solidFill>
                  <a:schemeClr val="tx1"/>
                </a:solidFill>
                <a:latin typeface="+mn-lt"/>
                <a:ea typeface="+mn-ea"/>
                <a:cs typeface="+mn-cs"/>
              </a:rPr>
              <a:t>C</a:t>
            </a:r>
            <a:r>
              <a:rPr lang="en-US" sz="1200" b="0" i="0" baseline="0" dirty="0" smtClean="0">
                <a:latin typeface="+mn-lt"/>
              </a:rPr>
              <a:t>lick the button next to </a:t>
            </a:r>
            <a:r>
              <a:rPr lang="en-US" sz="1200" b="1" kern="1200" baseline="0" dirty="0" smtClean="0">
                <a:solidFill>
                  <a:schemeClr val="tx1"/>
                </a:solidFill>
                <a:latin typeface="+mn-lt"/>
                <a:ea typeface="+mn-ea"/>
                <a:cs typeface="+mn-cs"/>
              </a:rPr>
              <a:t>Lighting</a:t>
            </a:r>
            <a:r>
              <a:rPr lang="en-US" sz="1200" b="0" kern="1200" baseline="0" dirty="0" smtClean="0">
                <a:solidFill>
                  <a:schemeClr val="tx1"/>
                </a:solidFill>
                <a:latin typeface="+mn-lt"/>
                <a:ea typeface="+mn-ea"/>
                <a:cs typeface="+mn-cs"/>
              </a:rPr>
              <a:t>, and then under </a:t>
            </a:r>
            <a:r>
              <a:rPr lang="en-US" sz="1200" b="1" kern="1200" baseline="0" dirty="0" smtClean="0">
                <a:solidFill>
                  <a:schemeClr val="tx1"/>
                </a:solidFill>
                <a:latin typeface="+mn-lt"/>
                <a:ea typeface="+mn-ea"/>
                <a:cs typeface="+mn-cs"/>
              </a:rPr>
              <a:t>Neutral</a:t>
            </a:r>
            <a:r>
              <a:rPr lang="en-US" sz="1200" b="0" kern="1200" baseline="0" dirty="0" smtClean="0">
                <a:solidFill>
                  <a:schemeClr val="tx1"/>
                </a:solidFill>
                <a:latin typeface="+mn-lt"/>
                <a:ea typeface="+mn-ea"/>
                <a:cs typeface="+mn-cs"/>
              </a:rPr>
              <a:t> click </a:t>
            </a:r>
            <a:r>
              <a:rPr lang="en-US" sz="1200" b="1" kern="1200" baseline="0" dirty="0" smtClean="0">
                <a:solidFill>
                  <a:schemeClr val="tx1"/>
                </a:solidFill>
                <a:latin typeface="+mn-lt"/>
                <a:ea typeface="+mn-ea"/>
                <a:cs typeface="+mn-cs"/>
              </a:rPr>
              <a:t>Soft</a:t>
            </a:r>
            <a:r>
              <a:rPr lang="en-US" sz="1200" b="0" kern="1200" baseline="0" dirty="0" smtClean="0">
                <a:solidFill>
                  <a:schemeClr val="tx1"/>
                </a:solidFill>
                <a:latin typeface="+mn-lt"/>
                <a:ea typeface="+mn-ea"/>
                <a:cs typeface="+mn-cs"/>
              </a:rPr>
              <a:t> (first row, third option from the left).</a:t>
            </a:r>
            <a:endParaRPr lang="en-US" sz="120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slide, select the rounded rectangle.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Home</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Clipboard</a:t>
            </a:r>
            <a:r>
              <a:rPr lang="en-US" sz="1200" kern="1200" dirty="0" smtClean="0">
                <a:solidFill>
                  <a:schemeClr val="tx1"/>
                </a:solidFill>
                <a:effectLst/>
                <a:latin typeface="+mn-lt"/>
                <a:ea typeface="+mn-ea"/>
                <a:cs typeface="+mn-cs"/>
              </a:rPr>
              <a:t> group, click the arrow to the right of </a:t>
            </a:r>
            <a:r>
              <a:rPr lang="en-US" sz="1200" b="1" kern="1200" dirty="0" smtClean="0">
                <a:solidFill>
                  <a:schemeClr val="tx1"/>
                </a:solidFill>
                <a:effectLst/>
                <a:latin typeface="+mn-lt"/>
                <a:ea typeface="+mn-ea"/>
                <a:cs typeface="+mn-cs"/>
              </a:rPr>
              <a:t>Copy</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Duplicate</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Select the duplicate rectangle. 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Click the arrow next to </a:t>
            </a:r>
            <a:r>
              <a:rPr lang="en-US" sz="1200" b="1" i="0" baseline="0" dirty="0" smtClean="0">
                <a:latin typeface="+mn-lt"/>
              </a:rPr>
              <a:t>Shape Fill</a:t>
            </a:r>
            <a:r>
              <a:rPr lang="en-US" sz="1200" b="0" i="0" baseline="0" dirty="0" smtClean="0">
                <a:latin typeface="+mn-lt"/>
              </a:rPr>
              <a:t>, and then click </a:t>
            </a:r>
            <a:r>
              <a:rPr lang="en-US" sz="1200" b="1" i="0" baseline="0" dirty="0" smtClean="0">
                <a:latin typeface="+mn-lt"/>
              </a:rPr>
              <a:t>No Fill</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Click the arrow next to </a:t>
            </a:r>
            <a:r>
              <a:rPr lang="en-US" sz="1200" b="1" i="0" baseline="0" dirty="0" smtClean="0">
                <a:latin typeface="+mn-lt"/>
              </a:rPr>
              <a:t>Shape Outline</a:t>
            </a:r>
            <a:r>
              <a:rPr lang="en-US" sz="1200" b="0" i="0" baseline="0" dirty="0" smtClean="0">
                <a:latin typeface="+mn-lt"/>
              </a:rPr>
              <a:t>, and then click </a:t>
            </a:r>
            <a:r>
              <a:rPr lang="en-US" sz="1200" b="1" i="0" baseline="0" dirty="0" smtClean="0">
                <a:latin typeface="+mn-lt"/>
              </a:rPr>
              <a:t>No Outline</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Drag the second rectangle above the first rectangle until the lower edge overlays the top edge of the first rectangle.</a:t>
            </a:r>
            <a:r>
              <a:rPr lang="en-US" sz="1200" b="0" dirty="0" smtClean="0">
                <a:latin typeface="+mn-lt"/>
              </a:rPr>
              <a:t> (Note:</a:t>
            </a:r>
            <a:r>
              <a:rPr lang="en-US" sz="1200" b="1" dirty="0" smtClean="0">
                <a:latin typeface="+mn-lt"/>
              </a:rPr>
              <a:t> </a:t>
            </a:r>
            <a:r>
              <a:rPr lang="en-US" sz="1200" baseline="0" dirty="0" smtClean="0">
                <a:latin typeface="+mn-lt"/>
              </a:rPr>
              <a:t>When the spinning animation effect is created later for these rectangles, the spin will center where the edges of the rectangles meet.)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Press and hold CTRL, and then select both rectangles. 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a:t>
            </a:r>
            <a:r>
              <a:rPr lang="en-US" sz="1200" b="1" i="0" baseline="0" dirty="0" smtClean="0">
                <a:latin typeface="+mn-lt"/>
              </a:rPr>
              <a:t>Arrange</a:t>
            </a:r>
            <a:r>
              <a:rPr lang="en-US" sz="1200" b="0" i="0" baseline="0" dirty="0" smtClean="0">
                <a:latin typeface="+mn-lt"/>
              </a:rPr>
              <a:t>, and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Point to </a:t>
            </a:r>
            <a:r>
              <a:rPr lang="en-US" sz="1200" b="1" i="0" baseline="0" dirty="0" smtClean="0">
                <a:latin typeface="+mn-lt"/>
              </a:rPr>
              <a:t>Align</a:t>
            </a:r>
            <a:r>
              <a:rPr lang="en-US" sz="1200" b="0" i="0" baseline="0" dirty="0" smtClean="0">
                <a:latin typeface="+mn-lt"/>
              </a:rPr>
              <a:t>, and then click </a:t>
            </a:r>
            <a:r>
              <a:rPr lang="en-US" sz="1200" b="1" i="0" baseline="0" dirty="0" smtClean="0">
                <a:latin typeface="+mn-lt"/>
              </a:rPr>
              <a:t>Align Selected Objects</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Point to </a:t>
            </a:r>
            <a:r>
              <a:rPr lang="en-US" sz="1200" b="1" i="0" baseline="0" dirty="0" smtClean="0">
                <a:latin typeface="+mn-lt"/>
              </a:rPr>
              <a:t>Align</a:t>
            </a:r>
            <a:r>
              <a:rPr lang="en-US" sz="1200" b="0" i="0" baseline="0" dirty="0" smtClean="0">
                <a:latin typeface="+mn-lt"/>
              </a:rPr>
              <a:t>, and then click </a:t>
            </a:r>
            <a:r>
              <a:rPr lang="en-US" sz="1200" b="1" i="0" baseline="0" dirty="0" smtClean="0">
                <a:latin typeface="+mn-lt"/>
              </a:rPr>
              <a:t>Align Center</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a:t>
            </a:r>
            <a:r>
              <a:rPr lang="en-US" sz="1200" b="1" i="0" baseline="0" dirty="0" smtClean="0">
                <a:latin typeface="+mn-lt"/>
              </a:rPr>
              <a:t>Group</a:t>
            </a:r>
            <a:r>
              <a:rPr lang="en-US" sz="1200" b="0" i="0" baseline="0" dirty="0" smtClean="0">
                <a:latin typeface="+mn-lt"/>
              </a:rPr>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slide, drag the group until it is centered horizontally on the left edge of the slide (straddling the edge).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a:t>
            </a:r>
            <a:r>
              <a:rPr lang="en-US" sz="1200" b="1" i="0" baseline="0" dirty="0" smtClean="0">
                <a:latin typeface="+mn-lt"/>
              </a:rPr>
              <a:t>Arrange</a:t>
            </a:r>
            <a:r>
              <a:rPr lang="en-US" sz="1200" b="0" i="0" baseline="0" dirty="0" smtClean="0">
                <a:latin typeface="+mn-lt"/>
              </a:rPr>
              <a:t>, point to </a:t>
            </a:r>
            <a:r>
              <a:rPr lang="en-US" sz="1200" b="1" i="0" baseline="0" dirty="0" smtClean="0">
                <a:latin typeface="+mn-lt"/>
              </a:rPr>
              <a:t>Align</a:t>
            </a:r>
            <a:r>
              <a:rPr lang="en-US" sz="1200" b="0" i="0" baseline="0" dirty="0" smtClean="0">
                <a:latin typeface="+mn-lt"/>
              </a:rPr>
              <a:t>, and then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a:t>
            </a:r>
            <a:r>
              <a:rPr lang="en-US" sz="1200" b="1" i="0" baseline="0" dirty="0" smtClean="0">
                <a:latin typeface="+mn-lt"/>
              </a:rPr>
              <a:t>Align to Slide</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a:t>
            </a:r>
            <a:r>
              <a:rPr lang="en-US" sz="1200" b="1" i="0" baseline="0" dirty="0" smtClean="0">
                <a:latin typeface="+mn-lt"/>
              </a:rPr>
              <a:t>Align Middle</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baseline="0" dirty="0" smtClean="0">
              <a:latin typeface="+mn-lt"/>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baseline="0" dirty="0" smtClean="0">
              <a:latin typeface="+mn-lt"/>
            </a:endParaRPr>
          </a:p>
          <a:p>
            <a:pPr marL="228600" marR="0" lvl="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To reproduce the dashed arc on this slide, do the following:</a:t>
            </a:r>
            <a:endParaRPr lang="en-US" sz="1200" b="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a:t>
            </a:r>
            <a:r>
              <a:rPr lang="en-US" sz="1200" b="1" i="0" baseline="0" dirty="0" smtClean="0">
                <a:latin typeface="+mn-lt"/>
              </a:rPr>
              <a:t>Shapes</a:t>
            </a:r>
            <a:r>
              <a:rPr lang="en-US" sz="1200" b="0" i="0" baseline="0" dirty="0" smtClean="0">
                <a:latin typeface="+mn-lt"/>
              </a:rPr>
              <a:t>, and then under </a:t>
            </a:r>
            <a:r>
              <a:rPr lang="en-US" sz="1200" b="1" i="0" baseline="0" dirty="0" smtClean="0">
                <a:latin typeface="+mn-lt"/>
              </a:rPr>
              <a:t>Basic Shapes</a:t>
            </a:r>
            <a:r>
              <a:rPr lang="en-US" sz="1200" b="0" i="0" baseline="0" dirty="0" smtClean="0">
                <a:latin typeface="+mn-lt"/>
              </a:rPr>
              <a:t> click </a:t>
            </a:r>
            <a:r>
              <a:rPr lang="en-US" sz="1200" b="1" i="0" baseline="0" dirty="0" smtClean="0">
                <a:latin typeface="+mn-lt"/>
              </a:rPr>
              <a:t>Arc</a:t>
            </a:r>
            <a:r>
              <a:rPr lang="en-US" sz="1200" b="0" i="0" baseline="0" dirty="0" smtClean="0">
                <a:latin typeface="+mn-lt"/>
              </a:rPr>
              <a:t> (third row, 12</a:t>
            </a:r>
            <a:r>
              <a:rPr lang="en-US" sz="1200" b="0" i="0" baseline="30000" dirty="0" smtClean="0">
                <a:latin typeface="+mn-lt"/>
              </a:rPr>
              <a:t>th</a:t>
            </a:r>
            <a:r>
              <a:rPr lang="en-US" sz="1200" b="0" i="0" baseline="0" dirty="0" smtClean="0">
                <a:latin typeface="+mn-lt"/>
              </a:rPr>
              <a:t> option from the left). On the slide, drag to draw an arc.</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Select the arc. 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Size</a:t>
            </a:r>
            <a:r>
              <a:rPr lang="en-US" sz="1200" b="0" i="0" baseline="0" dirty="0" smtClean="0">
                <a:latin typeface="+mn-lt"/>
              </a:rPr>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Height</a:t>
            </a:r>
            <a:r>
              <a:rPr lang="en-US" sz="1200" b="0" i="0" baseline="0" dirty="0" smtClean="0">
                <a:latin typeface="+mn-lt"/>
              </a:rPr>
              <a:t> box, enter </a:t>
            </a:r>
            <a:r>
              <a:rPr lang="en-US" sz="1200" b="1" i="0" baseline="0" dirty="0" smtClean="0">
                <a:latin typeface="+mn-lt"/>
              </a:rPr>
              <a:t>7.5”</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Width</a:t>
            </a:r>
            <a:r>
              <a:rPr lang="en-US" sz="1200" b="0" i="0" baseline="0" dirty="0" smtClean="0">
                <a:latin typeface="+mn-lt"/>
              </a:rPr>
              <a:t> box, enter </a:t>
            </a:r>
            <a:r>
              <a:rPr lang="en-US" sz="1200" b="1" i="0" baseline="0" dirty="0" smtClean="0">
                <a:latin typeface="+mn-lt"/>
              </a:rPr>
              <a:t>7.5”</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With the arc still selected, 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the arrow next to </a:t>
            </a:r>
            <a:r>
              <a:rPr lang="en-US" sz="1200" b="1" i="0" baseline="0" dirty="0" smtClean="0">
                <a:latin typeface="+mn-lt"/>
              </a:rPr>
              <a:t>Shape Outline</a:t>
            </a:r>
            <a:r>
              <a:rPr lang="en-US" sz="1200" b="0" i="0" baseline="0" dirty="0" smtClean="0">
                <a:latin typeface="+mn-lt"/>
              </a:rPr>
              <a:t> and then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Under </a:t>
            </a:r>
            <a:r>
              <a:rPr lang="en-US" sz="1200" b="1" i="0" baseline="0" dirty="0" smtClean="0">
                <a:latin typeface="+mn-lt"/>
              </a:rPr>
              <a:t>Theme Colors</a:t>
            </a:r>
            <a:r>
              <a:rPr lang="en-US" sz="1200" b="0" i="0" baseline="0" dirty="0" smtClean="0">
                <a:latin typeface="+mn-lt"/>
              </a:rPr>
              <a:t>, click </a:t>
            </a:r>
            <a:r>
              <a:rPr lang="en-US" sz="1200" b="1" i="0" baseline="0" dirty="0" smtClean="0">
                <a:latin typeface="+mn-lt"/>
              </a:rPr>
              <a:t>White, Background 1, Darker 15% </a:t>
            </a:r>
            <a:r>
              <a:rPr lang="en-US" sz="1200" b="0" i="0" baseline="0" dirty="0" smtClean="0">
                <a:latin typeface="+mn-lt"/>
              </a:rPr>
              <a:t>(third row, first option from the left).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Point to </a:t>
            </a:r>
            <a:r>
              <a:rPr lang="en-US" sz="1200" b="1" i="0" baseline="0" dirty="0" smtClean="0">
                <a:latin typeface="+mn-lt"/>
              </a:rPr>
              <a:t>Dashes</a:t>
            </a:r>
            <a:r>
              <a:rPr lang="en-US" sz="1200" b="0" i="0" baseline="0" dirty="0" smtClean="0">
                <a:latin typeface="+mn-lt"/>
              </a:rPr>
              <a:t>, and then click </a:t>
            </a:r>
            <a:r>
              <a:rPr lang="en-US" sz="1200" b="1" i="0" baseline="0" dirty="0" smtClean="0">
                <a:latin typeface="+mn-lt"/>
              </a:rPr>
              <a:t>Dash </a:t>
            </a:r>
            <a:r>
              <a:rPr lang="en-US" sz="1200" b="0" i="0" baseline="0" dirty="0" smtClean="0">
                <a:latin typeface="+mn-lt"/>
              </a:rPr>
              <a:t>(fourth option from the top).</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slide, drag the yellow diamond adjustment handle on the right side of the arc to the bottom of the arc to create a half circle.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Drag the arc until the yellow diamond adjustment handles are on the left edge of the slide.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With the arc still selected, 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the arrow under </a:t>
            </a:r>
            <a:r>
              <a:rPr lang="en-US" sz="1200" b="1" i="0" baseline="0" dirty="0" smtClean="0">
                <a:latin typeface="+mn-lt"/>
              </a:rPr>
              <a:t>Arrange</a:t>
            </a:r>
            <a:r>
              <a:rPr lang="en-US" sz="1200" b="0" i="0" baseline="0" dirty="0" smtClean="0">
                <a:latin typeface="+mn-lt"/>
              </a:rPr>
              <a:t>, point to </a:t>
            </a:r>
            <a:r>
              <a:rPr lang="en-US" sz="1200" b="1" i="0" baseline="0" dirty="0" smtClean="0">
                <a:latin typeface="+mn-lt"/>
              </a:rPr>
              <a:t>Align</a:t>
            </a:r>
            <a:r>
              <a:rPr lang="en-US" sz="1200" b="0" i="0" baseline="0" dirty="0" smtClean="0">
                <a:latin typeface="+mn-lt"/>
              </a:rPr>
              <a:t>, and then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a:t>
            </a:r>
            <a:r>
              <a:rPr lang="en-US" sz="1200" b="1" i="0" baseline="0" dirty="0" smtClean="0">
                <a:latin typeface="+mn-lt"/>
              </a:rPr>
              <a:t>Align to Slide</a:t>
            </a:r>
            <a:r>
              <a:rPr lang="en-US" sz="1200" b="0" i="0" baseline="0" dirty="0" smtClean="0">
                <a:latin typeface="+mn-lt"/>
              </a:rPr>
              <a:t>.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a:t>
            </a:r>
            <a:r>
              <a:rPr lang="en-US" sz="1200" b="1" i="0" baseline="0" dirty="0" smtClean="0">
                <a:latin typeface="+mn-lt"/>
              </a:rPr>
              <a:t>Align Middle</a:t>
            </a:r>
            <a:r>
              <a:rPr lang="en-US" sz="1200" b="0" i="0" baseline="0" dirty="0" smtClean="0">
                <a:latin typeface="+mn-lt"/>
              </a:rPr>
              <a:t>. </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To reproduce the half circle on this slide, do the following:</a:t>
            </a:r>
            <a:endParaRPr lang="en-US" sz="1200" b="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slide, select the arc.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Home</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Clipboard</a:t>
            </a:r>
            <a:r>
              <a:rPr lang="en-US" sz="1200" kern="1200" dirty="0" smtClean="0">
                <a:solidFill>
                  <a:schemeClr val="tx1"/>
                </a:solidFill>
                <a:effectLst/>
                <a:latin typeface="+mn-lt"/>
                <a:ea typeface="+mn-ea"/>
                <a:cs typeface="+mn-cs"/>
              </a:rPr>
              <a:t> group, click the arrow to the right of </a:t>
            </a:r>
            <a:r>
              <a:rPr lang="en-US" sz="1200" b="1" kern="1200" dirty="0" smtClean="0">
                <a:solidFill>
                  <a:schemeClr val="tx1"/>
                </a:solidFill>
                <a:effectLst/>
                <a:latin typeface="+mn-lt"/>
                <a:ea typeface="+mn-ea"/>
                <a:cs typeface="+mn-cs"/>
              </a:rPr>
              <a:t>Copy</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Duplicate</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Select the duplicate arc. 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Size</a:t>
            </a:r>
            <a:r>
              <a:rPr lang="en-US" sz="1200" b="0" i="0" baseline="0" dirty="0" smtClean="0">
                <a:latin typeface="+mn-lt"/>
              </a:rPr>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Height</a:t>
            </a:r>
            <a:r>
              <a:rPr lang="en-US" sz="1200" b="0" i="0" baseline="0" dirty="0" smtClean="0">
                <a:latin typeface="+mn-lt"/>
              </a:rPr>
              <a:t> box, enter </a:t>
            </a:r>
            <a:r>
              <a:rPr lang="en-US" sz="1200" b="1" i="0" baseline="0" dirty="0" smtClean="0">
                <a:latin typeface="+mn-lt"/>
              </a:rPr>
              <a:t>3.33”</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Width</a:t>
            </a:r>
            <a:r>
              <a:rPr lang="en-US" sz="1200" b="0" i="0" baseline="0" dirty="0" smtClean="0">
                <a:latin typeface="+mn-lt"/>
              </a:rPr>
              <a:t> box, enter </a:t>
            </a:r>
            <a:r>
              <a:rPr lang="en-US" sz="1200" b="1" i="0" baseline="0" dirty="0" smtClean="0">
                <a:latin typeface="+mn-lt"/>
              </a:rPr>
              <a:t>3.33”</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With the second arc still selected, 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Shape Styles </a:t>
            </a:r>
            <a:r>
              <a:rPr lang="en-US" sz="1200" b="0" i="0" baseline="0" dirty="0" smtClean="0">
                <a:latin typeface="+mn-lt"/>
              </a:rPr>
              <a:t>group, click the arrow next to </a:t>
            </a:r>
            <a:r>
              <a:rPr lang="en-US" sz="1200" b="1" i="0" baseline="0" dirty="0" smtClean="0">
                <a:latin typeface="+mn-lt"/>
              </a:rPr>
              <a:t>Shape Fill</a:t>
            </a:r>
            <a:r>
              <a:rPr lang="en-US" sz="1200" b="0" i="0" baseline="0" dirty="0" smtClean="0">
                <a:latin typeface="+mn-lt"/>
              </a:rPr>
              <a:t>, and then under </a:t>
            </a:r>
            <a:r>
              <a:rPr lang="en-US" sz="1200" b="1" i="0" baseline="0" dirty="0" smtClean="0">
                <a:latin typeface="+mn-lt"/>
              </a:rPr>
              <a:t>Theme Colors</a:t>
            </a:r>
            <a:r>
              <a:rPr lang="en-US" sz="1200" b="0" i="0" baseline="0" dirty="0" smtClean="0">
                <a:latin typeface="+mn-lt"/>
              </a:rPr>
              <a:t> click </a:t>
            </a:r>
            <a:r>
              <a:rPr lang="en-US" sz="1200" b="1" i="0" baseline="0" dirty="0" smtClean="0">
                <a:latin typeface="+mn-lt"/>
              </a:rPr>
              <a:t>White, Background 1, Darker 5% </a:t>
            </a:r>
            <a:r>
              <a:rPr lang="en-US" sz="1200" b="0" i="0" baseline="0" dirty="0" smtClean="0">
                <a:latin typeface="+mn-lt"/>
              </a:rPr>
              <a:t>(second row, first option from the left).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Shape Styles </a:t>
            </a:r>
            <a:r>
              <a:rPr lang="en-US" sz="1200" b="0" i="0" baseline="0" dirty="0" smtClean="0">
                <a:latin typeface="+mn-lt"/>
              </a:rPr>
              <a:t>group, click the arrow next to </a:t>
            </a:r>
            <a:r>
              <a:rPr lang="en-US" sz="1200" b="1" i="0" baseline="0" dirty="0" smtClean="0">
                <a:latin typeface="+mn-lt"/>
              </a:rPr>
              <a:t>Shape Outline</a:t>
            </a:r>
            <a:r>
              <a:rPr lang="en-US" sz="1200" b="0" i="0" baseline="0" dirty="0" smtClean="0">
                <a:latin typeface="+mn-lt"/>
              </a:rPr>
              <a:t>,</a:t>
            </a:r>
            <a:r>
              <a:rPr lang="en-US" sz="1200" b="1" i="0" baseline="0" dirty="0" smtClean="0">
                <a:latin typeface="+mn-lt"/>
              </a:rPr>
              <a:t> </a:t>
            </a:r>
            <a:r>
              <a:rPr lang="en-US" sz="1200" b="0" i="0" baseline="0" dirty="0" smtClean="0">
                <a:latin typeface="+mn-lt"/>
              </a:rPr>
              <a:t>and then click </a:t>
            </a:r>
            <a:r>
              <a:rPr lang="en-US" sz="1200" b="1" i="0" baseline="0" dirty="0" smtClean="0">
                <a:latin typeface="+mn-lt"/>
              </a:rPr>
              <a:t>No Outline</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Shape Styles </a:t>
            </a:r>
            <a:r>
              <a:rPr lang="en-US" sz="1200" b="0" i="0" baseline="0" dirty="0" smtClean="0">
                <a:latin typeface="+mn-lt"/>
              </a:rPr>
              <a:t>group, click </a:t>
            </a:r>
            <a:r>
              <a:rPr lang="en-US" sz="1200" b="1" i="0" baseline="0" dirty="0" smtClean="0">
                <a:latin typeface="+mn-lt"/>
              </a:rPr>
              <a:t>Shape Effects</a:t>
            </a:r>
            <a:r>
              <a:rPr lang="en-US" sz="1200" b="0" i="0" baseline="0" dirty="0" smtClean="0">
                <a:latin typeface="+mn-lt"/>
              </a:rPr>
              <a:t>, point to </a:t>
            </a:r>
            <a:r>
              <a:rPr lang="en-US" sz="1200" b="1" i="0" baseline="0" dirty="0" smtClean="0">
                <a:latin typeface="+mn-lt"/>
              </a:rPr>
              <a:t>Shadow</a:t>
            </a:r>
            <a:r>
              <a:rPr lang="en-US" sz="1200" b="0" i="0" baseline="0" dirty="0" smtClean="0">
                <a:latin typeface="+mn-lt"/>
              </a:rPr>
              <a:t>, and then click </a:t>
            </a:r>
            <a:r>
              <a:rPr lang="en-US" sz="1200" b="1" i="0" baseline="0" dirty="0" smtClean="0">
                <a:latin typeface="+mn-lt"/>
              </a:rPr>
              <a:t>Shadow</a:t>
            </a:r>
            <a:r>
              <a:rPr lang="en-US" sz="1200" b="0" i="0" baseline="0" dirty="0" smtClean="0">
                <a:latin typeface="+mn-lt"/>
              </a:rPr>
              <a:t> </a:t>
            </a:r>
            <a:r>
              <a:rPr lang="en-US" sz="1200" b="1" i="0" baseline="0" dirty="0" smtClean="0">
                <a:latin typeface="+mn-lt"/>
              </a:rPr>
              <a:t>Options</a:t>
            </a:r>
            <a:r>
              <a:rPr lang="en-US" sz="1200" b="0" i="0" baseline="0" dirty="0" smtClean="0">
                <a:latin typeface="+mn-lt"/>
              </a:rPr>
              <a:t>.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Shadow</a:t>
            </a:r>
            <a:r>
              <a:rPr lang="en-US" sz="1200" b="0" i="0" baseline="0" dirty="0" smtClean="0">
                <a:latin typeface="+mn-lt"/>
              </a:rPr>
              <a:t> in the left pane. In the </a:t>
            </a:r>
            <a:r>
              <a:rPr lang="en-US" sz="1200" b="1" i="0" baseline="0" dirty="0" smtClean="0">
                <a:latin typeface="+mn-lt"/>
              </a:rPr>
              <a:t>Shadow</a:t>
            </a:r>
            <a:r>
              <a:rPr lang="en-US" sz="1200" b="0" i="0" baseline="0" dirty="0" smtClean="0">
                <a:latin typeface="+mn-lt"/>
              </a:rPr>
              <a:t> pane, click the button next to </a:t>
            </a:r>
            <a:r>
              <a:rPr lang="en-US" sz="1200" b="1" i="0" baseline="0" dirty="0" smtClean="0">
                <a:latin typeface="+mn-lt"/>
              </a:rPr>
              <a:t>Presets</a:t>
            </a:r>
            <a:r>
              <a:rPr lang="en-US" sz="1200" b="0" i="0" baseline="0" dirty="0" smtClean="0">
                <a:latin typeface="+mn-lt"/>
              </a:rPr>
              <a:t> , under </a:t>
            </a:r>
            <a:r>
              <a:rPr lang="en-US" sz="1200" b="1" i="0" baseline="0" dirty="0" smtClean="0">
                <a:latin typeface="+mn-lt"/>
              </a:rPr>
              <a:t>Inner</a:t>
            </a:r>
            <a:r>
              <a:rPr lang="en-US" sz="1200" b="0" i="0" baseline="0" dirty="0" smtClean="0">
                <a:latin typeface="+mn-lt"/>
              </a:rPr>
              <a:t> click </a:t>
            </a:r>
            <a:r>
              <a:rPr lang="en-US" sz="1200" b="1" i="0" baseline="0" dirty="0" smtClean="0">
                <a:latin typeface="+mn-lt"/>
              </a:rPr>
              <a:t>Inside Right </a:t>
            </a:r>
            <a:r>
              <a:rPr lang="en-US" sz="1200" b="0" i="0" baseline="0" dirty="0" smtClean="0">
                <a:latin typeface="+mn-lt"/>
              </a:rPr>
              <a:t>(second row, third option from the left), and then do the following:</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Transparency</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86%</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Blur</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24 pt</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Angle</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315</a:t>
            </a:r>
            <a:r>
              <a:rPr lang="en-US" sz="1200" b="1" kern="1200" dirty="0" smtClean="0">
                <a:solidFill>
                  <a:schemeClr val="tx1"/>
                </a:solidFill>
                <a:latin typeface="+mn-lt"/>
                <a:ea typeface="Verdana"/>
                <a:cs typeface="Verdana"/>
              </a:rPr>
              <a:t>°</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Distance</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4</a:t>
            </a:r>
            <a:r>
              <a:rPr lang="en-US" sz="1200" b="1" kern="1200" baseline="0" dirty="0" smtClean="0">
                <a:solidFill>
                  <a:schemeClr val="tx1"/>
                </a:solidFill>
                <a:latin typeface="+mn-lt"/>
                <a:ea typeface="+mn-ea"/>
                <a:cs typeface="+mn-cs"/>
              </a:rPr>
              <a:t> pt</a:t>
            </a:r>
            <a:r>
              <a:rPr lang="en-US" sz="1200" b="0" kern="1200" baseline="0" dirty="0" smtClean="0">
                <a:solidFill>
                  <a:schemeClr val="tx1"/>
                </a:solidFill>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slide, drag the second arc until the yellow diamond adjustment handles are on the left edge of the slide. 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a:t>
            </a:r>
            <a:r>
              <a:rPr lang="en-US" sz="1200" b="1" i="0" baseline="0" dirty="0" smtClean="0">
                <a:latin typeface="+mn-lt"/>
              </a:rPr>
              <a:t>Arrange</a:t>
            </a:r>
            <a:r>
              <a:rPr lang="en-US" sz="1200" b="0" i="0" baseline="0" dirty="0" smtClean="0">
                <a:latin typeface="+mn-lt"/>
              </a:rPr>
              <a:t>, and then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Point to </a:t>
            </a:r>
            <a:r>
              <a:rPr lang="en-US" sz="1200" b="1" i="0" baseline="0" dirty="0" smtClean="0">
                <a:latin typeface="+mn-lt"/>
              </a:rPr>
              <a:t>Align</a:t>
            </a:r>
            <a:r>
              <a:rPr lang="en-US" sz="1200" b="0" i="0" baseline="0" dirty="0" smtClean="0">
                <a:latin typeface="+mn-lt"/>
              </a:rPr>
              <a:t>, and then click </a:t>
            </a:r>
            <a:r>
              <a:rPr lang="en-US" sz="1200" b="1" i="0" baseline="0" dirty="0" smtClean="0">
                <a:latin typeface="+mn-lt"/>
              </a:rPr>
              <a:t>Align to Slide</a:t>
            </a:r>
            <a:r>
              <a:rPr lang="en-US" sz="1200" b="0" i="1" baseline="0" dirty="0" smtClean="0">
                <a:latin typeface="+mn-lt"/>
              </a:rPr>
              <a:t>. </a:t>
            </a:r>
            <a:endParaRPr lang="en-US" sz="1200" b="0" i="0" baseline="0" dirty="0" smtClean="0">
              <a:latin typeface="+mn-lt"/>
            </a:endParaRP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Point to </a:t>
            </a:r>
            <a:r>
              <a:rPr lang="en-US" sz="1200" b="1" i="0" baseline="0" dirty="0" smtClean="0">
                <a:latin typeface="+mn-lt"/>
              </a:rPr>
              <a:t>Align</a:t>
            </a:r>
            <a:r>
              <a:rPr lang="en-US" sz="1200" b="0" i="0" baseline="0" dirty="0" smtClean="0">
                <a:latin typeface="+mn-lt"/>
              </a:rPr>
              <a:t>, and then click </a:t>
            </a:r>
            <a:r>
              <a:rPr lang="en-US" sz="1200" b="1" i="0" baseline="0" dirty="0" smtClean="0">
                <a:latin typeface="+mn-lt"/>
              </a:rPr>
              <a:t>Align Middle</a:t>
            </a:r>
            <a:r>
              <a:rPr lang="en-US" sz="1200" b="0" i="0" baseline="0" dirty="0" smtClean="0">
                <a:latin typeface="+mn-lt"/>
              </a:rPr>
              <a:t>.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a:t>
            </a:r>
            <a:r>
              <a:rPr lang="en-US" sz="1200" b="1" i="0" baseline="0" dirty="0" smtClean="0">
                <a:latin typeface="+mn-lt"/>
              </a:rPr>
              <a:t>Send to Back</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kern="1200" baseline="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kern="1200" baseline="0" dirty="0" smtClean="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To reproduce the button shapes on this slide, do the following:</a:t>
            </a:r>
            <a:endParaRPr lang="en-US" sz="1200" kern="1200" dirty="0" smtClean="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On the </a:t>
            </a:r>
            <a:r>
              <a:rPr lang="en-US" sz="1200" b="1" i="0" baseline="0" dirty="0" smtClean="0">
                <a:latin typeface="+mn-lt"/>
              </a:rPr>
              <a:t>Home</a:t>
            </a:r>
            <a:r>
              <a:rPr lang="en-US" sz="1200" b="0" i="0" baseline="0" dirty="0" smtClean="0">
                <a:latin typeface="+mn-lt"/>
              </a:rPr>
              <a:t> tab, in the </a:t>
            </a:r>
            <a:r>
              <a:rPr lang="en-US" sz="1200" b="1" i="0" baseline="0" dirty="0" smtClean="0">
                <a:latin typeface="+mn-lt"/>
              </a:rPr>
              <a:t>Drawing</a:t>
            </a:r>
            <a:r>
              <a:rPr lang="en-US" sz="1200" b="0" i="0" baseline="0" dirty="0" smtClean="0">
                <a:latin typeface="+mn-lt"/>
              </a:rPr>
              <a:t> group, click </a:t>
            </a:r>
            <a:r>
              <a:rPr lang="en-US" sz="1200" b="1" i="0" baseline="0" dirty="0" smtClean="0">
                <a:latin typeface="+mn-lt"/>
              </a:rPr>
              <a:t>Shapes</a:t>
            </a:r>
            <a:r>
              <a:rPr lang="en-US" sz="1200" b="0" i="0" baseline="0" dirty="0" smtClean="0">
                <a:latin typeface="+mn-lt"/>
              </a:rPr>
              <a:t>, and then under </a:t>
            </a:r>
            <a:r>
              <a:rPr lang="en-US" sz="1200" b="1" i="0" baseline="0" dirty="0" smtClean="0">
                <a:latin typeface="+mn-lt"/>
              </a:rPr>
              <a:t>Basic Shapes</a:t>
            </a:r>
            <a:r>
              <a:rPr lang="en-US" sz="1200" b="0" i="0" baseline="0" dirty="0" smtClean="0">
                <a:latin typeface="+mn-lt"/>
              </a:rPr>
              <a:t> click </a:t>
            </a:r>
            <a:r>
              <a:rPr lang="en-US" sz="1200" b="1" i="0" baseline="0" dirty="0" smtClean="0">
                <a:latin typeface="+mn-lt"/>
              </a:rPr>
              <a:t>Oval </a:t>
            </a:r>
            <a:r>
              <a:rPr lang="en-US" sz="1200" b="0" i="0" baseline="0" dirty="0" smtClean="0">
                <a:latin typeface="+mn-lt"/>
              </a:rPr>
              <a:t>(first row, second option from the left). On the slide, drag to draw an oval.</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Select the oval. 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Size</a:t>
            </a:r>
            <a:r>
              <a:rPr lang="en-US" sz="1200" b="0" i="0" baseline="0" dirty="0" smtClean="0">
                <a:latin typeface="+mn-lt"/>
              </a:rPr>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Height</a:t>
            </a:r>
            <a:r>
              <a:rPr lang="en-US" sz="1200" b="0" i="0" baseline="0" dirty="0" smtClean="0">
                <a:latin typeface="+mn-lt"/>
              </a:rPr>
              <a:t> box, enter </a:t>
            </a:r>
            <a:r>
              <a:rPr lang="en-US" sz="1200" b="1" i="0" baseline="0" dirty="0" smtClean="0">
                <a:latin typeface="+mn-lt"/>
              </a:rPr>
              <a:t>0.34”</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Shape Width</a:t>
            </a:r>
            <a:r>
              <a:rPr lang="en-US" sz="1200" b="0" i="0" baseline="0" dirty="0" smtClean="0">
                <a:latin typeface="+mn-lt"/>
              </a:rPr>
              <a:t> box, enter </a:t>
            </a:r>
            <a:r>
              <a:rPr lang="en-US" sz="1200" b="1" i="0" baseline="0" dirty="0" smtClean="0">
                <a:latin typeface="+mn-lt"/>
              </a:rPr>
              <a:t>0.34”</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a:t>
            </a:r>
            <a:r>
              <a:rPr lang="en-US" sz="1200" b="1" i="0" baseline="0" dirty="0" smtClean="0">
                <a:latin typeface="+mn-lt"/>
              </a:rPr>
              <a:t>Shape Styles </a:t>
            </a:r>
            <a:r>
              <a:rPr lang="en-US" sz="1200" b="0" i="0" baseline="0" dirty="0" smtClean="0">
                <a:latin typeface="+mn-lt"/>
              </a:rPr>
              <a:t>group, click </a:t>
            </a:r>
            <a:r>
              <a:rPr lang="en-US" sz="1200" b="1" i="0" baseline="0" dirty="0" smtClean="0">
                <a:latin typeface="+mn-lt"/>
              </a:rPr>
              <a:t>More</a:t>
            </a:r>
            <a:r>
              <a:rPr lang="en-US" sz="1200" b="0" i="0" baseline="0" dirty="0" smtClean="0">
                <a:latin typeface="+mn-lt"/>
              </a:rPr>
              <a:t>, and then click </a:t>
            </a:r>
            <a:r>
              <a:rPr lang="en-US" sz="1200" b="1" i="0" baseline="0" dirty="0" smtClean="0">
                <a:latin typeface="+mn-lt"/>
              </a:rPr>
              <a:t>Light 1 Outline, Colored Fill – Olive Green, Accent 3 </a:t>
            </a:r>
            <a:r>
              <a:rPr lang="en-US" sz="1200" b="0" i="0" baseline="0" dirty="0" smtClean="0">
                <a:latin typeface="+mn-lt"/>
              </a:rPr>
              <a:t>(third row, first option from the left).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bottom right corner of the </a:t>
            </a:r>
            <a:r>
              <a:rPr lang="en-US" sz="1200" b="1" i="0" baseline="0" dirty="0" smtClean="0">
                <a:latin typeface="+mn-lt"/>
              </a:rPr>
              <a:t>Shape Styles </a:t>
            </a:r>
            <a:r>
              <a:rPr lang="en-US" sz="1200" b="0" i="0" baseline="0" dirty="0" smtClean="0">
                <a:latin typeface="+mn-lt"/>
              </a:rPr>
              <a:t>group, click the </a:t>
            </a:r>
            <a:r>
              <a:rPr lang="en-US" sz="1200" b="1" i="0" baseline="0" dirty="0" smtClean="0">
                <a:latin typeface="+mn-lt"/>
              </a:rPr>
              <a:t>Format Shape </a:t>
            </a:r>
            <a:r>
              <a:rPr lang="en-US" sz="1200" b="0" i="0" baseline="0" dirty="0" smtClean="0">
                <a:latin typeface="+mn-lt"/>
              </a:rPr>
              <a:t>dialog box launcher.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Fill</a:t>
            </a:r>
            <a:r>
              <a:rPr lang="en-US" sz="1200" b="0" i="0" baseline="0" dirty="0" smtClean="0">
                <a:latin typeface="+mn-lt"/>
              </a:rPr>
              <a:t> in the left pane. In the </a:t>
            </a:r>
            <a:r>
              <a:rPr lang="en-US" sz="1200" b="1" i="0" baseline="0" dirty="0" smtClean="0">
                <a:latin typeface="+mn-lt"/>
              </a:rPr>
              <a:t>Fill</a:t>
            </a:r>
            <a:r>
              <a:rPr lang="en-US" sz="1200" b="0" i="0" baseline="0" dirty="0" smtClean="0">
                <a:latin typeface="+mn-lt"/>
              </a:rPr>
              <a:t> pane, select </a:t>
            </a:r>
            <a:r>
              <a:rPr lang="en-US" sz="1200" b="1" i="0" baseline="0" dirty="0" smtClean="0">
                <a:latin typeface="+mn-lt"/>
              </a:rPr>
              <a:t>Solid Fill</a:t>
            </a:r>
            <a:r>
              <a:rPr lang="en-US" sz="1200" b="0" i="0" baseline="0" dirty="0" smtClean="0">
                <a:latin typeface="+mn-lt"/>
              </a:rPr>
              <a:t>. Click the button next to </a:t>
            </a:r>
            <a:r>
              <a:rPr lang="en-US" sz="1200" b="1" i="0" baseline="0" dirty="0" smtClean="0">
                <a:latin typeface="+mn-lt"/>
              </a:rPr>
              <a:t>Color</a:t>
            </a:r>
            <a:r>
              <a:rPr lang="en-US" sz="1200" b="0" i="0" baseline="0" dirty="0" smtClean="0">
                <a:latin typeface="+mn-lt"/>
              </a:rPr>
              <a:t>, and then under </a:t>
            </a:r>
            <a:r>
              <a:rPr lang="en-US" sz="1200" b="1" i="0" baseline="0" dirty="0" smtClean="0">
                <a:latin typeface="+mn-lt"/>
              </a:rPr>
              <a:t>Theme Colors </a:t>
            </a:r>
            <a:r>
              <a:rPr lang="en-US" sz="1200" b="0" i="0" baseline="0" dirty="0" smtClean="0">
                <a:latin typeface="+mn-lt"/>
              </a:rPr>
              <a:t>click </a:t>
            </a:r>
            <a:r>
              <a:rPr lang="en-US" sz="1200" b="1" i="0" baseline="0" dirty="0" smtClean="0">
                <a:latin typeface="+mn-lt"/>
              </a:rPr>
              <a:t>Olive Green, Accent 3, Lighter 80</a:t>
            </a:r>
            <a:r>
              <a:rPr lang="en-US" sz="1200" b="1" i="0" baseline="0" dirty="0" smtClean="0">
                <a:latin typeface="Verdana"/>
                <a:ea typeface="Verdana"/>
                <a:cs typeface="Verdana"/>
              </a:rPr>
              <a:t>°</a:t>
            </a:r>
            <a:r>
              <a:rPr lang="en-US" sz="1200" b="1" i="0" baseline="0" dirty="0" smtClean="0">
                <a:latin typeface="+mn-lt"/>
              </a:rPr>
              <a:t> </a:t>
            </a:r>
            <a:r>
              <a:rPr lang="en-US" sz="1200" b="0" i="0" baseline="0" dirty="0" smtClean="0">
                <a:latin typeface="+mn-lt"/>
              </a:rPr>
              <a:t>(second row, seventh option from the left).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Also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Line Color</a:t>
            </a:r>
            <a:r>
              <a:rPr lang="en-US" sz="1200" b="0" i="0" baseline="0" dirty="0" smtClean="0">
                <a:latin typeface="+mn-lt"/>
              </a:rPr>
              <a:t> in the left pane. In the </a:t>
            </a:r>
            <a:r>
              <a:rPr lang="en-US" sz="1200" b="1" i="0" baseline="0" dirty="0" smtClean="0">
                <a:latin typeface="+mn-lt"/>
              </a:rPr>
              <a:t>Line Color</a:t>
            </a:r>
            <a:r>
              <a:rPr lang="en-US" sz="1200" b="0" i="0" baseline="0" dirty="0" smtClean="0">
                <a:latin typeface="+mn-lt"/>
              </a:rPr>
              <a:t> pane, select </a:t>
            </a:r>
            <a:r>
              <a:rPr lang="en-US" sz="1200" b="1" i="0" baseline="0" dirty="0" smtClean="0">
                <a:latin typeface="+mn-lt"/>
              </a:rPr>
              <a:t>No line</a:t>
            </a:r>
            <a:r>
              <a:rPr lang="en-US" sz="1200" b="0" i="0" baseline="0" dirty="0" smtClean="0">
                <a:latin typeface="+mn-lt"/>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Also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Shadow </a:t>
            </a:r>
            <a:r>
              <a:rPr lang="en-US" sz="1200" b="0" i="0" baseline="0" dirty="0" smtClean="0">
                <a:latin typeface="+mn-lt"/>
              </a:rPr>
              <a:t>in the left pane. In the </a:t>
            </a:r>
            <a:r>
              <a:rPr lang="en-US" sz="1200" b="1" i="0" baseline="0" dirty="0" smtClean="0">
                <a:latin typeface="+mn-lt"/>
              </a:rPr>
              <a:t>Shadow</a:t>
            </a:r>
            <a:r>
              <a:rPr lang="en-US" sz="1200" b="0" i="0" baseline="0" dirty="0" smtClean="0">
                <a:latin typeface="+mn-lt"/>
              </a:rPr>
              <a:t> pane, click the button next to </a:t>
            </a:r>
            <a:r>
              <a:rPr lang="en-US" sz="1200" b="1" i="0" baseline="0" dirty="0" smtClean="0">
                <a:latin typeface="+mn-lt"/>
              </a:rPr>
              <a:t>Presets</a:t>
            </a:r>
            <a:r>
              <a:rPr lang="en-US" sz="1200" b="0" i="0" baseline="0" dirty="0" smtClean="0">
                <a:latin typeface="+mn-lt"/>
              </a:rPr>
              <a:t>, under </a:t>
            </a:r>
            <a:r>
              <a:rPr lang="en-US" sz="1200" b="1" i="0" baseline="0" dirty="0" smtClean="0">
                <a:latin typeface="+mn-lt"/>
              </a:rPr>
              <a:t>Outer</a:t>
            </a:r>
            <a:r>
              <a:rPr lang="en-US" sz="1200" b="0" i="0" baseline="0" dirty="0" smtClean="0">
                <a:latin typeface="+mn-lt"/>
              </a:rPr>
              <a:t> click </a:t>
            </a:r>
            <a:r>
              <a:rPr lang="en-US" sz="1200" b="1" i="0" baseline="0" dirty="0" smtClean="0">
                <a:latin typeface="+mn-lt"/>
              </a:rPr>
              <a:t>Offset Bottom </a:t>
            </a:r>
            <a:r>
              <a:rPr lang="en-US" sz="1200" b="0" i="0" baseline="0" dirty="0" smtClean="0">
                <a:latin typeface="+mn-lt"/>
              </a:rPr>
              <a:t>(first row, second option from the left), and then do the following:</a:t>
            </a:r>
          </a:p>
          <a:p>
            <a:pPr marL="685800" lvl="1" indent="-228600">
              <a:buFont typeface="Arial" pitchFamily="34" charset="0"/>
              <a:buChar cha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Transparency</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0%</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Size</a:t>
            </a:r>
            <a:r>
              <a:rPr lang="en-US" sz="1200" b="0" kern="1200" dirty="0" smtClean="0">
                <a:solidFill>
                  <a:schemeClr val="tx1"/>
                </a:solidFill>
                <a:latin typeface="+mn-lt"/>
                <a:ea typeface="+mn-ea"/>
                <a:cs typeface="+mn-cs"/>
              </a:rPr>
              <a:t> box, enter </a:t>
            </a:r>
            <a:r>
              <a:rPr lang="en-US" sz="1200" b="1" kern="1200" dirty="0" smtClean="0">
                <a:solidFill>
                  <a:schemeClr val="tx1"/>
                </a:solidFill>
                <a:latin typeface="+mn-lt"/>
                <a:ea typeface="+mn-ea"/>
                <a:cs typeface="+mn-cs"/>
              </a:rPr>
              <a:t>100%</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Blur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8.5 pt</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Angle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90</a:t>
            </a:r>
            <a:r>
              <a:rPr lang="en-US" sz="1200" b="1" kern="1200" dirty="0" smtClean="0">
                <a:solidFill>
                  <a:schemeClr val="tx1"/>
                </a:solidFill>
                <a:latin typeface="+mn-lt"/>
                <a:ea typeface="Verdana"/>
                <a:cs typeface="Verdana"/>
              </a:rPr>
              <a:t>°</a:t>
            </a:r>
            <a:r>
              <a:rPr lang="en-US" sz="1200" b="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the </a:t>
            </a:r>
            <a:r>
              <a:rPr lang="en-US" sz="1200" b="1" kern="1200" dirty="0" smtClean="0">
                <a:solidFill>
                  <a:schemeClr val="tx1"/>
                </a:solidFill>
                <a:latin typeface="+mn-lt"/>
                <a:ea typeface="+mn-ea"/>
                <a:cs typeface="+mn-cs"/>
              </a:rPr>
              <a:t>Distance </a:t>
            </a:r>
            <a:r>
              <a:rPr lang="en-US" sz="1200" b="0" kern="1200" dirty="0" smtClean="0">
                <a:solidFill>
                  <a:schemeClr val="tx1"/>
                </a:solidFill>
                <a:latin typeface="+mn-lt"/>
                <a:ea typeface="+mn-ea"/>
                <a:cs typeface="+mn-cs"/>
              </a:rPr>
              <a:t>box, enter </a:t>
            </a:r>
            <a:r>
              <a:rPr lang="en-US" sz="1200" b="1" kern="1200" dirty="0" smtClean="0">
                <a:solidFill>
                  <a:schemeClr val="tx1"/>
                </a:solidFill>
                <a:latin typeface="+mn-lt"/>
                <a:ea typeface="+mn-ea"/>
                <a:cs typeface="+mn-cs"/>
              </a:rPr>
              <a:t>1</a:t>
            </a:r>
            <a:r>
              <a:rPr lang="en-US" sz="1200" b="1" kern="1200" baseline="0" dirty="0" smtClean="0">
                <a:solidFill>
                  <a:schemeClr val="tx1"/>
                </a:solidFill>
                <a:latin typeface="+mn-lt"/>
                <a:ea typeface="+mn-ea"/>
                <a:cs typeface="+mn-cs"/>
              </a:rPr>
              <a:t> pt</a:t>
            </a:r>
            <a:r>
              <a:rPr lang="en-US" sz="1200" b="0" kern="1200" baseline="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Also in the </a:t>
            </a:r>
            <a:r>
              <a:rPr lang="en-US" sz="1200" b="1" i="0" baseline="0" dirty="0" smtClean="0">
                <a:latin typeface="+mn-lt"/>
              </a:rPr>
              <a:t>Format Shape </a:t>
            </a:r>
            <a:r>
              <a:rPr lang="en-US" sz="1200" b="0" i="0" baseline="0" dirty="0" smtClean="0">
                <a:latin typeface="+mn-lt"/>
              </a:rPr>
              <a:t>dialog box, click </a:t>
            </a:r>
            <a:r>
              <a:rPr lang="en-US" sz="1200" b="1" i="0" baseline="0" dirty="0" smtClean="0">
                <a:latin typeface="+mn-lt"/>
              </a:rPr>
              <a:t>3-D Format</a:t>
            </a:r>
            <a:r>
              <a:rPr lang="en-US" sz="1200" b="0" i="0" baseline="0" dirty="0" smtClean="0">
                <a:latin typeface="+mn-lt"/>
              </a:rPr>
              <a:t> in the left pane, and then do the following in the </a:t>
            </a:r>
            <a:r>
              <a:rPr lang="en-US" sz="1200" b="1" i="0" baseline="0" dirty="0" smtClean="0">
                <a:latin typeface="+mn-lt"/>
              </a:rPr>
              <a:t>3-D Format </a:t>
            </a:r>
            <a:r>
              <a:rPr lang="en-US" sz="1200" b="0" i="0" baseline="0" dirty="0" smtClean="0">
                <a:latin typeface="+mn-lt"/>
              </a:rPr>
              <a:t>pane:</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Under </a:t>
            </a:r>
            <a:r>
              <a:rPr lang="en-US" sz="1200" b="1" i="0" baseline="0" dirty="0" smtClean="0">
                <a:latin typeface="+mn-lt"/>
              </a:rPr>
              <a:t>Bevel</a:t>
            </a:r>
            <a:r>
              <a:rPr lang="en-US" sz="1200" b="0" i="0" baseline="0" dirty="0" smtClean="0">
                <a:latin typeface="+mn-lt"/>
              </a:rPr>
              <a:t>, click the button next to </a:t>
            </a:r>
            <a:r>
              <a:rPr lang="en-US" sz="1200" b="1" i="0" baseline="0" dirty="0" smtClean="0">
                <a:latin typeface="+mn-lt"/>
              </a:rPr>
              <a:t>Top</a:t>
            </a:r>
            <a:r>
              <a:rPr lang="en-US" sz="1200" b="0" i="0" baseline="0" dirty="0" smtClean="0">
                <a:latin typeface="+mn-lt"/>
              </a:rPr>
              <a:t>, and then under </a:t>
            </a:r>
            <a:r>
              <a:rPr lang="en-US" sz="1200" b="1" i="0" baseline="0" dirty="0" smtClean="0">
                <a:latin typeface="+mn-lt"/>
              </a:rPr>
              <a:t>Bevel</a:t>
            </a:r>
            <a:r>
              <a:rPr lang="en-US" sz="1200" b="0" i="0" baseline="0" dirty="0" smtClean="0">
                <a:latin typeface="+mn-lt"/>
              </a:rPr>
              <a:t> click </a:t>
            </a:r>
            <a:r>
              <a:rPr lang="en-US" sz="1200" b="1" i="0" baseline="0" dirty="0" smtClean="0">
                <a:latin typeface="+mn-lt"/>
              </a:rPr>
              <a:t>Art Deco</a:t>
            </a:r>
            <a:r>
              <a:rPr lang="en-US" sz="1200" b="0" i="0" baseline="0" dirty="0" smtClean="0">
                <a:latin typeface="+mn-lt"/>
              </a:rPr>
              <a:t> (third row, fourth option from the left). Next to </a:t>
            </a:r>
            <a:r>
              <a:rPr lang="en-US" sz="1200" b="1" i="0" baseline="0" dirty="0" smtClean="0">
                <a:latin typeface="+mn-lt"/>
              </a:rPr>
              <a:t>Top</a:t>
            </a:r>
            <a:r>
              <a:rPr lang="en-US" sz="1200" b="0" i="0" baseline="0" dirty="0" smtClean="0">
                <a:latin typeface="+mn-lt"/>
              </a:rPr>
              <a:t>, in the </a:t>
            </a:r>
            <a:r>
              <a:rPr lang="en-US" sz="1200" b="1" i="0" baseline="0" dirty="0" smtClean="0">
                <a:latin typeface="+mn-lt"/>
              </a:rPr>
              <a:t>Width</a:t>
            </a:r>
            <a:r>
              <a:rPr lang="en-US" sz="1200" b="0" i="0" baseline="0" dirty="0" smtClean="0">
                <a:latin typeface="+mn-lt"/>
              </a:rPr>
              <a:t> box, enter </a:t>
            </a:r>
            <a:r>
              <a:rPr lang="en-US" sz="1200" b="1" i="0" baseline="0" dirty="0" smtClean="0">
                <a:latin typeface="+mn-lt"/>
              </a:rPr>
              <a:t>5 pt</a:t>
            </a:r>
            <a:r>
              <a:rPr lang="en-US" sz="1200" b="0" i="0" baseline="0" dirty="0" smtClean="0">
                <a:latin typeface="+mn-lt"/>
              </a:rPr>
              <a:t>, and in the </a:t>
            </a:r>
            <a:r>
              <a:rPr lang="en-US" sz="1200" b="1" i="0" baseline="0" dirty="0" smtClean="0">
                <a:latin typeface="+mn-lt"/>
              </a:rPr>
              <a:t>Height</a:t>
            </a:r>
            <a:r>
              <a:rPr lang="en-US" sz="1200" b="0" i="0" baseline="0" dirty="0" smtClean="0">
                <a:latin typeface="+mn-lt"/>
              </a:rPr>
              <a:t> box, enter </a:t>
            </a:r>
            <a:r>
              <a:rPr lang="en-US" sz="1200" b="1" i="0" baseline="0" dirty="0" smtClean="0">
                <a:latin typeface="+mn-lt"/>
              </a:rPr>
              <a:t>5 pt</a:t>
            </a:r>
            <a:r>
              <a:rPr lang="en-US" sz="1200" b="0" i="0" baseline="0" dirty="0" smtClean="0">
                <a:latin typeface="+mn-lt"/>
              </a:rPr>
              <a:t>.</a:t>
            </a:r>
          </a:p>
          <a:p>
            <a:pPr marL="685800" lvl="1" indent="-228600">
              <a:buFont typeface="Arial" pitchFamily="34" charset="0"/>
              <a:buChar char="•"/>
            </a:pPr>
            <a:r>
              <a:rPr lang="en-US" sz="1200" kern="1200" dirty="0" smtClean="0">
                <a:solidFill>
                  <a:schemeClr val="tx1"/>
                </a:solidFill>
                <a:latin typeface="+mn-lt"/>
                <a:ea typeface="+mn-ea"/>
                <a:cs typeface="+mn-cs"/>
              </a:rPr>
              <a:t>Under</a:t>
            </a:r>
            <a:r>
              <a:rPr lang="en-US" sz="120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Contour</a:t>
            </a:r>
            <a:r>
              <a:rPr lang="en-US" sz="1200" b="0" kern="1200" baseline="0" dirty="0" smtClean="0">
                <a:solidFill>
                  <a:schemeClr val="tx1"/>
                </a:solidFill>
                <a:latin typeface="+mn-lt"/>
                <a:ea typeface="+mn-ea"/>
                <a:cs typeface="+mn-cs"/>
              </a:rPr>
              <a:t>, click the button next to </a:t>
            </a:r>
            <a:r>
              <a:rPr lang="en-US" sz="1200" b="1" kern="1200" dirty="0" smtClean="0">
                <a:solidFill>
                  <a:schemeClr val="tx1"/>
                </a:solidFill>
                <a:latin typeface="+mn-lt"/>
                <a:ea typeface="+mn-ea"/>
                <a:cs typeface="+mn-cs"/>
              </a:rPr>
              <a:t>Color</a:t>
            </a:r>
            <a:r>
              <a:rPr lang="en-US" sz="1200" b="0" kern="1200" dirty="0" smtClean="0">
                <a:solidFill>
                  <a:schemeClr val="tx1"/>
                </a:solidFill>
                <a:latin typeface="+mn-lt"/>
                <a:ea typeface="+mn-ea"/>
                <a:cs typeface="+mn-cs"/>
              </a:rPr>
              <a:t>, and then under </a:t>
            </a:r>
            <a:r>
              <a:rPr lang="en-US" sz="1200" b="1" kern="1200" dirty="0" smtClean="0">
                <a:solidFill>
                  <a:schemeClr val="tx1"/>
                </a:solidFill>
                <a:latin typeface="+mn-lt"/>
                <a:ea typeface="+mn-ea"/>
                <a:cs typeface="+mn-cs"/>
              </a:rPr>
              <a:t>Theme Colors </a:t>
            </a:r>
            <a:r>
              <a:rPr lang="en-US" sz="1200" b="0" kern="1200" dirty="0" smtClean="0">
                <a:solidFill>
                  <a:schemeClr val="tx1"/>
                </a:solidFill>
                <a:latin typeface="+mn-lt"/>
                <a:ea typeface="+mn-ea"/>
                <a:cs typeface="+mn-cs"/>
              </a:rPr>
              <a:t>click </a:t>
            </a:r>
            <a:r>
              <a:rPr lang="en-US" sz="1200" b="1" kern="1200" dirty="0" smtClean="0">
                <a:solidFill>
                  <a:schemeClr val="tx1"/>
                </a:solidFill>
                <a:latin typeface="+mn-lt"/>
                <a:ea typeface="+mn-ea"/>
                <a:cs typeface="+mn-cs"/>
              </a:rPr>
              <a:t>White, Background 1 </a:t>
            </a:r>
            <a:r>
              <a:rPr lang="en-US" sz="1200" b="0" kern="1200" dirty="0" smtClean="0">
                <a:solidFill>
                  <a:schemeClr val="tx1"/>
                </a:solidFill>
                <a:latin typeface="+mn-lt"/>
                <a:ea typeface="+mn-ea"/>
                <a:cs typeface="+mn-cs"/>
              </a:rPr>
              <a:t>(first row, first option</a:t>
            </a:r>
            <a:r>
              <a:rPr lang="en-US" sz="1200" b="0" kern="1200" baseline="0" dirty="0" smtClean="0">
                <a:solidFill>
                  <a:schemeClr val="tx1"/>
                </a:solidFill>
                <a:latin typeface="+mn-lt"/>
                <a:ea typeface="+mn-ea"/>
                <a:cs typeface="+mn-cs"/>
              </a:rPr>
              <a:t> from the left). In the </a:t>
            </a:r>
            <a:r>
              <a:rPr lang="en-US" sz="1200" b="1" kern="1200" baseline="0" dirty="0" smtClean="0">
                <a:solidFill>
                  <a:schemeClr val="tx1"/>
                </a:solidFill>
                <a:latin typeface="+mn-lt"/>
                <a:ea typeface="+mn-ea"/>
                <a:cs typeface="+mn-cs"/>
              </a:rPr>
              <a:t>Size</a:t>
            </a:r>
            <a:r>
              <a:rPr lang="en-US" sz="1200" b="0" kern="1200" baseline="0" dirty="0" smtClean="0">
                <a:solidFill>
                  <a:schemeClr val="tx1"/>
                </a:solidFill>
                <a:latin typeface="+mn-lt"/>
                <a:ea typeface="+mn-ea"/>
                <a:cs typeface="+mn-cs"/>
              </a:rPr>
              <a:t> box, enter </a:t>
            </a:r>
            <a:r>
              <a:rPr lang="en-US" sz="1200" b="1" kern="1200" baseline="0" dirty="0" smtClean="0">
                <a:solidFill>
                  <a:schemeClr val="tx1"/>
                </a:solidFill>
                <a:latin typeface="+mn-lt"/>
                <a:ea typeface="+mn-ea"/>
                <a:cs typeface="+mn-cs"/>
              </a:rPr>
              <a:t>3.5 pt</a:t>
            </a:r>
            <a:r>
              <a:rPr lang="en-US" sz="1200" b="0" kern="1200" baseline="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kern="1200" baseline="0" dirty="0" smtClean="0">
                <a:solidFill>
                  <a:schemeClr val="tx1"/>
                </a:solidFill>
                <a:latin typeface="+mn-lt"/>
                <a:ea typeface="+mn-ea"/>
                <a:cs typeface="+mn-cs"/>
              </a:rPr>
              <a:t>Under </a:t>
            </a:r>
            <a:r>
              <a:rPr lang="en-US" sz="1200" b="1" i="0" kern="1200" baseline="0" dirty="0" smtClean="0">
                <a:solidFill>
                  <a:schemeClr val="tx1"/>
                </a:solidFill>
                <a:latin typeface="+mn-lt"/>
                <a:ea typeface="+mn-ea"/>
                <a:cs typeface="+mn-cs"/>
              </a:rPr>
              <a:t>Surface</a:t>
            </a:r>
            <a:r>
              <a:rPr lang="en-US" sz="1200" b="0" i="0" kern="1200" baseline="0" dirty="0" smtClean="0">
                <a:solidFill>
                  <a:schemeClr val="tx1"/>
                </a:solidFill>
                <a:latin typeface="+mn-lt"/>
                <a:ea typeface="+mn-ea"/>
                <a:cs typeface="+mn-cs"/>
              </a:rPr>
              <a:t>, </a:t>
            </a:r>
            <a:r>
              <a:rPr lang="en-US" sz="1200" b="0" kern="1200" baseline="0" dirty="0" smtClean="0">
                <a:solidFill>
                  <a:schemeClr val="tx1"/>
                </a:solidFill>
                <a:latin typeface="+mn-lt"/>
                <a:ea typeface="+mn-ea"/>
                <a:cs typeface="+mn-cs"/>
              </a:rPr>
              <a:t>click the button next to </a:t>
            </a:r>
            <a:r>
              <a:rPr lang="en-US" sz="1200" b="1" i="0" kern="1200" baseline="0" dirty="0" smtClean="0">
                <a:solidFill>
                  <a:schemeClr val="tx1"/>
                </a:solidFill>
                <a:latin typeface="+mn-lt"/>
                <a:ea typeface="+mn-ea"/>
                <a:cs typeface="+mn-cs"/>
              </a:rPr>
              <a:t>Material</a:t>
            </a:r>
            <a:r>
              <a:rPr lang="en-US" sz="1200" b="0" i="0" kern="1200" baseline="0" dirty="0" smtClean="0">
                <a:solidFill>
                  <a:schemeClr val="tx1"/>
                </a:solidFill>
                <a:latin typeface="+mn-lt"/>
                <a:ea typeface="+mn-ea"/>
                <a:cs typeface="+mn-cs"/>
              </a:rPr>
              <a:t>, and then under </a:t>
            </a:r>
            <a:r>
              <a:rPr lang="en-US" sz="1200" b="1" i="0" kern="1200" baseline="0" dirty="0" smtClean="0">
                <a:solidFill>
                  <a:schemeClr val="tx1"/>
                </a:solidFill>
                <a:latin typeface="+mn-lt"/>
                <a:ea typeface="+mn-ea"/>
                <a:cs typeface="+mn-cs"/>
              </a:rPr>
              <a:t>Standard</a:t>
            </a:r>
            <a:r>
              <a:rPr lang="en-US" sz="1200" b="0" i="0" kern="1200" baseline="0" dirty="0" smtClean="0">
                <a:solidFill>
                  <a:schemeClr val="tx1"/>
                </a:solidFill>
                <a:latin typeface="+mn-lt"/>
                <a:ea typeface="+mn-ea"/>
                <a:cs typeface="+mn-cs"/>
              </a:rPr>
              <a:t> click </a:t>
            </a:r>
            <a:r>
              <a:rPr lang="en-US" sz="1200" b="1" i="0" kern="1200" baseline="0" dirty="0" smtClean="0">
                <a:solidFill>
                  <a:schemeClr val="tx1"/>
                </a:solidFill>
                <a:latin typeface="+mn-lt"/>
                <a:ea typeface="+mn-ea"/>
                <a:cs typeface="+mn-cs"/>
              </a:rPr>
              <a:t>Matte </a:t>
            </a:r>
            <a:r>
              <a:rPr lang="en-US" sz="1200" b="0" i="0" kern="1200" baseline="0" dirty="0" smtClean="0">
                <a:solidFill>
                  <a:schemeClr val="tx1"/>
                </a:solidFill>
                <a:latin typeface="+mn-lt"/>
                <a:ea typeface="+mn-ea"/>
                <a:cs typeface="+mn-cs"/>
              </a:rPr>
              <a:t>(first row, first option from the left). C</a:t>
            </a:r>
            <a:r>
              <a:rPr lang="en-US" sz="1200" b="0" kern="1200" baseline="0" dirty="0" smtClean="0">
                <a:solidFill>
                  <a:schemeClr val="tx1"/>
                </a:solidFill>
                <a:latin typeface="+mn-lt"/>
                <a:ea typeface="+mn-ea"/>
                <a:cs typeface="+mn-cs"/>
              </a:rPr>
              <a:t>lick the button next to </a:t>
            </a:r>
            <a:r>
              <a:rPr lang="en-US" sz="1200" b="1" i="0" kern="1200" baseline="0" dirty="0" smtClean="0">
                <a:solidFill>
                  <a:schemeClr val="tx1"/>
                </a:solidFill>
                <a:latin typeface="+mn-lt"/>
                <a:ea typeface="+mn-ea"/>
                <a:cs typeface="+mn-cs"/>
              </a:rPr>
              <a:t>Lighting</a:t>
            </a:r>
            <a:r>
              <a:rPr lang="en-US" sz="1200" b="0" i="0" kern="1200" baseline="0" dirty="0" smtClean="0">
                <a:solidFill>
                  <a:schemeClr val="tx1"/>
                </a:solidFill>
                <a:latin typeface="+mn-lt"/>
                <a:ea typeface="+mn-ea"/>
                <a:cs typeface="+mn-cs"/>
              </a:rPr>
              <a:t>, and then under </a:t>
            </a:r>
            <a:r>
              <a:rPr lang="en-US" sz="1200" b="1" i="0" kern="1200" baseline="0" dirty="0" smtClean="0">
                <a:solidFill>
                  <a:schemeClr val="tx1"/>
                </a:solidFill>
                <a:latin typeface="+mn-lt"/>
                <a:ea typeface="+mn-ea"/>
                <a:cs typeface="+mn-cs"/>
              </a:rPr>
              <a:t>Neutral</a:t>
            </a:r>
            <a:r>
              <a:rPr lang="en-US" sz="1200" b="0" i="0" kern="1200" baseline="0" dirty="0" smtClean="0">
                <a:solidFill>
                  <a:schemeClr val="tx1"/>
                </a:solidFill>
                <a:latin typeface="+mn-lt"/>
                <a:ea typeface="+mn-ea"/>
                <a:cs typeface="+mn-cs"/>
              </a:rPr>
              <a:t> click </a:t>
            </a:r>
            <a:r>
              <a:rPr lang="en-US" sz="1200" b="1" i="0" kern="1200" baseline="0" dirty="0" smtClean="0">
                <a:solidFill>
                  <a:schemeClr val="tx1"/>
                </a:solidFill>
                <a:latin typeface="+mn-lt"/>
                <a:ea typeface="+mn-ea"/>
                <a:cs typeface="+mn-cs"/>
              </a:rPr>
              <a:t>Soft </a:t>
            </a:r>
            <a:r>
              <a:rPr lang="en-US" sz="1200" b="0" i="0" kern="1200" baseline="0" dirty="0" smtClean="0">
                <a:solidFill>
                  <a:schemeClr val="tx1"/>
                </a:solidFill>
                <a:latin typeface="+mn-lt"/>
                <a:ea typeface="+mn-ea"/>
                <a:cs typeface="+mn-cs"/>
              </a:rPr>
              <a:t>(first row, third option from the left).</a:t>
            </a:r>
            <a:endParaRPr lang="en-US" sz="1200" b="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dirty="0" smtClean="0">
                <a:latin typeface="+mn-lt"/>
              </a:rPr>
              <a:t>On</a:t>
            </a:r>
            <a:r>
              <a:rPr lang="en-US" sz="1200" i="0" baseline="0" dirty="0" smtClean="0">
                <a:latin typeface="+mn-lt"/>
              </a:rPr>
              <a:t> the slide, s</a:t>
            </a:r>
            <a:r>
              <a:rPr lang="en-US" sz="1200" i="0" dirty="0" smtClean="0">
                <a:latin typeface="+mn-lt"/>
              </a:rPr>
              <a:t>elect the oval. </a:t>
            </a: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bottom right corner of the </a:t>
            </a:r>
            <a:r>
              <a:rPr lang="en-US" sz="1200" b="1" i="0" baseline="0" dirty="0" smtClean="0">
                <a:latin typeface="+mn-lt"/>
              </a:rPr>
              <a:t>Size </a:t>
            </a:r>
            <a:r>
              <a:rPr lang="en-US" sz="1200" b="0" i="0" baseline="0" dirty="0" smtClean="0">
                <a:latin typeface="+mn-lt"/>
              </a:rPr>
              <a:t>group, click the </a:t>
            </a:r>
            <a:r>
              <a:rPr lang="en-US" sz="1200" b="1" i="0" baseline="0" dirty="0" smtClean="0">
                <a:latin typeface="+mn-lt"/>
              </a:rPr>
              <a:t>Size and Position </a:t>
            </a:r>
            <a:r>
              <a:rPr lang="en-US" sz="1200" b="0" i="0" baseline="0" dirty="0" smtClean="0">
                <a:latin typeface="+mn-lt"/>
              </a:rPr>
              <a:t>dialog box launcher. </a:t>
            </a:r>
            <a:r>
              <a:rPr lang="en-US" sz="1200" i="0" baseline="0" dirty="0" smtClean="0">
                <a:latin typeface="+mn-lt"/>
              </a:rPr>
              <a:t>In the </a:t>
            </a:r>
            <a:r>
              <a:rPr lang="en-US" sz="1200" b="1" i="0" baseline="0" dirty="0" smtClean="0">
                <a:latin typeface="+mn-lt"/>
              </a:rPr>
              <a:t>Format Shape </a:t>
            </a:r>
            <a:r>
              <a:rPr lang="en-US" sz="1200" i="0" baseline="0" dirty="0" smtClean="0">
                <a:latin typeface="+mn-lt"/>
              </a:rPr>
              <a:t>dialog box, click </a:t>
            </a:r>
            <a:r>
              <a:rPr lang="en-US" sz="1200" b="1" i="0" baseline="0" dirty="0" smtClean="0">
                <a:latin typeface="+mn-lt"/>
              </a:rPr>
              <a:t>Position</a:t>
            </a:r>
            <a:r>
              <a:rPr lang="en-US" sz="1200" i="0" baseline="0" dirty="0" smtClean="0">
                <a:latin typeface="+mn-lt"/>
              </a:rPr>
              <a:t> in the left pane, and in the </a:t>
            </a:r>
            <a:r>
              <a:rPr lang="en-US" sz="1200" b="1" i="0" baseline="0" dirty="0" smtClean="0">
                <a:latin typeface="+mn-lt"/>
              </a:rPr>
              <a:t>Position</a:t>
            </a:r>
            <a:r>
              <a:rPr lang="en-US" sz="1200" i="0" baseline="0" dirty="0" smtClean="0">
                <a:latin typeface="+mn-lt"/>
              </a:rPr>
              <a:t> pane, do the following to position the third and fourth ovals:</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Horizontal</a:t>
            </a:r>
            <a:r>
              <a:rPr lang="en-US" sz="1200" b="0" i="0" baseline="0" dirty="0" smtClean="0">
                <a:latin typeface="+mn-lt"/>
              </a:rPr>
              <a:t> box, enter </a:t>
            </a:r>
            <a:r>
              <a:rPr lang="en-US" sz="1200" b="1" i="0" baseline="0" dirty="0" smtClean="0">
                <a:latin typeface="+mn-lt"/>
              </a:rPr>
              <a:t>2.98”</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Vertical</a:t>
            </a:r>
            <a:r>
              <a:rPr lang="en-US" sz="1200" b="0" i="0" baseline="0" dirty="0" smtClean="0">
                <a:latin typeface="+mn-lt"/>
              </a:rPr>
              <a:t> box, enter </a:t>
            </a:r>
            <a:r>
              <a:rPr lang="en-US" sz="1200" b="1" i="0" baseline="0" dirty="0" smtClean="0">
                <a:latin typeface="+mn-lt"/>
              </a:rPr>
              <a:t>1.5”</a:t>
            </a:r>
            <a:r>
              <a:rPr lang="en-US" sz="1200" b="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latin typeface="+mn-lt"/>
              </a:rPr>
              <a:t>Select the oval. On the </a:t>
            </a:r>
            <a:r>
              <a:rPr lang="en-US" sz="1200" b="1" i="0" baseline="0" dirty="0" smtClean="0">
                <a:latin typeface="+mn-lt"/>
              </a:rPr>
              <a:t>Home</a:t>
            </a:r>
            <a:r>
              <a:rPr lang="en-US" sz="1200" i="0" baseline="0" dirty="0" smtClean="0">
                <a:latin typeface="+mn-lt"/>
              </a:rPr>
              <a:t> tab, in the </a:t>
            </a:r>
            <a:r>
              <a:rPr lang="en-US" sz="1200" b="1" i="0" baseline="0" dirty="0" smtClean="0">
                <a:latin typeface="+mn-lt"/>
              </a:rPr>
              <a:t>Clipboard</a:t>
            </a:r>
            <a:r>
              <a:rPr lang="en-US" sz="1200" i="0" baseline="0" dirty="0" smtClean="0">
                <a:latin typeface="+mn-lt"/>
              </a:rPr>
              <a:t> group, click the arrow under </a:t>
            </a:r>
            <a:r>
              <a:rPr lang="en-US" sz="1200" b="1" i="0" baseline="0" dirty="0" smtClean="0">
                <a:latin typeface="+mn-lt"/>
              </a:rPr>
              <a:t>Paste</a:t>
            </a:r>
            <a:r>
              <a:rPr lang="en-US" sz="1200" i="0" baseline="0" dirty="0" smtClean="0">
                <a:latin typeface="+mn-lt"/>
              </a:rPr>
              <a:t>, and then click </a:t>
            </a:r>
            <a:r>
              <a:rPr lang="en-US" sz="1200" b="1" i="0" baseline="0" dirty="0" smtClean="0">
                <a:latin typeface="+mn-lt"/>
              </a:rPr>
              <a:t>Duplicate</a:t>
            </a:r>
            <a:r>
              <a:rPr lang="en-US" sz="1200" i="0" baseline="0" dirty="0" smtClean="0">
                <a:latin typeface="+mn-lt"/>
              </a:rPr>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Select the duplicate oval. 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bottom right corner of the </a:t>
            </a:r>
            <a:r>
              <a:rPr lang="en-US" sz="1200" b="1" i="0" baseline="0" dirty="0" smtClean="0">
                <a:latin typeface="+mn-lt"/>
              </a:rPr>
              <a:t>Size </a:t>
            </a:r>
            <a:r>
              <a:rPr lang="en-US" sz="1200" b="0" i="0" baseline="0" dirty="0" smtClean="0">
                <a:latin typeface="+mn-lt"/>
              </a:rPr>
              <a:t>group, click the </a:t>
            </a:r>
            <a:r>
              <a:rPr lang="en-US" sz="1200" b="1" i="0" baseline="0" dirty="0" smtClean="0">
                <a:latin typeface="+mn-lt"/>
              </a:rPr>
              <a:t>Size and Position </a:t>
            </a:r>
            <a:r>
              <a:rPr lang="en-US" sz="1200" b="0" i="0" baseline="0" dirty="0" smtClean="0">
                <a:latin typeface="+mn-lt"/>
              </a:rPr>
              <a:t>dialog box launcher. </a:t>
            </a:r>
            <a:r>
              <a:rPr lang="en-US" sz="1200" i="0" baseline="0" dirty="0" smtClean="0">
                <a:latin typeface="+mn-lt"/>
              </a:rPr>
              <a:t>In the </a:t>
            </a:r>
            <a:r>
              <a:rPr lang="en-US" sz="1200" b="1" i="0" baseline="0" dirty="0" smtClean="0">
                <a:latin typeface="+mn-lt"/>
              </a:rPr>
              <a:t>Format Shape </a:t>
            </a:r>
            <a:r>
              <a:rPr lang="en-US" sz="1200" i="0" baseline="0" dirty="0" smtClean="0">
                <a:latin typeface="+mn-lt"/>
              </a:rPr>
              <a:t>dialog box, click </a:t>
            </a:r>
            <a:r>
              <a:rPr lang="en-US" sz="1200" b="1" i="0" baseline="0" dirty="0" smtClean="0">
                <a:latin typeface="+mn-lt"/>
              </a:rPr>
              <a:t>Position</a:t>
            </a:r>
            <a:r>
              <a:rPr lang="en-US" sz="1200" i="0" baseline="0" dirty="0" smtClean="0">
                <a:latin typeface="+mn-lt"/>
              </a:rPr>
              <a:t> in the left pane, and in the </a:t>
            </a:r>
            <a:r>
              <a:rPr lang="en-US" sz="1200" b="1" i="0" baseline="0" dirty="0" smtClean="0">
                <a:latin typeface="+mn-lt"/>
              </a:rPr>
              <a:t>Position</a:t>
            </a:r>
            <a:r>
              <a:rPr lang="en-US" sz="1200" i="0" baseline="0" dirty="0" smtClean="0">
                <a:latin typeface="+mn-lt"/>
              </a:rPr>
              <a:t> pane, do the following to position the third and fourth ovals:</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Horizontal</a:t>
            </a:r>
            <a:r>
              <a:rPr lang="en-US" sz="1200" b="0" i="0" baseline="0" dirty="0" smtClean="0">
                <a:latin typeface="+mn-lt"/>
              </a:rPr>
              <a:t> box, enter </a:t>
            </a:r>
            <a:r>
              <a:rPr lang="en-US" sz="1200" b="1" i="0" baseline="0" dirty="0" smtClean="0">
                <a:latin typeface="+mn-lt"/>
              </a:rPr>
              <a:t>3.52”</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baseline="0" dirty="0" smtClean="0">
                <a:latin typeface="+mn-lt"/>
              </a:rPr>
              <a:t>In the </a:t>
            </a:r>
            <a:r>
              <a:rPr lang="en-US" sz="1200" b="1" i="0" baseline="0" dirty="0" smtClean="0">
                <a:latin typeface="+mn-lt"/>
              </a:rPr>
              <a:t>Vertical</a:t>
            </a:r>
            <a:r>
              <a:rPr lang="en-US" sz="1200" b="0" i="0" baseline="0" dirty="0" smtClean="0">
                <a:latin typeface="+mn-lt"/>
              </a:rPr>
              <a:t> box, enter </a:t>
            </a:r>
            <a:r>
              <a:rPr lang="en-US" sz="1200" b="1" i="0" baseline="0" dirty="0" smtClean="0">
                <a:latin typeface="+mn-lt"/>
              </a:rPr>
              <a:t>2.98”</a:t>
            </a:r>
            <a:r>
              <a:rPr lang="en-US" sz="1200" b="0" i="0" baseline="0" dirty="0" smtClean="0">
                <a:latin typeface="+mn-lt"/>
              </a:rPr>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latin typeface="+mn-lt"/>
              </a:rPr>
              <a:t>Repeat step 9 two more times, for a total of four ovals. </a:t>
            </a:r>
            <a:r>
              <a:rPr lang="en-US" sz="1200" b="0" i="0" baseline="0" dirty="0" smtClean="0">
                <a:latin typeface="+mn-lt"/>
              </a:rPr>
              <a:t>Under </a:t>
            </a:r>
            <a:r>
              <a:rPr lang="en-US" sz="1200" b="1" i="0" baseline="0" dirty="0" smtClean="0">
                <a:latin typeface="+mn-lt"/>
              </a:rPr>
              <a:t>Drawing Tools</a:t>
            </a:r>
            <a:r>
              <a:rPr lang="en-US" sz="1200" b="0" i="0" baseline="0" dirty="0" smtClean="0">
                <a:latin typeface="+mn-lt"/>
              </a:rPr>
              <a:t>, on the </a:t>
            </a:r>
            <a:r>
              <a:rPr lang="en-US" sz="1200" b="1" i="0" baseline="0" dirty="0" smtClean="0">
                <a:latin typeface="+mn-lt"/>
              </a:rPr>
              <a:t>Format</a:t>
            </a:r>
            <a:r>
              <a:rPr lang="en-US" sz="1200" b="0" i="0" baseline="0" dirty="0" smtClean="0">
                <a:latin typeface="+mn-lt"/>
              </a:rPr>
              <a:t> tab, in the bottom right corner of the </a:t>
            </a:r>
            <a:r>
              <a:rPr lang="en-US" sz="1200" b="1" i="0" baseline="0" dirty="0" smtClean="0">
                <a:latin typeface="+mn-lt"/>
              </a:rPr>
              <a:t>Size </a:t>
            </a:r>
            <a:r>
              <a:rPr lang="en-US" sz="1200" b="0" i="0" baseline="0" dirty="0" smtClean="0">
                <a:latin typeface="+mn-lt"/>
              </a:rPr>
              <a:t>group, click the </a:t>
            </a:r>
            <a:r>
              <a:rPr lang="en-US" sz="1200" b="1" i="0" baseline="0" dirty="0" smtClean="0">
                <a:latin typeface="+mn-lt"/>
              </a:rPr>
              <a:t>Size and Position </a:t>
            </a:r>
            <a:r>
              <a:rPr lang="en-US" sz="1200" b="0" i="0" baseline="0" dirty="0" smtClean="0">
                <a:latin typeface="+mn-lt"/>
              </a:rPr>
              <a:t>dialog box launcher. </a:t>
            </a:r>
            <a:r>
              <a:rPr lang="en-US" sz="1200" i="0" baseline="0" dirty="0" smtClean="0">
                <a:latin typeface="+mn-lt"/>
              </a:rPr>
              <a:t>In the </a:t>
            </a:r>
            <a:r>
              <a:rPr lang="en-US" sz="1200" b="1" i="0" baseline="0" dirty="0" smtClean="0">
                <a:latin typeface="+mn-lt"/>
              </a:rPr>
              <a:t>Format Shape </a:t>
            </a:r>
            <a:r>
              <a:rPr lang="en-US" sz="1200" i="0" baseline="0" dirty="0" smtClean="0">
                <a:latin typeface="+mn-lt"/>
              </a:rPr>
              <a:t>dialog box, click </a:t>
            </a:r>
            <a:r>
              <a:rPr lang="en-US" sz="1200" b="1" i="0" baseline="0" dirty="0" smtClean="0">
                <a:latin typeface="+mn-lt"/>
              </a:rPr>
              <a:t>Position</a:t>
            </a:r>
            <a:r>
              <a:rPr lang="en-US" sz="1200" i="0" baseline="0" dirty="0" smtClean="0">
                <a:latin typeface="+mn-lt"/>
              </a:rPr>
              <a:t> in the left pane, and in the </a:t>
            </a:r>
            <a:r>
              <a:rPr lang="en-US" sz="1200" b="1" i="0" baseline="0" dirty="0" smtClean="0">
                <a:latin typeface="+mn-lt"/>
              </a:rPr>
              <a:t>Position</a:t>
            </a:r>
            <a:r>
              <a:rPr lang="en-US" sz="1200" i="0" baseline="0" dirty="0" smtClean="0">
                <a:latin typeface="+mn-lt"/>
              </a:rPr>
              <a:t> pane, do the following to position the third and fourth ovals:</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baseline="0" dirty="0" smtClean="0">
                <a:latin typeface="+mn-lt"/>
              </a:rPr>
              <a:t>Select the third oval on the slide, and then enter </a:t>
            </a:r>
            <a:r>
              <a:rPr lang="en-US" sz="1200" b="1" i="0" baseline="0" dirty="0" smtClean="0">
                <a:latin typeface="+mn-lt"/>
              </a:rPr>
              <a:t>3.52” </a:t>
            </a:r>
            <a:r>
              <a:rPr lang="en-US" sz="1200" b="0" i="0" baseline="0" dirty="0" smtClean="0">
                <a:latin typeface="+mn-lt"/>
              </a:rPr>
              <a:t>in the</a:t>
            </a:r>
            <a:r>
              <a:rPr lang="en-US" sz="1200" i="0" baseline="0" dirty="0" smtClean="0">
                <a:latin typeface="+mn-lt"/>
              </a:rPr>
              <a:t> </a:t>
            </a:r>
            <a:r>
              <a:rPr lang="en-US" sz="1200" b="1" i="0" baseline="0" dirty="0" smtClean="0">
                <a:latin typeface="+mn-lt"/>
              </a:rPr>
              <a:t>Horizontal</a:t>
            </a:r>
            <a:r>
              <a:rPr lang="en-US" sz="1200" i="0" baseline="0" dirty="0" smtClean="0">
                <a:latin typeface="+mn-lt"/>
              </a:rPr>
              <a:t> box and </a:t>
            </a:r>
            <a:r>
              <a:rPr lang="en-US" sz="1200" b="1" i="0" baseline="0" dirty="0" smtClean="0">
                <a:latin typeface="+mn-lt"/>
              </a:rPr>
              <a:t>4.27” </a:t>
            </a:r>
            <a:r>
              <a:rPr lang="en-US" sz="1200" b="0" i="0" baseline="0" dirty="0" smtClean="0">
                <a:latin typeface="+mn-lt"/>
              </a:rPr>
              <a:t>in the</a:t>
            </a:r>
            <a:r>
              <a:rPr lang="en-US" sz="1200" b="1" i="0" baseline="0" dirty="0" smtClean="0">
                <a:latin typeface="+mn-lt"/>
              </a:rPr>
              <a:t> Vertical </a:t>
            </a:r>
            <a:r>
              <a:rPr lang="en-US" sz="1200" b="0" i="0" baseline="0" dirty="0" smtClean="0">
                <a:latin typeface="+mn-lt"/>
              </a:rPr>
              <a:t>box.</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baseline="0" dirty="0" smtClean="0">
                <a:latin typeface="+mn-lt"/>
              </a:rPr>
              <a:t>Select the fourth oval on the slide, and then enter </a:t>
            </a:r>
            <a:r>
              <a:rPr lang="en-US" sz="1200" b="1" i="0" baseline="0" dirty="0" smtClean="0">
                <a:latin typeface="+mn-lt"/>
              </a:rPr>
              <a:t>2.99” </a:t>
            </a:r>
            <a:r>
              <a:rPr lang="en-US" sz="1200" b="0" i="0" baseline="0" dirty="0" smtClean="0">
                <a:latin typeface="+mn-lt"/>
              </a:rPr>
              <a:t>in the</a:t>
            </a:r>
            <a:r>
              <a:rPr lang="en-US" sz="1200" i="0" baseline="0" dirty="0" smtClean="0">
                <a:latin typeface="+mn-lt"/>
              </a:rPr>
              <a:t> </a:t>
            </a:r>
            <a:r>
              <a:rPr lang="en-US" sz="1200" b="1" i="0" baseline="0" dirty="0" smtClean="0">
                <a:latin typeface="+mn-lt"/>
              </a:rPr>
              <a:t>Horizontal</a:t>
            </a:r>
            <a:r>
              <a:rPr lang="en-US" sz="1200" i="0" baseline="0" dirty="0" smtClean="0">
                <a:latin typeface="+mn-lt"/>
              </a:rPr>
              <a:t> box and </a:t>
            </a:r>
            <a:r>
              <a:rPr lang="en-US" sz="1200" b="1" i="0" baseline="0" dirty="0" smtClean="0">
                <a:latin typeface="+mn-lt"/>
              </a:rPr>
              <a:t>5.66” </a:t>
            </a:r>
            <a:r>
              <a:rPr lang="en-US" sz="1200" b="0" i="0" baseline="0" dirty="0" smtClean="0">
                <a:latin typeface="+mn-lt"/>
              </a:rPr>
              <a:t>in the</a:t>
            </a:r>
            <a:r>
              <a:rPr lang="en-US" sz="1200" b="1" i="0" baseline="0" dirty="0" smtClean="0">
                <a:latin typeface="+mn-lt"/>
              </a:rPr>
              <a:t> Vertical </a:t>
            </a:r>
            <a:r>
              <a:rPr lang="en-US" sz="1200" b="0" i="0" baseline="0" dirty="0" smtClean="0">
                <a:latin typeface="+mn-lt"/>
              </a:rPr>
              <a:t>box.</a:t>
            </a:r>
            <a:endParaRPr lang="en-US" sz="120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To reproduce the text on this slide, do the following:</a:t>
            </a:r>
            <a:endParaRPr lang="en-US" sz="1200" i="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dirty="0" smtClean="0">
                <a:latin typeface="+mn-lt"/>
              </a:rPr>
              <a:t>On</a:t>
            </a:r>
            <a:r>
              <a:rPr lang="en-US" sz="1200" i="0" baseline="0" dirty="0" smtClean="0">
                <a:latin typeface="+mn-lt"/>
              </a:rPr>
              <a:t> the </a:t>
            </a:r>
            <a:r>
              <a:rPr lang="en-US" sz="1200" b="1" i="0" baseline="0" dirty="0" smtClean="0">
                <a:latin typeface="+mn-lt"/>
              </a:rPr>
              <a:t>Insert</a:t>
            </a:r>
            <a:r>
              <a:rPr lang="en-US" sz="1200" i="0" baseline="0" dirty="0" smtClean="0">
                <a:latin typeface="+mn-lt"/>
              </a:rPr>
              <a:t> tab, in the </a:t>
            </a:r>
            <a:r>
              <a:rPr lang="en-US" sz="1200" b="1" i="0" baseline="0" dirty="0" smtClean="0">
                <a:latin typeface="+mn-lt"/>
              </a:rPr>
              <a:t>Text</a:t>
            </a:r>
            <a:r>
              <a:rPr lang="en-US" sz="1200" i="0" baseline="0" dirty="0" smtClean="0">
                <a:latin typeface="+mn-lt"/>
              </a:rPr>
              <a:t> group, click </a:t>
            </a:r>
            <a:r>
              <a:rPr lang="en-US" sz="1200" b="1" i="0" baseline="0" dirty="0" smtClean="0">
                <a:latin typeface="+mn-lt"/>
              </a:rPr>
              <a:t>Text Box</a:t>
            </a:r>
            <a:r>
              <a:rPr lang="en-US" sz="1200" i="0" baseline="0" dirty="0" smtClean="0">
                <a:latin typeface="+mn-lt"/>
              </a:rPr>
              <a:t>, and then on the slide, drag to draw the text box.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latin typeface="+mn-lt"/>
              </a:rPr>
              <a:t>Enter text in the text box and select the text. O</a:t>
            </a:r>
            <a:r>
              <a:rPr lang="en-US" sz="1200" i="0" dirty="0" smtClean="0">
                <a:latin typeface="+mn-lt"/>
              </a:rPr>
              <a:t>n the </a:t>
            </a:r>
            <a:r>
              <a:rPr lang="en-US" sz="1200" b="1" i="0" dirty="0" smtClean="0">
                <a:latin typeface="+mn-lt"/>
              </a:rPr>
              <a:t>Home</a:t>
            </a:r>
            <a:r>
              <a:rPr lang="en-US" sz="1200" i="0" baseline="0" dirty="0" smtClean="0">
                <a:latin typeface="+mn-lt"/>
              </a:rPr>
              <a:t> tab, in the </a:t>
            </a:r>
            <a:r>
              <a:rPr lang="en-US" sz="1200" b="1" i="0" baseline="0" dirty="0" smtClean="0">
                <a:latin typeface="+mn-lt"/>
              </a:rPr>
              <a:t>Font</a:t>
            </a:r>
            <a:r>
              <a:rPr lang="en-US" sz="1200" i="0" baseline="0" dirty="0" smtClean="0">
                <a:latin typeface="+mn-lt"/>
              </a:rPr>
              <a:t> group, do the following: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baseline="0" dirty="0" smtClean="0">
                <a:latin typeface="+mn-lt"/>
              </a:rPr>
              <a:t>In the </a:t>
            </a:r>
            <a:r>
              <a:rPr lang="en-US" sz="1200" b="1" i="0" baseline="0" dirty="0" smtClean="0">
                <a:latin typeface="+mn-lt"/>
              </a:rPr>
              <a:t>Font </a:t>
            </a:r>
            <a:r>
              <a:rPr lang="en-US" sz="1200" i="0" baseline="0" dirty="0" smtClean="0">
                <a:latin typeface="+mn-lt"/>
              </a:rPr>
              <a:t>list, select </a:t>
            </a:r>
            <a:r>
              <a:rPr lang="en-US" sz="1200" b="1" i="0" baseline="0" dirty="0" smtClean="0">
                <a:latin typeface="+mn-lt"/>
              </a:rPr>
              <a:t>Corbel</a:t>
            </a:r>
            <a:r>
              <a:rPr lang="en-US" sz="1200" b="0" i="0" baseline="0" dirty="0" smtClean="0">
                <a:latin typeface="+mn-lt"/>
              </a:rPr>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baseline="0" dirty="0" smtClean="0">
                <a:latin typeface="+mn-lt"/>
              </a:rPr>
              <a:t>In the </a:t>
            </a:r>
            <a:r>
              <a:rPr lang="en-US" sz="1200" b="1" i="0" baseline="0" dirty="0" smtClean="0">
                <a:latin typeface="+mn-lt"/>
              </a:rPr>
              <a:t>Font Size </a:t>
            </a:r>
            <a:r>
              <a:rPr lang="en-US" sz="1200" i="0" baseline="0" dirty="0" smtClean="0">
                <a:latin typeface="+mn-lt"/>
              </a:rPr>
              <a:t>list, select </a:t>
            </a:r>
            <a:r>
              <a:rPr lang="en-US" sz="1200" b="1" i="0" baseline="0" dirty="0" smtClean="0">
                <a:latin typeface="+mn-lt"/>
              </a:rPr>
              <a:t>22</a:t>
            </a:r>
            <a:r>
              <a:rPr lang="en-US" sz="1200" b="0" i="0" baseline="0" dirty="0" smtClean="0">
                <a:latin typeface="+mn-lt"/>
              </a:rPr>
              <a:t>.</a:t>
            </a:r>
            <a:r>
              <a:rPr lang="en-US" sz="1200" b="1" i="0" baseline="0" dirty="0" smtClean="0">
                <a:latin typeface="+mn-lt"/>
              </a:rPr>
              <a:t> </a:t>
            </a:r>
            <a:endParaRPr lang="en-US" sz="1200" i="0" baseline="0" dirty="0" smtClean="0">
              <a:latin typeface="+mn-lt"/>
            </a:endParaRP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baseline="0" dirty="0" smtClean="0">
                <a:latin typeface="+mn-lt"/>
              </a:rPr>
              <a:t>Click the arrow next to </a:t>
            </a:r>
            <a:r>
              <a:rPr lang="en-US" sz="1200" b="1" i="0" baseline="0" dirty="0" smtClean="0">
                <a:latin typeface="+mn-lt"/>
              </a:rPr>
              <a:t>Font Color</a:t>
            </a:r>
            <a:r>
              <a:rPr lang="en-US" sz="1200" b="0" i="0" baseline="0" dirty="0" smtClean="0">
                <a:latin typeface="+mn-lt"/>
              </a:rPr>
              <a:t>, and then under </a:t>
            </a:r>
            <a:r>
              <a:rPr lang="en-US" sz="1200" b="1" i="0" baseline="0" dirty="0" smtClean="0">
                <a:latin typeface="+mn-lt"/>
              </a:rPr>
              <a:t>Theme Colors</a:t>
            </a:r>
            <a:r>
              <a:rPr lang="en-US" sz="1200" b="0" i="0" baseline="0" dirty="0" smtClean="0">
                <a:latin typeface="+mn-lt"/>
              </a:rPr>
              <a:t> click </a:t>
            </a:r>
            <a:r>
              <a:rPr lang="en-US" sz="1200" b="1" i="0" baseline="0" dirty="0" smtClean="0">
                <a:latin typeface="+mn-lt"/>
              </a:rPr>
              <a:t>White, Background 1, Darker 50% </a:t>
            </a:r>
            <a:r>
              <a:rPr lang="en-US" sz="1200" b="0" i="0" baseline="0" dirty="0" smtClean="0">
                <a:latin typeface="+mn-lt"/>
              </a:rPr>
              <a:t>(sixth row, first option from the left).</a:t>
            </a:r>
            <a:endParaRPr lang="en-US" sz="1200" i="0" baseline="0" dirty="0" smtClean="0">
              <a:latin typeface="+mn-lt"/>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latin typeface="+mn-lt"/>
              </a:rPr>
              <a:t>On the </a:t>
            </a:r>
            <a:r>
              <a:rPr lang="en-US" sz="1200" b="1" i="0" baseline="0" dirty="0" smtClean="0">
                <a:latin typeface="+mn-lt"/>
              </a:rPr>
              <a:t>Home</a:t>
            </a:r>
            <a:r>
              <a:rPr lang="en-US" sz="1200" i="0" baseline="0" dirty="0" smtClean="0">
                <a:latin typeface="+mn-lt"/>
              </a:rPr>
              <a:t> tab, in the </a:t>
            </a:r>
            <a:r>
              <a:rPr lang="en-US" sz="1200" b="1" i="0" baseline="0" dirty="0" smtClean="0">
                <a:latin typeface="+mn-lt"/>
              </a:rPr>
              <a:t>Paragraph</a:t>
            </a:r>
            <a:r>
              <a:rPr lang="en-US" sz="1200" i="0" baseline="0" dirty="0" smtClean="0">
                <a:latin typeface="+mn-lt"/>
              </a:rPr>
              <a:t> group, click </a:t>
            </a:r>
            <a:r>
              <a:rPr lang="en-US" sz="1200" b="1" i="0" baseline="0" dirty="0" smtClean="0">
                <a:latin typeface="+mn-lt"/>
              </a:rPr>
              <a:t>Align Text Left </a:t>
            </a:r>
            <a:r>
              <a:rPr lang="en-US" sz="1200" i="0" baseline="0" dirty="0" smtClean="0">
                <a:latin typeface="+mn-lt"/>
              </a:rPr>
              <a:t>to align the text left in the text box.</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latin typeface="+mn-lt"/>
              </a:rPr>
              <a:t>On the slide, drag the text box to the right of the first oval.</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0" baseline="0" dirty="0" smtClean="0">
                <a:latin typeface="+mn-lt"/>
              </a:rPr>
              <a:t>Select the text box. </a:t>
            </a:r>
            <a:r>
              <a:rPr lang="en-US" sz="1200" kern="1200" dirty="0" smtClean="0">
                <a:solidFill>
                  <a:schemeClr val="tx1"/>
                </a:solidFill>
                <a:effectLst/>
                <a:latin typeface="+mn-lt"/>
                <a:ea typeface="+mn-ea"/>
                <a:cs typeface="+mn-cs"/>
              </a:rPr>
              <a:t>On the </a:t>
            </a:r>
            <a:r>
              <a:rPr lang="en-US" sz="1200" b="1" kern="1200" dirty="0" smtClean="0">
                <a:solidFill>
                  <a:schemeClr val="tx1"/>
                </a:solidFill>
                <a:effectLst/>
                <a:latin typeface="+mn-lt"/>
                <a:ea typeface="+mn-ea"/>
                <a:cs typeface="+mn-cs"/>
              </a:rPr>
              <a:t>Home</a:t>
            </a:r>
            <a:r>
              <a:rPr lang="en-US" sz="1200" kern="1200" dirty="0" smtClean="0">
                <a:solidFill>
                  <a:schemeClr val="tx1"/>
                </a:solidFill>
                <a:effectLst/>
                <a:latin typeface="+mn-lt"/>
                <a:ea typeface="+mn-ea"/>
                <a:cs typeface="+mn-cs"/>
              </a:rPr>
              <a:t> tab, in the </a:t>
            </a:r>
            <a:r>
              <a:rPr lang="en-US" sz="1200" b="1" kern="1200" dirty="0" smtClean="0">
                <a:solidFill>
                  <a:schemeClr val="tx1"/>
                </a:solidFill>
                <a:effectLst/>
                <a:latin typeface="+mn-lt"/>
                <a:ea typeface="+mn-ea"/>
                <a:cs typeface="+mn-cs"/>
              </a:rPr>
              <a:t>Clipboard</a:t>
            </a:r>
            <a:r>
              <a:rPr lang="en-US" sz="1200" kern="1200" dirty="0" smtClean="0">
                <a:solidFill>
                  <a:schemeClr val="tx1"/>
                </a:solidFill>
                <a:effectLst/>
                <a:latin typeface="+mn-lt"/>
                <a:ea typeface="+mn-ea"/>
                <a:cs typeface="+mn-cs"/>
              </a:rPr>
              <a:t> group, click the arrow to the right of </a:t>
            </a:r>
            <a:r>
              <a:rPr lang="en-US" sz="1200" b="1" kern="1200" dirty="0" smtClean="0">
                <a:solidFill>
                  <a:schemeClr val="tx1"/>
                </a:solidFill>
                <a:effectLst/>
                <a:latin typeface="+mn-lt"/>
                <a:ea typeface="+mn-ea"/>
                <a:cs typeface="+mn-cs"/>
              </a:rPr>
              <a:t>Copy</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Duplicate</a:t>
            </a:r>
            <a:r>
              <a:rPr lang="en-US" sz="1200" b="0" i="0" baseline="0" dirty="0" smtClean="0">
                <a:latin typeface="+mn-lt"/>
              </a:rPr>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Click in the text box and edit the text.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Drag the second text box to the right of the second oval.</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baseline="0" dirty="0" smtClean="0">
                <a:latin typeface="+mn-lt"/>
              </a:rPr>
              <a:t>Repeat steps 5-7 to create the third and fourth text boxes, dragging them to the right of the third and fourth ovals. </a:t>
            </a:r>
          </a:p>
          <a:p>
            <a:endParaRPr lang="en-US" sz="1200" i="1" baseline="0" dirty="0" smtClean="0">
              <a:latin typeface="+mn-lt"/>
            </a:endParaRPr>
          </a:p>
          <a:p>
            <a:endParaRPr lang="en-US" sz="1200" i="1" baseline="0" dirty="0" smtClean="0">
              <a:latin typeface="+mn-lt"/>
            </a:endParaRPr>
          </a:p>
          <a:p>
            <a:r>
              <a:rPr lang="en-US" sz="1200" baseline="0" dirty="0" smtClean="0">
                <a:latin typeface="+mn-lt"/>
              </a:rPr>
              <a:t>To reproduce the animation effects on this slide, do the following:</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t>On the </a:t>
            </a:r>
            <a:r>
              <a:rPr lang="en-US" sz="1200" b="1" dirty="0" smtClean="0"/>
              <a:t>Home</a:t>
            </a:r>
            <a:r>
              <a:rPr lang="en-US" sz="1200" dirty="0" smtClean="0"/>
              <a:t> tab, in the </a:t>
            </a:r>
            <a:r>
              <a:rPr lang="en-US" sz="1200" b="1" dirty="0" smtClean="0"/>
              <a:t>Editing</a:t>
            </a:r>
            <a:r>
              <a:rPr lang="en-US" sz="1200" dirty="0" smtClean="0"/>
              <a:t> group, click </a:t>
            </a:r>
            <a:r>
              <a:rPr lang="en-US" sz="1200" b="1" dirty="0" smtClean="0"/>
              <a:t>Select</a:t>
            </a:r>
            <a:r>
              <a:rPr lang="en-US" sz="1200" dirty="0" smtClean="0"/>
              <a:t>, and then click </a:t>
            </a:r>
            <a:r>
              <a:rPr lang="en-US" sz="1200" b="1" dirty="0" smtClean="0"/>
              <a:t>Selection Pane</a:t>
            </a:r>
            <a:r>
              <a:rPr lang="en-US" sz="1200" dirty="0" smtClean="0"/>
              <a:t>. </a:t>
            </a:r>
          </a:p>
          <a:p>
            <a:pPr marL="228600" indent="-228600">
              <a:buFont typeface="+mj-lt"/>
              <a:buAutoNum type="arabicPeriod"/>
            </a:pPr>
            <a:r>
              <a:rPr lang="en-US" sz="1200" b="0" baseline="0" dirty="0" smtClean="0"/>
              <a:t>In the </a:t>
            </a:r>
            <a:r>
              <a:rPr lang="en-US" sz="1200" b="1" baseline="0" dirty="0" smtClean="0"/>
              <a:t>Selection and Visibility </a:t>
            </a:r>
            <a:r>
              <a:rPr lang="en-US" sz="1200" b="0" baseline="0" dirty="0" smtClean="0"/>
              <a:t>task pane, select the rectangle </a:t>
            </a:r>
            <a:r>
              <a:rPr lang="en-US" sz="1200" b="0" i="0" baseline="0" dirty="0" smtClean="0"/>
              <a:t>group. </a:t>
            </a:r>
          </a:p>
          <a:p>
            <a:pPr marL="228600" indent="-228600">
              <a:buFont typeface="+mj-lt"/>
              <a:buAutoNum type="arabicPeriod"/>
            </a:pPr>
            <a:r>
              <a:rPr lang="en-US" sz="1200" b="0" baseline="0" dirty="0" smtClean="0"/>
              <a:t>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a:t>
            </a:r>
            <a:r>
              <a:rPr lang="en-US" sz="1200" b="0" baseline="0" dirty="0" smtClean="0"/>
              <a:t>, and then under </a:t>
            </a:r>
            <a:r>
              <a:rPr lang="en-US" sz="1200" b="1" baseline="0" dirty="0" smtClean="0"/>
              <a:t>Emphasis</a:t>
            </a:r>
            <a:r>
              <a:rPr lang="en-US" sz="1200" b="0" baseline="0" dirty="0" smtClean="0"/>
              <a:t> click </a:t>
            </a:r>
            <a:r>
              <a:rPr lang="en-US" sz="1200" b="1" baseline="0" dirty="0" smtClean="0"/>
              <a:t>Spin</a:t>
            </a:r>
            <a:r>
              <a:rPr lang="en-US" sz="1200" b="0" baseline="0" dirty="0" smtClean="0"/>
              <a:t>.</a:t>
            </a:r>
            <a:endParaRPr lang="en-US" sz="1200" baseline="0" dirty="0" smtClean="0"/>
          </a:p>
          <a:p>
            <a:pPr marL="228600" lvl="0" indent="-228600">
              <a:buFont typeface="+mj-lt"/>
              <a:buAutoNum type="arabicPeriod"/>
            </a:pPr>
            <a:r>
              <a:rPr lang="en-US" sz="1200" b="0" baseline="0" dirty="0" smtClean="0"/>
              <a:t>Also on the </a:t>
            </a:r>
            <a:r>
              <a:rPr lang="en-US" sz="1200" b="1" baseline="0" dirty="0" smtClean="0"/>
              <a:t>Animations</a:t>
            </a:r>
            <a:r>
              <a:rPr lang="en-US" sz="1200" b="0" baseline="0" dirty="0" smtClean="0"/>
              <a:t> tab, in the </a:t>
            </a:r>
            <a:r>
              <a:rPr lang="en-US" sz="1200" b="1" baseline="0" dirty="0" smtClean="0"/>
              <a:t>Animation</a:t>
            </a:r>
            <a:r>
              <a:rPr lang="en-US" sz="1200" b="0" baseline="0" dirty="0" smtClean="0"/>
              <a:t> group, click the </a:t>
            </a:r>
            <a:r>
              <a:rPr lang="en-US" sz="1200" b="1" baseline="0" dirty="0" smtClean="0"/>
              <a:t>Effect Options </a:t>
            </a:r>
            <a:r>
              <a:rPr lang="en-US" sz="1200" b="0" baseline="0" dirty="0" smtClean="0"/>
              <a:t>dialog box launcher. In the </a:t>
            </a:r>
            <a:r>
              <a:rPr lang="en-US" sz="1200" b="1" baseline="0" dirty="0" smtClean="0"/>
              <a:t>Spin</a:t>
            </a:r>
            <a:r>
              <a:rPr lang="en-US" sz="1200" b="0" baseline="0" dirty="0" smtClean="0"/>
              <a:t> dialog box, do the following:</a:t>
            </a:r>
          </a:p>
          <a:p>
            <a:pPr marL="685800" lvl="1" indent="-228600">
              <a:buFont typeface="Arial" pitchFamily="34" charset="0"/>
              <a:buChar char="•"/>
            </a:pPr>
            <a:r>
              <a:rPr lang="en-US" sz="1200" b="0" dirty="0" smtClean="0"/>
              <a:t>On the </a:t>
            </a:r>
            <a:r>
              <a:rPr lang="en-US" sz="1200" b="1" dirty="0" smtClean="0"/>
              <a:t>Effects</a:t>
            </a:r>
            <a:r>
              <a:rPr lang="en-US" sz="1200" b="0" dirty="0" smtClean="0"/>
              <a:t> tab, in the </a:t>
            </a:r>
            <a:r>
              <a:rPr lang="en-US" sz="1200" b="1" dirty="0" smtClean="0"/>
              <a:t>Amount </a:t>
            </a:r>
            <a:r>
              <a:rPr lang="en-US" sz="1200" b="0" dirty="0" smtClean="0"/>
              <a:t>list,</a:t>
            </a:r>
            <a:r>
              <a:rPr lang="en-US" sz="1200" b="0" baseline="0" dirty="0" smtClean="0"/>
              <a:t> in the </a:t>
            </a:r>
            <a:r>
              <a:rPr lang="en-US" sz="1200" b="1" baseline="0" dirty="0" smtClean="0"/>
              <a:t>Custom</a:t>
            </a:r>
            <a:r>
              <a:rPr lang="en-US" sz="1200" b="0" baseline="0" dirty="0" smtClean="0"/>
              <a:t> box, enter </a:t>
            </a:r>
            <a:r>
              <a:rPr lang="en-US" sz="1200" b="1" baseline="0" dirty="0" smtClean="0"/>
              <a:t>123</a:t>
            </a:r>
            <a:r>
              <a:rPr lang="en-US" sz="1200" b="1" baseline="0" dirty="0" smtClean="0">
                <a:latin typeface="Verdana"/>
                <a:ea typeface="Verdana"/>
                <a:cs typeface="Verdana"/>
              </a:rPr>
              <a:t>°</a:t>
            </a:r>
            <a:r>
              <a:rPr lang="en-US" sz="1200" b="0" baseline="0" dirty="0" smtClean="0">
                <a:latin typeface="Verdana"/>
                <a:ea typeface="Verdana"/>
                <a:cs typeface="Verdana"/>
              </a:rPr>
              <a:t>,</a:t>
            </a:r>
            <a:r>
              <a:rPr lang="en-US" sz="1200" b="1" baseline="0" dirty="0" smtClean="0">
                <a:latin typeface="Verdana"/>
                <a:ea typeface="Verdana"/>
                <a:cs typeface="Verdana"/>
              </a:rPr>
              <a:t> </a:t>
            </a:r>
            <a:r>
              <a:rPr lang="en-US" sz="1200" b="0" baseline="0" dirty="0" smtClean="0"/>
              <a:t>and then press ENTER. </a:t>
            </a:r>
            <a:r>
              <a:rPr lang="en-US" sz="1200" b="0" baseline="0" dirty="0" smtClean="0">
                <a:latin typeface="+mn-lt"/>
                <a:ea typeface="+mn-ea"/>
                <a:cs typeface="+mn-cs"/>
              </a:rPr>
              <a:t>Also in the </a:t>
            </a:r>
            <a:r>
              <a:rPr lang="en-US" sz="1200" b="1" baseline="0" dirty="0" smtClean="0">
                <a:latin typeface="+mn-lt"/>
                <a:ea typeface="+mn-ea"/>
                <a:cs typeface="+mn-cs"/>
              </a:rPr>
              <a:t>Amount</a:t>
            </a:r>
            <a:r>
              <a:rPr lang="en-US" sz="1200" b="0" baseline="0" dirty="0" smtClean="0">
                <a:latin typeface="+mn-lt"/>
                <a:ea typeface="+mn-ea"/>
                <a:cs typeface="+mn-cs"/>
              </a:rPr>
              <a:t> list, click</a:t>
            </a:r>
            <a:r>
              <a:rPr lang="en-US" sz="1200" b="0" baseline="0" dirty="0" smtClean="0"/>
              <a:t> </a:t>
            </a:r>
            <a:r>
              <a:rPr lang="en-US" sz="1200" b="1" baseline="0" dirty="0" smtClean="0"/>
              <a:t>Counterclockwise</a:t>
            </a:r>
            <a:r>
              <a:rPr lang="en-US" sz="1200" b="0" baseline="0" dirty="0" smtClean="0"/>
              <a:t>.</a:t>
            </a:r>
          </a:p>
          <a:p>
            <a:pPr marL="685800" lvl="1" indent="-228600">
              <a:buFont typeface="Arial" pitchFamily="34" charset="0"/>
              <a:buChar char="•"/>
            </a:pPr>
            <a:r>
              <a:rPr lang="en-US" sz="1200" b="0" baseline="0" dirty="0" smtClean="0"/>
              <a:t>On the </a:t>
            </a:r>
            <a:r>
              <a:rPr lang="en-US" sz="1200" b="1" baseline="0" dirty="0" smtClean="0"/>
              <a:t>Timing</a:t>
            </a:r>
            <a:r>
              <a:rPr lang="en-US" sz="1200" b="0" baseline="0" dirty="0" smtClean="0"/>
              <a:t> tab, i</a:t>
            </a:r>
            <a:r>
              <a:rPr lang="en-US" sz="1200" dirty="0" smtClean="0"/>
              <a:t>n the </a:t>
            </a:r>
            <a:r>
              <a:rPr lang="en-US" sz="1200" b="1" dirty="0" smtClean="0"/>
              <a:t>Duration </a:t>
            </a:r>
            <a:r>
              <a:rPr lang="en-US" sz="1200" baseline="0" dirty="0" smtClean="0"/>
              <a:t>box</a:t>
            </a:r>
            <a:r>
              <a:rPr lang="en-US" sz="1200" dirty="0" smtClean="0"/>
              <a:t>, select </a:t>
            </a:r>
            <a:r>
              <a:rPr lang="en-US" sz="1200" b="1" dirty="0" smtClean="0"/>
              <a:t>1.00</a:t>
            </a:r>
            <a:r>
              <a:rPr lang="en-US" sz="1200" dirty="0" smtClean="0"/>
              <a:t>. </a:t>
            </a:r>
          </a:p>
          <a:p>
            <a:pPr marL="685800" marR="0" lvl="3"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a:t>
            </a:r>
            <a:r>
              <a:rPr lang="en-US" sz="1200" dirty="0" smtClean="0"/>
              <a:t>n </a:t>
            </a:r>
            <a:r>
              <a:rPr lang="en-US" sz="1200" b="0" baseline="0" dirty="0" smtClean="0"/>
              <a:t>the</a:t>
            </a:r>
            <a:r>
              <a:rPr lang="en-US" sz="1200" baseline="0" dirty="0" smtClean="0"/>
              <a:t> </a:t>
            </a:r>
            <a:r>
              <a:rPr lang="en-US" sz="1200" b="1" dirty="0" smtClean="0"/>
              <a:t>Start</a:t>
            </a:r>
            <a:r>
              <a:rPr lang="en-US" sz="1200" baseline="0" dirty="0" smtClean="0"/>
              <a:t> list, select</a:t>
            </a:r>
            <a:r>
              <a:rPr lang="en-US" sz="1200" dirty="0" smtClean="0"/>
              <a:t> </a:t>
            </a:r>
            <a:r>
              <a:rPr lang="en-US" sz="1200" b="1" dirty="0" smtClean="0"/>
              <a:t>With Previous</a:t>
            </a:r>
            <a:r>
              <a:rPr lang="en-US" sz="1200" b="0" dirty="0" smtClean="0"/>
              <a:t>. </a:t>
            </a:r>
          </a:p>
          <a:p>
            <a:pPr marL="228600" indent="-228600">
              <a:buFont typeface="+mj-lt"/>
              <a:buAutoNum type="arabicPeriod"/>
            </a:pPr>
            <a:r>
              <a:rPr lang="en-US" sz="1200" b="0" baseline="0" dirty="0" smtClean="0"/>
              <a:t>On the slide, select the first oval.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 </a:t>
            </a:r>
            <a:r>
              <a:rPr lang="en-US" sz="1200" b="0" baseline="0" dirty="0" smtClean="0"/>
              <a:t>and then click </a:t>
            </a:r>
            <a:r>
              <a:rPr lang="en-US" sz="1200" b="1" baseline="0" dirty="0" smtClean="0"/>
              <a:t>More Emphasis Effects</a:t>
            </a:r>
            <a:r>
              <a:rPr lang="en-US" sz="1200" b="0" baseline="0" dirty="0" smtClean="0"/>
              <a:t>.</a:t>
            </a:r>
            <a:r>
              <a:rPr lang="en-US" sz="1200" baseline="0" dirty="0" smtClean="0"/>
              <a:t> </a:t>
            </a:r>
            <a:r>
              <a:rPr lang="en-US" sz="1200" b="0" baseline="0" dirty="0" smtClean="0"/>
              <a:t>In the </a:t>
            </a:r>
            <a:r>
              <a:rPr lang="en-US" sz="1200" b="1" baseline="0" dirty="0" smtClean="0"/>
              <a:t>Add Emphasis Effect </a:t>
            </a:r>
            <a:r>
              <a:rPr lang="en-US" sz="1200" b="0" baseline="0" dirty="0" smtClean="0"/>
              <a:t>dialog box, under </a:t>
            </a:r>
            <a:r>
              <a:rPr lang="en-US" sz="1200" b="1" baseline="0" dirty="0" smtClean="0"/>
              <a:t>Basic</a:t>
            </a:r>
            <a:r>
              <a:rPr lang="en-US" sz="1200" b="0" baseline="0" dirty="0" smtClean="0"/>
              <a:t>, click </a:t>
            </a:r>
            <a:r>
              <a:rPr lang="en-US" sz="1200" b="1" baseline="0" dirty="0" smtClean="0"/>
              <a:t>Fill Color</a:t>
            </a:r>
            <a:r>
              <a:rPr lang="en-US" sz="1200" b="0" baseline="0" dirty="0" smtClean="0"/>
              <a:t>. </a:t>
            </a:r>
          </a:p>
          <a:p>
            <a:pPr marL="228600" lvl="0" indent="-228600">
              <a:buFont typeface="+mj-lt"/>
              <a:buAutoNum type="arabicPeriod"/>
            </a:pPr>
            <a:r>
              <a:rPr lang="en-US" sz="1200" b="0" baseline="0" dirty="0" smtClean="0"/>
              <a:t>On the </a:t>
            </a:r>
            <a:r>
              <a:rPr lang="en-US" sz="1200" b="1" baseline="0" dirty="0" smtClean="0"/>
              <a:t>Animations</a:t>
            </a:r>
            <a:r>
              <a:rPr lang="en-US" sz="1200" b="0" baseline="0" dirty="0" smtClean="0"/>
              <a:t> tab, in the </a:t>
            </a:r>
            <a:r>
              <a:rPr lang="en-US" sz="1200" b="1" baseline="0" dirty="0" smtClean="0"/>
              <a:t>Animation</a:t>
            </a:r>
            <a:r>
              <a:rPr lang="en-US" sz="1200" b="0" baseline="0" dirty="0" smtClean="0"/>
              <a:t> group, click the </a:t>
            </a:r>
            <a:r>
              <a:rPr lang="en-US" sz="1200" b="1" baseline="0" dirty="0" smtClean="0"/>
              <a:t>Effect Options </a:t>
            </a:r>
            <a:r>
              <a:rPr lang="en-US" sz="1200" b="0" baseline="0" dirty="0" smtClean="0"/>
              <a:t>dialog box launcher. In </a:t>
            </a:r>
            <a:r>
              <a:rPr lang="en-US" sz="1200" b="1" baseline="0" dirty="0" smtClean="0"/>
              <a:t>Fill Color </a:t>
            </a:r>
            <a:r>
              <a:rPr lang="en-US" sz="1200" b="0" baseline="0" dirty="0" smtClean="0"/>
              <a:t>dialog box, the do the following:</a:t>
            </a:r>
          </a:p>
          <a:p>
            <a:pPr marL="685800" lvl="1" indent="-228600">
              <a:buFont typeface="Arial" pitchFamily="34" charset="0"/>
              <a:buChar char="•"/>
            </a:pPr>
            <a:r>
              <a:rPr lang="en-US" sz="1200" b="0" baseline="0" dirty="0" smtClean="0"/>
              <a:t>On the </a:t>
            </a:r>
            <a:r>
              <a:rPr lang="en-US" sz="1200" b="1" baseline="0" dirty="0" smtClean="0"/>
              <a:t>Effects</a:t>
            </a:r>
            <a:r>
              <a:rPr lang="en-US" sz="1200" b="0" baseline="0" dirty="0" smtClean="0"/>
              <a:t> tab, in the </a:t>
            </a:r>
            <a:r>
              <a:rPr lang="en-US" sz="1200" b="1" baseline="0" dirty="0" smtClean="0"/>
              <a:t>Fill Color </a:t>
            </a:r>
            <a:r>
              <a:rPr lang="en-US" sz="1200" b="0" baseline="0" dirty="0" smtClean="0"/>
              <a:t>list, click </a:t>
            </a:r>
            <a:r>
              <a:rPr lang="en-US" sz="1200" b="1" baseline="0" dirty="0" smtClean="0"/>
              <a:t>More Colors</a:t>
            </a:r>
            <a:r>
              <a:rPr lang="en-US" sz="1200" b="0" baseline="0" dirty="0" smtClean="0"/>
              <a:t>. In the </a:t>
            </a:r>
            <a:r>
              <a:rPr lang="en-US" sz="1200" b="1" baseline="0" dirty="0" smtClean="0"/>
              <a:t>Colors</a:t>
            </a:r>
            <a:r>
              <a:rPr lang="en-US" sz="1200" b="0" baseline="0" dirty="0" smtClean="0"/>
              <a:t> dialog box, on the </a:t>
            </a:r>
            <a:r>
              <a:rPr lang="en-US" sz="1200" b="1" baseline="0" dirty="0" smtClean="0"/>
              <a:t>Custom</a:t>
            </a:r>
            <a:r>
              <a:rPr lang="en-US" sz="1200" b="0" baseline="0" dirty="0" smtClean="0"/>
              <a:t> tab, enter values for Red:</a:t>
            </a:r>
            <a:r>
              <a:rPr lang="en-US" sz="1200" b="1" baseline="0" dirty="0" smtClean="0"/>
              <a:t>130</a:t>
            </a:r>
            <a:r>
              <a:rPr lang="en-US" sz="1200" b="0" baseline="0" dirty="0" smtClean="0"/>
              <a:t>, Green:</a:t>
            </a:r>
            <a:r>
              <a:rPr lang="en-US" sz="1200" b="1" baseline="0" dirty="0" smtClean="0"/>
              <a:t>153</a:t>
            </a:r>
            <a:r>
              <a:rPr lang="en-US" sz="1200" b="0" baseline="0" dirty="0" smtClean="0"/>
              <a:t>, Blue: </a:t>
            </a:r>
            <a:r>
              <a:rPr lang="en-US" sz="1200" b="1" baseline="0" dirty="0" smtClean="0"/>
              <a:t>117</a:t>
            </a:r>
            <a:r>
              <a:rPr lang="en-US" sz="1200" b="0" baseline="0" dirty="0" smtClean="0"/>
              <a:t>. </a:t>
            </a:r>
          </a:p>
          <a:p>
            <a:pPr marL="685800" lvl="1" indent="-228600">
              <a:buFont typeface="Arial" pitchFamily="34" charset="0"/>
              <a:buChar char="•"/>
            </a:pPr>
            <a:r>
              <a:rPr lang="en-US" sz="1200" b="0" baseline="0" dirty="0" smtClean="0"/>
              <a:t>On the </a:t>
            </a:r>
            <a:r>
              <a:rPr lang="en-US" sz="1200" b="1" baseline="0" dirty="0" smtClean="0"/>
              <a:t>Timing</a:t>
            </a:r>
            <a:r>
              <a:rPr lang="en-US" sz="1200" b="0" baseline="0" dirty="0" smtClean="0"/>
              <a:t> tab, in the </a:t>
            </a:r>
            <a:r>
              <a:rPr lang="en-US" sz="1200" b="1" baseline="0" dirty="0" smtClean="0"/>
              <a:t>Duration </a:t>
            </a:r>
            <a:r>
              <a:rPr lang="en-US" sz="1200" b="0" baseline="0" dirty="0" smtClean="0"/>
              <a:t>box, , enter </a:t>
            </a:r>
            <a:r>
              <a:rPr lang="en-US" sz="1200" b="1" baseline="0" dirty="0" smtClean="0"/>
              <a:t>0.50</a:t>
            </a:r>
            <a:r>
              <a:rPr lang="en-US" sz="1200" b="0" baseline="0" dirty="0" smtClean="0"/>
              <a:t>.</a:t>
            </a:r>
          </a:p>
          <a:p>
            <a:pPr marL="685800" marR="0" lvl="3"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in the </a:t>
            </a:r>
            <a:r>
              <a:rPr lang="en-US" sz="1200" b="1" baseline="0" dirty="0" smtClean="0"/>
              <a:t>Start</a:t>
            </a:r>
            <a:r>
              <a:rPr lang="en-US" sz="1200" b="0" baseline="0" dirty="0" smtClean="0"/>
              <a:t> </a:t>
            </a:r>
            <a:r>
              <a:rPr lang="en-US" sz="1200" baseline="0" dirty="0" smtClean="0"/>
              <a:t>list</a:t>
            </a:r>
            <a:r>
              <a:rPr lang="en-US" sz="1200" b="0" baseline="0" dirty="0" smtClean="0"/>
              <a:t>, select </a:t>
            </a:r>
            <a:r>
              <a:rPr lang="en-US" sz="1200" b="1" baseline="0" dirty="0" smtClean="0"/>
              <a:t>After Previous</a:t>
            </a:r>
            <a:r>
              <a:rPr lang="en-US" sz="1200" b="0" baseline="0" dirty="0" smtClean="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On the slide, select the first text box.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a:t>
            </a:r>
            <a:r>
              <a:rPr lang="en-US" sz="1200" b="0" baseline="0" dirty="0" smtClean="0"/>
              <a:t>, and then under </a:t>
            </a:r>
            <a:r>
              <a:rPr lang="en-US" sz="1200" b="1" baseline="0" dirty="0" smtClean="0"/>
              <a:t>Entrance</a:t>
            </a:r>
            <a:r>
              <a:rPr lang="en-US" sz="1200" b="0" baseline="0" dirty="0" smtClean="0"/>
              <a:t> click </a:t>
            </a:r>
            <a:r>
              <a:rPr lang="en-US" sz="1200" b="1" baseline="0" dirty="0" smtClean="0"/>
              <a:t>Fade</a:t>
            </a:r>
            <a:r>
              <a:rPr lang="en-US" sz="1200" b="0" baseline="0"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Also on the </a:t>
            </a:r>
            <a:r>
              <a:rPr lang="en-US" sz="1200" b="1" baseline="0" dirty="0" smtClean="0"/>
              <a:t>Animations</a:t>
            </a:r>
            <a:r>
              <a:rPr lang="en-US" sz="1200" b="0" baseline="0" dirty="0" smtClean="0"/>
              <a:t> tab, in the </a:t>
            </a:r>
            <a:r>
              <a:rPr lang="en-US" sz="1200" b="1" baseline="0" dirty="0" smtClean="0"/>
              <a:t>Timing</a:t>
            </a:r>
            <a:r>
              <a:rPr lang="en-US" sz="1200" b="0" baseline="0" dirty="0" smtClean="0"/>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In the</a:t>
            </a:r>
            <a:r>
              <a:rPr lang="en-US" sz="1200" baseline="0" dirty="0" smtClean="0"/>
              <a:t> </a:t>
            </a:r>
            <a:r>
              <a:rPr lang="en-US" sz="1200" b="1" dirty="0" smtClean="0"/>
              <a:t>Start</a:t>
            </a:r>
            <a:r>
              <a:rPr lang="en-US" sz="1200" baseline="0" dirty="0" smtClean="0"/>
              <a:t> list, select</a:t>
            </a:r>
            <a:r>
              <a:rPr lang="en-US" sz="1200" dirty="0" smtClean="0"/>
              <a:t> </a:t>
            </a:r>
            <a:r>
              <a:rPr lang="en-US" sz="1200" b="1" dirty="0" smtClean="0"/>
              <a:t>With Previous</a:t>
            </a:r>
            <a:r>
              <a:rPr lang="en-US" sz="1200" b="0" dirty="0" smtClean="0"/>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t>In the </a:t>
            </a:r>
            <a:r>
              <a:rPr lang="en-US" sz="1200" b="1" dirty="0" smtClean="0"/>
              <a:t>Duration </a:t>
            </a:r>
            <a:r>
              <a:rPr lang="en-US" sz="1200" baseline="0" dirty="0" smtClean="0"/>
              <a:t>box</a:t>
            </a:r>
            <a:r>
              <a:rPr lang="en-US" sz="1200" b="0" dirty="0" smtClean="0"/>
              <a:t>,</a:t>
            </a:r>
            <a:r>
              <a:rPr lang="en-US" sz="1200" b="0" baseline="0" dirty="0" smtClean="0"/>
              <a:t> enter </a:t>
            </a:r>
            <a:r>
              <a:rPr lang="en-US" sz="1200" b="1" baseline="0" dirty="0" smtClean="0"/>
              <a:t>0.50</a:t>
            </a:r>
            <a:r>
              <a:rPr lang="en-US" sz="1200" b="0" baseline="0" dirty="0" smtClean="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In the </a:t>
            </a:r>
            <a:r>
              <a:rPr lang="en-US" sz="1200" b="1" baseline="0" dirty="0" smtClean="0"/>
              <a:t>Selection and Visibility </a:t>
            </a:r>
            <a:r>
              <a:rPr lang="en-US" sz="1200" b="0" baseline="0" dirty="0" smtClean="0"/>
              <a:t>task pane, select the rectangle </a:t>
            </a:r>
            <a:r>
              <a:rPr lang="en-US" sz="1200" b="0" i="0" baseline="0" dirty="0" smtClean="0"/>
              <a:t>group. </a:t>
            </a:r>
            <a:r>
              <a:rPr lang="en-US" sz="1200" baseline="0" dirty="0" smtClean="0"/>
              <a:t>On the </a:t>
            </a:r>
            <a:r>
              <a:rPr lang="en-US" sz="1200" b="1" baseline="0" dirty="0" smtClean="0"/>
              <a:t>Animations</a:t>
            </a:r>
            <a:r>
              <a:rPr lang="en-US" sz="1200" baseline="0" dirty="0" smtClean="0"/>
              <a:t> tab, in the </a:t>
            </a:r>
            <a:r>
              <a:rPr lang="en-US" sz="1200" b="1" baseline="0" dirty="0" smtClean="0"/>
              <a:t>Advanced Animation </a:t>
            </a:r>
            <a:r>
              <a:rPr lang="en-US" sz="1200" baseline="0" dirty="0" smtClean="0"/>
              <a:t>group, click </a:t>
            </a:r>
            <a:r>
              <a:rPr lang="en-US" sz="1200" b="1" baseline="0" dirty="0" smtClean="0"/>
              <a:t>Add Animation</a:t>
            </a:r>
            <a:r>
              <a:rPr lang="en-US" sz="1200" baseline="0" dirty="0" smtClean="0"/>
              <a:t>, and then under </a:t>
            </a:r>
            <a:r>
              <a:rPr lang="en-US" sz="1200" b="1" baseline="0" dirty="0" smtClean="0"/>
              <a:t>Emphasis</a:t>
            </a:r>
            <a:r>
              <a:rPr lang="en-US" sz="1200" b="0" baseline="0" dirty="0" smtClean="0"/>
              <a:t> click </a:t>
            </a:r>
            <a:r>
              <a:rPr lang="en-US" sz="1200" b="1" baseline="0" dirty="0" smtClean="0"/>
              <a:t>Spin</a:t>
            </a:r>
            <a:r>
              <a:rPr lang="en-US" sz="1200" b="0" baseline="0" dirty="0" smtClean="0"/>
              <a:t>. </a:t>
            </a:r>
          </a:p>
          <a:p>
            <a:pPr marL="228600" lvl="0" indent="-228600">
              <a:buFont typeface="+mj-lt"/>
              <a:buAutoNum type="arabicPeriod"/>
            </a:pPr>
            <a:r>
              <a:rPr lang="en-US" sz="1200" b="0" baseline="0" dirty="0" smtClean="0"/>
              <a:t>Also on the </a:t>
            </a:r>
            <a:r>
              <a:rPr lang="en-US" sz="1200" b="1" baseline="0" dirty="0" smtClean="0"/>
              <a:t>Animations</a:t>
            </a:r>
            <a:r>
              <a:rPr lang="en-US" sz="1200" b="0" baseline="0" dirty="0" smtClean="0"/>
              <a:t> tab, in the </a:t>
            </a:r>
            <a:r>
              <a:rPr lang="en-US" sz="1200" b="1" baseline="0" dirty="0" smtClean="0"/>
              <a:t>Animation</a:t>
            </a:r>
            <a:r>
              <a:rPr lang="en-US" sz="1200" b="0" baseline="0" dirty="0" smtClean="0"/>
              <a:t> group, click the </a:t>
            </a:r>
            <a:r>
              <a:rPr lang="en-US" sz="1200" b="1" baseline="0" dirty="0" smtClean="0"/>
              <a:t>Effect Options</a:t>
            </a:r>
            <a:r>
              <a:rPr lang="en-US" sz="1200" b="0" baseline="0" dirty="0" smtClean="0"/>
              <a:t> dialog box launcher. In the </a:t>
            </a:r>
            <a:r>
              <a:rPr lang="en-US" sz="1200" b="1" baseline="0" dirty="0" smtClean="0"/>
              <a:t>Spin</a:t>
            </a:r>
            <a:r>
              <a:rPr lang="en-US" sz="1200" b="0" baseline="0" dirty="0" smtClean="0"/>
              <a:t> dialog box,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t>On the </a:t>
            </a:r>
            <a:r>
              <a:rPr lang="en-US" sz="1200" b="1" dirty="0" smtClean="0"/>
              <a:t>Effects</a:t>
            </a:r>
            <a:r>
              <a:rPr lang="en-US" sz="1200" b="0" dirty="0" smtClean="0"/>
              <a:t> tab, in the </a:t>
            </a:r>
            <a:r>
              <a:rPr lang="en-US" sz="1200" b="1" dirty="0" smtClean="0"/>
              <a:t>Amount </a:t>
            </a:r>
            <a:r>
              <a:rPr lang="en-US" sz="1200" b="0" dirty="0" smtClean="0"/>
              <a:t>list,</a:t>
            </a:r>
            <a:r>
              <a:rPr lang="en-US" sz="1200" b="0" baseline="0" dirty="0" smtClean="0"/>
              <a:t> in the </a:t>
            </a:r>
            <a:r>
              <a:rPr lang="en-US" sz="1200" b="1" baseline="0" dirty="0" smtClean="0"/>
              <a:t>Custom</a:t>
            </a:r>
            <a:r>
              <a:rPr lang="en-US" sz="1200" b="0" baseline="0" dirty="0" smtClean="0"/>
              <a:t> box, enter </a:t>
            </a:r>
            <a:r>
              <a:rPr lang="en-US" sz="1200" b="1" baseline="0" dirty="0" smtClean="0"/>
              <a:t>22</a:t>
            </a:r>
            <a:r>
              <a:rPr lang="en-US" sz="1200" b="1" baseline="0" dirty="0" smtClean="0">
                <a:latin typeface="Verdana"/>
                <a:ea typeface="Verdana"/>
                <a:cs typeface="Verdana"/>
              </a:rPr>
              <a:t>°</a:t>
            </a:r>
            <a:r>
              <a:rPr lang="en-US" sz="1200" b="0" baseline="0" dirty="0" smtClean="0"/>
              <a:t>, and then press ENTER.</a:t>
            </a:r>
            <a:r>
              <a:rPr lang="en-US" sz="1200" dirty="0" smtClean="0"/>
              <a:t> </a:t>
            </a:r>
            <a:r>
              <a:rPr lang="en-US" sz="1200" b="0" baseline="0" dirty="0" smtClean="0"/>
              <a:t> Also in the </a:t>
            </a:r>
            <a:r>
              <a:rPr lang="en-US" sz="1200" b="1" baseline="0" dirty="0" smtClean="0"/>
              <a:t>Amount</a:t>
            </a:r>
            <a:r>
              <a:rPr lang="en-US" sz="1200" b="0" baseline="0" dirty="0" smtClean="0"/>
              <a:t> list, click </a:t>
            </a:r>
            <a:r>
              <a:rPr lang="en-US" sz="1200" b="1" baseline="0" dirty="0" smtClean="0"/>
              <a:t>Clockwise</a:t>
            </a:r>
            <a:r>
              <a:rPr lang="en-US" sz="1200" b="0" baseline="0" dirty="0" smtClean="0"/>
              <a:t>.</a:t>
            </a:r>
            <a:r>
              <a:rPr lang="en-US" sz="1200" dirty="0" smtClean="0"/>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in the</a:t>
            </a:r>
            <a:r>
              <a:rPr lang="en-US" sz="1200" baseline="0" dirty="0" smtClean="0"/>
              <a:t> </a:t>
            </a:r>
            <a:r>
              <a:rPr lang="en-US" sz="1200" b="1" dirty="0" smtClean="0"/>
              <a:t>Start</a:t>
            </a:r>
            <a:r>
              <a:rPr lang="en-US" sz="1200" baseline="0" dirty="0" smtClean="0"/>
              <a:t> list, select</a:t>
            </a:r>
            <a:r>
              <a:rPr lang="en-US" sz="1200" dirty="0" smtClean="0"/>
              <a:t> </a:t>
            </a:r>
            <a:r>
              <a:rPr lang="en-US" sz="1200" b="1" dirty="0" smtClean="0"/>
              <a:t>On Click</a:t>
            </a:r>
            <a:r>
              <a:rPr lang="en-US" sz="1200" b="0" dirty="0" smtClean="0"/>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in </a:t>
            </a:r>
            <a:r>
              <a:rPr lang="en-US" sz="1200" b="0" i="0" baseline="0" dirty="0" smtClean="0"/>
              <a:t>the </a:t>
            </a:r>
            <a:r>
              <a:rPr lang="en-US" sz="1200" b="1" i="0" baseline="0" dirty="0" smtClean="0"/>
              <a:t>Duration </a:t>
            </a:r>
            <a:r>
              <a:rPr lang="en-US" sz="1200" b="0" i="0" baseline="0" dirty="0" smtClean="0"/>
              <a:t>box, enter </a:t>
            </a:r>
            <a:r>
              <a:rPr lang="en-US" sz="1200" b="1" i="0" baseline="0" dirty="0" smtClean="0"/>
              <a:t>0.50</a:t>
            </a:r>
            <a:r>
              <a:rPr lang="en-US" sz="1200" b="0" i="0" baseline="0" dirty="0" smtClean="0"/>
              <a:t>.</a:t>
            </a:r>
          </a:p>
          <a:p>
            <a:pPr marL="228600" indent="-228600">
              <a:buFont typeface="+mj-lt"/>
              <a:buAutoNum type="arabicPeriod"/>
            </a:pPr>
            <a:r>
              <a:rPr lang="en-US" sz="1200" b="0" baseline="0" dirty="0" smtClean="0"/>
              <a:t>On the slide, select the second oval.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a:t>
            </a:r>
            <a:r>
              <a:rPr lang="en-US" sz="1200" b="0" baseline="0" dirty="0" smtClean="0"/>
              <a:t> </a:t>
            </a:r>
            <a:r>
              <a:rPr lang="en-US" sz="1200" b="1" baseline="0" dirty="0" smtClean="0"/>
              <a:t>Animation</a:t>
            </a:r>
            <a:r>
              <a:rPr lang="en-US" sz="1200" b="0" baseline="0" dirty="0" smtClean="0"/>
              <a:t>, and then click </a:t>
            </a:r>
            <a:r>
              <a:rPr lang="en-US" sz="1200" b="1" baseline="0" dirty="0" smtClean="0"/>
              <a:t>More Emphasis Effects</a:t>
            </a:r>
            <a:r>
              <a:rPr lang="en-US" sz="1200" b="0" baseline="0" dirty="0" smtClean="0"/>
              <a:t>. In the </a:t>
            </a:r>
            <a:r>
              <a:rPr lang="en-US" sz="1200" b="1" baseline="0" dirty="0" smtClean="0"/>
              <a:t>Add Emphasis Effect </a:t>
            </a:r>
            <a:r>
              <a:rPr lang="en-US" sz="1200" b="0" baseline="0" dirty="0" smtClean="0"/>
              <a:t>dialog box, under </a:t>
            </a:r>
            <a:r>
              <a:rPr lang="en-US" sz="1200" b="1" baseline="0" dirty="0" smtClean="0"/>
              <a:t>Basic</a:t>
            </a:r>
            <a:r>
              <a:rPr lang="en-US" sz="1200" b="0" baseline="0" dirty="0" smtClean="0"/>
              <a:t>, click </a:t>
            </a:r>
            <a:r>
              <a:rPr lang="en-US" sz="1200" b="1" baseline="0" dirty="0" smtClean="0"/>
              <a:t>Fill Color</a:t>
            </a:r>
            <a:r>
              <a:rPr lang="en-US" sz="1200" b="0" baseline="0" dirty="0" smtClean="0"/>
              <a:t>. </a:t>
            </a:r>
          </a:p>
          <a:p>
            <a:pPr marL="228600" lvl="0" indent="-228600">
              <a:buFont typeface="+mj-lt"/>
              <a:buAutoNum type="arabicPeriod"/>
            </a:pPr>
            <a:r>
              <a:rPr lang="en-US" sz="1200" b="0" baseline="0" dirty="0" smtClean="0"/>
              <a:t>On the </a:t>
            </a:r>
            <a:r>
              <a:rPr lang="en-US" sz="1200" b="1" baseline="0" dirty="0" smtClean="0"/>
              <a:t>Animations</a:t>
            </a:r>
            <a:r>
              <a:rPr lang="en-US" sz="1200" b="0" baseline="0" dirty="0" smtClean="0"/>
              <a:t> tab, in the </a:t>
            </a:r>
            <a:r>
              <a:rPr lang="en-US" sz="1200" b="1" baseline="0" dirty="0" smtClean="0"/>
              <a:t>Animation</a:t>
            </a:r>
            <a:r>
              <a:rPr lang="en-US" sz="1200" b="0" baseline="0" dirty="0" smtClean="0"/>
              <a:t> group, click the </a:t>
            </a:r>
            <a:r>
              <a:rPr lang="en-US" sz="1200" b="1" baseline="0" dirty="0" smtClean="0"/>
              <a:t>Effect Options </a:t>
            </a:r>
            <a:r>
              <a:rPr lang="en-US" sz="1200" b="0" baseline="0" dirty="0" smtClean="0"/>
              <a:t>dialog box launcher. In the </a:t>
            </a:r>
            <a:r>
              <a:rPr lang="en-US" sz="1200" b="1" baseline="0" dirty="0" smtClean="0"/>
              <a:t>Fill Color </a:t>
            </a:r>
            <a:r>
              <a:rPr lang="en-US" sz="1200" b="0" baseline="0" dirty="0" smtClean="0"/>
              <a:t>dialog box, do the following:</a:t>
            </a:r>
          </a:p>
          <a:p>
            <a:pPr marL="685800" lvl="1" indent="-228600">
              <a:buFont typeface="Arial" pitchFamily="34" charset="0"/>
              <a:buChar char="•"/>
            </a:pPr>
            <a:r>
              <a:rPr lang="en-US" sz="1200" b="0" baseline="0" dirty="0" smtClean="0"/>
              <a:t>On the </a:t>
            </a:r>
            <a:r>
              <a:rPr lang="en-US" sz="1200" b="1" baseline="0" dirty="0" smtClean="0"/>
              <a:t>Effects</a:t>
            </a:r>
            <a:r>
              <a:rPr lang="en-US" sz="1200" b="0" baseline="0" dirty="0" smtClean="0"/>
              <a:t> tab, in the </a:t>
            </a:r>
            <a:r>
              <a:rPr lang="en-US" sz="1200" b="1" baseline="0" dirty="0" smtClean="0"/>
              <a:t>Fill Color </a:t>
            </a:r>
            <a:r>
              <a:rPr lang="en-US" sz="1200" b="0" baseline="0" dirty="0" smtClean="0"/>
              <a:t>list, click </a:t>
            </a:r>
            <a:r>
              <a:rPr lang="en-US" sz="1200" b="1" baseline="0" dirty="0" smtClean="0"/>
              <a:t>More Colors</a:t>
            </a:r>
            <a:r>
              <a:rPr lang="en-US" sz="1200" b="0" baseline="0" dirty="0" smtClean="0"/>
              <a:t>. In the </a:t>
            </a:r>
            <a:r>
              <a:rPr lang="en-US" sz="1200" b="1" baseline="0" dirty="0" smtClean="0"/>
              <a:t>Colors</a:t>
            </a:r>
            <a:r>
              <a:rPr lang="en-US" sz="1200" b="0" baseline="0" dirty="0" smtClean="0"/>
              <a:t> dialog box, on the </a:t>
            </a:r>
            <a:r>
              <a:rPr lang="en-US" sz="1200" b="1" baseline="0" dirty="0" smtClean="0"/>
              <a:t>Custom</a:t>
            </a:r>
            <a:r>
              <a:rPr lang="en-US" sz="1200" b="0" baseline="0" dirty="0" smtClean="0"/>
              <a:t> tab, enter values for Red:</a:t>
            </a:r>
            <a:r>
              <a:rPr lang="en-US" sz="1200" b="1" baseline="0" dirty="0" smtClean="0"/>
              <a:t>130</a:t>
            </a:r>
            <a:r>
              <a:rPr lang="en-US" sz="1200" b="0" baseline="0" dirty="0" smtClean="0"/>
              <a:t>, Green:</a:t>
            </a:r>
            <a:r>
              <a:rPr lang="en-US" sz="1200" b="1" baseline="0" dirty="0" smtClean="0"/>
              <a:t>153</a:t>
            </a:r>
            <a:r>
              <a:rPr lang="en-US" sz="1200" b="0" baseline="0" dirty="0" smtClean="0"/>
              <a:t>, Blue: </a:t>
            </a:r>
            <a:r>
              <a:rPr lang="en-US" sz="1200" b="1" baseline="0" dirty="0" smtClean="0"/>
              <a:t>117</a:t>
            </a:r>
            <a:r>
              <a:rPr lang="en-US" sz="1200" b="0" baseline="0" dirty="0" smtClean="0"/>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in the </a:t>
            </a:r>
            <a:r>
              <a:rPr lang="en-US" sz="1200" b="1" baseline="0" dirty="0" smtClean="0"/>
              <a:t>Start</a:t>
            </a:r>
            <a:r>
              <a:rPr lang="en-US" sz="1200" b="0" baseline="0" dirty="0" smtClean="0"/>
              <a:t> </a:t>
            </a:r>
            <a:r>
              <a:rPr lang="en-US" sz="1200" baseline="0" dirty="0" smtClean="0"/>
              <a:t>list</a:t>
            </a:r>
            <a:r>
              <a:rPr lang="en-US" sz="1200" b="0" baseline="0" dirty="0" smtClean="0"/>
              <a:t>, select </a:t>
            </a:r>
            <a:r>
              <a:rPr lang="en-US" sz="1200" b="1" baseline="0" dirty="0" smtClean="0"/>
              <a:t>After Previous</a:t>
            </a:r>
            <a:r>
              <a:rPr lang="en-US" sz="1200" b="0" baseline="0" dirty="0" smtClean="0"/>
              <a:t>. </a:t>
            </a:r>
          </a:p>
          <a:p>
            <a:pPr marL="685800" lvl="1" indent="-228600">
              <a:buFont typeface="Arial" pitchFamily="34" charset="0"/>
              <a:buChar char="•"/>
            </a:pPr>
            <a:r>
              <a:rPr lang="en-US" sz="1200" b="0" baseline="0" dirty="0" smtClean="0"/>
              <a:t>On the </a:t>
            </a:r>
            <a:r>
              <a:rPr lang="en-US" sz="1200" b="1" baseline="0" dirty="0" smtClean="0"/>
              <a:t>Timing</a:t>
            </a:r>
            <a:r>
              <a:rPr lang="en-US" sz="1200" b="0" baseline="0" dirty="0" smtClean="0"/>
              <a:t> tab, in the </a:t>
            </a:r>
            <a:r>
              <a:rPr lang="en-US" sz="1200" b="1" baseline="0" dirty="0" smtClean="0"/>
              <a:t>Duration </a:t>
            </a:r>
            <a:r>
              <a:rPr lang="en-US" sz="1200" b="0" baseline="0" dirty="0" smtClean="0"/>
              <a:t>box, enter </a:t>
            </a:r>
            <a:r>
              <a:rPr lang="en-US" sz="1200" b="1" baseline="0" dirty="0" smtClean="0"/>
              <a:t>0.50</a:t>
            </a:r>
            <a:r>
              <a:rPr lang="en-US" sz="1200" b="0" baseline="0"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On the slide, select the second text box.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a:t>
            </a:r>
            <a:r>
              <a:rPr lang="en-US" sz="1200" b="0" baseline="0" dirty="0" smtClean="0"/>
              <a:t>, and then under </a:t>
            </a:r>
            <a:r>
              <a:rPr lang="en-US" sz="1200" b="1" baseline="0" dirty="0" smtClean="0"/>
              <a:t>Entrance</a:t>
            </a:r>
            <a:r>
              <a:rPr lang="en-US" sz="1200" b="0" baseline="0" dirty="0" smtClean="0"/>
              <a:t> click </a:t>
            </a:r>
            <a:r>
              <a:rPr lang="en-US" sz="1200" b="1" baseline="0" dirty="0" smtClean="0"/>
              <a:t>Fade</a:t>
            </a:r>
            <a:r>
              <a:rPr lang="en-US" sz="1200" b="0" baseline="0"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Also on the </a:t>
            </a:r>
            <a:r>
              <a:rPr lang="en-US" sz="1200" b="1" baseline="0" dirty="0" smtClean="0"/>
              <a:t>Animations</a:t>
            </a:r>
            <a:r>
              <a:rPr lang="en-US" sz="1200" b="0" baseline="0" dirty="0" smtClean="0"/>
              <a:t> tab, in the </a:t>
            </a:r>
            <a:r>
              <a:rPr lang="en-US" sz="1200" b="1" baseline="0" dirty="0" smtClean="0"/>
              <a:t>Timing</a:t>
            </a:r>
            <a:r>
              <a:rPr lang="en-US" sz="1200" b="0" baseline="0" dirty="0" smtClean="0"/>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In the</a:t>
            </a:r>
            <a:r>
              <a:rPr lang="en-US" sz="1200" baseline="0" dirty="0" smtClean="0"/>
              <a:t> </a:t>
            </a:r>
            <a:r>
              <a:rPr lang="en-US" sz="1200" b="1" dirty="0" smtClean="0"/>
              <a:t>Start</a:t>
            </a:r>
            <a:r>
              <a:rPr lang="en-US" sz="1200" baseline="0" dirty="0" smtClean="0"/>
              <a:t> list, select</a:t>
            </a:r>
            <a:r>
              <a:rPr lang="en-US" sz="1200" dirty="0" smtClean="0"/>
              <a:t> </a:t>
            </a:r>
            <a:r>
              <a:rPr lang="en-US" sz="1200" b="1" dirty="0" smtClean="0"/>
              <a:t>With Previous</a:t>
            </a:r>
            <a:r>
              <a:rPr lang="en-US" sz="1200" b="0" dirty="0" smtClean="0"/>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t>In the </a:t>
            </a:r>
            <a:r>
              <a:rPr lang="en-US" sz="1200" b="1" dirty="0" smtClean="0"/>
              <a:t>Duration </a:t>
            </a:r>
            <a:r>
              <a:rPr lang="en-US" sz="1200" b="0" baseline="0" dirty="0" smtClean="0"/>
              <a:t>box</a:t>
            </a:r>
            <a:r>
              <a:rPr lang="en-US" sz="1200" b="0" dirty="0" smtClean="0"/>
              <a:t>,</a:t>
            </a:r>
            <a:r>
              <a:rPr lang="en-US" sz="1200" b="0" baseline="0" dirty="0" smtClean="0"/>
              <a:t> enter </a:t>
            </a:r>
            <a:r>
              <a:rPr lang="en-US" sz="1200" b="1" baseline="0" dirty="0" smtClean="0"/>
              <a:t>0.50</a:t>
            </a:r>
            <a:r>
              <a:rPr lang="en-US" sz="1200" b="0" baseline="0" dirty="0" smtClean="0"/>
              <a:t>. </a:t>
            </a:r>
          </a:p>
          <a:p>
            <a:pPr marL="228600" indent="-228600">
              <a:buFont typeface="+mj-lt"/>
              <a:buAutoNum type="arabicPeriod"/>
            </a:pPr>
            <a:r>
              <a:rPr lang="en-US" sz="1200" b="0" baseline="0" dirty="0" smtClean="0"/>
              <a:t>On the slide, select the third oval.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a:t>
            </a:r>
            <a:r>
              <a:rPr lang="en-US" sz="1200" b="0" baseline="0" dirty="0" smtClean="0"/>
              <a:t>, and then click </a:t>
            </a:r>
            <a:r>
              <a:rPr lang="en-US" sz="1200" b="1" baseline="0" dirty="0" smtClean="0"/>
              <a:t>More Emphasis Effects</a:t>
            </a:r>
            <a:r>
              <a:rPr lang="en-US" sz="1200" b="0" baseline="0" dirty="0" smtClean="0"/>
              <a:t>. In the </a:t>
            </a:r>
            <a:r>
              <a:rPr lang="en-US" sz="1200" b="1" baseline="0" dirty="0" smtClean="0"/>
              <a:t>Add Emphasis Effect </a:t>
            </a:r>
            <a:r>
              <a:rPr lang="en-US" sz="1200" b="0" baseline="0" dirty="0" smtClean="0"/>
              <a:t>dialog box, under </a:t>
            </a:r>
            <a:r>
              <a:rPr lang="en-US" sz="1200" b="1" baseline="0" dirty="0" smtClean="0"/>
              <a:t>Basic</a:t>
            </a:r>
            <a:r>
              <a:rPr lang="en-US" sz="1200" b="0" baseline="0" dirty="0" smtClean="0"/>
              <a:t>, click </a:t>
            </a:r>
            <a:r>
              <a:rPr lang="en-US" sz="1200" b="1" baseline="0" dirty="0" smtClean="0"/>
              <a:t>Fill Color</a:t>
            </a:r>
            <a:r>
              <a:rPr lang="en-US" sz="1200" b="0" baseline="0" dirty="0" smtClean="0"/>
              <a:t>. </a:t>
            </a:r>
          </a:p>
          <a:p>
            <a:pPr marL="228600" lvl="0" indent="-228600">
              <a:buFont typeface="+mj-lt"/>
              <a:buAutoNum type="arabicPeriod"/>
            </a:pPr>
            <a:r>
              <a:rPr lang="en-US" sz="1200" b="0" baseline="0" dirty="0" smtClean="0"/>
              <a:t>On the </a:t>
            </a:r>
            <a:r>
              <a:rPr lang="en-US" sz="1200" b="1" baseline="0" dirty="0" smtClean="0"/>
              <a:t>Animations</a:t>
            </a:r>
            <a:r>
              <a:rPr lang="en-US" sz="1200" b="0" baseline="0" dirty="0" smtClean="0"/>
              <a:t> tab, in the </a:t>
            </a:r>
            <a:r>
              <a:rPr lang="en-US" sz="1200" b="1" baseline="0" dirty="0" smtClean="0"/>
              <a:t>Animation</a:t>
            </a:r>
            <a:r>
              <a:rPr lang="en-US" sz="1200" b="0" baseline="0" dirty="0" smtClean="0"/>
              <a:t> group, click the </a:t>
            </a:r>
            <a:r>
              <a:rPr lang="en-US" sz="1200" b="1" baseline="0" dirty="0" smtClean="0"/>
              <a:t>Effect Options </a:t>
            </a:r>
            <a:r>
              <a:rPr lang="en-US" sz="1200" b="0" baseline="0" dirty="0" smtClean="0"/>
              <a:t>dialog box launcher. In the </a:t>
            </a:r>
            <a:r>
              <a:rPr lang="en-US" sz="1200" b="1" baseline="0" dirty="0" smtClean="0"/>
              <a:t>Fill Color </a:t>
            </a:r>
            <a:r>
              <a:rPr lang="en-US" sz="1200" b="0" baseline="0" dirty="0" smtClean="0"/>
              <a:t>dialog box, do the following:</a:t>
            </a:r>
          </a:p>
          <a:p>
            <a:pPr marL="685800" lvl="1" indent="-228600">
              <a:buFont typeface="Arial" pitchFamily="34" charset="0"/>
              <a:buChar char="•"/>
            </a:pPr>
            <a:r>
              <a:rPr lang="en-US" sz="1200" b="0" baseline="0" dirty="0" smtClean="0"/>
              <a:t>On the </a:t>
            </a:r>
            <a:r>
              <a:rPr lang="en-US" sz="1200" b="1" baseline="0" dirty="0" smtClean="0"/>
              <a:t>Effects</a:t>
            </a:r>
            <a:r>
              <a:rPr lang="en-US" sz="1200" b="0" baseline="0" dirty="0" smtClean="0"/>
              <a:t> tab, in the </a:t>
            </a:r>
            <a:r>
              <a:rPr lang="en-US" sz="1200" b="1" baseline="0" dirty="0" smtClean="0"/>
              <a:t>Fill Color </a:t>
            </a:r>
            <a:r>
              <a:rPr lang="en-US" sz="1200" b="0" baseline="0" dirty="0" smtClean="0"/>
              <a:t>list, click </a:t>
            </a:r>
            <a:r>
              <a:rPr lang="en-US" sz="1200" b="1" baseline="0" dirty="0" smtClean="0"/>
              <a:t>More Colors</a:t>
            </a:r>
            <a:r>
              <a:rPr lang="en-US" sz="1200" b="0" baseline="0" dirty="0" smtClean="0"/>
              <a:t>. In the </a:t>
            </a:r>
            <a:r>
              <a:rPr lang="en-US" sz="1200" b="1" baseline="0" dirty="0" smtClean="0"/>
              <a:t>Colors</a:t>
            </a:r>
            <a:r>
              <a:rPr lang="en-US" sz="1200" b="0" baseline="0" dirty="0" smtClean="0"/>
              <a:t> dialog box, on the </a:t>
            </a:r>
            <a:r>
              <a:rPr lang="en-US" sz="1200" b="1" baseline="0" dirty="0" smtClean="0"/>
              <a:t>Custom</a:t>
            </a:r>
            <a:r>
              <a:rPr lang="en-US" sz="1200" b="0" baseline="0" dirty="0" smtClean="0"/>
              <a:t> tab, enter values for Red:</a:t>
            </a:r>
            <a:r>
              <a:rPr lang="en-US" sz="1200" b="1" baseline="0" dirty="0" smtClean="0"/>
              <a:t>130</a:t>
            </a:r>
            <a:r>
              <a:rPr lang="en-US" sz="1200" b="0" baseline="0" dirty="0" smtClean="0"/>
              <a:t>, Green:</a:t>
            </a:r>
            <a:r>
              <a:rPr lang="en-US" sz="1200" b="1" baseline="0" dirty="0" smtClean="0"/>
              <a:t>153</a:t>
            </a:r>
            <a:r>
              <a:rPr lang="en-US" sz="1200" b="0" baseline="0" dirty="0" smtClean="0"/>
              <a:t>, Blue: </a:t>
            </a:r>
            <a:r>
              <a:rPr lang="en-US" sz="1200" b="1" baseline="0" dirty="0" smtClean="0"/>
              <a:t>117</a:t>
            </a:r>
            <a:r>
              <a:rPr lang="en-US" sz="1200" b="0" baseline="0" dirty="0" smtClean="0"/>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in the </a:t>
            </a:r>
            <a:r>
              <a:rPr lang="en-US" sz="1200" b="1" baseline="0" dirty="0" smtClean="0"/>
              <a:t>Start</a:t>
            </a:r>
            <a:r>
              <a:rPr lang="en-US" sz="1200" b="0" baseline="0" dirty="0" smtClean="0"/>
              <a:t> </a:t>
            </a:r>
            <a:r>
              <a:rPr lang="en-US" sz="1200" baseline="0" dirty="0" smtClean="0"/>
              <a:t>list</a:t>
            </a:r>
            <a:r>
              <a:rPr lang="en-US" sz="1200" b="0" baseline="0" dirty="0" smtClean="0"/>
              <a:t>, select </a:t>
            </a:r>
            <a:r>
              <a:rPr lang="en-US" sz="1200" b="1" baseline="0" dirty="0" smtClean="0"/>
              <a:t>After Previous</a:t>
            </a:r>
            <a:r>
              <a:rPr lang="en-US" sz="1200" b="0" baseline="0" dirty="0" smtClean="0"/>
              <a:t>. </a:t>
            </a:r>
          </a:p>
          <a:p>
            <a:pPr marL="685800" lvl="1" indent="-228600">
              <a:buFont typeface="Arial" pitchFamily="34" charset="0"/>
              <a:buChar char="•"/>
            </a:pPr>
            <a:r>
              <a:rPr lang="en-US" sz="1200" b="0" baseline="0" dirty="0" smtClean="0"/>
              <a:t>On the </a:t>
            </a:r>
            <a:r>
              <a:rPr lang="en-US" sz="1200" b="1" baseline="0" dirty="0" smtClean="0"/>
              <a:t>Timing</a:t>
            </a:r>
            <a:r>
              <a:rPr lang="en-US" sz="1200" b="0" baseline="0" dirty="0" smtClean="0"/>
              <a:t> tab, in the </a:t>
            </a:r>
            <a:r>
              <a:rPr lang="en-US" sz="1200" b="1" baseline="0" dirty="0" smtClean="0"/>
              <a:t>Speed</a:t>
            </a:r>
            <a:r>
              <a:rPr lang="en-US" sz="1200" b="0" baseline="0" dirty="0" smtClean="0"/>
              <a:t> </a:t>
            </a:r>
            <a:r>
              <a:rPr lang="en-US" sz="1200" baseline="0" dirty="0" smtClean="0"/>
              <a:t>list</a:t>
            </a:r>
            <a:r>
              <a:rPr lang="en-US" sz="1200" b="0" baseline="0" dirty="0" smtClean="0"/>
              <a:t>, select </a:t>
            </a:r>
            <a:r>
              <a:rPr lang="en-US" sz="1200" b="1" baseline="0" dirty="0" smtClean="0"/>
              <a:t>Very Fast</a:t>
            </a:r>
            <a:r>
              <a:rPr lang="en-US" sz="1200" b="0" baseline="0"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On the slide, select the third text box.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a:t>
            </a:r>
            <a:r>
              <a:rPr lang="en-US" sz="1200" b="0" baseline="0" dirty="0" smtClean="0"/>
              <a:t>, and then under </a:t>
            </a:r>
            <a:r>
              <a:rPr lang="en-US" sz="1200" b="1" baseline="0" dirty="0" smtClean="0"/>
              <a:t>Entrance</a:t>
            </a:r>
            <a:r>
              <a:rPr lang="en-US" sz="1200" baseline="0" dirty="0" smtClean="0"/>
              <a:t> click</a:t>
            </a:r>
            <a:r>
              <a:rPr lang="en-US" sz="1200" b="0" baseline="0" dirty="0" smtClean="0"/>
              <a:t> </a:t>
            </a:r>
            <a:r>
              <a:rPr lang="en-US" sz="1200" b="1" baseline="0" dirty="0" smtClean="0"/>
              <a:t>Fade</a:t>
            </a:r>
            <a:r>
              <a:rPr lang="en-US" sz="1200" b="0" baseline="0" dirty="0" smtClean="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Also on the </a:t>
            </a:r>
            <a:r>
              <a:rPr lang="en-US" sz="1200" b="1" baseline="0" dirty="0" smtClean="0"/>
              <a:t>Animations</a:t>
            </a:r>
            <a:r>
              <a:rPr lang="en-US" sz="1200" b="0" baseline="0" dirty="0" smtClean="0"/>
              <a:t> tab, in the </a:t>
            </a:r>
            <a:r>
              <a:rPr lang="en-US" sz="1200" b="1" baseline="0" dirty="0" smtClean="0"/>
              <a:t>Timing</a:t>
            </a:r>
            <a:r>
              <a:rPr lang="en-US" sz="1200" b="0" baseline="0" dirty="0" smtClean="0"/>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In the</a:t>
            </a:r>
            <a:r>
              <a:rPr lang="en-US" sz="1200" baseline="0" dirty="0" smtClean="0"/>
              <a:t> </a:t>
            </a:r>
            <a:r>
              <a:rPr lang="en-US" sz="1200" b="1" dirty="0" smtClean="0"/>
              <a:t>Start</a:t>
            </a:r>
            <a:r>
              <a:rPr lang="en-US" sz="1200" baseline="0" dirty="0" smtClean="0"/>
              <a:t> list, select</a:t>
            </a:r>
            <a:r>
              <a:rPr lang="en-US" sz="1200" dirty="0" smtClean="0"/>
              <a:t> </a:t>
            </a:r>
            <a:r>
              <a:rPr lang="en-US" sz="1200" b="1" dirty="0" smtClean="0"/>
              <a:t>With Previous</a:t>
            </a:r>
            <a:r>
              <a:rPr lang="en-US" sz="1200" b="0" dirty="0" smtClean="0"/>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t>In the </a:t>
            </a:r>
            <a:r>
              <a:rPr lang="en-US" sz="1200" b="1" dirty="0" smtClean="0"/>
              <a:t>Duration </a:t>
            </a:r>
            <a:r>
              <a:rPr lang="en-US" sz="1200" b="0" dirty="0" smtClean="0"/>
              <a:t>box, enter </a:t>
            </a:r>
            <a:r>
              <a:rPr lang="en-US" sz="1200" b="1" dirty="0" smtClean="0"/>
              <a:t>0.50.</a:t>
            </a:r>
            <a:endParaRPr lang="en-US" sz="1200" b="0" baseline="0" dirty="0" smtClean="0"/>
          </a:p>
          <a:p>
            <a:pPr marL="228600" indent="-228600">
              <a:buFont typeface="+mj-lt"/>
              <a:buAutoNum type="arabicPeriod"/>
            </a:pPr>
            <a:r>
              <a:rPr lang="en-US" sz="1200" b="0" baseline="0" dirty="0" smtClean="0"/>
              <a:t>On the slide, select the fourth oval. On the </a:t>
            </a:r>
            <a:r>
              <a:rPr lang="en-US" sz="1200" b="1" baseline="0" dirty="0" smtClean="0"/>
              <a:t>Animations</a:t>
            </a:r>
            <a:r>
              <a:rPr lang="en-US" sz="1200" b="0" baseline="0" dirty="0" smtClean="0"/>
              <a:t> tab, in the </a:t>
            </a:r>
            <a:r>
              <a:rPr lang="en-US" sz="1200" b="1" baseline="0" dirty="0" smtClean="0"/>
              <a:t>Advanced Animation </a:t>
            </a:r>
            <a:r>
              <a:rPr lang="en-US" sz="1200" b="0" baseline="0" dirty="0" smtClean="0"/>
              <a:t>group, click </a:t>
            </a:r>
            <a:r>
              <a:rPr lang="en-US" sz="1200" b="1" baseline="0" dirty="0" smtClean="0"/>
              <a:t>Add Animation</a:t>
            </a:r>
            <a:r>
              <a:rPr lang="en-US" sz="1200" b="0" baseline="0" dirty="0" smtClean="0"/>
              <a:t>, and then click </a:t>
            </a:r>
            <a:r>
              <a:rPr lang="en-US" sz="1200" b="1" baseline="0" dirty="0" smtClean="0"/>
              <a:t>More Emphasis Effects</a:t>
            </a:r>
            <a:r>
              <a:rPr lang="en-US" sz="1200" b="0" baseline="0" dirty="0" smtClean="0"/>
              <a:t>. In the </a:t>
            </a:r>
            <a:r>
              <a:rPr lang="en-US" sz="1200" b="1" baseline="0" dirty="0" smtClean="0"/>
              <a:t>Add Emphasis Effect </a:t>
            </a:r>
            <a:r>
              <a:rPr lang="en-US" sz="1200" b="0" baseline="0" dirty="0" smtClean="0"/>
              <a:t>dialog box, under </a:t>
            </a:r>
            <a:r>
              <a:rPr lang="en-US" sz="1200" b="1" baseline="0" dirty="0" smtClean="0"/>
              <a:t>Basic</a:t>
            </a:r>
            <a:r>
              <a:rPr lang="en-US" sz="1200" b="0" baseline="0" dirty="0" smtClean="0"/>
              <a:t>, click </a:t>
            </a:r>
            <a:r>
              <a:rPr lang="en-US" sz="1200" b="1" baseline="0" dirty="0" smtClean="0"/>
              <a:t>Fill Color</a:t>
            </a:r>
            <a:r>
              <a:rPr lang="en-US" sz="1200" b="0" baseline="0" dirty="0" smtClean="0"/>
              <a:t>. </a:t>
            </a:r>
          </a:p>
          <a:p>
            <a:pPr marL="228600" lvl="0" indent="-228600">
              <a:buFont typeface="+mj-lt"/>
              <a:buAutoNum type="arabicPeriod"/>
            </a:pPr>
            <a:r>
              <a:rPr lang="en-US" sz="1200" b="0" baseline="0" dirty="0" smtClean="0"/>
              <a:t>On the </a:t>
            </a:r>
            <a:r>
              <a:rPr lang="en-US" sz="1200" b="1" baseline="0" dirty="0" smtClean="0"/>
              <a:t>Animations</a:t>
            </a:r>
            <a:r>
              <a:rPr lang="en-US" sz="1200" b="0" baseline="0" dirty="0" smtClean="0"/>
              <a:t> tab, in the </a:t>
            </a:r>
            <a:r>
              <a:rPr lang="en-US" sz="1200" b="1" baseline="0" dirty="0" smtClean="0"/>
              <a:t>Animation</a:t>
            </a:r>
            <a:r>
              <a:rPr lang="en-US" sz="1200" b="0" baseline="0" dirty="0" smtClean="0"/>
              <a:t> group, click the </a:t>
            </a:r>
            <a:r>
              <a:rPr lang="en-US" sz="1200" b="1" baseline="0" dirty="0" smtClean="0"/>
              <a:t>Effect Options </a:t>
            </a:r>
            <a:r>
              <a:rPr lang="en-US" sz="1200" b="0" baseline="0" dirty="0" smtClean="0"/>
              <a:t>dialog box launcher. In the </a:t>
            </a:r>
            <a:r>
              <a:rPr lang="en-US" sz="1200" b="1" baseline="0" dirty="0" smtClean="0"/>
              <a:t>Fill Color </a:t>
            </a:r>
            <a:r>
              <a:rPr lang="en-US" sz="1200" b="0" baseline="0" dirty="0" smtClean="0"/>
              <a:t>dialog box, do the following:</a:t>
            </a:r>
          </a:p>
          <a:p>
            <a:pPr marL="685800" lvl="1" indent="-228600">
              <a:buFont typeface="Arial" pitchFamily="34" charset="0"/>
              <a:buChar char="•"/>
            </a:pPr>
            <a:r>
              <a:rPr lang="en-US" sz="1200" b="0" baseline="0" dirty="0" smtClean="0"/>
              <a:t>On the </a:t>
            </a:r>
            <a:r>
              <a:rPr lang="en-US" sz="1200" b="1" baseline="0" dirty="0" smtClean="0"/>
              <a:t>Effects</a:t>
            </a:r>
            <a:r>
              <a:rPr lang="en-US" sz="1200" b="0" baseline="0" dirty="0" smtClean="0"/>
              <a:t> tab, in the </a:t>
            </a:r>
            <a:r>
              <a:rPr lang="en-US" sz="1200" b="1" baseline="0" dirty="0" smtClean="0"/>
              <a:t>Fill Color </a:t>
            </a:r>
            <a:r>
              <a:rPr lang="en-US" sz="1200" b="0" baseline="0" dirty="0" smtClean="0"/>
              <a:t>list, click </a:t>
            </a:r>
            <a:r>
              <a:rPr lang="en-US" sz="1200" b="1" baseline="0" dirty="0" smtClean="0"/>
              <a:t>More Colors</a:t>
            </a:r>
            <a:r>
              <a:rPr lang="en-US" sz="1200" b="0" baseline="0" dirty="0" smtClean="0"/>
              <a:t>. In the </a:t>
            </a:r>
            <a:r>
              <a:rPr lang="en-US" sz="1200" b="1" baseline="0" dirty="0" smtClean="0"/>
              <a:t>Colors</a:t>
            </a:r>
            <a:r>
              <a:rPr lang="en-US" sz="1200" b="0" baseline="0" dirty="0" smtClean="0"/>
              <a:t> dialog box, on the </a:t>
            </a:r>
            <a:r>
              <a:rPr lang="en-US" sz="1200" b="1" baseline="0" dirty="0" smtClean="0"/>
              <a:t>Custom</a:t>
            </a:r>
            <a:r>
              <a:rPr lang="en-US" sz="1200" b="0" baseline="0" dirty="0" smtClean="0"/>
              <a:t> tab, enter values for Red:</a:t>
            </a:r>
            <a:r>
              <a:rPr lang="en-US" sz="1200" b="1" baseline="0" dirty="0" smtClean="0"/>
              <a:t>130</a:t>
            </a:r>
            <a:r>
              <a:rPr lang="en-US" sz="1200" b="0" baseline="0" dirty="0" smtClean="0"/>
              <a:t>, Green:</a:t>
            </a:r>
            <a:r>
              <a:rPr lang="en-US" sz="1200" b="1" baseline="0" dirty="0" smtClean="0"/>
              <a:t>153</a:t>
            </a:r>
            <a:r>
              <a:rPr lang="en-US" sz="1200" b="0" baseline="0" dirty="0" smtClean="0"/>
              <a:t>, Blue: </a:t>
            </a:r>
            <a:r>
              <a:rPr lang="en-US" sz="1200" b="1" baseline="0" dirty="0" smtClean="0"/>
              <a:t>117</a:t>
            </a:r>
            <a:r>
              <a:rPr lang="en-US" sz="1200" b="0" baseline="0" dirty="0" smtClean="0"/>
              <a:t>. </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On the </a:t>
            </a:r>
            <a:r>
              <a:rPr lang="en-US" sz="1200" b="1" baseline="0" dirty="0" smtClean="0"/>
              <a:t>Timing</a:t>
            </a:r>
            <a:r>
              <a:rPr lang="en-US" sz="1200" b="0" baseline="0" dirty="0" smtClean="0"/>
              <a:t> tab, in the </a:t>
            </a:r>
            <a:r>
              <a:rPr lang="en-US" sz="1200" b="1" baseline="0" dirty="0" smtClean="0"/>
              <a:t>Start</a:t>
            </a:r>
            <a:r>
              <a:rPr lang="en-US" sz="1200" b="0" baseline="0" dirty="0" smtClean="0"/>
              <a:t> </a:t>
            </a:r>
            <a:r>
              <a:rPr lang="en-US" sz="1200" baseline="0" dirty="0" smtClean="0"/>
              <a:t>list</a:t>
            </a:r>
            <a:r>
              <a:rPr lang="en-US" sz="1200" b="0" baseline="0" dirty="0" smtClean="0"/>
              <a:t>, select </a:t>
            </a:r>
            <a:r>
              <a:rPr lang="en-US" sz="1200" b="1" baseline="0" dirty="0" smtClean="0"/>
              <a:t>After Previous</a:t>
            </a:r>
            <a:r>
              <a:rPr lang="en-US" sz="1200" b="0" baseline="0" dirty="0" smtClean="0"/>
              <a:t>. </a:t>
            </a:r>
          </a:p>
          <a:p>
            <a:pPr marL="685800" lvl="1" indent="-228600">
              <a:buFont typeface="Arial" pitchFamily="34" charset="0"/>
              <a:buChar char="•"/>
            </a:pPr>
            <a:r>
              <a:rPr lang="en-US" sz="1200" b="0" baseline="0" dirty="0" smtClean="0"/>
              <a:t>On the </a:t>
            </a:r>
            <a:r>
              <a:rPr lang="en-US" sz="1200" b="1" baseline="0" dirty="0" smtClean="0"/>
              <a:t>Timing</a:t>
            </a:r>
            <a:r>
              <a:rPr lang="en-US" sz="1200" b="0" baseline="0" dirty="0" smtClean="0"/>
              <a:t> tab, in the </a:t>
            </a:r>
            <a:r>
              <a:rPr lang="en-US" sz="1200" b="1" baseline="0" dirty="0" smtClean="0"/>
              <a:t>Duration </a:t>
            </a:r>
            <a:r>
              <a:rPr lang="en-US" sz="1200" baseline="0" dirty="0" smtClean="0"/>
              <a:t>box</a:t>
            </a:r>
            <a:r>
              <a:rPr lang="en-US" sz="1200" b="0" baseline="0" dirty="0" smtClean="0"/>
              <a:t>, enter </a:t>
            </a:r>
            <a:r>
              <a:rPr lang="en-US" sz="1200" b="1" baseline="0" dirty="0" smtClean="0"/>
              <a:t>0.50</a:t>
            </a:r>
            <a:r>
              <a:rPr lang="en-US" sz="1200" b="0" baseline="0"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On the slide, select the fourth text box. On the </a:t>
            </a:r>
            <a:r>
              <a:rPr lang="en-US" sz="1200" b="1" baseline="0" dirty="0" smtClean="0"/>
              <a:t>Animations</a:t>
            </a:r>
            <a:r>
              <a:rPr lang="en-US" sz="1200" b="0" baseline="0" dirty="0" smtClean="0"/>
              <a:t> tab, in the </a:t>
            </a:r>
            <a:r>
              <a:rPr lang="en-US" sz="1200" b="1" baseline="0" dirty="0" smtClean="0"/>
              <a:t>Advanced Animation</a:t>
            </a:r>
            <a:r>
              <a:rPr lang="en-US" sz="1200" b="0" baseline="0" dirty="0" smtClean="0"/>
              <a:t> group, click </a:t>
            </a:r>
            <a:r>
              <a:rPr lang="en-US" sz="1200" b="1" baseline="0" dirty="0" smtClean="0"/>
              <a:t>Add Animation</a:t>
            </a:r>
            <a:r>
              <a:rPr lang="en-US" sz="1200" b="0" baseline="0" dirty="0" smtClean="0"/>
              <a:t>,</a:t>
            </a:r>
            <a:r>
              <a:rPr lang="en-US" sz="1200" b="1" baseline="0" dirty="0" smtClean="0"/>
              <a:t> </a:t>
            </a:r>
            <a:r>
              <a:rPr lang="en-US" sz="1200" b="0" baseline="0" dirty="0" smtClean="0"/>
              <a:t>and then under </a:t>
            </a:r>
            <a:r>
              <a:rPr lang="en-US" sz="1200" b="1" baseline="0" dirty="0" smtClean="0"/>
              <a:t>Entrance</a:t>
            </a:r>
            <a:r>
              <a:rPr lang="en-US" sz="1200" b="0" baseline="0" dirty="0" smtClean="0"/>
              <a:t> click </a:t>
            </a:r>
            <a:r>
              <a:rPr lang="en-US" sz="1200" b="1" baseline="0" dirty="0" smtClean="0"/>
              <a:t>Fade</a:t>
            </a:r>
            <a:r>
              <a:rPr lang="en-US" sz="1200" b="0" baseline="0" dirty="0" smtClean="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smtClean="0"/>
              <a:t>On the </a:t>
            </a:r>
            <a:r>
              <a:rPr lang="en-US" sz="1200" b="1" baseline="0" dirty="0" smtClean="0"/>
              <a:t>Animations</a:t>
            </a:r>
            <a:r>
              <a:rPr lang="en-US" sz="1200" b="0" baseline="0" dirty="0" smtClean="0"/>
              <a:t> tab, in the </a:t>
            </a:r>
            <a:r>
              <a:rPr lang="en-US" sz="1200" b="1" baseline="0" dirty="0" smtClean="0"/>
              <a:t>Timing</a:t>
            </a:r>
            <a:r>
              <a:rPr lang="en-US" sz="1200" b="0" baseline="0" dirty="0" smtClean="0"/>
              <a:t> group, do the following:</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t>In the</a:t>
            </a:r>
            <a:r>
              <a:rPr lang="en-US" sz="1200" baseline="0" dirty="0" smtClean="0"/>
              <a:t> </a:t>
            </a:r>
            <a:r>
              <a:rPr lang="en-US" sz="1200" b="1" dirty="0" smtClean="0"/>
              <a:t>Start</a:t>
            </a:r>
            <a:r>
              <a:rPr lang="en-US" sz="1200" baseline="0" dirty="0" smtClean="0"/>
              <a:t> list, select</a:t>
            </a:r>
            <a:r>
              <a:rPr lang="en-US" sz="1200" dirty="0" smtClean="0"/>
              <a:t> </a:t>
            </a:r>
            <a:r>
              <a:rPr lang="en-US" sz="1200" b="1" dirty="0" smtClean="0"/>
              <a:t>With Previous</a:t>
            </a:r>
            <a:r>
              <a:rPr lang="en-US" sz="1200" b="0" dirty="0" smtClean="0"/>
              <a:t>.</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t>In the </a:t>
            </a:r>
            <a:r>
              <a:rPr lang="en-US" sz="1200" b="1" dirty="0" smtClean="0"/>
              <a:t>Duration </a:t>
            </a:r>
            <a:r>
              <a:rPr lang="en-US" sz="1200" baseline="0" dirty="0" smtClean="0"/>
              <a:t>box</a:t>
            </a:r>
            <a:r>
              <a:rPr lang="en-US" sz="1200" b="0" dirty="0" smtClean="0"/>
              <a:t>,</a:t>
            </a:r>
            <a:r>
              <a:rPr lang="en-US" sz="1200" b="0" baseline="0" dirty="0" smtClean="0"/>
              <a:t> enter </a:t>
            </a:r>
            <a:r>
              <a:rPr lang="en-US" sz="1200" b="1" baseline="0" dirty="0" smtClean="0"/>
              <a:t>0:50</a:t>
            </a:r>
            <a:r>
              <a:rPr lang="en-US" sz="1200" b="0" baseline="0" dirty="0" smtClean="0"/>
              <a:t>. </a:t>
            </a:r>
          </a:p>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b="0" baseline="0" dirty="0" smtClean="0"/>
          </a:p>
        </p:txBody>
      </p:sp>
      <p:sp>
        <p:nvSpPr>
          <p:cNvPr id="6" name="Slide Image Placeholder 5"/>
          <p:cNvSpPr>
            <a:spLocks noGrp="1" noRot="1" noChangeAspect="1"/>
          </p:cNvSpPr>
          <p:nvPr>
            <p:ph type="sldImg"/>
          </p:nvPr>
        </p:nvSpPr>
        <p:spPr>
          <a:xfrm>
            <a:off x="109538" y="460375"/>
            <a:ext cx="3992562" cy="2359025"/>
          </a:xfrm>
        </p:spPr>
      </p:sp>
    </p:spTree>
    <p:extLst>
      <p:ext uri="{BB962C8B-B14F-4D97-AF65-F5344CB8AC3E}">
        <p14:creationId xmlns:p14="http://schemas.microsoft.com/office/powerpoint/2010/main" val="3712777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42</a:t>
            </a:fld>
            <a:endParaRPr lang="en-US" dirty="0"/>
          </a:p>
        </p:txBody>
      </p:sp>
    </p:spTree>
    <p:extLst>
      <p:ext uri="{BB962C8B-B14F-4D97-AF65-F5344CB8AC3E}">
        <p14:creationId xmlns:p14="http://schemas.microsoft.com/office/powerpoint/2010/main" val="2136121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43</a:t>
            </a:fld>
            <a:endParaRPr lang="en-US" dirty="0"/>
          </a:p>
        </p:txBody>
      </p:sp>
    </p:spTree>
    <p:extLst>
      <p:ext uri="{BB962C8B-B14F-4D97-AF65-F5344CB8AC3E}">
        <p14:creationId xmlns:p14="http://schemas.microsoft.com/office/powerpoint/2010/main" val="3932766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44</a:t>
            </a:fld>
            <a:endParaRPr lang="en-US" dirty="0"/>
          </a:p>
        </p:txBody>
      </p:sp>
    </p:spTree>
    <p:extLst>
      <p:ext uri="{BB962C8B-B14F-4D97-AF65-F5344CB8AC3E}">
        <p14:creationId xmlns:p14="http://schemas.microsoft.com/office/powerpoint/2010/main" val="2454456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45</a:t>
            </a:fld>
            <a:endParaRPr lang="en-US" dirty="0"/>
          </a:p>
        </p:txBody>
      </p:sp>
    </p:spTree>
    <p:extLst>
      <p:ext uri="{BB962C8B-B14F-4D97-AF65-F5344CB8AC3E}">
        <p14:creationId xmlns:p14="http://schemas.microsoft.com/office/powerpoint/2010/main" val="3930618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46</a:t>
            </a:fld>
            <a:endParaRPr lang="en-US" dirty="0"/>
          </a:p>
        </p:txBody>
      </p:sp>
    </p:spTree>
    <p:extLst>
      <p:ext uri="{BB962C8B-B14F-4D97-AF65-F5344CB8AC3E}">
        <p14:creationId xmlns:p14="http://schemas.microsoft.com/office/powerpoint/2010/main" val="459593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47</a:t>
            </a:fld>
            <a:endParaRPr lang="en-US" dirty="0"/>
          </a:p>
        </p:txBody>
      </p:sp>
    </p:spTree>
    <p:extLst>
      <p:ext uri="{BB962C8B-B14F-4D97-AF65-F5344CB8AC3E}">
        <p14:creationId xmlns:p14="http://schemas.microsoft.com/office/powerpoint/2010/main" val="3009584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48</a:t>
            </a:fld>
            <a:endParaRPr lang="en-US" dirty="0"/>
          </a:p>
        </p:txBody>
      </p:sp>
    </p:spTree>
    <p:extLst>
      <p:ext uri="{BB962C8B-B14F-4D97-AF65-F5344CB8AC3E}">
        <p14:creationId xmlns:p14="http://schemas.microsoft.com/office/powerpoint/2010/main" val="1309339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20</a:t>
            </a:fld>
            <a:endParaRPr lang="en-US" dirty="0"/>
          </a:p>
        </p:txBody>
      </p:sp>
    </p:spTree>
    <p:extLst>
      <p:ext uri="{BB962C8B-B14F-4D97-AF65-F5344CB8AC3E}">
        <p14:creationId xmlns:p14="http://schemas.microsoft.com/office/powerpoint/2010/main" val="1278024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35</a:t>
            </a:fld>
            <a:endParaRPr lang="en-US" dirty="0"/>
          </a:p>
        </p:txBody>
      </p:sp>
    </p:spTree>
    <p:extLst>
      <p:ext uri="{BB962C8B-B14F-4D97-AF65-F5344CB8AC3E}">
        <p14:creationId xmlns:p14="http://schemas.microsoft.com/office/powerpoint/2010/main" val="100554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36</a:t>
            </a:fld>
            <a:endParaRPr lang="en-US" dirty="0"/>
          </a:p>
        </p:txBody>
      </p:sp>
    </p:spTree>
    <p:extLst>
      <p:ext uri="{BB962C8B-B14F-4D97-AF65-F5344CB8AC3E}">
        <p14:creationId xmlns:p14="http://schemas.microsoft.com/office/powerpoint/2010/main" val="931855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37</a:t>
            </a:fld>
            <a:endParaRPr lang="en-US" dirty="0"/>
          </a:p>
        </p:txBody>
      </p:sp>
    </p:spTree>
    <p:extLst>
      <p:ext uri="{BB962C8B-B14F-4D97-AF65-F5344CB8AC3E}">
        <p14:creationId xmlns:p14="http://schemas.microsoft.com/office/powerpoint/2010/main" val="972960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38</a:t>
            </a:fld>
            <a:endParaRPr lang="en-US" dirty="0"/>
          </a:p>
        </p:txBody>
      </p:sp>
    </p:spTree>
    <p:extLst>
      <p:ext uri="{BB962C8B-B14F-4D97-AF65-F5344CB8AC3E}">
        <p14:creationId xmlns:p14="http://schemas.microsoft.com/office/powerpoint/2010/main" val="1040059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39</a:t>
            </a:fld>
            <a:endParaRPr lang="en-US" dirty="0"/>
          </a:p>
        </p:txBody>
      </p:sp>
    </p:spTree>
    <p:extLst>
      <p:ext uri="{BB962C8B-B14F-4D97-AF65-F5344CB8AC3E}">
        <p14:creationId xmlns:p14="http://schemas.microsoft.com/office/powerpoint/2010/main" val="1433811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40</a:t>
            </a:fld>
            <a:endParaRPr lang="en-US" dirty="0"/>
          </a:p>
        </p:txBody>
      </p:sp>
    </p:spTree>
    <p:extLst>
      <p:ext uri="{BB962C8B-B14F-4D97-AF65-F5344CB8AC3E}">
        <p14:creationId xmlns:p14="http://schemas.microsoft.com/office/powerpoint/2010/main" val="3307189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C3FE5D-D89A-446F-BA5D-607C5AB5E045}" type="slidenum">
              <a:rPr lang="en-US" smtClean="0"/>
              <a:pPr/>
              <a:t>41</a:t>
            </a:fld>
            <a:endParaRPr lang="en-US" dirty="0"/>
          </a:p>
        </p:txBody>
      </p:sp>
    </p:spTree>
    <p:extLst>
      <p:ext uri="{BB962C8B-B14F-4D97-AF65-F5344CB8AC3E}">
        <p14:creationId xmlns:p14="http://schemas.microsoft.com/office/powerpoint/2010/main" val="13315476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768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115051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2403535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15028"/>
            <a:ext cx="3008313" cy="915114"/>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15028"/>
            <a:ext cx="5111750" cy="460890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30141"/>
            <a:ext cx="3008313" cy="369379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501824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780472"/>
            <a:ext cx="5486400" cy="446723"/>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83394"/>
            <a:ext cx="5486400" cy="32404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227195"/>
            <a:ext cx="5486400" cy="633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722440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2810871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16694"/>
            <a:ext cx="2057400" cy="460724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16694"/>
            <a:ext cx="6019800" cy="46072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424009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extLst>
      <p:ext uri="{BB962C8B-B14F-4D97-AF65-F5344CB8AC3E}">
        <p14:creationId xmlns:p14="http://schemas.microsoft.com/office/powerpoint/2010/main" val="905691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601090"/>
            <a:ext cx="9144000" cy="981607"/>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1810228"/>
            <a:ext cx="8229600" cy="3014127"/>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656332"/>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140144"/>
            <a:ext cx="6489700" cy="282535"/>
          </a:xfrm>
          <a:prstGeom prst="rect">
            <a:avLst/>
          </a:prstGeom>
        </p:spPr>
        <p:txBody>
          <a:bodyPr anchor="b"/>
          <a:lstStyle>
            <a:lvl1pPr marL="0" indent="0">
              <a:buNone/>
              <a:defRPr sz="15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9" name="Pladsholder til diasnummer 5"/>
          <p:cNvSpPr>
            <a:spLocks noGrp="1"/>
          </p:cNvSpPr>
          <p:nvPr userDrawn="1">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502695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550194"/>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010253"/>
            <a:ext cx="8229600" cy="2814102"/>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406300"/>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890113"/>
            <a:ext cx="6489700" cy="282535"/>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9" name="Pladsholder til dato 3"/>
          <p:cNvSpPr>
            <a:spLocks noGrp="1"/>
          </p:cNvSpPr>
          <p:nvPr>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10" name="Pladsholder til diasnummer 5"/>
          <p:cNvSpPr>
            <a:spLocks noGrp="1"/>
          </p:cNvSpPr>
          <p:nvPr>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2774315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260158"/>
            <a:ext cx="4038600" cy="3564196"/>
          </a:xfrm>
          <a:prstGeom prst="rect">
            <a:avLst/>
          </a:prstGeom>
        </p:spPr>
        <p:txBody>
          <a:bodyPr/>
          <a:lstStyle>
            <a:lvl1pPr>
              <a:defRPr sz="2100">
                <a:latin typeface="Arial" pitchFamily="34" charset="0"/>
              </a:defRPr>
            </a:lvl1pPr>
            <a:lvl2pPr>
              <a:defRPr sz="1800">
                <a:latin typeface="Arial" pitchFamily="34" charset="0"/>
              </a:defRPr>
            </a:lvl2pPr>
            <a:lvl3pPr>
              <a:defRPr sz="1500">
                <a:latin typeface="Arial" pitchFamily="34" charset="0"/>
              </a:defRPr>
            </a:lvl3pPr>
            <a:lvl4pPr>
              <a:defRPr sz="1350">
                <a:latin typeface="Arial" pitchFamily="34" charset="0"/>
              </a:defRPr>
            </a:lvl4pPr>
            <a:lvl5pPr>
              <a:defRPr sz="1350">
                <a:latin typeface="Arial" pitchFamily="34" charset="0"/>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260158"/>
            <a:ext cx="4038600" cy="3564196"/>
          </a:xfrm>
          <a:prstGeom prst="rect">
            <a:avLst/>
          </a:prstGeom>
        </p:spPr>
        <p:txBody>
          <a:bodyPr/>
          <a:lstStyle>
            <a:lvl1pPr>
              <a:defRPr sz="2100">
                <a:latin typeface="Arial" pitchFamily="34" charset="0"/>
              </a:defRPr>
            </a:lvl1pPr>
            <a:lvl2pPr>
              <a:defRPr sz="1800">
                <a:latin typeface="Arial" pitchFamily="34" charset="0"/>
              </a:defRPr>
            </a:lvl2pPr>
            <a:lvl3pPr>
              <a:defRPr sz="1500">
                <a:latin typeface="Arial" pitchFamily="34" charset="0"/>
              </a:defRPr>
            </a:lvl3pPr>
            <a:lvl4pPr>
              <a:defRPr sz="1350">
                <a:latin typeface="Arial" pitchFamily="34" charset="0"/>
              </a:defRPr>
            </a:lvl4pPr>
            <a:lvl5pPr>
              <a:defRPr sz="1350">
                <a:latin typeface="Arial" pitchFamily="34" charset="0"/>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87E439B4-870C-4CCE-A1FC-E07FCED82A10}"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19C525ED-66E9-401D-9E0D-F5CF7806DEC8}"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020373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928689"/>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395536" y="1188170"/>
            <a:ext cx="8496944" cy="483680"/>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405880" y="1898675"/>
            <a:ext cx="8496944" cy="3145524"/>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11469437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208902"/>
            <a:ext cx="4040188" cy="503813"/>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Pladsholder til indhold 3"/>
          <p:cNvSpPr>
            <a:spLocks noGrp="1"/>
          </p:cNvSpPr>
          <p:nvPr>
            <p:ph sz="half" idx="2"/>
          </p:nvPr>
        </p:nvSpPr>
        <p:spPr>
          <a:xfrm>
            <a:off x="457200" y="1712714"/>
            <a:ext cx="4040188" cy="3111639"/>
          </a:xfrm>
          <a:prstGeom prst="rect">
            <a:avLst/>
          </a:prstGeom>
        </p:spPr>
        <p:txBody>
          <a:bodyPr/>
          <a:lstStyle>
            <a:lvl1pPr>
              <a:defRPr sz="1800">
                <a:latin typeface="Arial" pitchFamily="34" charset="0"/>
              </a:defRPr>
            </a:lvl1pPr>
            <a:lvl2pPr>
              <a:defRPr sz="1500">
                <a:latin typeface="Arial" pitchFamily="34" charset="0"/>
              </a:defRPr>
            </a:lvl2pPr>
            <a:lvl3pPr>
              <a:defRPr sz="1350">
                <a:latin typeface="Arial" pitchFamily="34" charset="0"/>
              </a:defRPr>
            </a:lvl3pPr>
            <a:lvl4pPr>
              <a:defRPr sz="1200">
                <a:latin typeface="Arial" pitchFamily="34" charset="0"/>
              </a:defRPr>
            </a:lvl4pPr>
            <a:lvl5pPr>
              <a:defRPr sz="1200">
                <a:latin typeface="Arial" pitchFamily="34" charset="0"/>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7" y="1208902"/>
            <a:ext cx="4041775" cy="503813"/>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Pladsholder til indhold 5"/>
          <p:cNvSpPr>
            <a:spLocks noGrp="1"/>
          </p:cNvSpPr>
          <p:nvPr>
            <p:ph sz="quarter" idx="4"/>
          </p:nvPr>
        </p:nvSpPr>
        <p:spPr>
          <a:xfrm>
            <a:off x="4645027" y="1712714"/>
            <a:ext cx="4041775" cy="3111639"/>
          </a:xfrm>
          <a:prstGeom prst="rect">
            <a:avLst/>
          </a:prstGeom>
        </p:spPr>
        <p:txBody>
          <a:bodyPr/>
          <a:lstStyle>
            <a:lvl1pPr>
              <a:defRPr sz="1800">
                <a:latin typeface="Arial" pitchFamily="34" charset="0"/>
              </a:defRPr>
            </a:lvl1pPr>
            <a:lvl2pPr>
              <a:defRPr sz="1500">
                <a:latin typeface="Arial" pitchFamily="34" charset="0"/>
              </a:defRPr>
            </a:lvl2pPr>
            <a:lvl3pPr>
              <a:defRPr sz="1350">
                <a:latin typeface="Arial" pitchFamily="34" charset="0"/>
              </a:defRPr>
            </a:lvl3pPr>
            <a:lvl4pPr>
              <a:defRPr sz="1200">
                <a:latin typeface="Arial" pitchFamily="34" charset="0"/>
              </a:defRPr>
            </a:lvl4pPr>
            <a:lvl5pPr>
              <a:defRPr sz="1200">
                <a:latin typeface="Arial" pitchFamily="34" charset="0"/>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EEE2643A-85B3-488B-A442-027285BB5102}"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8"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9"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4A950384-4EAA-4A03-A4E2-CB111C47BBFF}"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315123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C3E296A5-4FE0-4558-AF36-CE4719A374D5}"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4"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5"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C7517DFB-6793-4DA8-B49A-13739542CF1E}"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061414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6D43378A-0042-4AF6-8C19-950CD23B04AB}"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3"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4"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54FE4316-4526-48F1-B4C0-8A309AA381D9}"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42114554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2" y="215026"/>
            <a:ext cx="3008313" cy="915115"/>
          </a:xfrm>
          <a:prstGeom prst="rect">
            <a:avLst/>
          </a:prstGeom>
        </p:spPr>
        <p:txBody>
          <a:bodyPr anchor="b"/>
          <a:lstStyle>
            <a:lvl1pPr algn="l">
              <a:defRPr sz="15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15028"/>
            <a:ext cx="5111750" cy="4609327"/>
          </a:xfrm>
          <a:prstGeom prst="rect">
            <a:avLst/>
          </a:prstGeom>
        </p:spPr>
        <p:txBody>
          <a:bodyPr/>
          <a:lstStyle>
            <a:lvl1pPr>
              <a:defRPr sz="2400">
                <a:latin typeface="Arial" pitchFamily="34" charset="0"/>
              </a:defRPr>
            </a:lvl1pPr>
            <a:lvl2pPr>
              <a:defRPr sz="2100">
                <a:latin typeface="Arial" pitchFamily="34" charset="0"/>
              </a:defRPr>
            </a:lvl2pPr>
            <a:lvl3pPr>
              <a:defRPr sz="1800">
                <a:latin typeface="Arial" pitchFamily="34" charset="0"/>
              </a:defRPr>
            </a:lvl3pPr>
            <a:lvl4pPr>
              <a:defRPr sz="1500">
                <a:latin typeface="Arial" pitchFamily="34" charset="0"/>
              </a:defRPr>
            </a:lvl4pPr>
            <a:lvl5pPr>
              <a:defRPr sz="1500">
                <a:latin typeface="Arial" pitchFamily="34" charset="0"/>
              </a:defRPr>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2" y="1130143"/>
            <a:ext cx="3008313" cy="3694212"/>
          </a:xfrm>
          <a:prstGeom prst="rect">
            <a:avLst/>
          </a:prstGeom>
        </p:spPr>
        <p:txBody>
          <a:bodyPr/>
          <a:lstStyle>
            <a:lvl1pPr marL="0" indent="0">
              <a:buNone/>
              <a:defRPr sz="1050">
                <a:latin typeface="Arial" pitchFamily="34"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9C5A3271-3E88-41A0-BDA6-D56194849FF1}"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26411D1F-8E6F-4F53-9224-607C93DADD2A}"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979702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780472"/>
            <a:ext cx="5486400" cy="446307"/>
          </a:xfrm>
          <a:prstGeom prst="rect">
            <a:avLst/>
          </a:prstGeom>
        </p:spPr>
        <p:txBody>
          <a:bodyPr anchor="b"/>
          <a:lstStyle>
            <a:lvl1pPr algn="l">
              <a:defRPr sz="15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482560"/>
            <a:ext cx="5486400" cy="3240405"/>
          </a:xfrm>
          <a:prstGeom prst="rect">
            <a:avLst/>
          </a:prstGeom>
        </p:spPr>
        <p:txBody>
          <a:bodyPr rtlCol="0">
            <a:normAutofit/>
          </a:bodyPr>
          <a:lstStyle>
            <a:lvl1pPr marL="0" indent="0">
              <a:buNone/>
              <a:defRPr sz="2400">
                <a:latin typeface="Arial"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smtClean="0"/>
              <a:t>Click icon to add picture</a:t>
            </a:r>
            <a:endParaRPr lang="da-DK" noProof="0" dirty="0"/>
          </a:p>
        </p:txBody>
      </p:sp>
      <p:sp>
        <p:nvSpPr>
          <p:cNvPr id="4" name="Pladsholder til tekst 3"/>
          <p:cNvSpPr>
            <a:spLocks noGrp="1"/>
          </p:cNvSpPr>
          <p:nvPr>
            <p:ph type="body" sz="half" idx="2"/>
          </p:nvPr>
        </p:nvSpPr>
        <p:spPr>
          <a:xfrm>
            <a:off x="1792288" y="4226779"/>
            <a:ext cx="5486400" cy="633829"/>
          </a:xfrm>
          <a:prstGeom prst="rect">
            <a:avLst/>
          </a:prstGeom>
        </p:spPr>
        <p:txBody>
          <a:bodyPr/>
          <a:lstStyle>
            <a:lvl1pPr marL="0" indent="0">
              <a:buNone/>
              <a:defRPr sz="1050">
                <a:latin typeface="Arial" pitchFamily="34"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BB011C4B-5C51-4D2C-B610-AAAC9A203B2A}"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0E7CC0A5-607D-4EE9-9E4C-7A3ACE8F6CE9}"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822483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260158"/>
            <a:ext cx="8229600" cy="3564196"/>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073B62CC-05CC-4886-8E88-8DAF6F243F28}"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5"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6"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5DDB6A00-92FD-4F76-8510-70B290037FA4}"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10051502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16278"/>
            <a:ext cx="2057400" cy="4608076"/>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16278"/>
            <a:ext cx="6019800" cy="4608076"/>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11A6DC43-467D-449E-94A0-D56147AE8E86}"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5"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6"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2C37689E-EF9A-435C-9830-4BFB46C47555}"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5488226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7710"/>
            <a:ext cx="7772400" cy="115764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060382"/>
            <a:ext cx="6400800" cy="1380173"/>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5005626"/>
            <a:ext cx="2133600" cy="287536"/>
          </a:xfrm>
          <a:prstGeom prst="rect">
            <a:avLst/>
          </a:prstGeom>
        </p:spPr>
        <p:txBody>
          <a:bodyPr/>
          <a:lstStyle/>
          <a:p>
            <a:pPr defTabSz="342900" fontAlgn="base" latinLnBrk="0">
              <a:spcBef>
                <a:spcPct val="0"/>
              </a:spcBef>
              <a:spcAft>
                <a:spcPct val="0"/>
              </a:spcAft>
            </a:pPr>
            <a:fld id="{F5EF05EF-6168-407F-8025-E41839E12504}" type="datetimeFigureOut">
              <a:rPr lang="en-US" smtClean="0">
                <a:solidFill>
                  <a:prstClr val="white"/>
                </a:solidFill>
                <a:latin typeface="Arial" charset="0"/>
                <a:ea typeface="ＭＳ Ｐゴシック" charset="-128"/>
              </a:rPr>
              <a:pPr defTabSz="342900" fontAlgn="base" latinLnBrk="0">
                <a:spcBef>
                  <a:spcPct val="0"/>
                </a:spcBef>
                <a:spcAft>
                  <a:spcPct val="0"/>
                </a:spcAft>
              </a:pPr>
              <a:t>12/18/2015</a:t>
            </a:fld>
            <a:endParaRPr lang="en-US" dirty="0">
              <a:solidFill>
                <a:prstClr val="white"/>
              </a:solidFill>
              <a:latin typeface="Arial" charset="0"/>
              <a:ea typeface="ＭＳ Ｐゴシック" charset="-128"/>
            </a:endParaRPr>
          </a:p>
        </p:txBody>
      </p:sp>
      <p:sp>
        <p:nvSpPr>
          <p:cNvPr id="5" name="Footer Placeholder 4"/>
          <p:cNvSpPr>
            <a:spLocks noGrp="1"/>
          </p:cNvSpPr>
          <p:nvPr>
            <p:ph type="ftr" sz="quarter" idx="11"/>
          </p:nvPr>
        </p:nvSpPr>
        <p:spPr>
          <a:xfrm>
            <a:off x="3124200" y="5005626"/>
            <a:ext cx="2895600" cy="287536"/>
          </a:xfrm>
          <a:prstGeom prst="rect">
            <a:avLst/>
          </a:prstGeom>
        </p:spPr>
        <p:txBody>
          <a:bodyPr/>
          <a:lstStyle/>
          <a:p>
            <a:pPr defTabSz="342900" fontAlgn="base" latinLnBrk="0">
              <a:spcBef>
                <a:spcPct val="0"/>
              </a:spcBef>
              <a:spcAft>
                <a:spcPct val="0"/>
              </a:spcAft>
            </a:pPr>
            <a:endParaRPr lang="en-US" dirty="0">
              <a:solidFill>
                <a:prstClr val="white"/>
              </a:solidFill>
              <a:latin typeface="Arial" charset="0"/>
              <a:ea typeface="ＭＳ Ｐゴシック" charset="-128"/>
            </a:endParaRPr>
          </a:p>
        </p:txBody>
      </p:sp>
      <p:sp>
        <p:nvSpPr>
          <p:cNvPr id="6" name="Slide Number Placeholder 5"/>
          <p:cNvSpPr>
            <a:spLocks noGrp="1"/>
          </p:cNvSpPr>
          <p:nvPr>
            <p:ph type="sldNum" sz="quarter" idx="12"/>
          </p:nvPr>
        </p:nvSpPr>
        <p:spPr>
          <a:xfrm>
            <a:off x="6553200" y="5005626"/>
            <a:ext cx="2133600" cy="287536"/>
          </a:xfrm>
          <a:prstGeom prst="rect">
            <a:avLst/>
          </a:prstGeom>
        </p:spPr>
        <p:txBody>
          <a:bodyPr/>
          <a:lstStyle/>
          <a:p>
            <a:pPr defTabSz="342900" fontAlgn="base" latinLnBrk="0">
              <a:spcBef>
                <a:spcPct val="0"/>
              </a:spcBef>
              <a:spcAft>
                <a:spcPct val="0"/>
              </a:spcAft>
            </a:pPr>
            <a:fld id="{FA1C692C-4F2D-45F6-A9A8-8A3A8FE27806}" type="slidenum">
              <a:rPr lang="en-US" smtClean="0">
                <a:solidFill>
                  <a:prstClr val="white"/>
                </a:solidFill>
                <a:latin typeface="Arial" charset="0"/>
                <a:ea typeface="ＭＳ Ｐゴシック" charset="-128"/>
              </a:rPr>
              <a:pPr defTabSz="342900" fontAlgn="base" latinLnBrk="0">
                <a:spcBef>
                  <a:spcPct val="0"/>
                </a:spcBef>
                <a:spcAft>
                  <a:spcPct val="0"/>
                </a:spcAft>
              </a:pPr>
              <a:t>‹#›</a:t>
            </a:fld>
            <a:endParaRPr lang="en-US" dirty="0">
              <a:solidFill>
                <a:prstClr val="white"/>
              </a:solidFill>
              <a:latin typeface="Arial" charset="0"/>
              <a:ea typeface="ＭＳ Ｐゴシック" charset="-128"/>
            </a:endParaRPr>
          </a:p>
        </p:txBody>
      </p:sp>
    </p:spTree>
    <p:extLst>
      <p:ext uri="{BB962C8B-B14F-4D97-AF65-F5344CB8AC3E}">
        <p14:creationId xmlns:p14="http://schemas.microsoft.com/office/powerpoint/2010/main" val="14504034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61437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601090"/>
            <a:ext cx="9144000" cy="981607"/>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1810228"/>
            <a:ext cx="8229600" cy="3014127"/>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656332"/>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140144"/>
            <a:ext cx="6489700" cy="282535"/>
          </a:xfrm>
          <a:prstGeom prst="rect">
            <a:avLst/>
          </a:prstGeom>
        </p:spPr>
        <p:txBody>
          <a:bodyPr anchor="b"/>
          <a:lstStyle>
            <a:lvl1pPr marL="0" indent="0">
              <a:buNone/>
              <a:defRPr sz="15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9" name="Pladsholder til diasnummer 5"/>
          <p:cNvSpPr>
            <a:spLocks noGrp="1"/>
          </p:cNvSpPr>
          <p:nvPr userDrawn="1">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2925506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928689"/>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1979712" y="1036953"/>
            <a:ext cx="6912768" cy="483680"/>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1990056" y="1747458"/>
            <a:ext cx="6912768" cy="3145524"/>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9228082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550194"/>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010253"/>
            <a:ext cx="8229600" cy="2814102"/>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406300"/>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890113"/>
            <a:ext cx="6489700" cy="282535"/>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9" name="Pladsholder til dato 3"/>
          <p:cNvSpPr>
            <a:spLocks noGrp="1"/>
          </p:cNvSpPr>
          <p:nvPr>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10" name="Pladsholder til diasnummer 5"/>
          <p:cNvSpPr>
            <a:spLocks noGrp="1"/>
          </p:cNvSpPr>
          <p:nvPr>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3285342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260158"/>
            <a:ext cx="4038600" cy="3564196"/>
          </a:xfrm>
          <a:prstGeom prst="rect">
            <a:avLst/>
          </a:prstGeom>
        </p:spPr>
        <p:txBody>
          <a:bodyPr/>
          <a:lstStyle>
            <a:lvl1pPr>
              <a:defRPr sz="2100">
                <a:latin typeface="Arial" pitchFamily="34" charset="0"/>
              </a:defRPr>
            </a:lvl1pPr>
            <a:lvl2pPr>
              <a:defRPr sz="1800">
                <a:latin typeface="Arial" pitchFamily="34" charset="0"/>
              </a:defRPr>
            </a:lvl2pPr>
            <a:lvl3pPr>
              <a:defRPr sz="1500">
                <a:latin typeface="Arial" pitchFamily="34" charset="0"/>
              </a:defRPr>
            </a:lvl3pPr>
            <a:lvl4pPr>
              <a:defRPr sz="1350">
                <a:latin typeface="Arial" pitchFamily="34" charset="0"/>
              </a:defRPr>
            </a:lvl4pPr>
            <a:lvl5pPr>
              <a:defRPr sz="1350">
                <a:latin typeface="Arial" pitchFamily="34" charset="0"/>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260158"/>
            <a:ext cx="4038600" cy="3564196"/>
          </a:xfrm>
          <a:prstGeom prst="rect">
            <a:avLst/>
          </a:prstGeom>
        </p:spPr>
        <p:txBody>
          <a:bodyPr/>
          <a:lstStyle>
            <a:lvl1pPr>
              <a:defRPr sz="2100">
                <a:latin typeface="Arial" pitchFamily="34" charset="0"/>
              </a:defRPr>
            </a:lvl1pPr>
            <a:lvl2pPr>
              <a:defRPr sz="1800">
                <a:latin typeface="Arial" pitchFamily="34" charset="0"/>
              </a:defRPr>
            </a:lvl2pPr>
            <a:lvl3pPr>
              <a:defRPr sz="1500">
                <a:latin typeface="Arial" pitchFamily="34" charset="0"/>
              </a:defRPr>
            </a:lvl3pPr>
            <a:lvl4pPr>
              <a:defRPr sz="1350">
                <a:latin typeface="Arial" pitchFamily="34" charset="0"/>
              </a:defRPr>
            </a:lvl4pPr>
            <a:lvl5pPr>
              <a:defRPr sz="1350">
                <a:latin typeface="Arial" pitchFamily="34" charset="0"/>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87E439B4-870C-4CCE-A1FC-E07FCED82A10}"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19C525ED-66E9-401D-9E0D-F5CF7806DEC8}"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780921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208902"/>
            <a:ext cx="4040188" cy="503813"/>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Pladsholder til indhold 3"/>
          <p:cNvSpPr>
            <a:spLocks noGrp="1"/>
          </p:cNvSpPr>
          <p:nvPr>
            <p:ph sz="half" idx="2"/>
          </p:nvPr>
        </p:nvSpPr>
        <p:spPr>
          <a:xfrm>
            <a:off x="457200" y="1712714"/>
            <a:ext cx="4040188" cy="3111639"/>
          </a:xfrm>
          <a:prstGeom prst="rect">
            <a:avLst/>
          </a:prstGeom>
        </p:spPr>
        <p:txBody>
          <a:bodyPr/>
          <a:lstStyle>
            <a:lvl1pPr>
              <a:defRPr sz="1800">
                <a:latin typeface="Arial" pitchFamily="34" charset="0"/>
              </a:defRPr>
            </a:lvl1pPr>
            <a:lvl2pPr>
              <a:defRPr sz="1500">
                <a:latin typeface="Arial" pitchFamily="34" charset="0"/>
              </a:defRPr>
            </a:lvl2pPr>
            <a:lvl3pPr>
              <a:defRPr sz="1350">
                <a:latin typeface="Arial" pitchFamily="34" charset="0"/>
              </a:defRPr>
            </a:lvl3pPr>
            <a:lvl4pPr>
              <a:defRPr sz="1200">
                <a:latin typeface="Arial" pitchFamily="34" charset="0"/>
              </a:defRPr>
            </a:lvl4pPr>
            <a:lvl5pPr>
              <a:defRPr sz="1200">
                <a:latin typeface="Arial" pitchFamily="34" charset="0"/>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7" y="1208902"/>
            <a:ext cx="4041775" cy="503813"/>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Pladsholder til indhold 5"/>
          <p:cNvSpPr>
            <a:spLocks noGrp="1"/>
          </p:cNvSpPr>
          <p:nvPr>
            <p:ph sz="quarter" idx="4"/>
          </p:nvPr>
        </p:nvSpPr>
        <p:spPr>
          <a:xfrm>
            <a:off x="4645027" y="1712714"/>
            <a:ext cx="4041775" cy="3111639"/>
          </a:xfrm>
          <a:prstGeom prst="rect">
            <a:avLst/>
          </a:prstGeom>
        </p:spPr>
        <p:txBody>
          <a:bodyPr/>
          <a:lstStyle>
            <a:lvl1pPr>
              <a:defRPr sz="1800">
                <a:latin typeface="Arial" pitchFamily="34" charset="0"/>
              </a:defRPr>
            </a:lvl1pPr>
            <a:lvl2pPr>
              <a:defRPr sz="1500">
                <a:latin typeface="Arial" pitchFamily="34" charset="0"/>
              </a:defRPr>
            </a:lvl2pPr>
            <a:lvl3pPr>
              <a:defRPr sz="1350">
                <a:latin typeface="Arial" pitchFamily="34" charset="0"/>
              </a:defRPr>
            </a:lvl3pPr>
            <a:lvl4pPr>
              <a:defRPr sz="1200">
                <a:latin typeface="Arial" pitchFamily="34" charset="0"/>
              </a:defRPr>
            </a:lvl4pPr>
            <a:lvl5pPr>
              <a:defRPr sz="1200">
                <a:latin typeface="Arial" pitchFamily="34" charset="0"/>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EEE2643A-85B3-488B-A442-027285BB5102}"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8"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9"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4A950384-4EAA-4A03-A4E2-CB111C47BBFF}"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9606376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C3E296A5-4FE0-4558-AF36-CE4719A374D5}"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4"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5"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C7517DFB-6793-4DA8-B49A-13739542CF1E}"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4557943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6D43378A-0042-4AF6-8C19-950CD23B04AB}"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3"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4"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54FE4316-4526-48F1-B4C0-8A309AA381D9}"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33400589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2" y="215026"/>
            <a:ext cx="3008313" cy="915115"/>
          </a:xfrm>
          <a:prstGeom prst="rect">
            <a:avLst/>
          </a:prstGeom>
        </p:spPr>
        <p:txBody>
          <a:bodyPr anchor="b"/>
          <a:lstStyle>
            <a:lvl1pPr algn="l">
              <a:defRPr sz="15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15028"/>
            <a:ext cx="5111750" cy="4609327"/>
          </a:xfrm>
          <a:prstGeom prst="rect">
            <a:avLst/>
          </a:prstGeom>
        </p:spPr>
        <p:txBody>
          <a:bodyPr/>
          <a:lstStyle>
            <a:lvl1pPr>
              <a:defRPr sz="2400">
                <a:latin typeface="Arial" pitchFamily="34" charset="0"/>
              </a:defRPr>
            </a:lvl1pPr>
            <a:lvl2pPr>
              <a:defRPr sz="2100">
                <a:latin typeface="Arial" pitchFamily="34" charset="0"/>
              </a:defRPr>
            </a:lvl2pPr>
            <a:lvl3pPr>
              <a:defRPr sz="1800">
                <a:latin typeface="Arial" pitchFamily="34" charset="0"/>
              </a:defRPr>
            </a:lvl3pPr>
            <a:lvl4pPr>
              <a:defRPr sz="1500">
                <a:latin typeface="Arial" pitchFamily="34" charset="0"/>
              </a:defRPr>
            </a:lvl4pPr>
            <a:lvl5pPr>
              <a:defRPr sz="1500">
                <a:latin typeface="Arial" pitchFamily="34" charset="0"/>
              </a:defRPr>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2" y="1130143"/>
            <a:ext cx="3008313" cy="3694212"/>
          </a:xfrm>
          <a:prstGeom prst="rect">
            <a:avLst/>
          </a:prstGeom>
        </p:spPr>
        <p:txBody>
          <a:bodyPr/>
          <a:lstStyle>
            <a:lvl1pPr marL="0" indent="0">
              <a:buNone/>
              <a:defRPr sz="1050">
                <a:latin typeface="Arial" pitchFamily="34"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9C5A3271-3E88-41A0-BDA6-D56194849FF1}"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26411D1F-8E6F-4F53-9224-607C93DADD2A}"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18074371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780472"/>
            <a:ext cx="5486400" cy="446307"/>
          </a:xfrm>
          <a:prstGeom prst="rect">
            <a:avLst/>
          </a:prstGeom>
        </p:spPr>
        <p:txBody>
          <a:bodyPr anchor="b"/>
          <a:lstStyle>
            <a:lvl1pPr algn="l">
              <a:defRPr sz="15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482560"/>
            <a:ext cx="5486400" cy="3240405"/>
          </a:xfrm>
          <a:prstGeom prst="rect">
            <a:avLst/>
          </a:prstGeom>
        </p:spPr>
        <p:txBody>
          <a:bodyPr rtlCol="0">
            <a:normAutofit/>
          </a:bodyPr>
          <a:lstStyle>
            <a:lvl1pPr marL="0" indent="0">
              <a:buNone/>
              <a:defRPr sz="2400">
                <a:latin typeface="Arial"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smtClean="0"/>
              <a:t>Click icon to add picture</a:t>
            </a:r>
            <a:endParaRPr lang="da-DK" noProof="0" dirty="0"/>
          </a:p>
        </p:txBody>
      </p:sp>
      <p:sp>
        <p:nvSpPr>
          <p:cNvPr id="4" name="Pladsholder til tekst 3"/>
          <p:cNvSpPr>
            <a:spLocks noGrp="1"/>
          </p:cNvSpPr>
          <p:nvPr>
            <p:ph type="body" sz="half" idx="2"/>
          </p:nvPr>
        </p:nvSpPr>
        <p:spPr>
          <a:xfrm>
            <a:off x="1792288" y="4226779"/>
            <a:ext cx="5486400" cy="633829"/>
          </a:xfrm>
          <a:prstGeom prst="rect">
            <a:avLst/>
          </a:prstGeom>
        </p:spPr>
        <p:txBody>
          <a:bodyPr/>
          <a:lstStyle>
            <a:lvl1pPr marL="0" indent="0">
              <a:buNone/>
              <a:defRPr sz="1050">
                <a:latin typeface="Arial" pitchFamily="34"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BB011C4B-5C51-4D2C-B610-AAAC9A203B2A}"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0E7CC0A5-607D-4EE9-9E4C-7A3ACE8F6CE9}"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39778071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260158"/>
            <a:ext cx="8229600" cy="3564196"/>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073B62CC-05CC-4886-8E88-8DAF6F243F28}"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5"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6"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5DDB6A00-92FD-4F76-8510-70B290037FA4}"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3833012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16278"/>
            <a:ext cx="2057400" cy="4608076"/>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16278"/>
            <a:ext cx="6019800" cy="4608076"/>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11A6DC43-467D-449E-94A0-D56147AE8E86}"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5"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6"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2C37689E-EF9A-435C-9830-4BFB46C47555}"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16994444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60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601090"/>
            <a:ext cx="9144000" cy="981607"/>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1810228"/>
            <a:ext cx="8229600" cy="3014127"/>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656332"/>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140144"/>
            <a:ext cx="6489700" cy="282535"/>
          </a:xfrm>
          <a:prstGeom prst="rect">
            <a:avLst/>
          </a:prstGeom>
        </p:spPr>
        <p:txBody>
          <a:bodyPr anchor="b"/>
          <a:lstStyle>
            <a:lvl1pPr marL="0" indent="0">
              <a:buNone/>
              <a:defRPr sz="15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9" name="Pladsholder til diasnummer 5"/>
          <p:cNvSpPr>
            <a:spLocks noGrp="1"/>
          </p:cNvSpPr>
          <p:nvPr userDrawn="1">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16601869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601090"/>
            <a:ext cx="9144000" cy="981607"/>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1810228"/>
            <a:ext cx="8229600" cy="3014127"/>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656332"/>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140144"/>
            <a:ext cx="6489700" cy="282535"/>
          </a:xfrm>
          <a:prstGeom prst="rect">
            <a:avLst/>
          </a:prstGeom>
        </p:spPr>
        <p:txBody>
          <a:bodyPr anchor="b"/>
          <a:lstStyle>
            <a:lvl1pPr marL="0" indent="0">
              <a:buNone/>
              <a:defRPr sz="15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9" name="Pladsholder til diasnummer 5"/>
          <p:cNvSpPr>
            <a:spLocks noGrp="1"/>
          </p:cNvSpPr>
          <p:nvPr userDrawn="1">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1304318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550194"/>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buFont typeface="+mj-lt"/>
                <a:buAutoNum type="arabicPeriod"/>
                <a:defRPr/>
              </a:pPr>
              <a:endParaRPr lang="da-DK" sz="1350"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010253"/>
            <a:ext cx="8229600" cy="2814102"/>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406300"/>
            <a:ext cx="4584700" cy="443806"/>
          </a:xfrm>
          <a:prstGeom prst="rect">
            <a:avLst/>
          </a:prstGeom>
        </p:spPr>
        <p:txBody>
          <a:bodyPr/>
          <a:lstStyle>
            <a:lvl1pPr algn="l">
              <a:defRPr sz="24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890113"/>
            <a:ext cx="6489700" cy="282535"/>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9" name="Pladsholder til dato 3"/>
          <p:cNvSpPr>
            <a:spLocks noGrp="1"/>
          </p:cNvSpPr>
          <p:nvPr>
            <p:ph type="dt" sz="half" idx="14"/>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footnote</a:t>
            </a:r>
            <a:endParaRPr lang="da-DK"/>
          </a:p>
        </p:txBody>
      </p:sp>
      <p:sp>
        <p:nvSpPr>
          <p:cNvPr id="10" name="Pladsholder til diasnummer 5"/>
          <p:cNvSpPr>
            <a:spLocks noGrp="1"/>
          </p:cNvSpPr>
          <p:nvPr>
            <p:ph type="sldNum" sz="quarter" idx="15"/>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defTabSz="342900" fontAlgn="base" latinLnBrk="0">
              <a:spcBef>
                <a:spcPct val="0"/>
              </a:spcBef>
              <a:spcAft>
                <a:spcPct val="0"/>
              </a:spcAft>
              <a:defRPr/>
            </a:pPr>
            <a:r>
              <a:rPr lang="da-DK" smtClean="0"/>
              <a:t>Your Logo</a:t>
            </a:r>
            <a:endParaRPr lang="da-DK"/>
          </a:p>
        </p:txBody>
      </p:sp>
    </p:spTree>
    <p:extLst>
      <p:ext uri="{BB962C8B-B14F-4D97-AF65-F5344CB8AC3E}">
        <p14:creationId xmlns:p14="http://schemas.microsoft.com/office/powerpoint/2010/main" val="20795227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260158"/>
            <a:ext cx="4038600" cy="3564196"/>
          </a:xfrm>
          <a:prstGeom prst="rect">
            <a:avLst/>
          </a:prstGeom>
        </p:spPr>
        <p:txBody>
          <a:bodyPr/>
          <a:lstStyle>
            <a:lvl1pPr>
              <a:defRPr sz="2100">
                <a:latin typeface="Arial" pitchFamily="34" charset="0"/>
              </a:defRPr>
            </a:lvl1pPr>
            <a:lvl2pPr>
              <a:defRPr sz="1800">
                <a:latin typeface="Arial" pitchFamily="34" charset="0"/>
              </a:defRPr>
            </a:lvl2pPr>
            <a:lvl3pPr>
              <a:defRPr sz="1500">
                <a:latin typeface="Arial" pitchFamily="34" charset="0"/>
              </a:defRPr>
            </a:lvl3pPr>
            <a:lvl4pPr>
              <a:defRPr sz="1350">
                <a:latin typeface="Arial" pitchFamily="34" charset="0"/>
              </a:defRPr>
            </a:lvl4pPr>
            <a:lvl5pPr>
              <a:defRPr sz="1350">
                <a:latin typeface="Arial" pitchFamily="34" charset="0"/>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260158"/>
            <a:ext cx="4038600" cy="3564196"/>
          </a:xfrm>
          <a:prstGeom prst="rect">
            <a:avLst/>
          </a:prstGeom>
        </p:spPr>
        <p:txBody>
          <a:bodyPr/>
          <a:lstStyle>
            <a:lvl1pPr>
              <a:defRPr sz="2100">
                <a:latin typeface="Arial" pitchFamily="34" charset="0"/>
              </a:defRPr>
            </a:lvl1pPr>
            <a:lvl2pPr>
              <a:defRPr sz="1800">
                <a:latin typeface="Arial" pitchFamily="34" charset="0"/>
              </a:defRPr>
            </a:lvl2pPr>
            <a:lvl3pPr>
              <a:defRPr sz="1500">
                <a:latin typeface="Arial" pitchFamily="34" charset="0"/>
              </a:defRPr>
            </a:lvl3pPr>
            <a:lvl4pPr>
              <a:defRPr sz="1350">
                <a:latin typeface="Arial" pitchFamily="34" charset="0"/>
              </a:defRPr>
            </a:lvl4pPr>
            <a:lvl5pPr>
              <a:defRPr sz="1350">
                <a:latin typeface="Arial" pitchFamily="34" charset="0"/>
              </a:defRPr>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87E439B4-870C-4CCE-A1FC-E07FCED82A10}"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19C525ED-66E9-401D-9E0D-F5CF7806DEC8}"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19090917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208902"/>
            <a:ext cx="4040188" cy="503813"/>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Pladsholder til indhold 3"/>
          <p:cNvSpPr>
            <a:spLocks noGrp="1"/>
          </p:cNvSpPr>
          <p:nvPr>
            <p:ph sz="half" idx="2"/>
          </p:nvPr>
        </p:nvSpPr>
        <p:spPr>
          <a:xfrm>
            <a:off x="457200" y="1712714"/>
            <a:ext cx="4040188" cy="3111639"/>
          </a:xfrm>
          <a:prstGeom prst="rect">
            <a:avLst/>
          </a:prstGeom>
        </p:spPr>
        <p:txBody>
          <a:bodyPr/>
          <a:lstStyle>
            <a:lvl1pPr>
              <a:defRPr sz="1800">
                <a:latin typeface="Arial" pitchFamily="34" charset="0"/>
              </a:defRPr>
            </a:lvl1pPr>
            <a:lvl2pPr>
              <a:defRPr sz="1500">
                <a:latin typeface="Arial" pitchFamily="34" charset="0"/>
              </a:defRPr>
            </a:lvl2pPr>
            <a:lvl3pPr>
              <a:defRPr sz="1350">
                <a:latin typeface="Arial" pitchFamily="34" charset="0"/>
              </a:defRPr>
            </a:lvl3pPr>
            <a:lvl4pPr>
              <a:defRPr sz="1200">
                <a:latin typeface="Arial" pitchFamily="34" charset="0"/>
              </a:defRPr>
            </a:lvl4pPr>
            <a:lvl5pPr>
              <a:defRPr sz="1200">
                <a:latin typeface="Arial" pitchFamily="34" charset="0"/>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7" y="1208902"/>
            <a:ext cx="4041775" cy="503813"/>
          </a:xfrm>
          <a:prstGeom prst="rect">
            <a:avLst/>
          </a:prstGeom>
        </p:spPr>
        <p:txBody>
          <a:bodyPr anchor="b"/>
          <a:lstStyle>
            <a:lvl1pPr marL="0" indent="0">
              <a:buNone/>
              <a:defRPr sz="1800" b="1">
                <a:latin typeface="Arial"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Pladsholder til indhold 5"/>
          <p:cNvSpPr>
            <a:spLocks noGrp="1"/>
          </p:cNvSpPr>
          <p:nvPr>
            <p:ph sz="quarter" idx="4"/>
          </p:nvPr>
        </p:nvSpPr>
        <p:spPr>
          <a:xfrm>
            <a:off x="4645027" y="1712714"/>
            <a:ext cx="4041775" cy="3111639"/>
          </a:xfrm>
          <a:prstGeom prst="rect">
            <a:avLst/>
          </a:prstGeom>
        </p:spPr>
        <p:txBody>
          <a:bodyPr/>
          <a:lstStyle>
            <a:lvl1pPr>
              <a:defRPr sz="1800">
                <a:latin typeface="Arial" pitchFamily="34" charset="0"/>
              </a:defRPr>
            </a:lvl1pPr>
            <a:lvl2pPr>
              <a:defRPr sz="1500">
                <a:latin typeface="Arial" pitchFamily="34" charset="0"/>
              </a:defRPr>
            </a:lvl2pPr>
            <a:lvl3pPr>
              <a:defRPr sz="1350">
                <a:latin typeface="Arial" pitchFamily="34" charset="0"/>
              </a:defRPr>
            </a:lvl3pPr>
            <a:lvl4pPr>
              <a:defRPr sz="1200">
                <a:latin typeface="Arial" pitchFamily="34" charset="0"/>
              </a:defRPr>
            </a:lvl4pPr>
            <a:lvl5pPr>
              <a:defRPr sz="1200">
                <a:latin typeface="Arial" pitchFamily="34" charset="0"/>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EEE2643A-85B3-488B-A442-027285BB5102}"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8"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9"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4A950384-4EAA-4A03-A4E2-CB111C47BBFF}"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37347492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C3E296A5-4FE0-4558-AF36-CE4719A374D5}"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4"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5"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C7517DFB-6793-4DA8-B49A-13739542CF1E}"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17101094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6D43378A-0042-4AF6-8C19-950CD23B04AB}"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3"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4"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54FE4316-4526-48F1-B4C0-8A309AA381D9}"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203408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2" y="215026"/>
            <a:ext cx="3008313" cy="915115"/>
          </a:xfrm>
          <a:prstGeom prst="rect">
            <a:avLst/>
          </a:prstGeom>
        </p:spPr>
        <p:txBody>
          <a:bodyPr anchor="b"/>
          <a:lstStyle>
            <a:lvl1pPr algn="l">
              <a:defRPr sz="15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15028"/>
            <a:ext cx="5111750" cy="4609327"/>
          </a:xfrm>
          <a:prstGeom prst="rect">
            <a:avLst/>
          </a:prstGeom>
        </p:spPr>
        <p:txBody>
          <a:bodyPr/>
          <a:lstStyle>
            <a:lvl1pPr>
              <a:defRPr sz="2400">
                <a:latin typeface="Arial" pitchFamily="34" charset="0"/>
              </a:defRPr>
            </a:lvl1pPr>
            <a:lvl2pPr>
              <a:defRPr sz="2100">
                <a:latin typeface="Arial" pitchFamily="34" charset="0"/>
              </a:defRPr>
            </a:lvl2pPr>
            <a:lvl3pPr>
              <a:defRPr sz="1800">
                <a:latin typeface="Arial" pitchFamily="34" charset="0"/>
              </a:defRPr>
            </a:lvl3pPr>
            <a:lvl4pPr>
              <a:defRPr sz="1500">
                <a:latin typeface="Arial" pitchFamily="34" charset="0"/>
              </a:defRPr>
            </a:lvl4pPr>
            <a:lvl5pPr>
              <a:defRPr sz="1500">
                <a:latin typeface="Arial" pitchFamily="34" charset="0"/>
              </a:defRPr>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2" y="1130143"/>
            <a:ext cx="3008313" cy="3694212"/>
          </a:xfrm>
          <a:prstGeom prst="rect">
            <a:avLst/>
          </a:prstGeom>
        </p:spPr>
        <p:txBody>
          <a:bodyPr/>
          <a:lstStyle>
            <a:lvl1pPr marL="0" indent="0">
              <a:buNone/>
              <a:defRPr sz="1050">
                <a:latin typeface="Arial" pitchFamily="34"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9C5A3271-3E88-41A0-BDA6-D56194849FF1}"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26411D1F-8E6F-4F53-9224-607C93DADD2A}"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962334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780472"/>
            <a:ext cx="5486400" cy="446307"/>
          </a:xfrm>
          <a:prstGeom prst="rect">
            <a:avLst/>
          </a:prstGeom>
        </p:spPr>
        <p:txBody>
          <a:bodyPr anchor="b"/>
          <a:lstStyle>
            <a:lvl1pPr algn="l">
              <a:defRPr sz="15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482560"/>
            <a:ext cx="5486400" cy="3240405"/>
          </a:xfrm>
          <a:prstGeom prst="rect">
            <a:avLst/>
          </a:prstGeom>
        </p:spPr>
        <p:txBody>
          <a:bodyPr rtlCol="0">
            <a:normAutofit/>
          </a:bodyPr>
          <a:lstStyle>
            <a:lvl1pPr marL="0" indent="0">
              <a:buNone/>
              <a:defRPr sz="2400">
                <a:latin typeface="Arial"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smtClean="0"/>
              <a:t>Click icon to add picture</a:t>
            </a:r>
            <a:endParaRPr lang="da-DK" noProof="0" dirty="0"/>
          </a:p>
        </p:txBody>
      </p:sp>
      <p:sp>
        <p:nvSpPr>
          <p:cNvPr id="4" name="Pladsholder til tekst 3"/>
          <p:cNvSpPr>
            <a:spLocks noGrp="1"/>
          </p:cNvSpPr>
          <p:nvPr>
            <p:ph type="body" sz="half" idx="2"/>
          </p:nvPr>
        </p:nvSpPr>
        <p:spPr>
          <a:xfrm>
            <a:off x="1792288" y="4226779"/>
            <a:ext cx="5486400" cy="633829"/>
          </a:xfrm>
          <a:prstGeom prst="rect">
            <a:avLst/>
          </a:prstGeom>
        </p:spPr>
        <p:txBody>
          <a:bodyPr/>
          <a:lstStyle>
            <a:lvl1pPr marL="0" indent="0">
              <a:buNone/>
              <a:defRPr sz="1050">
                <a:latin typeface="Arial" pitchFamily="34"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BB011C4B-5C51-4D2C-B610-AAAC9A203B2A}"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6"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7"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0E7CC0A5-607D-4EE9-9E4C-7A3ACE8F6CE9}"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36637884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278"/>
            <a:ext cx="8229600" cy="900113"/>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260158"/>
            <a:ext cx="8229600" cy="3564196"/>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073B62CC-05CC-4886-8E88-8DAF6F243F28}"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5"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6"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5DDB6A00-92FD-4F76-8510-70B290037FA4}"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9036615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16278"/>
            <a:ext cx="2057400" cy="4608076"/>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16278"/>
            <a:ext cx="6019800" cy="4608076"/>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11A6DC43-467D-449E-94A0-D56147AE8E86}" type="datetime1">
              <a:rPr lang="da-DK" smtClean="0">
                <a:solidFill>
                  <a:prstClr val="white"/>
                </a:solidFill>
              </a:rPr>
              <a:pPr defTabSz="342900" fontAlgn="base" latinLnBrk="0">
                <a:spcBef>
                  <a:spcPct val="0"/>
                </a:spcBef>
                <a:spcAft>
                  <a:spcPct val="0"/>
                </a:spcAft>
                <a:defRPr/>
              </a:pPr>
              <a:t>18-12-2015</a:t>
            </a:fld>
            <a:endParaRPr lang="da-DK">
              <a:solidFill>
                <a:prstClr val="white"/>
              </a:solidFill>
            </a:endParaRPr>
          </a:p>
        </p:txBody>
      </p:sp>
      <p:sp>
        <p:nvSpPr>
          <p:cNvPr id="5" name="Pladsholder til sidefod 4"/>
          <p:cNvSpPr>
            <a:spLocks noGrp="1"/>
          </p:cNvSpPr>
          <p:nvPr>
            <p:ph type="ftr" sz="quarter" idx="11"/>
          </p:nvPr>
        </p:nvSpPr>
        <p:spPr>
          <a:xfrm>
            <a:off x="3124200" y="5005626"/>
            <a:ext cx="2895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endParaRPr lang="da-DK">
              <a:solidFill>
                <a:prstClr val="white"/>
              </a:solidFill>
            </a:endParaRPr>
          </a:p>
        </p:txBody>
      </p:sp>
      <p:sp>
        <p:nvSpPr>
          <p:cNvPr id="6" name="Pladsholder til diasnummer 5"/>
          <p:cNvSpPr>
            <a:spLocks noGrp="1"/>
          </p:cNvSpPr>
          <p:nvPr>
            <p:ph type="sldNum" sz="quarter" idx="12"/>
          </p:nvPr>
        </p:nvSpPr>
        <p:spPr>
          <a:xfrm>
            <a:off x="6553200" y="5005626"/>
            <a:ext cx="2133600" cy="287536"/>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defTabSz="342900" fontAlgn="base" latinLnBrk="0">
              <a:spcBef>
                <a:spcPct val="0"/>
              </a:spcBef>
              <a:spcAft>
                <a:spcPct val="0"/>
              </a:spcAft>
              <a:defRPr/>
            </a:pPr>
            <a:fld id="{2C37689E-EF9A-435C-9830-4BFB46C47555}" type="slidenum">
              <a:rPr lang="da-DK" smtClean="0">
                <a:solidFill>
                  <a:prstClr val="white"/>
                </a:solidFill>
              </a:rPr>
              <a:pPr defTabSz="342900" fontAlgn="base" latinLnBrk="0">
                <a:spcBef>
                  <a:spcPct val="0"/>
                </a:spcBef>
                <a:spcAft>
                  <a:spcPct val="0"/>
                </a:spcAft>
                <a:defRPr/>
              </a:pPr>
              <a:t>‹#›</a:t>
            </a:fld>
            <a:endParaRPr lang="da-DK">
              <a:solidFill>
                <a:prstClr val="white"/>
              </a:solidFill>
            </a:endParaRPr>
          </a:p>
        </p:txBody>
      </p:sp>
    </p:spTree>
    <p:extLst>
      <p:ext uri="{BB962C8B-B14F-4D97-AF65-F5344CB8AC3E}">
        <p14:creationId xmlns:p14="http://schemas.microsoft.com/office/powerpoint/2010/main" val="274377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8544"/>
            <a:ext cx="7772400" cy="115681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060382"/>
            <a:ext cx="6400800" cy="138017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18959595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7710"/>
            <a:ext cx="7772400" cy="115764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060382"/>
            <a:ext cx="6400800" cy="1380173"/>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5005626"/>
            <a:ext cx="2133600" cy="287536"/>
          </a:xfrm>
          <a:prstGeom prst="rect">
            <a:avLst/>
          </a:prstGeom>
        </p:spPr>
        <p:txBody>
          <a:bodyPr/>
          <a:lstStyle/>
          <a:p>
            <a:pPr defTabSz="342900" fontAlgn="base" latinLnBrk="0">
              <a:spcBef>
                <a:spcPct val="0"/>
              </a:spcBef>
              <a:spcAft>
                <a:spcPct val="0"/>
              </a:spcAft>
            </a:pPr>
            <a:fld id="{F5EF05EF-6168-407F-8025-E41839E12504}" type="datetimeFigureOut">
              <a:rPr lang="en-US" smtClean="0">
                <a:solidFill>
                  <a:prstClr val="white"/>
                </a:solidFill>
                <a:latin typeface="Arial" charset="0"/>
                <a:ea typeface="ＭＳ Ｐゴシック" charset="-128"/>
              </a:rPr>
              <a:pPr defTabSz="342900" fontAlgn="base" latinLnBrk="0">
                <a:spcBef>
                  <a:spcPct val="0"/>
                </a:spcBef>
                <a:spcAft>
                  <a:spcPct val="0"/>
                </a:spcAft>
              </a:pPr>
              <a:t>12/18/2015</a:t>
            </a:fld>
            <a:endParaRPr lang="en-US" dirty="0">
              <a:solidFill>
                <a:prstClr val="white"/>
              </a:solidFill>
              <a:latin typeface="Arial" charset="0"/>
              <a:ea typeface="ＭＳ Ｐゴシック" charset="-128"/>
            </a:endParaRPr>
          </a:p>
        </p:txBody>
      </p:sp>
      <p:sp>
        <p:nvSpPr>
          <p:cNvPr id="5" name="Footer Placeholder 4"/>
          <p:cNvSpPr>
            <a:spLocks noGrp="1"/>
          </p:cNvSpPr>
          <p:nvPr>
            <p:ph type="ftr" sz="quarter" idx="11"/>
          </p:nvPr>
        </p:nvSpPr>
        <p:spPr>
          <a:xfrm>
            <a:off x="3124200" y="5005626"/>
            <a:ext cx="2895600" cy="287536"/>
          </a:xfrm>
          <a:prstGeom prst="rect">
            <a:avLst/>
          </a:prstGeom>
        </p:spPr>
        <p:txBody>
          <a:bodyPr/>
          <a:lstStyle/>
          <a:p>
            <a:pPr defTabSz="342900" fontAlgn="base" latinLnBrk="0">
              <a:spcBef>
                <a:spcPct val="0"/>
              </a:spcBef>
              <a:spcAft>
                <a:spcPct val="0"/>
              </a:spcAft>
            </a:pPr>
            <a:endParaRPr lang="en-US" dirty="0">
              <a:solidFill>
                <a:prstClr val="white"/>
              </a:solidFill>
              <a:latin typeface="Arial" charset="0"/>
              <a:ea typeface="ＭＳ Ｐゴシック" charset="-128"/>
            </a:endParaRPr>
          </a:p>
        </p:txBody>
      </p:sp>
      <p:sp>
        <p:nvSpPr>
          <p:cNvPr id="6" name="Slide Number Placeholder 5"/>
          <p:cNvSpPr>
            <a:spLocks noGrp="1"/>
          </p:cNvSpPr>
          <p:nvPr>
            <p:ph type="sldNum" sz="quarter" idx="12"/>
          </p:nvPr>
        </p:nvSpPr>
        <p:spPr>
          <a:xfrm>
            <a:off x="6553200" y="5005626"/>
            <a:ext cx="2133600" cy="287536"/>
          </a:xfrm>
          <a:prstGeom prst="rect">
            <a:avLst/>
          </a:prstGeom>
        </p:spPr>
        <p:txBody>
          <a:bodyPr/>
          <a:lstStyle/>
          <a:p>
            <a:pPr defTabSz="342900" fontAlgn="base" latinLnBrk="0">
              <a:spcBef>
                <a:spcPct val="0"/>
              </a:spcBef>
              <a:spcAft>
                <a:spcPct val="0"/>
              </a:spcAft>
            </a:pPr>
            <a:fld id="{FA1C692C-4F2D-45F6-A9A8-8A3A8FE27806}" type="slidenum">
              <a:rPr lang="en-US" smtClean="0">
                <a:solidFill>
                  <a:prstClr val="white"/>
                </a:solidFill>
                <a:latin typeface="Arial" charset="0"/>
                <a:ea typeface="ＭＳ Ｐゴシック" charset="-128"/>
              </a:rPr>
              <a:pPr defTabSz="342900" fontAlgn="base" latinLnBrk="0">
                <a:spcBef>
                  <a:spcPct val="0"/>
                </a:spcBef>
                <a:spcAft>
                  <a:spcPct val="0"/>
                </a:spcAft>
              </a:pPr>
              <a:t>‹#›</a:t>
            </a:fld>
            <a:endParaRPr lang="en-US" dirty="0">
              <a:solidFill>
                <a:prstClr val="white"/>
              </a:solidFill>
              <a:latin typeface="Arial" charset="0"/>
              <a:ea typeface="ＭＳ Ｐゴシック" charset="-128"/>
            </a:endParaRPr>
          </a:p>
        </p:txBody>
      </p:sp>
    </p:spTree>
    <p:extLst>
      <p:ext uri="{BB962C8B-B14F-4D97-AF65-F5344CB8AC3E}">
        <p14:creationId xmlns:p14="http://schemas.microsoft.com/office/powerpoint/2010/main" val="1718179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815133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470434"/>
            <a:ext cx="7772400" cy="107346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288620"/>
            <a:ext cx="7772400" cy="118181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1860431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0158"/>
            <a:ext cx="4038600" cy="35637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0158"/>
            <a:ext cx="4038600" cy="35637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3505802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08485"/>
            <a:ext cx="4040188" cy="505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13548"/>
            <a:ext cx="4040188" cy="31103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08485"/>
            <a:ext cx="4041775" cy="505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713548"/>
            <a:ext cx="4041775" cy="31103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937D59-5EDB-4C39-B697-625748F703B6}" type="datetimeFigureOut">
              <a:rPr lang="en-US" smtClean="0"/>
              <a:pPr/>
              <a:t>12/18/2015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35387940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5.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2391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726" r:id="rId4"/>
  </p:sldLayoutIdLst>
  <p:txStyles>
    <p:titleStyle>
      <a:lvl1pPr algn="ctr" defTabSz="914400" rtl="0" eaLnBrk="1" latinLnBrk="1"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16694"/>
            <a:ext cx="8229600" cy="90011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60158"/>
            <a:ext cx="8229600" cy="35637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005627"/>
            <a:ext cx="2133600" cy="288369"/>
          </a:xfrm>
          <a:prstGeom prst="rect">
            <a:avLst/>
          </a:prstGeom>
        </p:spPr>
        <p:txBody>
          <a:bodyPr vert="horz" lIns="91440" tIns="45720" rIns="91440" bIns="45720" rtlCol="0" anchor="ctr"/>
          <a:lstStyle>
            <a:lvl1pPr algn="l">
              <a:defRPr sz="1200">
                <a:solidFill>
                  <a:schemeClr val="tx1">
                    <a:tint val="75000"/>
                  </a:schemeClr>
                </a:solidFill>
              </a:defRPr>
            </a:lvl1pPr>
          </a:lstStyle>
          <a:p>
            <a:fld id="{63937D59-5EDB-4C39-B697-625748F703B6}" type="datetimeFigureOut">
              <a:rPr lang="en-US" smtClean="0"/>
              <a:pPr/>
              <a:t>12/18/2015</a:t>
            </a:fld>
            <a:endParaRPr lang="en-US" dirty="0"/>
          </a:p>
        </p:txBody>
      </p:sp>
      <p:sp>
        <p:nvSpPr>
          <p:cNvPr id="5" name="Footer Placeholder 4"/>
          <p:cNvSpPr>
            <a:spLocks noGrp="1"/>
          </p:cNvSpPr>
          <p:nvPr>
            <p:ph type="ftr" sz="quarter" idx="3"/>
          </p:nvPr>
        </p:nvSpPr>
        <p:spPr>
          <a:xfrm>
            <a:off x="3124200" y="5005627"/>
            <a:ext cx="2895600" cy="28836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5005627"/>
            <a:ext cx="2133600" cy="288369"/>
          </a:xfrm>
          <a:prstGeom prst="rect">
            <a:avLst/>
          </a:prstGeom>
        </p:spPr>
        <p:txBody>
          <a:bodyPr vert="horz" lIns="91440" tIns="45720" rIns="91440" bIns="45720" rtlCol="0" anchor="ctr"/>
          <a:lstStyle>
            <a:lvl1pPr algn="r">
              <a:defRPr sz="1200">
                <a:solidFill>
                  <a:schemeClr val="tx1">
                    <a:tint val="75000"/>
                  </a:schemeClr>
                </a:solidFill>
              </a:defRPr>
            </a:lvl1pPr>
          </a:lstStyle>
          <a:p>
            <a:fld id="{0F31DC1F-5561-484E-AB46-68C682854F61}" type="slidenum">
              <a:rPr lang="en-US" smtClean="0"/>
              <a:pPr/>
              <a:t>‹#›</a:t>
            </a:fld>
            <a:endParaRPr lang="en-US" dirty="0"/>
          </a:p>
        </p:txBody>
      </p:sp>
    </p:spTree>
    <p:extLst>
      <p:ext uri="{BB962C8B-B14F-4D97-AF65-F5344CB8AC3E}">
        <p14:creationId xmlns:p14="http://schemas.microsoft.com/office/powerpoint/2010/main" val="26212399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480949"/>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342900" rtl="0" eaLnBrk="1" fontAlgn="base" hangingPunct="1">
        <a:spcBef>
          <a:spcPct val="0"/>
        </a:spcBef>
        <a:spcAft>
          <a:spcPct val="0"/>
        </a:spcAft>
        <a:defRPr sz="3300" kern="1200">
          <a:solidFill>
            <a:schemeClr val="tx1"/>
          </a:solidFill>
          <a:latin typeface="Arial Narrow"/>
          <a:ea typeface="ＭＳ Ｐゴシック" pitchFamily="-97" charset="-128"/>
          <a:cs typeface="+mj-cs"/>
        </a:defRPr>
      </a:lvl1pPr>
      <a:lvl2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2pPr>
      <a:lvl3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3pPr>
      <a:lvl4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4pPr>
      <a:lvl5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5pPr>
      <a:lvl6pPr marL="342900" algn="ctr" defTabSz="342900" rtl="0" eaLnBrk="1" fontAlgn="base" hangingPunct="1">
        <a:spcBef>
          <a:spcPct val="0"/>
        </a:spcBef>
        <a:spcAft>
          <a:spcPct val="0"/>
        </a:spcAft>
        <a:defRPr sz="3300">
          <a:solidFill>
            <a:schemeClr val="tx1"/>
          </a:solidFill>
          <a:latin typeface="Arial Narrow" pitchFamily="-97" charset="0"/>
        </a:defRPr>
      </a:lvl6pPr>
      <a:lvl7pPr marL="685800" algn="ctr" defTabSz="342900" rtl="0" eaLnBrk="1" fontAlgn="base" hangingPunct="1">
        <a:spcBef>
          <a:spcPct val="0"/>
        </a:spcBef>
        <a:spcAft>
          <a:spcPct val="0"/>
        </a:spcAft>
        <a:defRPr sz="3300">
          <a:solidFill>
            <a:schemeClr val="tx1"/>
          </a:solidFill>
          <a:latin typeface="Arial Narrow" pitchFamily="-97" charset="0"/>
        </a:defRPr>
      </a:lvl7pPr>
      <a:lvl8pPr marL="1028700" algn="ctr" defTabSz="342900" rtl="0" eaLnBrk="1" fontAlgn="base" hangingPunct="1">
        <a:spcBef>
          <a:spcPct val="0"/>
        </a:spcBef>
        <a:spcAft>
          <a:spcPct val="0"/>
        </a:spcAft>
        <a:defRPr sz="3300">
          <a:solidFill>
            <a:schemeClr val="tx1"/>
          </a:solidFill>
          <a:latin typeface="Arial Narrow" pitchFamily="-97" charset="0"/>
        </a:defRPr>
      </a:lvl8pPr>
      <a:lvl9pPr marL="1371600" algn="ctr" defTabSz="342900" rtl="0" eaLnBrk="1" fontAlgn="base" hangingPunct="1">
        <a:spcBef>
          <a:spcPct val="0"/>
        </a:spcBef>
        <a:spcAft>
          <a:spcPct val="0"/>
        </a:spcAft>
        <a:defRPr sz="3300">
          <a:solidFill>
            <a:schemeClr val="tx1"/>
          </a:solidFill>
          <a:latin typeface="Arial Narrow" pitchFamily="-97" charset="0"/>
        </a:defRPr>
      </a:lvl9pPr>
    </p:titleStyle>
    <p:bodyStyle>
      <a:lvl1pPr marL="257175" indent="-257175" algn="l" defTabSz="342900" rtl="0"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1pPr>
      <a:lvl2pPr marL="557213" indent="-214313" algn="l" defTabSz="342900" rtl="0" eaLnBrk="1" fontAlgn="base" hangingPunct="1">
        <a:spcBef>
          <a:spcPct val="20000"/>
        </a:spcBef>
        <a:spcAft>
          <a:spcPct val="0"/>
        </a:spcAft>
        <a:buFont typeface="Arial" charset="0"/>
        <a:buChar char="–"/>
        <a:defRPr sz="2100" kern="1200">
          <a:solidFill>
            <a:schemeClr val="tx1"/>
          </a:solidFill>
          <a:latin typeface="Arial Narrow"/>
          <a:ea typeface="ＭＳ Ｐゴシック" pitchFamily="-97" charset="-128"/>
          <a:cs typeface="+mn-cs"/>
        </a:defRPr>
      </a:lvl2pPr>
      <a:lvl3pPr marL="857250" indent="-171450" algn="l" defTabSz="342900" rtl="0" eaLnBrk="1" fontAlgn="base" hangingPunct="1">
        <a:spcBef>
          <a:spcPct val="20000"/>
        </a:spcBef>
        <a:spcAft>
          <a:spcPct val="0"/>
        </a:spcAft>
        <a:buFont typeface="Arial" charset="0"/>
        <a:buChar char="•"/>
        <a:defRPr sz="1800" kern="1200">
          <a:solidFill>
            <a:schemeClr val="tx1"/>
          </a:solidFill>
          <a:latin typeface="Arial Narrow"/>
          <a:ea typeface="ＭＳ Ｐゴシック" pitchFamily="-97" charset="-128"/>
          <a:cs typeface="+mn-cs"/>
        </a:defRPr>
      </a:lvl3pPr>
      <a:lvl4pPr marL="1200150" indent="-171450" algn="l" defTabSz="342900" rtl="0" eaLnBrk="1" fontAlgn="base" hangingPunct="1">
        <a:spcBef>
          <a:spcPct val="20000"/>
        </a:spcBef>
        <a:spcAft>
          <a:spcPct val="0"/>
        </a:spcAft>
        <a:buFont typeface="Arial" charset="0"/>
        <a:buChar char="–"/>
        <a:defRPr sz="1500" kern="1200">
          <a:solidFill>
            <a:schemeClr val="tx1"/>
          </a:solidFill>
          <a:latin typeface="Arial Narrow"/>
          <a:ea typeface="ＭＳ Ｐゴシック" pitchFamily="-97" charset="-128"/>
          <a:cs typeface="+mn-cs"/>
        </a:defRPr>
      </a:lvl4pPr>
      <a:lvl5pPr marL="1543050" indent="-171450" algn="l" defTabSz="342900" rtl="0" eaLnBrk="1" fontAlgn="base" hangingPunct="1">
        <a:spcBef>
          <a:spcPct val="20000"/>
        </a:spcBef>
        <a:spcAft>
          <a:spcPct val="0"/>
        </a:spcAft>
        <a:buFont typeface="Arial" charset="0"/>
        <a:buChar char="»"/>
        <a:defRPr sz="1500" kern="1200">
          <a:solidFill>
            <a:schemeClr val="tx1"/>
          </a:solidFill>
          <a:latin typeface="Arial Narrow"/>
          <a:ea typeface="ＭＳ Ｐゴシック" pitchFamily="-97"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da-DK"/>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869588"/>
      </p:ext>
    </p:extLst>
  </p:cSld>
  <p:clrMap bg1="dk1" tx1="lt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defTabSz="342900" rtl="0" eaLnBrk="1" fontAlgn="base" hangingPunct="1">
        <a:spcBef>
          <a:spcPct val="0"/>
        </a:spcBef>
        <a:spcAft>
          <a:spcPct val="0"/>
        </a:spcAft>
        <a:defRPr sz="3300" kern="1200">
          <a:solidFill>
            <a:schemeClr val="tx1"/>
          </a:solidFill>
          <a:latin typeface="Arial Narrow"/>
          <a:ea typeface="ＭＳ Ｐゴシック" pitchFamily="-97" charset="-128"/>
          <a:cs typeface="+mj-cs"/>
        </a:defRPr>
      </a:lvl1pPr>
      <a:lvl2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2pPr>
      <a:lvl3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3pPr>
      <a:lvl4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4pPr>
      <a:lvl5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5pPr>
      <a:lvl6pPr marL="342900" algn="ctr" defTabSz="342900" rtl="0" eaLnBrk="1" fontAlgn="base" hangingPunct="1">
        <a:spcBef>
          <a:spcPct val="0"/>
        </a:spcBef>
        <a:spcAft>
          <a:spcPct val="0"/>
        </a:spcAft>
        <a:defRPr sz="3300">
          <a:solidFill>
            <a:schemeClr val="tx1"/>
          </a:solidFill>
          <a:latin typeface="Arial Narrow" pitchFamily="-97" charset="0"/>
        </a:defRPr>
      </a:lvl6pPr>
      <a:lvl7pPr marL="685800" algn="ctr" defTabSz="342900" rtl="0" eaLnBrk="1" fontAlgn="base" hangingPunct="1">
        <a:spcBef>
          <a:spcPct val="0"/>
        </a:spcBef>
        <a:spcAft>
          <a:spcPct val="0"/>
        </a:spcAft>
        <a:defRPr sz="3300">
          <a:solidFill>
            <a:schemeClr val="tx1"/>
          </a:solidFill>
          <a:latin typeface="Arial Narrow" pitchFamily="-97" charset="0"/>
        </a:defRPr>
      </a:lvl7pPr>
      <a:lvl8pPr marL="1028700" algn="ctr" defTabSz="342900" rtl="0" eaLnBrk="1" fontAlgn="base" hangingPunct="1">
        <a:spcBef>
          <a:spcPct val="0"/>
        </a:spcBef>
        <a:spcAft>
          <a:spcPct val="0"/>
        </a:spcAft>
        <a:defRPr sz="3300">
          <a:solidFill>
            <a:schemeClr val="tx1"/>
          </a:solidFill>
          <a:latin typeface="Arial Narrow" pitchFamily="-97" charset="0"/>
        </a:defRPr>
      </a:lvl8pPr>
      <a:lvl9pPr marL="1371600" algn="ctr" defTabSz="342900" rtl="0" eaLnBrk="1" fontAlgn="base" hangingPunct="1">
        <a:spcBef>
          <a:spcPct val="0"/>
        </a:spcBef>
        <a:spcAft>
          <a:spcPct val="0"/>
        </a:spcAft>
        <a:defRPr sz="3300">
          <a:solidFill>
            <a:schemeClr val="tx1"/>
          </a:solidFill>
          <a:latin typeface="Arial Narrow" pitchFamily="-97" charset="0"/>
        </a:defRPr>
      </a:lvl9pPr>
    </p:titleStyle>
    <p:bodyStyle>
      <a:lvl1pPr marL="257175" indent="-257175" algn="l" defTabSz="342900" rtl="0"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1pPr>
      <a:lvl2pPr marL="557213" indent="-214313" algn="l" defTabSz="342900" rtl="0" eaLnBrk="1" fontAlgn="base" hangingPunct="1">
        <a:spcBef>
          <a:spcPct val="20000"/>
        </a:spcBef>
        <a:spcAft>
          <a:spcPct val="0"/>
        </a:spcAft>
        <a:buFont typeface="Arial" charset="0"/>
        <a:buChar char="–"/>
        <a:defRPr sz="2100" kern="1200">
          <a:solidFill>
            <a:schemeClr val="tx1"/>
          </a:solidFill>
          <a:latin typeface="Arial Narrow"/>
          <a:ea typeface="ＭＳ Ｐゴシック" pitchFamily="-97" charset="-128"/>
          <a:cs typeface="+mn-cs"/>
        </a:defRPr>
      </a:lvl2pPr>
      <a:lvl3pPr marL="857250" indent="-171450" algn="l" defTabSz="342900" rtl="0" eaLnBrk="1" fontAlgn="base" hangingPunct="1">
        <a:spcBef>
          <a:spcPct val="20000"/>
        </a:spcBef>
        <a:spcAft>
          <a:spcPct val="0"/>
        </a:spcAft>
        <a:buFont typeface="Arial" charset="0"/>
        <a:buChar char="•"/>
        <a:defRPr sz="1800" kern="1200">
          <a:solidFill>
            <a:schemeClr val="tx1"/>
          </a:solidFill>
          <a:latin typeface="Arial Narrow"/>
          <a:ea typeface="ＭＳ Ｐゴシック" pitchFamily="-97" charset="-128"/>
          <a:cs typeface="+mn-cs"/>
        </a:defRPr>
      </a:lvl3pPr>
      <a:lvl4pPr marL="1200150" indent="-171450" algn="l" defTabSz="342900" rtl="0" eaLnBrk="1" fontAlgn="base" hangingPunct="1">
        <a:spcBef>
          <a:spcPct val="20000"/>
        </a:spcBef>
        <a:spcAft>
          <a:spcPct val="0"/>
        </a:spcAft>
        <a:buFont typeface="Arial" charset="0"/>
        <a:buChar char="–"/>
        <a:defRPr sz="1500" kern="1200">
          <a:solidFill>
            <a:schemeClr val="tx1"/>
          </a:solidFill>
          <a:latin typeface="Arial Narrow"/>
          <a:ea typeface="ＭＳ Ｐゴシック" pitchFamily="-97" charset="-128"/>
          <a:cs typeface="+mn-cs"/>
        </a:defRPr>
      </a:lvl4pPr>
      <a:lvl5pPr marL="1543050" indent="-171450" algn="l" defTabSz="342900" rtl="0" eaLnBrk="1" fontAlgn="base" hangingPunct="1">
        <a:spcBef>
          <a:spcPct val="20000"/>
        </a:spcBef>
        <a:spcAft>
          <a:spcPct val="0"/>
        </a:spcAft>
        <a:buFont typeface="Arial" charset="0"/>
        <a:buChar char="»"/>
        <a:defRPr sz="1500" kern="1200">
          <a:solidFill>
            <a:schemeClr val="tx1"/>
          </a:solidFill>
          <a:latin typeface="Arial Narrow"/>
          <a:ea typeface="ＭＳ Ｐゴシック" pitchFamily="-97"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da-DK"/>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52799"/>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ctr" defTabSz="342900" rtl="0" eaLnBrk="1" fontAlgn="base" hangingPunct="1">
        <a:spcBef>
          <a:spcPct val="0"/>
        </a:spcBef>
        <a:spcAft>
          <a:spcPct val="0"/>
        </a:spcAft>
        <a:defRPr sz="3300" kern="1200">
          <a:solidFill>
            <a:schemeClr val="tx1"/>
          </a:solidFill>
          <a:latin typeface="Arial Narrow"/>
          <a:ea typeface="ＭＳ Ｐゴシック" pitchFamily="-97" charset="-128"/>
          <a:cs typeface="+mj-cs"/>
        </a:defRPr>
      </a:lvl1pPr>
      <a:lvl2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2pPr>
      <a:lvl3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3pPr>
      <a:lvl4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4pPr>
      <a:lvl5pPr algn="ctr" defTabSz="342900" rtl="0" eaLnBrk="1" fontAlgn="base" hangingPunct="1">
        <a:spcBef>
          <a:spcPct val="0"/>
        </a:spcBef>
        <a:spcAft>
          <a:spcPct val="0"/>
        </a:spcAft>
        <a:defRPr sz="3300">
          <a:solidFill>
            <a:schemeClr val="tx1"/>
          </a:solidFill>
          <a:latin typeface="Arial Narrow" pitchFamily="-97" charset="0"/>
          <a:ea typeface="ＭＳ Ｐゴシック" pitchFamily="-97" charset="-128"/>
        </a:defRPr>
      </a:lvl5pPr>
      <a:lvl6pPr marL="342900" algn="ctr" defTabSz="342900" rtl="0" eaLnBrk="1" fontAlgn="base" hangingPunct="1">
        <a:spcBef>
          <a:spcPct val="0"/>
        </a:spcBef>
        <a:spcAft>
          <a:spcPct val="0"/>
        </a:spcAft>
        <a:defRPr sz="3300">
          <a:solidFill>
            <a:schemeClr val="tx1"/>
          </a:solidFill>
          <a:latin typeface="Arial Narrow" pitchFamily="-97" charset="0"/>
        </a:defRPr>
      </a:lvl6pPr>
      <a:lvl7pPr marL="685800" algn="ctr" defTabSz="342900" rtl="0" eaLnBrk="1" fontAlgn="base" hangingPunct="1">
        <a:spcBef>
          <a:spcPct val="0"/>
        </a:spcBef>
        <a:spcAft>
          <a:spcPct val="0"/>
        </a:spcAft>
        <a:defRPr sz="3300">
          <a:solidFill>
            <a:schemeClr val="tx1"/>
          </a:solidFill>
          <a:latin typeface="Arial Narrow" pitchFamily="-97" charset="0"/>
        </a:defRPr>
      </a:lvl7pPr>
      <a:lvl8pPr marL="1028700" algn="ctr" defTabSz="342900" rtl="0" eaLnBrk="1" fontAlgn="base" hangingPunct="1">
        <a:spcBef>
          <a:spcPct val="0"/>
        </a:spcBef>
        <a:spcAft>
          <a:spcPct val="0"/>
        </a:spcAft>
        <a:defRPr sz="3300">
          <a:solidFill>
            <a:schemeClr val="tx1"/>
          </a:solidFill>
          <a:latin typeface="Arial Narrow" pitchFamily="-97" charset="0"/>
        </a:defRPr>
      </a:lvl8pPr>
      <a:lvl9pPr marL="1371600" algn="ctr" defTabSz="342900" rtl="0" eaLnBrk="1" fontAlgn="base" hangingPunct="1">
        <a:spcBef>
          <a:spcPct val="0"/>
        </a:spcBef>
        <a:spcAft>
          <a:spcPct val="0"/>
        </a:spcAft>
        <a:defRPr sz="3300">
          <a:solidFill>
            <a:schemeClr val="tx1"/>
          </a:solidFill>
          <a:latin typeface="Arial Narrow" pitchFamily="-97" charset="0"/>
        </a:defRPr>
      </a:lvl9pPr>
    </p:titleStyle>
    <p:bodyStyle>
      <a:lvl1pPr marL="257175" indent="-257175" algn="l" defTabSz="342900" rtl="0"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1pPr>
      <a:lvl2pPr marL="557213" indent="-214313" algn="l" defTabSz="342900" rtl="0" eaLnBrk="1" fontAlgn="base" hangingPunct="1">
        <a:spcBef>
          <a:spcPct val="20000"/>
        </a:spcBef>
        <a:spcAft>
          <a:spcPct val="0"/>
        </a:spcAft>
        <a:buFont typeface="Arial" charset="0"/>
        <a:buChar char="–"/>
        <a:defRPr sz="2100" kern="1200">
          <a:solidFill>
            <a:schemeClr val="tx1"/>
          </a:solidFill>
          <a:latin typeface="Arial Narrow"/>
          <a:ea typeface="ＭＳ Ｐゴシック" pitchFamily="-97" charset="-128"/>
          <a:cs typeface="+mn-cs"/>
        </a:defRPr>
      </a:lvl2pPr>
      <a:lvl3pPr marL="857250" indent="-171450" algn="l" defTabSz="342900" rtl="0" eaLnBrk="1" fontAlgn="base" hangingPunct="1">
        <a:spcBef>
          <a:spcPct val="20000"/>
        </a:spcBef>
        <a:spcAft>
          <a:spcPct val="0"/>
        </a:spcAft>
        <a:buFont typeface="Arial" charset="0"/>
        <a:buChar char="•"/>
        <a:defRPr sz="1800" kern="1200">
          <a:solidFill>
            <a:schemeClr val="tx1"/>
          </a:solidFill>
          <a:latin typeface="Arial Narrow"/>
          <a:ea typeface="ＭＳ Ｐゴシック" pitchFamily="-97" charset="-128"/>
          <a:cs typeface="+mn-cs"/>
        </a:defRPr>
      </a:lvl3pPr>
      <a:lvl4pPr marL="1200150" indent="-171450" algn="l" defTabSz="342900" rtl="0" eaLnBrk="1" fontAlgn="base" hangingPunct="1">
        <a:spcBef>
          <a:spcPct val="20000"/>
        </a:spcBef>
        <a:spcAft>
          <a:spcPct val="0"/>
        </a:spcAft>
        <a:buFont typeface="Arial" charset="0"/>
        <a:buChar char="–"/>
        <a:defRPr sz="1500" kern="1200">
          <a:solidFill>
            <a:schemeClr val="tx1"/>
          </a:solidFill>
          <a:latin typeface="Arial Narrow"/>
          <a:ea typeface="ＭＳ Ｐゴシック" pitchFamily="-97" charset="-128"/>
          <a:cs typeface="+mn-cs"/>
        </a:defRPr>
      </a:lvl4pPr>
      <a:lvl5pPr marL="1543050" indent="-171450" algn="l" defTabSz="342900" rtl="0" eaLnBrk="1" fontAlgn="base" hangingPunct="1">
        <a:spcBef>
          <a:spcPct val="20000"/>
        </a:spcBef>
        <a:spcAft>
          <a:spcPct val="0"/>
        </a:spcAft>
        <a:buFont typeface="Arial" charset="0"/>
        <a:buChar char="»"/>
        <a:defRPr sz="1500" kern="1200">
          <a:solidFill>
            <a:schemeClr val="tx1"/>
          </a:solidFill>
          <a:latin typeface="Arial Narrow"/>
          <a:ea typeface="ＭＳ Ｐゴシック" pitchFamily="-97" charset="-128"/>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da-DK"/>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4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2.jpg"/></Relationships>
</file>

<file path=ppt/slides/_rels/slide4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1046099"/>
            <a:ext cx="5508104" cy="1184940"/>
          </a:xfrm>
          <a:prstGeom prst="rect">
            <a:avLst/>
          </a:prstGeom>
          <a:noFill/>
        </p:spPr>
        <p:txBody>
          <a:bodyPr wrap="square">
            <a:spAutoFit/>
          </a:bodyPr>
          <a:lstStyle/>
          <a:p>
            <a:pPr algn="r"/>
            <a:endParaRPr lang="en-US" sz="1600" b="1" spc="50" dirty="0" smtClean="0">
              <a:ln w="11430"/>
            </a:endParaRPr>
          </a:p>
          <a:p>
            <a:pPr algn="r"/>
            <a:r>
              <a:rPr lang="en-US" sz="1600" b="1" spc="50" dirty="0" smtClean="0">
                <a:ln w="11430"/>
              </a:rPr>
              <a:t>Amna Msalam &amp; Rehan Alashqar</a:t>
            </a:r>
          </a:p>
          <a:p>
            <a:pPr algn="r"/>
            <a:r>
              <a:rPr lang="en-US" sz="1600" b="1" dirty="0"/>
              <a:t>Supervised </a:t>
            </a:r>
            <a:r>
              <a:rPr lang="en-US" sz="1600" b="1" dirty="0" smtClean="0"/>
              <a:t>By: Dr</a:t>
            </a:r>
            <a:r>
              <a:rPr lang="en-US" sz="1600" b="1" dirty="0"/>
              <a:t>. Aladdin </a:t>
            </a:r>
            <a:r>
              <a:rPr lang="en-US" sz="1600" b="1" dirty="0" smtClean="0"/>
              <a:t>masri &amp; </a:t>
            </a:r>
            <a:r>
              <a:rPr lang="en-US" sz="1600" b="1" dirty="0"/>
              <a:t>Dr. Emad Natsheh</a:t>
            </a:r>
          </a:p>
          <a:p>
            <a:pPr algn="r"/>
            <a:endParaRPr lang="en-US" sz="1100" b="1" spc="50" dirty="0">
              <a:ln w="11430"/>
              <a:effectLst>
                <a:outerShdw blurRad="76200" dist="50800" dir="5400000" algn="tl" rotWithShape="0">
                  <a:srgbClr val="000000">
                    <a:alpha val="65000"/>
                  </a:srgbClr>
                </a:outerShdw>
              </a:effectLst>
            </a:endParaRPr>
          </a:p>
          <a:p>
            <a:pPr algn="r" fontAlgn="auto">
              <a:spcBef>
                <a:spcPts val="0"/>
              </a:spcBef>
              <a:spcAft>
                <a:spcPts val="0"/>
              </a:spcAft>
              <a:defRPr/>
            </a:pPr>
            <a:r>
              <a:rPr kumimoji="0" lang="en-US" altLang="ko-KR" sz="1200" b="1" dirty="0" smtClean="0">
                <a:solidFill>
                  <a:schemeClr val="tx1">
                    <a:lumMod val="75000"/>
                    <a:lumOff val="25000"/>
                  </a:schemeClr>
                </a:solidFill>
                <a:latin typeface="Arial" pitchFamily="34" charset="0"/>
                <a:cs typeface="Arial" pitchFamily="34" charset="0"/>
              </a:rPr>
              <a:t>    </a:t>
            </a:r>
            <a:endParaRPr kumimoji="0" lang="en-US" altLang="ko-KR" sz="1200" b="1" dirty="0">
              <a:solidFill>
                <a:schemeClr val="tx1">
                  <a:lumMod val="75000"/>
                  <a:lumOff val="25000"/>
                </a:schemeClr>
              </a:solidFill>
              <a:latin typeface="Arial" pitchFamily="34" charset="0"/>
              <a:cs typeface="Arial" pitchFamily="34" charset="0"/>
            </a:endParaRPr>
          </a:p>
        </p:txBody>
      </p:sp>
      <p:sp>
        <p:nvSpPr>
          <p:cNvPr id="5" name="TextBox 1"/>
          <p:cNvSpPr txBox="1">
            <a:spLocks noChangeArrowheads="1"/>
          </p:cNvSpPr>
          <p:nvPr/>
        </p:nvSpPr>
        <p:spPr bwMode="auto">
          <a:xfrm>
            <a:off x="3923928" y="432086"/>
            <a:ext cx="4860032" cy="646331"/>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r"/>
            <a:r>
              <a:rPr lang="en-US" altLang="ko-KR" sz="3600" b="1" dirty="0" smtClean="0">
                <a:solidFill>
                  <a:schemeClr val="tx1">
                    <a:lumMod val="75000"/>
                    <a:lumOff val="25000"/>
                  </a:schemeClr>
                </a:solidFill>
                <a:latin typeface="Arial" pitchFamily="34" charset="0"/>
                <a:ea typeface="맑은 고딕" pitchFamily="50" charset="-127"/>
                <a:cs typeface="Arial" pitchFamily="34" charset="0"/>
              </a:rPr>
              <a:t>CLINIC BABY</a:t>
            </a:r>
          </a:p>
        </p:txBody>
      </p:sp>
    </p:spTree>
    <p:extLst>
      <p:ext uri="{BB962C8B-B14F-4D97-AF65-F5344CB8AC3E}">
        <p14:creationId xmlns:p14="http://schemas.microsoft.com/office/powerpoint/2010/main" val="303447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6" name="Grupper 32"/>
          <p:cNvGrpSpPr>
            <a:grpSpLocks/>
          </p:cNvGrpSpPr>
          <p:nvPr/>
        </p:nvGrpSpPr>
        <p:grpSpPr bwMode="auto">
          <a:xfrm>
            <a:off x="1143001" y="1680217"/>
            <a:ext cx="5941219" cy="950121"/>
            <a:chOff x="-303073" y="2133601"/>
            <a:chExt cx="7923072" cy="1205943"/>
          </a:xfrm>
        </p:grpSpPr>
        <p:sp>
          <p:nvSpPr>
            <p:cNvPr id="25" name="Rektangel 24"/>
            <p:cNvSpPr/>
            <p:nvPr/>
          </p:nvSpPr>
          <p:spPr>
            <a:xfrm>
              <a:off x="2400934" y="2133601"/>
              <a:ext cx="5219065" cy="120594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28696" name="Tekstboks 26"/>
            <p:cNvSpPr txBox="1">
              <a:spLocks noChangeArrowheads="1"/>
            </p:cNvSpPr>
            <p:nvPr/>
          </p:nvSpPr>
          <p:spPr bwMode="auto">
            <a:xfrm>
              <a:off x="-303073" y="2457248"/>
              <a:ext cx="7741767" cy="664098"/>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b="1" dirty="0">
                  <a:solidFill>
                    <a:srgbClr val="D7D8D9">
                      <a:lumMod val="10000"/>
                    </a:srgbClr>
                  </a:solidFill>
                  <a:latin typeface="Arial" charset="0"/>
                  <a:ea typeface="ＭＳ Ｐゴシック" charset="-128"/>
                </a:rPr>
                <a:t>H</a:t>
              </a:r>
              <a:r>
                <a:rPr lang="en-US" sz="1400" b="1" dirty="0" smtClean="0">
                  <a:solidFill>
                    <a:srgbClr val="D7D8D9">
                      <a:lumMod val="10000"/>
                    </a:srgbClr>
                  </a:solidFill>
                  <a:latin typeface="Arial" charset="0"/>
                  <a:ea typeface="ＭＳ Ｐゴシック" charset="-128"/>
                </a:rPr>
                <a:t>elp </a:t>
              </a:r>
              <a:r>
                <a:rPr lang="en-US" sz="1400" b="1" dirty="0">
                  <a:solidFill>
                    <a:srgbClr val="D7D8D9">
                      <a:lumMod val="10000"/>
                    </a:srgbClr>
                  </a:solidFill>
                  <a:latin typeface="Arial" charset="0"/>
                  <a:ea typeface="ＭＳ Ｐゴシック" charset="-128"/>
                </a:rPr>
                <a:t>ministry of interior to add new children and give him new id number</a:t>
              </a:r>
              <a:r>
                <a:rPr lang="en-US" sz="1400" b="1" dirty="0" smtClean="0">
                  <a:solidFill>
                    <a:srgbClr val="D7D8D9">
                      <a:lumMod val="10000"/>
                    </a:srgbClr>
                  </a:solidFill>
                  <a:latin typeface="Arial" charset="0"/>
                  <a:ea typeface="ＭＳ Ｐゴシック" charset="-128"/>
                </a:rPr>
                <a:t>.</a:t>
              </a:r>
              <a:endParaRPr lang="en-US" sz="1400" b="1" dirty="0">
                <a:solidFill>
                  <a:srgbClr val="D7D8D9">
                    <a:lumMod val="10000"/>
                  </a:srgbClr>
                </a:solidFill>
                <a:latin typeface="Arial" charset="0"/>
                <a:ea typeface="ＭＳ Ｐゴシック" charset="-128"/>
              </a:endParaRPr>
            </a:p>
          </p:txBody>
        </p:sp>
      </p:grpSp>
      <p:grpSp>
        <p:nvGrpSpPr>
          <p:cNvPr id="28677" name="Grupper 34"/>
          <p:cNvGrpSpPr>
            <a:grpSpLocks/>
          </p:cNvGrpSpPr>
          <p:nvPr/>
        </p:nvGrpSpPr>
        <p:grpSpPr bwMode="auto">
          <a:xfrm>
            <a:off x="3102658" y="2494021"/>
            <a:ext cx="3981561" cy="1130819"/>
            <a:chOff x="2400934" y="3416301"/>
            <a:chExt cx="5219066" cy="1205933"/>
          </a:xfrm>
        </p:grpSpPr>
        <p:sp>
          <p:nvSpPr>
            <p:cNvPr id="26" name="Rektangel 25"/>
            <p:cNvSpPr/>
            <p:nvPr/>
          </p:nvSpPr>
          <p:spPr>
            <a:xfrm>
              <a:off x="2400934" y="3416301"/>
              <a:ext cx="5219066" cy="120593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28694" name="Tekstboks 28"/>
            <p:cNvSpPr txBox="1">
              <a:spLocks noChangeArrowheads="1"/>
            </p:cNvSpPr>
            <p:nvPr/>
          </p:nvSpPr>
          <p:spPr bwMode="auto">
            <a:xfrm>
              <a:off x="2541572" y="3604683"/>
              <a:ext cx="3207657" cy="233857"/>
            </a:xfrm>
            <a:prstGeom prst="rect">
              <a:avLst/>
            </a:prstGeom>
            <a:noFill/>
            <a:ln w="9525">
              <a:noFill/>
              <a:miter lim="800000"/>
              <a:headEnd/>
              <a:tailEnd/>
            </a:ln>
          </p:spPr>
          <p:txBody>
            <a:bodyPr>
              <a:spAutoFit/>
            </a:bodyPr>
            <a:lstStyle/>
            <a:p>
              <a:pPr defTabSz="342900" fontAlgn="base" latinLnBrk="0">
                <a:spcBef>
                  <a:spcPct val="0"/>
                </a:spcBef>
                <a:spcAft>
                  <a:spcPct val="0"/>
                </a:spcAft>
              </a:pPr>
              <a:endParaRPr lang="da-DK" sz="825" dirty="0">
                <a:solidFill>
                  <a:srgbClr val="171717"/>
                </a:solidFill>
                <a:latin typeface="Arial" charset="0"/>
                <a:ea typeface="ＭＳ Ｐゴシック" charset="-128"/>
              </a:endParaRPr>
            </a:p>
          </p:txBody>
        </p:sp>
      </p:grpSp>
      <p:grpSp>
        <p:nvGrpSpPr>
          <p:cNvPr id="28678" name="Grupper 35"/>
          <p:cNvGrpSpPr>
            <a:grpSpLocks/>
          </p:cNvGrpSpPr>
          <p:nvPr/>
        </p:nvGrpSpPr>
        <p:grpSpPr bwMode="auto">
          <a:xfrm>
            <a:off x="1143001" y="4061289"/>
            <a:ext cx="5941219" cy="747691"/>
            <a:chOff x="2165821" y="4536664"/>
            <a:chExt cx="7923073" cy="1205909"/>
          </a:xfrm>
        </p:grpSpPr>
        <p:sp>
          <p:nvSpPr>
            <p:cNvPr id="23" name="Rektangel 22"/>
            <p:cNvSpPr/>
            <p:nvPr/>
          </p:nvSpPr>
          <p:spPr>
            <a:xfrm>
              <a:off x="2165821" y="4536664"/>
              <a:ext cx="7923073" cy="120590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28692" name="Tekstboks 31"/>
            <p:cNvSpPr txBox="1">
              <a:spLocks noChangeArrowheads="1"/>
            </p:cNvSpPr>
            <p:nvPr/>
          </p:nvSpPr>
          <p:spPr bwMode="auto">
            <a:xfrm>
              <a:off x="2216124" y="4841203"/>
              <a:ext cx="7499408" cy="843872"/>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b="1" dirty="0" smtClean="0">
                  <a:solidFill>
                    <a:srgbClr val="D7D8D9">
                      <a:lumMod val="10000"/>
                    </a:srgbClr>
                  </a:solidFill>
                  <a:latin typeface="Arial" charset="0"/>
                  <a:ea typeface="ＭＳ Ｐゴシック" charset="-128"/>
                </a:rPr>
                <a:t>Help </a:t>
              </a:r>
              <a:r>
                <a:rPr lang="en-US" sz="1400" b="1" dirty="0">
                  <a:solidFill>
                    <a:srgbClr val="D7D8D9">
                      <a:lumMod val="10000"/>
                    </a:srgbClr>
                  </a:solidFill>
                  <a:latin typeface="Arial" charset="0"/>
                  <a:ea typeface="ＭＳ Ｐゴシック" charset="-128"/>
                </a:rPr>
                <a:t>doctors and nurse to add new child to clinic and store all information about children. </a:t>
              </a:r>
              <a:endParaRPr lang="da-DK" sz="1400" b="1" dirty="0">
                <a:solidFill>
                  <a:srgbClr val="D7D8D9">
                    <a:lumMod val="10000"/>
                  </a:srgbClr>
                </a:solidFill>
                <a:latin typeface="Arial" charset="0"/>
                <a:ea typeface="ＭＳ Ｐゴシック" charset="-128"/>
              </a:endParaRPr>
            </a:p>
          </p:txBody>
        </p:sp>
      </p:grpSp>
      <p:sp>
        <p:nvSpPr>
          <p:cNvPr id="28679" name="Rectangle 4"/>
          <p:cNvSpPr>
            <a:spLocks noChangeArrowheads="1"/>
          </p:cNvSpPr>
          <p:nvPr/>
        </p:nvSpPr>
        <p:spPr bwMode="gray">
          <a:xfrm>
            <a:off x="4526948" y="3518041"/>
            <a:ext cx="3639741" cy="282535"/>
          </a:xfrm>
          <a:prstGeom prst="rect">
            <a:avLst/>
          </a:prstGeom>
          <a:noFill/>
          <a:ln w="9525">
            <a:noFill/>
            <a:miter lim="800000"/>
            <a:headEnd/>
            <a:tailEnd/>
          </a:ln>
        </p:spPr>
        <p:txBody>
          <a:bodyPr lIns="0" tIns="0" rIns="0" bIns="0" anchor="ctr"/>
          <a:lstStyle/>
          <a:p>
            <a:pPr algn="ctr" defTabSz="601266" fontAlgn="base" latinLnBrk="0">
              <a:spcBef>
                <a:spcPct val="0"/>
              </a:spcBef>
              <a:spcAft>
                <a:spcPct val="0"/>
              </a:spcAft>
            </a:pPr>
            <a:endParaRPr lang="en-US" sz="1500" dirty="0">
              <a:solidFill>
                <a:srgbClr val="171717"/>
              </a:solidFill>
              <a:latin typeface="Arial" charset="0"/>
              <a:ea typeface="ＭＳ Ｐゴシック" charset="-128"/>
            </a:endParaRPr>
          </a:p>
        </p:txBody>
      </p:sp>
      <p:sp>
        <p:nvSpPr>
          <p:cNvPr id="28680" name="Rectangle 5"/>
          <p:cNvSpPr txBox="1">
            <a:spLocks noChangeArrowheads="1"/>
          </p:cNvSpPr>
          <p:nvPr/>
        </p:nvSpPr>
        <p:spPr bwMode="gray">
          <a:xfrm>
            <a:off x="4877086" y="2255633"/>
            <a:ext cx="2895600" cy="472559"/>
          </a:xfrm>
          <a:prstGeom prst="rect">
            <a:avLst/>
          </a:prstGeom>
          <a:noFill/>
          <a:ln w="9525">
            <a:noFill/>
            <a:miter lim="800000"/>
            <a:headEnd/>
            <a:tailEnd/>
          </a:ln>
        </p:spPr>
        <p:txBody>
          <a:bodyPr lIns="0" rIns="0" anchor="ctr"/>
          <a:lstStyle/>
          <a:p>
            <a:pPr algn="ctr" eaLnBrk="0" fontAlgn="base" latinLnBrk="0" hangingPunct="0">
              <a:lnSpc>
                <a:spcPct val="95000"/>
              </a:lnSpc>
              <a:spcBef>
                <a:spcPct val="0"/>
              </a:spcBef>
              <a:spcAft>
                <a:spcPct val="0"/>
              </a:spcAft>
            </a:pPr>
            <a:endParaRPr lang="en-US" sz="2250" b="1" dirty="0">
              <a:solidFill>
                <a:srgbClr val="171717"/>
              </a:solidFill>
              <a:latin typeface="Arial" charset="0"/>
              <a:ea typeface="ＭＳ Ｐゴシック" charset="-128"/>
            </a:endParaRPr>
          </a:p>
        </p:txBody>
      </p:sp>
      <p:sp>
        <p:nvSpPr>
          <p:cNvPr id="28" name="TextBox 27"/>
          <p:cNvSpPr txBox="1"/>
          <p:nvPr/>
        </p:nvSpPr>
        <p:spPr>
          <a:xfrm>
            <a:off x="1143441" y="2785001"/>
            <a:ext cx="5660807" cy="1007968"/>
          </a:xfrm>
          <a:prstGeom prst="rect">
            <a:avLst/>
          </a:prstGeom>
          <a:noFill/>
        </p:spPr>
        <p:txBody>
          <a:bodyPr wrap="square" rtlCol="0">
            <a:spAutoFit/>
          </a:bodyPr>
          <a:lstStyle/>
          <a:p>
            <a:pPr defTabSz="342900" fontAlgn="base" latinLnBrk="0">
              <a:spcBef>
                <a:spcPct val="0"/>
              </a:spcBef>
              <a:spcAft>
                <a:spcPct val="0"/>
              </a:spcAft>
              <a:buFont typeface="Arial" pitchFamily="34" charset="0"/>
              <a:buChar char="•"/>
            </a:pPr>
            <a:endParaRPr lang="en-US" sz="1050" b="1" dirty="0">
              <a:solidFill>
                <a:srgbClr val="D7D8D9">
                  <a:lumMod val="10000"/>
                </a:srgbClr>
              </a:solidFill>
              <a:latin typeface="Arial" charset="0"/>
              <a:ea typeface="ＭＳ Ｐゴシック" charset="-128"/>
            </a:endParaRPr>
          </a:p>
          <a:p>
            <a:pPr defTabSz="342900" fontAlgn="base" latinLnBrk="0">
              <a:spcBef>
                <a:spcPct val="0"/>
              </a:spcBef>
              <a:spcAft>
                <a:spcPct val="0"/>
              </a:spcAft>
            </a:pPr>
            <a:r>
              <a:rPr lang="en-US" sz="1400" b="1" dirty="0">
                <a:solidFill>
                  <a:srgbClr val="D7D8D9">
                    <a:lumMod val="10000"/>
                  </a:srgbClr>
                </a:solidFill>
                <a:latin typeface="Arial" charset="0"/>
                <a:ea typeface="ＭＳ Ｐゴシック" charset="-128"/>
              </a:rPr>
              <a:t>Help ministry of health to view all important health information needed about one </a:t>
            </a:r>
            <a:r>
              <a:rPr lang="en-US" sz="1400" b="1" dirty="0" smtClean="0">
                <a:solidFill>
                  <a:srgbClr val="D7D8D9">
                    <a:lumMod val="10000"/>
                  </a:srgbClr>
                </a:solidFill>
                <a:latin typeface="Arial" charset="0"/>
                <a:ea typeface="ＭＳ Ｐゴシック" charset="-128"/>
              </a:rPr>
              <a:t>person. </a:t>
            </a:r>
          </a:p>
          <a:p>
            <a:pPr defTabSz="342900" fontAlgn="base" latinLnBrk="0">
              <a:spcBef>
                <a:spcPct val="0"/>
              </a:spcBef>
              <a:spcAft>
                <a:spcPct val="0"/>
              </a:spcAft>
            </a:pPr>
            <a:endParaRPr lang="en-US" sz="1050" b="1" dirty="0">
              <a:solidFill>
                <a:srgbClr val="D7D8D9">
                  <a:lumMod val="10000"/>
                </a:srgbClr>
              </a:solidFill>
              <a:latin typeface="Arial" charset="0"/>
              <a:ea typeface="ＭＳ Ｐゴシック" charset="-128"/>
            </a:endParaRPr>
          </a:p>
          <a:p>
            <a:pPr defTabSz="342900" fontAlgn="base" latinLnBrk="0">
              <a:spcBef>
                <a:spcPct val="0"/>
              </a:spcBef>
              <a:spcAft>
                <a:spcPct val="0"/>
              </a:spcAft>
            </a:pPr>
            <a:endParaRPr lang="en-US" sz="1050" b="1" dirty="0">
              <a:solidFill>
                <a:srgbClr val="D7D8D9">
                  <a:lumMod val="10000"/>
                </a:srgbClr>
              </a:solidFill>
              <a:latin typeface="Arial" charset="0"/>
              <a:ea typeface="ＭＳ Ｐゴシック" charset="-128"/>
            </a:endParaRPr>
          </a:p>
        </p:txBody>
      </p:sp>
      <p:sp>
        <p:nvSpPr>
          <p:cNvPr id="37" name="Rectangle 36"/>
          <p:cNvSpPr/>
          <p:nvPr/>
        </p:nvSpPr>
        <p:spPr>
          <a:xfrm>
            <a:off x="0" y="600076"/>
            <a:ext cx="7452320" cy="997625"/>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38" name="TextBox 37"/>
          <p:cNvSpPr txBox="1"/>
          <p:nvPr/>
        </p:nvSpPr>
        <p:spPr>
          <a:xfrm>
            <a:off x="1271016" y="720090"/>
            <a:ext cx="3310128" cy="300082"/>
          </a:xfrm>
          <a:prstGeom prst="rect">
            <a:avLst/>
          </a:prstGeom>
          <a:noFill/>
        </p:spPr>
        <p:txBody>
          <a:bodyPr wrap="square" rtlCol="0">
            <a:spAutoFit/>
          </a:bodyPr>
          <a:lstStyle/>
          <a:p>
            <a:pPr defTabSz="342900" fontAlgn="base" latinLnBrk="0">
              <a:spcBef>
                <a:spcPct val="0"/>
              </a:spcBef>
              <a:spcAft>
                <a:spcPct val="0"/>
              </a:spcAft>
            </a:pPr>
            <a:endParaRPr lang="en-US" sz="1350" dirty="0">
              <a:solidFill>
                <a:prstClr val="white"/>
              </a:solidFill>
              <a:latin typeface="Arial" charset="0"/>
              <a:ea typeface="ＭＳ Ｐゴシック" charset="-128"/>
            </a:endParaRPr>
          </a:p>
        </p:txBody>
      </p:sp>
      <p:sp>
        <p:nvSpPr>
          <p:cNvPr id="39" name="TextBox 38"/>
          <p:cNvSpPr txBox="1"/>
          <p:nvPr/>
        </p:nvSpPr>
        <p:spPr>
          <a:xfrm>
            <a:off x="828626" y="663924"/>
            <a:ext cx="3284984" cy="738664"/>
          </a:xfrm>
          <a:prstGeom prst="rect">
            <a:avLst/>
          </a:prstGeom>
          <a:noFill/>
        </p:spPr>
        <p:txBody>
          <a:bodyPr wrap="square" rtlCol="0">
            <a:spAutoFit/>
          </a:bodyPr>
          <a:lstStyle/>
          <a:p>
            <a:pPr defTabSz="342900" fontAlgn="base" latinLnBrk="0">
              <a:spcBef>
                <a:spcPct val="0"/>
              </a:spcBef>
              <a:spcAft>
                <a:spcPct val="0"/>
              </a:spcAft>
            </a:pPr>
            <a:r>
              <a:rPr lang="en-US" sz="2400" b="1" dirty="0" smtClean="0">
                <a:solidFill>
                  <a:prstClr val="white"/>
                </a:solidFill>
                <a:latin typeface="Arial" charset="0"/>
                <a:ea typeface="ＭＳ Ｐゴシック" charset="-128"/>
              </a:rPr>
              <a:t>Website</a:t>
            </a:r>
            <a:r>
              <a:rPr lang="en-US" b="1" dirty="0" smtClean="0">
                <a:solidFill>
                  <a:prstClr val="white"/>
                </a:solidFill>
                <a:latin typeface="Arial" charset="0"/>
                <a:ea typeface="ＭＳ Ｐゴシック" charset="-128"/>
              </a:rPr>
              <a:t> </a:t>
            </a:r>
            <a:r>
              <a:rPr lang="en-US" sz="2400" b="1" dirty="0">
                <a:solidFill>
                  <a:prstClr val="white"/>
                </a:solidFill>
                <a:latin typeface="Arial" charset="0"/>
                <a:ea typeface="ＭＳ Ｐゴシック" charset="-128"/>
              </a:rPr>
              <a:t>Application</a:t>
            </a:r>
            <a:r>
              <a:rPr lang="en-US" b="1" dirty="0">
                <a:solidFill>
                  <a:prstClr val="white"/>
                </a:solidFill>
                <a:latin typeface="Arial" charset="0"/>
                <a:ea typeface="ＭＳ Ｐゴシック" charset="-128"/>
              </a:rPr>
              <a:t>:</a:t>
            </a:r>
          </a:p>
          <a:p>
            <a:pPr defTabSz="342900" fontAlgn="base" latinLnBrk="0">
              <a:spcBef>
                <a:spcPct val="0"/>
              </a:spcBef>
              <a:spcAft>
                <a:spcPct val="0"/>
              </a:spcAft>
            </a:pPr>
            <a:endParaRPr lang="en-US" dirty="0">
              <a:solidFill>
                <a:prstClr val="white"/>
              </a:solidFill>
              <a:latin typeface="Arial" charset="0"/>
              <a:ea typeface="ＭＳ Ｐゴシック" charset="-128"/>
            </a:endParaRPr>
          </a:p>
        </p:txBody>
      </p:sp>
    </p:spTree>
    <p:extLst>
      <p:ext uri="{BB962C8B-B14F-4D97-AF65-F5344CB8AC3E}">
        <p14:creationId xmlns:p14="http://schemas.microsoft.com/office/powerpoint/2010/main" val="338511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wipe(down)">
                                      <p:cBhvr>
                                        <p:cTn id="7" dur="500"/>
                                        <p:tgtEl>
                                          <p:spTgt spid="286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down)">
                                      <p:cBhvr>
                                        <p:cTn id="12" dur="500"/>
                                        <p:tgtEl>
                                          <p:spTgt spid="28"/>
                                        </p:tgtEl>
                                      </p:cBhvr>
                                    </p:animEffect>
                                  </p:childTnLst>
                                </p:cTn>
                              </p:par>
                              <p:par>
                                <p:cTn id="13" presetID="22" presetClass="entr" presetSubtype="4" fill="hold" nodeType="withEffect">
                                  <p:stCondLst>
                                    <p:cond delay="0"/>
                                  </p:stCondLst>
                                  <p:childTnLst>
                                    <p:set>
                                      <p:cBhvr>
                                        <p:cTn id="14" dur="1" fill="hold">
                                          <p:stCondLst>
                                            <p:cond delay="0"/>
                                          </p:stCondLst>
                                        </p:cTn>
                                        <p:tgtEl>
                                          <p:spTgt spid="28677"/>
                                        </p:tgtEl>
                                        <p:attrNameLst>
                                          <p:attrName>style.visibility</p:attrName>
                                        </p:attrNameLst>
                                      </p:cBhvr>
                                      <p:to>
                                        <p:strVal val="visible"/>
                                      </p:to>
                                    </p:set>
                                    <p:animEffect transition="in" filter="wipe(down)">
                                      <p:cBhvr>
                                        <p:cTn id="15" dur="500"/>
                                        <p:tgtEl>
                                          <p:spTgt spid="2867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8678"/>
                                        </p:tgtEl>
                                        <p:attrNameLst>
                                          <p:attrName>style.visibility</p:attrName>
                                        </p:attrNameLst>
                                      </p:cBhvr>
                                      <p:to>
                                        <p:strVal val="visible"/>
                                      </p:to>
                                    </p:set>
                                    <p:animEffect transition="in" filter="wipe(down)">
                                      <p:cBhvr>
                                        <p:cTn id="20" dur="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413577" y="1692225"/>
            <a:ext cx="8496944" cy="3145524"/>
          </a:xfrm>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r>
              <a:rPr lang="en-US" sz="1600" dirty="0" smtClean="0">
                <a:solidFill>
                  <a:srgbClr val="171717"/>
                </a:solidFill>
              </a:rPr>
              <a:t>Getting an </a:t>
            </a:r>
            <a:r>
              <a:rPr lang="en-US" sz="1600" b="1" dirty="0">
                <a:solidFill>
                  <a:srgbClr val="171717"/>
                </a:solidFill>
              </a:rPr>
              <a:t>Appointment</a:t>
            </a:r>
            <a:r>
              <a:rPr lang="en-US" sz="1600" dirty="0">
                <a:solidFill>
                  <a:srgbClr val="171717"/>
                </a:solidFill>
              </a:rPr>
              <a:t> </a:t>
            </a:r>
            <a:r>
              <a:rPr lang="en-US" sz="1600" dirty="0" smtClean="0">
                <a:solidFill>
                  <a:srgbClr val="171717"/>
                </a:solidFill>
              </a:rPr>
              <a:t>for doctor </a:t>
            </a:r>
          </a:p>
          <a:p>
            <a:pPr marL="285750" indent="-285750" defTabSz="801688">
              <a:buFont typeface="Arial" panose="020B0604020202020204" pitchFamily="34" charset="0"/>
              <a:buChar char="•"/>
            </a:pPr>
            <a:r>
              <a:rPr lang="en-US" sz="1600" dirty="0" smtClean="0">
                <a:solidFill>
                  <a:srgbClr val="171717"/>
                </a:solidFill>
              </a:rPr>
              <a:t>Getting a </a:t>
            </a:r>
            <a:r>
              <a:rPr lang="en-US" sz="1600" b="1" dirty="0" smtClean="0">
                <a:solidFill>
                  <a:srgbClr val="171717"/>
                </a:solidFill>
              </a:rPr>
              <a:t>Notification</a:t>
            </a:r>
            <a:r>
              <a:rPr lang="en-US" sz="1600" dirty="0" smtClean="0">
                <a:solidFill>
                  <a:srgbClr val="171717"/>
                </a:solidFill>
              </a:rPr>
              <a:t> from clinic about time of vaccination</a:t>
            </a:r>
          </a:p>
          <a:p>
            <a:pPr marL="285750" indent="-285750" defTabSz="801688">
              <a:buFont typeface="Arial" panose="020B0604020202020204" pitchFamily="34" charset="0"/>
              <a:buChar char="•"/>
            </a:pPr>
            <a:r>
              <a:rPr lang="en-US" sz="1600" dirty="0" smtClean="0">
                <a:solidFill>
                  <a:srgbClr val="171717"/>
                </a:solidFill>
              </a:rPr>
              <a:t>Getting a </a:t>
            </a:r>
            <a:r>
              <a:rPr lang="en-US" sz="1600" b="1" dirty="0">
                <a:solidFill>
                  <a:srgbClr val="171717"/>
                </a:solidFill>
              </a:rPr>
              <a:t>Notification</a:t>
            </a:r>
            <a:r>
              <a:rPr lang="en-US" sz="1600" dirty="0">
                <a:solidFill>
                  <a:srgbClr val="171717"/>
                </a:solidFill>
              </a:rPr>
              <a:t> from </a:t>
            </a:r>
            <a:r>
              <a:rPr lang="en-US" sz="1600" dirty="0" smtClean="0">
                <a:solidFill>
                  <a:srgbClr val="171717"/>
                </a:solidFill>
              </a:rPr>
              <a:t>clinic </a:t>
            </a:r>
            <a:r>
              <a:rPr lang="en-US" sz="1600" dirty="0">
                <a:solidFill>
                  <a:srgbClr val="171717"/>
                </a:solidFill>
              </a:rPr>
              <a:t>about time of c</a:t>
            </a:r>
            <a:r>
              <a:rPr lang="en-US" sz="1600" dirty="0" smtClean="0">
                <a:solidFill>
                  <a:srgbClr val="171717"/>
                </a:solidFill>
              </a:rPr>
              <a:t>are</a:t>
            </a:r>
          </a:p>
          <a:p>
            <a:pPr marL="285750" indent="-285750" defTabSz="801688">
              <a:buFont typeface="Arial" panose="020B0604020202020204" pitchFamily="34" charset="0"/>
              <a:buChar char="•"/>
            </a:pPr>
            <a:r>
              <a:rPr lang="en-US" sz="1600" dirty="0">
                <a:solidFill>
                  <a:srgbClr val="171717"/>
                </a:solidFill>
              </a:rPr>
              <a:t>Getting </a:t>
            </a:r>
            <a:r>
              <a:rPr lang="en-US" sz="1600" dirty="0" smtClean="0">
                <a:solidFill>
                  <a:srgbClr val="171717"/>
                </a:solidFill>
              </a:rPr>
              <a:t>a </a:t>
            </a:r>
            <a:r>
              <a:rPr lang="en-US" sz="1600" b="1" dirty="0" smtClean="0">
                <a:solidFill>
                  <a:srgbClr val="171717"/>
                </a:solidFill>
              </a:rPr>
              <a:t>Charts</a:t>
            </a:r>
            <a:r>
              <a:rPr lang="en-US" sz="1600" dirty="0" smtClean="0">
                <a:solidFill>
                  <a:srgbClr val="171717"/>
                </a:solidFill>
              </a:rPr>
              <a:t> </a:t>
            </a:r>
            <a:r>
              <a:rPr lang="en-US" sz="1600" dirty="0">
                <a:solidFill>
                  <a:srgbClr val="171717"/>
                </a:solidFill>
              </a:rPr>
              <a:t>from </a:t>
            </a:r>
            <a:r>
              <a:rPr lang="en-US" sz="1600" dirty="0" smtClean="0">
                <a:solidFill>
                  <a:srgbClr val="171717"/>
                </a:solidFill>
              </a:rPr>
              <a:t>clinic about growth of children </a:t>
            </a:r>
          </a:p>
          <a:p>
            <a:pPr marL="285750" indent="-285750" defTabSz="801688">
              <a:buFont typeface="Arial" panose="020B0604020202020204" pitchFamily="34" charset="0"/>
              <a:buChar char="•"/>
            </a:pPr>
            <a:r>
              <a:rPr lang="en-US" sz="1600" dirty="0">
                <a:solidFill>
                  <a:srgbClr val="171717"/>
                </a:solidFill>
              </a:rPr>
              <a:t>Getting </a:t>
            </a:r>
            <a:r>
              <a:rPr lang="en-US" sz="1600" dirty="0" smtClean="0">
                <a:solidFill>
                  <a:srgbClr val="171717"/>
                </a:solidFill>
              </a:rPr>
              <a:t>a </a:t>
            </a:r>
            <a:r>
              <a:rPr lang="en-US" sz="1600" b="1" dirty="0" smtClean="0">
                <a:solidFill>
                  <a:srgbClr val="171717"/>
                </a:solidFill>
              </a:rPr>
              <a:t>New Events </a:t>
            </a:r>
            <a:r>
              <a:rPr lang="en-US" sz="1600" dirty="0" smtClean="0">
                <a:solidFill>
                  <a:srgbClr val="171717"/>
                </a:solidFill>
              </a:rPr>
              <a:t>from clinic</a:t>
            </a:r>
          </a:p>
          <a:p>
            <a:pPr marL="285750" indent="-285750" defTabSz="801688">
              <a:buFont typeface="Arial" panose="020B0604020202020204" pitchFamily="34" charset="0"/>
              <a:buChar char="•"/>
            </a:pPr>
            <a:r>
              <a:rPr lang="en-US" sz="1600" dirty="0" smtClean="0">
                <a:solidFill>
                  <a:srgbClr val="171717"/>
                </a:solidFill>
              </a:rPr>
              <a:t>Determine the </a:t>
            </a:r>
            <a:r>
              <a:rPr lang="en-US" sz="1600" b="1" dirty="0" smtClean="0">
                <a:solidFill>
                  <a:srgbClr val="171717"/>
                </a:solidFill>
              </a:rPr>
              <a:t>illness </a:t>
            </a:r>
            <a:r>
              <a:rPr lang="en-US" sz="1600" dirty="0" smtClean="0">
                <a:solidFill>
                  <a:srgbClr val="171717"/>
                </a:solidFill>
              </a:rPr>
              <a:t>that the child suffer from it.</a:t>
            </a:r>
            <a:r>
              <a:rPr lang="en-US" sz="1600" b="1" dirty="0" smtClean="0">
                <a:solidFill>
                  <a:srgbClr val="171717"/>
                </a:solidFill>
              </a:rPr>
              <a:t> </a:t>
            </a:r>
            <a:endParaRPr lang="ar-SA" sz="1600" b="1" dirty="0" smtClean="0">
              <a:solidFill>
                <a:srgbClr val="171717"/>
              </a:solidFill>
            </a:endParaRPr>
          </a:p>
          <a:p>
            <a:pPr marL="285750" indent="-285750" defTabSz="801688">
              <a:buFont typeface="Arial" panose="020B0604020202020204" pitchFamily="34" charset="0"/>
              <a:buChar char="•"/>
            </a:pPr>
            <a:r>
              <a:rPr lang="en-US" sz="1600" b="1" dirty="0">
                <a:solidFill>
                  <a:srgbClr val="171717"/>
                </a:solidFill>
              </a:rPr>
              <a:t>Chatting</a:t>
            </a:r>
            <a:r>
              <a:rPr lang="en-US" sz="1600" dirty="0">
                <a:solidFill>
                  <a:srgbClr val="171717"/>
                </a:solidFill>
              </a:rPr>
              <a:t> between mothers and doctors.</a:t>
            </a:r>
          </a:p>
          <a:p>
            <a:pPr defTabSz="801688"/>
            <a:endParaRPr lang="en-US" sz="1600" b="1" dirty="0" smtClean="0">
              <a:solidFill>
                <a:srgbClr val="171717"/>
              </a:solidFill>
            </a:endParaRPr>
          </a:p>
          <a:p>
            <a:pPr defTabSz="801688"/>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a:solidFill>
                  <a:srgbClr val="171717"/>
                </a:solidFill>
              </a:rPr>
              <a:t>Features</a:t>
            </a:r>
            <a:endParaRPr lang="en-US" dirty="0"/>
          </a:p>
        </p:txBody>
      </p:sp>
      <p:sp>
        <p:nvSpPr>
          <p:cNvPr id="7" name="Tekstboks 26"/>
          <p:cNvSpPr txBox="1">
            <a:spLocks noChangeArrowheads="1"/>
          </p:cNvSpPr>
          <p:nvPr/>
        </p:nvSpPr>
        <p:spPr bwMode="auto">
          <a:xfrm>
            <a:off x="413577" y="1203543"/>
            <a:ext cx="5805265" cy="369332"/>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b="1" dirty="0" smtClean="0">
                <a:solidFill>
                  <a:srgbClr val="D7D8D9">
                    <a:lumMod val="10000"/>
                  </a:srgbClr>
                </a:solidFill>
                <a:latin typeface="Arial" charset="0"/>
                <a:ea typeface="ＭＳ Ｐゴシック" charset="-128"/>
              </a:rPr>
              <a:t>Features For </a:t>
            </a:r>
            <a:r>
              <a:rPr lang="en-US" b="1" dirty="0">
                <a:solidFill>
                  <a:srgbClr val="D7D8D9">
                    <a:lumMod val="10000"/>
                  </a:srgbClr>
                </a:solidFill>
                <a:latin typeface="Arial" charset="0"/>
                <a:ea typeface="ＭＳ Ｐゴシック" charset="-128"/>
              </a:rPr>
              <a:t>M</a:t>
            </a:r>
            <a:r>
              <a:rPr lang="en-US" b="1" dirty="0" smtClean="0">
                <a:solidFill>
                  <a:srgbClr val="D7D8D9">
                    <a:lumMod val="10000"/>
                  </a:srgbClr>
                </a:solidFill>
                <a:latin typeface="Arial" charset="0"/>
                <a:ea typeface="ＭＳ Ｐゴシック" charset="-128"/>
              </a:rPr>
              <a:t>obile Application</a:t>
            </a:r>
            <a:endParaRPr lang="en-US" b="1" dirty="0">
              <a:solidFill>
                <a:srgbClr val="D7D8D9">
                  <a:lumMod val="10000"/>
                </a:srgbClr>
              </a:solidFill>
              <a:latin typeface="Arial" charset="0"/>
              <a:ea typeface="ＭＳ Ｐゴシック" charset="-128"/>
            </a:endParaRPr>
          </a:p>
        </p:txBody>
      </p:sp>
    </p:spTree>
    <p:extLst>
      <p:ext uri="{BB962C8B-B14F-4D97-AF65-F5344CB8AC3E}">
        <p14:creationId xmlns:p14="http://schemas.microsoft.com/office/powerpoint/2010/main" val="2423407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r>
              <a:rPr lang="en-US" sz="1600" dirty="0" smtClean="0">
                <a:solidFill>
                  <a:srgbClr val="171717"/>
                </a:solidFill>
              </a:rPr>
              <a:t>Page for </a:t>
            </a:r>
            <a:r>
              <a:rPr lang="en-US" sz="1600" b="1" dirty="0">
                <a:solidFill>
                  <a:srgbClr val="D7D8D9">
                    <a:lumMod val="10000"/>
                  </a:srgbClr>
                </a:solidFill>
                <a:latin typeface="Arial" charset="0"/>
                <a:ea typeface="ＭＳ Ｐゴシック" charset="-128"/>
              </a:rPr>
              <a:t>ministry of interior </a:t>
            </a:r>
            <a:r>
              <a:rPr lang="en-US" sz="1600" b="1" dirty="0" smtClean="0">
                <a:solidFill>
                  <a:srgbClr val="D7D8D9">
                    <a:lumMod val="10000"/>
                  </a:srgbClr>
                </a:solidFill>
                <a:latin typeface="Arial" charset="0"/>
                <a:ea typeface="ＭＳ Ｐゴシック" charset="-128"/>
              </a:rPr>
              <a:t> </a:t>
            </a:r>
            <a:r>
              <a:rPr lang="en-US" sz="1600" dirty="0" smtClean="0">
                <a:solidFill>
                  <a:srgbClr val="D7D8D9">
                    <a:lumMod val="10000"/>
                  </a:srgbClr>
                </a:solidFill>
                <a:latin typeface="Arial" charset="0"/>
                <a:ea typeface="ＭＳ Ｐゴシック" charset="-128"/>
              </a:rPr>
              <a:t>to added new child and give him id number</a:t>
            </a:r>
          </a:p>
          <a:p>
            <a:pPr defTabSz="801688"/>
            <a:endParaRPr lang="en-US" sz="1600" dirty="0">
              <a:solidFill>
                <a:srgbClr val="171717"/>
              </a:solidFill>
            </a:endParaRPr>
          </a:p>
          <a:p>
            <a:pPr marL="285750" indent="-285750" defTabSz="342900" fontAlgn="base" latinLnBrk="0">
              <a:spcBef>
                <a:spcPct val="0"/>
              </a:spcBef>
              <a:spcAft>
                <a:spcPct val="0"/>
              </a:spcAft>
              <a:buFont typeface="Arial" panose="020B0604020202020204" pitchFamily="34" charset="0"/>
              <a:buChar char="•"/>
            </a:pPr>
            <a:r>
              <a:rPr lang="en-US" sz="1600" dirty="0">
                <a:solidFill>
                  <a:srgbClr val="171717"/>
                </a:solidFill>
              </a:rPr>
              <a:t>Page for </a:t>
            </a:r>
            <a:r>
              <a:rPr lang="en-US" sz="1600" b="1" dirty="0">
                <a:solidFill>
                  <a:srgbClr val="D7D8D9">
                    <a:lumMod val="10000"/>
                  </a:srgbClr>
                </a:solidFill>
                <a:latin typeface="Arial" charset="0"/>
                <a:ea typeface="ＭＳ Ｐゴシック" charset="-128"/>
              </a:rPr>
              <a:t>ministry of health </a:t>
            </a:r>
            <a:r>
              <a:rPr lang="en-US" sz="1600" dirty="0">
                <a:solidFill>
                  <a:srgbClr val="D7D8D9">
                    <a:lumMod val="10000"/>
                  </a:srgbClr>
                </a:solidFill>
                <a:latin typeface="Arial" charset="0"/>
                <a:ea typeface="ＭＳ Ｐゴシック" charset="-128"/>
              </a:rPr>
              <a:t>to view all important health information needed about one </a:t>
            </a:r>
            <a:r>
              <a:rPr lang="en-US" sz="1600" dirty="0" smtClean="0">
                <a:solidFill>
                  <a:srgbClr val="D7D8D9">
                    <a:lumMod val="10000"/>
                  </a:srgbClr>
                </a:solidFill>
                <a:latin typeface="Arial" charset="0"/>
                <a:ea typeface="ＭＳ Ｐゴシック" charset="-128"/>
              </a:rPr>
              <a:t>person and added new doctors to the website</a:t>
            </a:r>
          </a:p>
          <a:p>
            <a:pPr defTabSz="342900" fontAlgn="base" latinLnBrk="0">
              <a:spcBef>
                <a:spcPct val="0"/>
              </a:spcBef>
              <a:spcAft>
                <a:spcPct val="0"/>
              </a:spcAft>
            </a:pPr>
            <a:endParaRPr lang="en-US" sz="1600" dirty="0">
              <a:solidFill>
                <a:srgbClr val="D7D8D9">
                  <a:lumMod val="10000"/>
                </a:srgbClr>
              </a:solidFill>
              <a:latin typeface="Arial" charset="0"/>
              <a:ea typeface="ＭＳ Ｐゴシック" charset="-128"/>
            </a:endParaRPr>
          </a:p>
          <a:p>
            <a:pPr marL="285750" indent="-285750" defTabSz="801688">
              <a:buFont typeface="Arial" panose="020B0604020202020204" pitchFamily="34" charset="0"/>
              <a:buChar char="•"/>
            </a:pPr>
            <a:r>
              <a:rPr lang="en-US" sz="1600" dirty="0" smtClean="0">
                <a:solidFill>
                  <a:srgbClr val="171717"/>
                </a:solidFill>
              </a:rPr>
              <a:t>Page for </a:t>
            </a:r>
            <a:r>
              <a:rPr lang="en-US" sz="1600" b="1" dirty="0" smtClean="0">
                <a:solidFill>
                  <a:srgbClr val="171717"/>
                </a:solidFill>
              </a:rPr>
              <a:t>doctors </a:t>
            </a:r>
            <a:r>
              <a:rPr lang="en-US" sz="1600" b="1" dirty="0">
                <a:solidFill>
                  <a:srgbClr val="171717"/>
                </a:solidFill>
              </a:rPr>
              <a:t>a</a:t>
            </a:r>
            <a:r>
              <a:rPr lang="en-US" sz="1600" b="1" dirty="0" smtClean="0">
                <a:solidFill>
                  <a:srgbClr val="171717"/>
                </a:solidFill>
              </a:rPr>
              <a:t>nd </a:t>
            </a:r>
            <a:r>
              <a:rPr lang="en-US" sz="1600" b="1" dirty="0">
                <a:solidFill>
                  <a:srgbClr val="171717"/>
                </a:solidFill>
              </a:rPr>
              <a:t>n</a:t>
            </a:r>
            <a:r>
              <a:rPr lang="en-US" sz="1600" b="1" dirty="0" smtClean="0">
                <a:solidFill>
                  <a:srgbClr val="171717"/>
                </a:solidFill>
              </a:rPr>
              <a:t>urse </a:t>
            </a:r>
            <a:r>
              <a:rPr lang="en-US" sz="1600" dirty="0" smtClean="0">
                <a:solidFill>
                  <a:srgbClr val="171717"/>
                </a:solidFill>
              </a:rPr>
              <a:t>to mange all information about children and give </a:t>
            </a:r>
          </a:p>
          <a:p>
            <a:pPr defTabSz="801688"/>
            <a:r>
              <a:rPr lang="en-US" sz="1600" dirty="0">
                <a:solidFill>
                  <a:srgbClr val="171717"/>
                </a:solidFill>
              </a:rPr>
              <a:t> </a:t>
            </a:r>
            <a:r>
              <a:rPr lang="en-US" sz="1600" dirty="0" smtClean="0">
                <a:solidFill>
                  <a:srgbClr val="171717"/>
                </a:solidFill>
              </a:rPr>
              <a:t>   appointment to mothers</a:t>
            </a:r>
          </a:p>
          <a:p>
            <a:pPr defTabSz="801688">
              <a:buFont typeface="Arial" pitchFamily="34" charset="0"/>
              <a:buChar char="•"/>
            </a:pPr>
            <a:r>
              <a:rPr lang="en-US" sz="1600" dirty="0" smtClean="0">
                <a:solidFill>
                  <a:srgbClr val="171717"/>
                </a:solidFill>
              </a:rPr>
              <a:t>    Chatting between mothers and doctors</a:t>
            </a:r>
          </a:p>
          <a:p>
            <a:pPr defTabSz="801688"/>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a:solidFill>
                  <a:srgbClr val="171717"/>
                </a:solidFill>
              </a:rPr>
              <a:t>Features</a:t>
            </a:r>
            <a:endParaRPr lang="en-US" dirty="0"/>
          </a:p>
        </p:txBody>
      </p:sp>
      <p:sp>
        <p:nvSpPr>
          <p:cNvPr id="7" name="Tekstboks 26"/>
          <p:cNvSpPr txBox="1">
            <a:spLocks noChangeArrowheads="1"/>
          </p:cNvSpPr>
          <p:nvPr/>
        </p:nvSpPr>
        <p:spPr bwMode="auto">
          <a:xfrm>
            <a:off x="413577" y="1203543"/>
            <a:ext cx="5805265" cy="369332"/>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b="1" dirty="0" smtClean="0">
                <a:solidFill>
                  <a:srgbClr val="D7D8D9">
                    <a:lumMod val="10000"/>
                  </a:srgbClr>
                </a:solidFill>
                <a:latin typeface="Arial" charset="0"/>
                <a:ea typeface="ＭＳ Ｐゴシック" charset="-128"/>
              </a:rPr>
              <a:t>Features For Website Application</a:t>
            </a:r>
            <a:endParaRPr lang="en-US" b="1" dirty="0">
              <a:solidFill>
                <a:srgbClr val="D7D8D9">
                  <a:lumMod val="10000"/>
                </a:srgbClr>
              </a:solidFill>
              <a:latin typeface="Arial" charset="0"/>
              <a:ea typeface="ＭＳ Ｐゴシック" charset="-128"/>
            </a:endParaRPr>
          </a:p>
        </p:txBody>
      </p:sp>
    </p:spTree>
    <p:extLst>
      <p:ext uri="{BB962C8B-B14F-4D97-AF65-F5344CB8AC3E}">
        <p14:creationId xmlns:p14="http://schemas.microsoft.com/office/powerpoint/2010/main" val="2160217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defTabSz="342900" fontAlgn="base" latinLnBrk="0">
              <a:spcBef>
                <a:spcPct val="0"/>
              </a:spcBef>
              <a:spcAft>
                <a:spcPct val="0"/>
              </a:spcAft>
            </a:pPr>
            <a:endParaRPr lang="en-US" sz="1600" dirty="0">
              <a:solidFill>
                <a:srgbClr val="D7D8D9">
                  <a:lumMod val="10000"/>
                </a:srgbClr>
              </a:solidFill>
              <a:latin typeface="Arial" charset="0"/>
              <a:ea typeface="ＭＳ Ｐゴシック" charset="-128"/>
            </a:endParaRPr>
          </a:p>
          <a:p>
            <a:pPr marL="285750" indent="-285750" defTabSz="801688">
              <a:buFont typeface="Arial" panose="020B0604020202020204" pitchFamily="34" charset="0"/>
              <a:buChar char="•"/>
            </a:pPr>
            <a:r>
              <a:rPr lang="en-US" sz="1600" b="1" dirty="0" smtClean="0">
                <a:solidFill>
                  <a:srgbClr val="171717"/>
                </a:solidFill>
              </a:rPr>
              <a:t>Doctor And Nurse </a:t>
            </a:r>
            <a:r>
              <a:rPr lang="en-US" sz="1600" dirty="0" smtClean="0">
                <a:solidFill>
                  <a:srgbClr val="171717"/>
                </a:solidFill>
              </a:rPr>
              <a:t>can add new child to the clinic and any doctor can store </a:t>
            </a:r>
          </a:p>
          <a:p>
            <a:pPr defTabSz="801688"/>
            <a:r>
              <a:rPr lang="en-US" sz="1600" dirty="0" smtClean="0">
                <a:solidFill>
                  <a:srgbClr val="171717"/>
                </a:solidFill>
              </a:rPr>
              <a:t>information about child by enter the id number for child and only this doctor can </a:t>
            </a:r>
          </a:p>
          <a:p>
            <a:pPr defTabSz="801688"/>
            <a:r>
              <a:rPr lang="en-US" sz="1600" dirty="0" smtClean="0">
                <a:solidFill>
                  <a:srgbClr val="171717"/>
                </a:solidFill>
              </a:rPr>
              <a:t>update these information.</a:t>
            </a:r>
          </a:p>
          <a:p>
            <a:pPr defTabSz="801688"/>
            <a:endParaRPr lang="en-US" sz="1600" dirty="0">
              <a:solidFill>
                <a:srgbClr val="171717"/>
              </a:solidFill>
            </a:endParaRPr>
          </a:p>
          <a:p>
            <a:pPr marL="285750" indent="-285750" defTabSz="801688">
              <a:buFont typeface="Arial" panose="020B0604020202020204" pitchFamily="34" charset="0"/>
              <a:buChar char="•"/>
            </a:pPr>
            <a:r>
              <a:rPr lang="en-US" sz="1600" b="1" dirty="0" smtClean="0">
                <a:solidFill>
                  <a:srgbClr val="171717"/>
                </a:solidFill>
                <a:latin typeface="Arial" panose="020B0604020202020204" pitchFamily="34" charset="0"/>
                <a:cs typeface="Arial" panose="020B0604020202020204" pitchFamily="34" charset="0"/>
              </a:rPr>
              <a:t>Doctor</a:t>
            </a:r>
            <a:r>
              <a:rPr lang="en-US" sz="1600" dirty="0" smtClean="0">
                <a:solidFill>
                  <a:srgbClr val="171717"/>
                </a:solidFill>
              </a:rPr>
              <a:t> can see health history of child and make decisions depend on this history.  </a:t>
            </a:r>
          </a:p>
          <a:p>
            <a:pPr defTabSz="801688"/>
            <a:endParaRPr lang="en-US" sz="1600" dirty="0" smtClean="0">
              <a:solidFill>
                <a:srgbClr val="171717"/>
              </a:solidFill>
            </a:endParaRPr>
          </a:p>
          <a:p>
            <a:pPr marL="285750" indent="-285750" defTabSz="801688">
              <a:buFont typeface="Arial" panose="020B0604020202020204" pitchFamily="34" charset="0"/>
              <a:buChar char="•"/>
            </a:pPr>
            <a:r>
              <a:rPr lang="en-US" sz="1600" b="1" dirty="0" smtClean="0">
                <a:solidFill>
                  <a:srgbClr val="171717"/>
                </a:solidFill>
                <a:latin typeface="Arial" panose="020B0604020202020204" pitchFamily="34" charset="0"/>
                <a:cs typeface="Arial" panose="020B0604020202020204" pitchFamily="34" charset="0"/>
              </a:rPr>
              <a:t>Doctor</a:t>
            </a:r>
            <a:r>
              <a:rPr lang="en-US" sz="1600" dirty="0" smtClean="0">
                <a:solidFill>
                  <a:srgbClr val="171717"/>
                </a:solidFill>
              </a:rPr>
              <a:t> </a:t>
            </a:r>
            <a:r>
              <a:rPr lang="en-US" sz="1600" dirty="0" smtClean="0">
                <a:solidFill>
                  <a:schemeClr val="tx1"/>
                </a:solidFill>
              </a:rPr>
              <a:t>can see new news </a:t>
            </a:r>
            <a:r>
              <a:rPr lang="en-US" sz="1600" dirty="0" smtClean="0">
                <a:solidFill>
                  <a:srgbClr val="171717"/>
                </a:solidFill>
              </a:rPr>
              <a:t>from </a:t>
            </a:r>
            <a:r>
              <a:rPr lang="en-US" sz="1600" b="1" dirty="0" smtClean="0">
                <a:solidFill>
                  <a:srgbClr val="171717"/>
                </a:solidFill>
                <a:latin typeface="Arial" panose="020B0604020202020204" pitchFamily="34" charset="0"/>
                <a:cs typeface="Arial" panose="020B0604020202020204" pitchFamily="34" charset="0"/>
              </a:rPr>
              <a:t>Ministry of Health</a:t>
            </a:r>
            <a:r>
              <a:rPr lang="en-US" sz="1600" b="1" dirty="0" smtClean="0">
                <a:solidFill>
                  <a:srgbClr val="171717"/>
                </a:solidFill>
              </a:rPr>
              <a:t>.</a:t>
            </a:r>
          </a:p>
          <a:p>
            <a:pPr defTabSz="801688"/>
            <a:endParaRPr lang="en-US" sz="1600" b="1" dirty="0">
              <a:solidFill>
                <a:srgbClr val="171717"/>
              </a:solidFill>
            </a:endParaRPr>
          </a:p>
          <a:p>
            <a:pPr marL="285750" indent="-285750" defTabSz="801688">
              <a:buFont typeface="Arial" panose="020B0604020202020204" pitchFamily="34" charset="0"/>
              <a:buChar char="•"/>
            </a:pPr>
            <a:r>
              <a:rPr lang="da-DK" sz="1600" b="1" dirty="0" smtClean="0">
                <a:solidFill>
                  <a:schemeClr val="tx1"/>
                </a:solidFill>
                <a:latin typeface="Arial" pitchFamily="34" charset="0"/>
                <a:ea typeface="ＭＳ Ｐゴシック" pitchFamily="-97" charset="-128"/>
              </a:rPr>
              <a:t>Doctor</a:t>
            </a:r>
            <a:r>
              <a:rPr lang="da-DK" sz="1600" b="1" dirty="0" smtClean="0">
                <a:solidFill>
                  <a:schemeClr val="bg2">
                    <a:lumMod val="25000"/>
                  </a:schemeClr>
                </a:solidFill>
                <a:latin typeface="Arial" pitchFamily="34" charset="0"/>
                <a:ea typeface="ＭＳ Ｐゴシック" pitchFamily="-97" charset="-128"/>
              </a:rPr>
              <a:t> </a:t>
            </a:r>
            <a:r>
              <a:rPr lang="da-DK" sz="1600" dirty="0" smtClean="0">
                <a:solidFill>
                  <a:schemeClr val="tx1"/>
                </a:solidFill>
                <a:ea typeface="ＭＳ Ｐゴシック" pitchFamily="-97" charset="-128"/>
              </a:rPr>
              <a:t>can manage appointments for his to see from </a:t>
            </a:r>
            <a:r>
              <a:rPr lang="da-DK" sz="1600" b="1" dirty="0" smtClean="0">
                <a:solidFill>
                  <a:schemeClr val="tx1"/>
                </a:solidFill>
                <a:ea typeface="ＭＳ Ｐゴシック" pitchFamily="-97" charset="-128"/>
              </a:rPr>
              <a:t>parents</a:t>
            </a:r>
            <a:r>
              <a:rPr lang="da-DK" sz="1600" dirty="0" smtClean="0">
                <a:solidFill>
                  <a:schemeClr val="tx1"/>
                </a:solidFill>
                <a:ea typeface="ＭＳ Ｐゴシック" pitchFamily="-97" charset="-128"/>
              </a:rPr>
              <a:t>.</a:t>
            </a:r>
            <a:endParaRPr lang="en-US" sz="1600" dirty="0" smtClean="0">
              <a:solidFill>
                <a:schemeClr val="tx1"/>
              </a:solidFill>
            </a:endParaRPr>
          </a:p>
          <a:p>
            <a:pPr defTabSz="801688"/>
            <a:endParaRPr lang="en-US" sz="1600" b="1"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a:solidFill>
                  <a:srgbClr val="171717"/>
                </a:solidFill>
              </a:rPr>
              <a:t>Features</a:t>
            </a:r>
            <a:endParaRPr lang="en-US" dirty="0"/>
          </a:p>
        </p:txBody>
      </p:sp>
      <p:sp>
        <p:nvSpPr>
          <p:cNvPr id="7" name="Tekstboks 26"/>
          <p:cNvSpPr txBox="1">
            <a:spLocks noChangeArrowheads="1"/>
          </p:cNvSpPr>
          <p:nvPr/>
        </p:nvSpPr>
        <p:spPr bwMode="auto">
          <a:xfrm>
            <a:off x="413577" y="1203543"/>
            <a:ext cx="5805265" cy="369332"/>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b="1" dirty="0" smtClean="0">
                <a:solidFill>
                  <a:srgbClr val="D7D8D9">
                    <a:lumMod val="10000"/>
                  </a:srgbClr>
                </a:solidFill>
                <a:latin typeface="Arial" charset="0"/>
                <a:ea typeface="ＭＳ Ｐゴシック" charset="-128"/>
              </a:rPr>
              <a:t>Features For Website Application</a:t>
            </a:r>
            <a:endParaRPr lang="en-US" b="1" dirty="0">
              <a:solidFill>
                <a:srgbClr val="D7D8D9">
                  <a:lumMod val="10000"/>
                </a:srgbClr>
              </a:solidFill>
              <a:latin typeface="Arial" charset="0"/>
              <a:ea typeface="ＭＳ Ｐゴシック" charset="-128"/>
            </a:endParaRPr>
          </a:p>
        </p:txBody>
      </p:sp>
    </p:spTree>
    <p:extLst>
      <p:ext uri="{BB962C8B-B14F-4D97-AF65-F5344CB8AC3E}">
        <p14:creationId xmlns:p14="http://schemas.microsoft.com/office/powerpoint/2010/main" val="3860643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r>
              <a:rPr lang="en-US" sz="1600" b="1" dirty="0" smtClean="0">
                <a:solidFill>
                  <a:srgbClr val="171717"/>
                </a:solidFill>
              </a:rPr>
              <a:t>Prevent</a:t>
            </a:r>
            <a:r>
              <a:rPr lang="en-US" sz="1600" dirty="0" smtClean="0">
                <a:solidFill>
                  <a:srgbClr val="171717"/>
                </a:solidFill>
              </a:rPr>
              <a:t> store repeated information about one child in any side</a:t>
            </a: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r>
              <a:rPr lang="en-US" sz="1600" b="1" dirty="0" smtClean="0">
                <a:solidFill>
                  <a:srgbClr val="171717"/>
                </a:solidFill>
              </a:rPr>
              <a:t>Prevent</a:t>
            </a:r>
            <a:r>
              <a:rPr lang="en-US" sz="1600" dirty="0" smtClean="0">
                <a:solidFill>
                  <a:srgbClr val="171717"/>
                </a:solidFill>
              </a:rPr>
              <a:t> add new child to clinic without has id number from Ministry Of </a:t>
            </a:r>
            <a:r>
              <a:rPr lang="en-US" sz="1600" dirty="0">
                <a:solidFill>
                  <a:srgbClr val="171717"/>
                </a:solidFill>
              </a:rPr>
              <a:t>I</a:t>
            </a:r>
            <a:r>
              <a:rPr lang="en-US" sz="1600" dirty="0" smtClean="0">
                <a:solidFill>
                  <a:srgbClr val="171717"/>
                </a:solidFill>
              </a:rPr>
              <a:t>nterior   </a:t>
            </a: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a:solidFill>
                  <a:srgbClr val="171717"/>
                </a:solidFill>
              </a:rPr>
              <a:t>Features</a:t>
            </a:r>
            <a:endParaRPr lang="en-US" dirty="0"/>
          </a:p>
        </p:txBody>
      </p:sp>
      <p:sp>
        <p:nvSpPr>
          <p:cNvPr id="7" name="Tekstboks 26"/>
          <p:cNvSpPr txBox="1">
            <a:spLocks noChangeArrowheads="1"/>
          </p:cNvSpPr>
          <p:nvPr/>
        </p:nvSpPr>
        <p:spPr bwMode="auto">
          <a:xfrm>
            <a:off x="413577" y="1203543"/>
            <a:ext cx="5805265" cy="369332"/>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b="1" dirty="0" smtClean="0">
                <a:solidFill>
                  <a:srgbClr val="D7D8D9">
                    <a:lumMod val="10000"/>
                  </a:srgbClr>
                </a:solidFill>
                <a:latin typeface="Arial" charset="0"/>
                <a:ea typeface="ＭＳ Ｐゴシック" charset="-128"/>
              </a:rPr>
              <a:t>Features For Website Application</a:t>
            </a:r>
            <a:endParaRPr lang="en-US" b="1" dirty="0">
              <a:solidFill>
                <a:srgbClr val="D7D8D9">
                  <a:lumMod val="10000"/>
                </a:srgbClr>
              </a:solidFill>
              <a:latin typeface="Arial" charset="0"/>
              <a:ea typeface="ＭＳ Ｐゴシック" charset="-128"/>
            </a:endParaRPr>
          </a:p>
        </p:txBody>
      </p:sp>
    </p:spTree>
    <p:extLst>
      <p:ext uri="{BB962C8B-B14F-4D97-AF65-F5344CB8AC3E}">
        <p14:creationId xmlns:p14="http://schemas.microsoft.com/office/powerpoint/2010/main" val="2921046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interior</a:t>
            </a:r>
            <a:endParaRPr lang="en-US" dirty="0"/>
          </a:p>
        </p:txBody>
      </p:sp>
      <p:sp>
        <p:nvSpPr>
          <p:cNvPr id="7" name="Tekstboks 26"/>
          <p:cNvSpPr txBox="1">
            <a:spLocks noChangeArrowheads="1"/>
          </p:cNvSpPr>
          <p:nvPr/>
        </p:nvSpPr>
        <p:spPr bwMode="auto">
          <a:xfrm>
            <a:off x="405880" y="1066116"/>
            <a:ext cx="7974847"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Can get child new id number by follow some form of information after enter the password to go to add new child page. </a:t>
            </a:r>
            <a:endParaRPr lang="en-US" sz="1400" dirty="0">
              <a:solidFill>
                <a:srgbClr val="D7D8D9">
                  <a:lumMod val="10000"/>
                </a:srgbClr>
              </a:solidFill>
              <a:latin typeface="Arial" charset="0"/>
              <a:ea typeface="ＭＳ Ｐゴシック" charset="-128"/>
            </a:endParaRPr>
          </a:p>
        </p:txBody>
      </p:sp>
      <p:pic>
        <p:nvPicPr>
          <p:cNvPr id="4" name="Picture 3"/>
          <p:cNvPicPr>
            <a:picLocks noChangeAspect="1"/>
          </p:cNvPicPr>
          <p:nvPr/>
        </p:nvPicPr>
        <p:blipFill>
          <a:blip r:embed="rId2"/>
          <a:stretch>
            <a:fillRect/>
          </a:stretch>
        </p:blipFill>
        <p:spPr>
          <a:xfrm>
            <a:off x="542924" y="1589336"/>
            <a:ext cx="8359899" cy="3773238"/>
          </a:xfrm>
          <a:prstGeom prst="rect">
            <a:avLst/>
          </a:prstGeom>
        </p:spPr>
      </p:pic>
    </p:spTree>
    <p:extLst>
      <p:ext uri="{BB962C8B-B14F-4D97-AF65-F5344CB8AC3E}">
        <p14:creationId xmlns:p14="http://schemas.microsoft.com/office/powerpoint/2010/main" val="11523014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interior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6161"/>
            <a:ext cx="9144000" cy="4104456"/>
          </a:xfrm>
          <a:prstGeom prst="rect">
            <a:avLst/>
          </a:prstGeom>
        </p:spPr>
      </p:pic>
    </p:spTree>
    <p:extLst>
      <p:ext uri="{BB962C8B-B14F-4D97-AF65-F5344CB8AC3E}">
        <p14:creationId xmlns:p14="http://schemas.microsoft.com/office/powerpoint/2010/main" val="2458440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interior</a:t>
            </a:r>
            <a:endParaRPr lang="en-US" dirty="0"/>
          </a:p>
        </p:txBody>
      </p:sp>
      <p:sp>
        <p:nvSpPr>
          <p:cNvPr id="4" name="Tekstboks 26"/>
          <p:cNvSpPr txBox="1">
            <a:spLocks noChangeArrowheads="1"/>
          </p:cNvSpPr>
          <p:nvPr/>
        </p:nvSpPr>
        <p:spPr bwMode="auto">
          <a:xfrm>
            <a:off x="405880" y="1049429"/>
            <a:ext cx="7974847"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Also can change the password and email for the ministry page and the password to enter the add child page. </a:t>
            </a:r>
            <a:endParaRPr lang="en-US" sz="1400" dirty="0">
              <a:solidFill>
                <a:srgbClr val="D7D8D9">
                  <a:lumMod val="10000"/>
                </a:srgbClr>
              </a:solidFill>
              <a:latin typeface="Arial" charset="0"/>
              <a:ea typeface="ＭＳ Ｐゴシック" charset="-128"/>
            </a:endParaRPr>
          </a:p>
        </p:txBody>
      </p:sp>
      <p:pic>
        <p:nvPicPr>
          <p:cNvPr id="7" name="Picture 6"/>
          <p:cNvPicPr>
            <a:picLocks noChangeAspect="1"/>
          </p:cNvPicPr>
          <p:nvPr/>
        </p:nvPicPr>
        <p:blipFill>
          <a:blip r:embed="rId2"/>
          <a:stretch>
            <a:fillRect/>
          </a:stretch>
        </p:blipFill>
        <p:spPr>
          <a:xfrm>
            <a:off x="539552" y="1572649"/>
            <a:ext cx="8136903" cy="3719976"/>
          </a:xfrm>
          <a:prstGeom prst="rect">
            <a:avLst/>
          </a:prstGeom>
        </p:spPr>
      </p:pic>
    </p:spTree>
    <p:extLst>
      <p:ext uri="{BB962C8B-B14F-4D97-AF65-F5344CB8AC3E}">
        <p14:creationId xmlns:p14="http://schemas.microsoft.com/office/powerpoint/2010/main" val="16335536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interior</a:t>
            </a:r>
            <a:endParaRPr lang="en-US" dirty="0"/>
          </a:p>
        </p:txBody>
      </p:sp>
      <p:pic>
        <p:nvPicPr>
          <p:cNvPr id="2" name="Picture 1"/>
          <p:cNvPicPr>
            <a:picLocks noChangeAspect="1"/>
          </p:cNvPicPr>
          <p:nvPr/>
        </p:nvPicPr>
        <p:blipFill>
          <a:blip r:embed="rId2"/>
          <a:stretch>
            <a:fillRect/>
          </a:stretch>
        </p:blipFill>
        <p:spPr>
          <a:xfrm>
            <a:off x="107504" y="1044153"/>
            <a:ext cx="8928992" cy="4248471"/>
          </a:xfrm>
          <a:prstGeom prst="rect">
            <a:avLst/>
          </a:prstGeom>
        </p:spPr>
      </p:pic>
    </p:spTree>
    <p:extLst>
      <p:ext uri="{BB962C8B-B14F-4D97-AF65-F5344CB8AC3E}">
        <p14:creationId xmlns:p14="http://schemas.microsoft.com/office/powerpoint/2010/main" val="3625053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health</a:t>
            </a:r>
            <a:endParaRPr lang="en-US" dirty="0"/>
          </a:p>
        </p:txBody>
      </p:sp>
      <p:sp>
        <p:nvSpPr>
          <p:cNvPr id="4" name="Tekstboks 26"/>
          <p:cNvSpPr txBox="1">
            <a:spLocks noChangeArrowheads="1"/>
          </p:cNvSpPr>
          <p:nvPr/>
        </p:nvSpPr>
        <p:spPr bwMode="auto">
          <a:xfrm>
            <a:off x="430313" y="998063"/>
            <a:ext cx="8606183"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a:solidFill>
                  <a:srgbClr val="D7D8D9">
                    <a:lumMod val="10000"/>
                  </a:srgbClr>
                </a:solidFill>
                <a:latin typeface="Arial" charset="0"/>
                <a:ea typeface="ＭＳ Ｐゴシック" charset="-128"/>
              </a:rPr>
              <a:t>C</a:t>
            </a:r>
            <a:r>
              <a:rPr lang="en-US" sz="1400" dirty="0" smtClean="0">
                <a:solidFill>
                  <a:srgbClr val="D7D8D9">
                    <a:lumMod val="10000"/>
                  </a:srgbClr>
                </a:solidFill>
                <a:latin typeface="Arial" charset="0"/>
                <a:ea typeface="ＭＳ Ｐゴシック" charset="-128"/>
              </a:rPr>
              <a:t>an send new news to the doctors.</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539552" y="1373892"/>
            <a:ext cx="8496944" cy="3918733"/>
          </a:xfrm>
          <a:prstGeom prst="rect">
            <a:avLst/>
          </a:prstGeom>
        </p:spPr>
      </p:pic>
    </p:spTree>
    <p:extLst>
      <p:ext uri="{BB962C8B-B14F-4D97-AF65-F5344CB8AC3E}">
        <p14:creationId xmlns:p14="http://schemas.microsoft.com/office/powerpoint/2010/main" val="271864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4000" t="-10000" r="-19000" b="-10000"/>
          </a:stretch>
        </a:blipFill>
        <a:effectLst/>
      </p:bgPr>
    </p:bg>
    <p:spTree>
      <p:nvGrpSpPr>
        <p:cNvPr id="1" name=""/>
        <p:cNvGrpSpPr/>
        <p:nvPr/>
      </p:nvGrpSpPr>
      <p:grpSpPr>
        <a:xfrm>
          <a:off x="0" y="0"/>
          <a:ext cx="0" cy="0"/>
          <a:chOff x="0" y="0"/>
          <a:chExt cx="0" cy="0"/>
        </a:xfrm>
      </p:grpSpPr>
      <p:sp>
        <p:nvSpPr>
          <p:cNvPr id="14" name="Arc 13"/>
          <p:cNvSpPr/>
          <p:nvPr/>
        </p:nvSpPr>
        <p:spPr>
          <a:xfrm>
            <a:off x="-1428751" y="0"/>
            <a:ext cx="5143502" cy="5400675"/>
          </a:xfrm>
          <a:prstGeom prst="arc">
            <a:avLst>
              <a:gd name="adj1" fmla="val 16200000"/>
              <a:gd name="adj2" fmla="val 5370932"/>
            </a:avLst>
          </a:prstGeom>
          <a:solidFill>
            <a:schemeClr val="tx2">
              <a:lumMod val="40000"/>
              <a:lumOff val="60000"/>
            </a:schemeClr>
          </a:solidFill>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342900" fontAlgn="base" latinLnBrk="0">
              <a:spcBef>
                <a:spcPct val="0"/>
              </a:spcBef>
              <a:spcAft>
                <a:spcPct val="0"/>
              </a:spcAft>
            </a:pPr>
            <a:endParaRPr lang="en-US" sz="1350" dirty="0">
              <a:solidFill>
                <a:prstClr val="black"/>
              </a:solidFill>
            </a:endParaRPr>
          </a:p>
        </p:txBody>
      </p:sp>
      <p:sp>
        <p:nvSpPr>
          <p:cNvPr id="8" name="TextBox 7"/>
          <p:cNvSpPr txBox="1"/>
          <p:nvPr/>
        </p:nvSpPr>
        <p:spPr>
          <a:xfrm flipH="1">
            <a:off x="3262746" y="553157"/>
            <a:ext cx="2880361" cy="346249"/>
          </a:xfrm>
          <a:prstGeom prst="rect">
            <a:avLst/>
          </a:prstGeom>
          <a:noFill/>
        </p:spPr>
        <p:txBody>
          <a:bodyPr wrap="square" rtlCol="0">
            <a:spAutoFit/>
          </a:bodyPr>
          <a:lstStyle/>
          <a:p>
            <a:pPr defTabSz="342900" fontAlgn="base" latinLnBrk="0">
              <a:spcBef>
                <a:spcPct val="0"/>
              </a:spcBef>
              <a:spcAft>
                <a:spcPct val="0"/>
              </a:spcAft>
            </a:pPr>
            <a:r>
              <a:rPr lang="en-US" sz="1650" b="1" dirty="0">
                <a:solidFill>
                  <a:srgbClr val="D7D8D9">
                    <a:lumMod val="10000"/>
                  </a:srgbClr>
                </a:solidFill>
                <a:latin typeface="Corbel" pitchFamily="34" charset="0"/>
                <a:ea typeface="ＭＳ Ｐゴシック" charset="-128"/>
              </a:rPr>
              <a:t>Introduction</a:t>
            </a:r>
          </a:p>
        </p:txBody>
      </p:sp>
      <p:sp>
        <p:nvSpPr>
          <p:cNvPr id="9" name="TextBox 8"/>
          <p:cNvSpPr txBox="1"/>
          <p:nvPr/>
        </p:nvSpPr>
        <p:spPr>
          <a:xfrm flipH="1">
            <a:off x="3684403" y="1176491"/>
            <a:ext cx="2880361" cy="346249"/>
          </a:xfrm>
          <a:prstGeom prst="rect">
            <a:avLst/>
          </a:prstGeom>
          <a:noFill/>
        </p:spPr>
        <p:txBody>
          <a:bodyPr wrap="square" rtlCol="0">
            <a:spAutoFit/>
          </a:bodyPr>
          <a:lstStyle/>
          <a:p>
            <a:pPr defTabSz="342900" fontAlgn="base" latinLnBrk="0">
              <a:spcBef>
                <a:spcPct val="0"/>
              </a:spcBef>
              <a:spcAft>
                <a:spcPct val="0"/>
              </a:spcAft>
            </a:pPr>
            <a:r>
              <a:rPr lang="en-US" sz="1650" b="1" dirty="0">
                <a:solidFill>
                  <a:srgbClr val="D7D8D9">
                    <a:lumMod val="10000"/>
                  </a:srgbClr>
                </a:solidFill>
                <a:latin typeface="Corbel" pitchFamily="34" charset="0"/>
                <a:ea typeface="ＭＳ Ｐゴシック" charset="-128"/>
              </a:rPr>
              <a:t>For Whom</a:t>
            </a:r>
          </a:p>
        </p:txBody>
      </p:sp>
      <p:sp>
        <p:nvSpPr>
          <p:cNvPr id="10" name="TextBox 9"/>
          <p:cNvSpPr txBox="1"/>
          <p:nvPr/>
        </p:nvSpPr>
        <p:spPr>
          <a:xfrm flipH="1">
            <a:off x="3995936" y="2571354"/>
            <a:ext cx="2880361" cy="346249"/>
          </a:xfrm>
          <a:prstGeom prst="rect">
            <a:avLst/>
          </a:prstGeom>
          <a:noFill/>
        </p:spPr>
        <p:txBody>
          <a:bodyPr wrap="square" rtlCol="0">
            <a:spAutoFit/>
          </a:bodyPr>
          <a:lstStyle/>
          <a:p>
            <a:pPr defTabSz="342900" fontAlgn="base" latinLnBrk="0">
              <a:spcBef>
                <a:spcPct val="0"/>
              </a:spcBef>
              <a:spcAft>
                <a:spcPct val="0"/>
              </a:spcAft>
            </a:pPr>
            <a:r>
              <a:rPr lang="en-US" sz="1650" b="1" dirty="0">
                <a:solidFill>
                  <a:srgbClr val="D7D8D9">
                    <a:lumMod val="10000"/>
                  </a:srgbClr>
                </a:solidFill>
                <a:latin typeface="Corbel" pitchFamily="34" charset="0"/>
                <a:ea typeface="ＭＳ Ｐゴシック" charset="-128"/>
              </a:rPr>
              <a:t>Features</a:t>
            </a:r>
          </a:p>
        </p:txBody>
      </p:sp>
      <p:sp>
        <p:nvSpPr>
          <p:cNvPr id="15" name="Oval 14"/>
          <p:cNvSpPr/>
          <p:nvPr/>
        </p:nvSpPr>
        <p:spPr>
          <a:xfrm>
            <a:off x="2849708" y="722818"/>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16" name="Oval 15"/>
          <p:cNvSpPr/>
          <p:nvPr/>
        </p:nvSpPr>
        <p:spPr>
          <a:xfrm>
            <a:off x="3262523" y="1270336"/>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17" name="Oval 16"/>
          <p:cNvSpPr/>
          <p:nvPr/>
        </p:nvSpPr>
        <p:spPr>
          <a:xfrm>
            <a:off x="3617597" y="2612172"/>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19" name="Arc 18"/>
          <p:cNvSpPr/>
          <p:nvPr/>
        </p:nvSpPr>
        <p:spPr>
          <a:xfrm>
            <a:off x="0" y="1500188"/>
            <a:ext cx="2286000" cy="2400300"/>
          </a:xfrm>
          <a:prstGeom prst="arc">
            <a:avLst>
              <a:gd name="adj1" fmla="val 16200000"/>
              <a:gd name="adj2" fmla="val 5359794"/>
            </a:avLst>
          </a:prstGeom>
          <a:solidFill>
            <a:schemeClr val="accent3">
              <a:lumMod val="75000"/>
            </a:schemeClr>
          </a:solidFill>
          <a:ln>
            <a:noFill/>
          </a:ln>
          <a:effectLst>
            <a:innerShdw blurRad="304800" dist="50800" dir="189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grpSp>
        <p:nvGrpSpPr>
          <p:cNvPr id="2" name="Group 24"/>
          <p:cNvGrpSpPr/>
          <p:nvPr/>
        </p:nvGrpSpPr>
        <p:grpSpPr>
          <a:xfrm rot="5400000">
            <a:off x="-1320983" y="2614613"/>
            <a:ext cx="4919056" cy="171450"/>
            <a:chOff x="-3200400" y="3314700"/>
            <a:chExt cx="6246420" cy="228600"/>
          </a:xfrm>
        </p:grpSpPr>
        <p:sp>
          <p:nvSpPr>
            <p:cNvPr id="13" name="Rounded Rectangle 12"/>
            <p:cNvSpPr/>
            <p:nvPr/>
          </p:nvSpPr>
          <p:spPr>
            <a:xfrm rot="5400000">
              <a:off x="1331520" y="1828800"/>
              <a:ext cx="228600" cy="3200400"/>
            </a:xfrm>
            <a:prstGeom prst="roundRect">
              <a:avLst>
                <a:gd name="adj" fmla="val 35051"/>
              </a:avLst>
            </a:prstGeom>
            <a:solidFill>
              <a:schemeClr val="bg2">
                <a:lumMod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24" name="Rounded Rectangle 23"/>
            <p:cNvSpPr/>
            <p:nvPr/>
          </p:nvSpPr>
          <p:spPr>
            <a:xfrm rot="5400000">
              <a:off x="-1714500" y="1828800"/>
              <a:ext cx="228600" cy="3200400"/>
            </a:xfrm>
            <a:prstGeom prst="roundRect">
              <a:avLst>
                <a:gd name="adj" fmla="val 35051"/>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grpSp>
      <p:sp>
        <p:nvSpPr>
          <p:cNvPr id="22" name="Oval 21"/>
          <p:cNvSpPr/>
          <p:nvPr/>
        </p:nvSpPr>
        <p:spPr>
          <a:xfrm>
            <a:off x="2849708" y="4504321"/>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27" name="TextBox 26"/>
          <p:cNvSpPr txBox="1"/>
          <p:nvPr/>
        </p:nvSpPr>
        <p:spPr>
          <a:xfrm flipH="1">
            <a:off x="3222220" y="4504321"/>
            <a:ext cx="2584220" cy="346249"/>
          </a:xfrm>
          <a:prstGeom prst="rect">
            <a:avLst/>
          </a:prstGeom>
          <a:noFill/>
        </p:spPr>
        <p:txBody>
          <a:bodyPr wrap="square" rtlCol="0">
            <a:spAutoFit/>
          </a:bodyPr>
          <a:lstStyle/>
          <a:p>
            <a:pPr defTabSz="342900" fontAlgn="base" latinLnBrk="0">
              <a:spcBef>
                <a:spcPct val="0"/>
              </a:spcBef>
              <a:spcAft>
                <a:spcPct val="0"/>
              </a:spcAft>
            </a:pPr>
            <a:r>
              <a:rPr lang="en-US" sz="1650" b="1" dirty="0">
                <a:solidFill>
                  <a:srgbClr val="D7D8D9">
                    <a:lumMod val="10000"/>
                  </a:srgbClr>
                </a:solidFill>
                <a:latin typeface="Corbel" pitchFamily="34" charset="0"/>
                <a:ea typeface="ＭＳ Ｐゴシック" charset="-128"/>
              </a:rPr>
              <a:t>Demo</a:t>
            </a:r>
          </a:p>
        </p:txBody>
      </p:sp>
      <p:sp>
        <p:nvSpPr>
          <p:cNvPr id="23" name="Oval 22"/>
          <p:cNvSpPr/>
          <p:nvPr/>
        </p:nvSpPr>
        <p:spPr>
          <a:xfrm>
            <a:off x="3539404" y="3326955"/>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28" name="TextBox 27"/>
          <p:cNvSpPr txBox="1"/>
          <p:nvPr/>
        </p:nvSpPr>
        <p:spPr>
          <a:xfrm flipH="1">
            <a:off x="3995935" y="3276572"/>
            <a:ext cx="2880361" cy="346249"/>
          </a:xfrm>
          <a:prstGeom prst="rect">
            <a:avLst/>
          </a:prstGeom>
          <a:noFill/>
        </p:spPr>
        <p:txBody>
          <a:bodyPr wrap="square" rtlCol="0">
            <a:spAutoFit/>
          </a:bodyPr>
          <a:lstStyle/>
          <a:p>
            <a:pPr defTabSz="342900" fontAlgn="base" latinLnBrk="0">
              <a:spcBef>
                <a:spcPct val="0"/>
              </a:spcBef>
              <a:spcAft>
                <a:spcPct val="0"/>
              </a:spcAft>
            </a:pPr>
            <a:r>
              <a:rPr lang="en-US" sz="1650" b="1" dirty="0" smtClean="0">
                <a:solidFill>
                  <a:srgbClr val="D7D8D9">
                    <a:lumMod val="10000"/>
                  </a:srgbClr>
                </a:solidFill>
                <a:latin typeface="Corbel" pitchFamily="34" charset="0"/>
                <a:ea typeface="ＭＳ Ｐゴシック" charset="-128"/>
              </a:rPr>
              <a:t>Explain our project</a:t>
            </a:r>
            <a:endParaRPr lang="en-US" sz="1650" b="1" dirty="0">
              <a:solidFill>
                <a:srgbClr val="D7D8D9">
                  <a:lumMod val="10000"/>
                </a:srgbClr>
              </a:solidFill>
              <a:latin typeface="Corbel" pitchFamily="34" charset="0"/>
              <a:ea typeface="ＭＳ Ｐゴシック" charset="-128"/>
            </a:endParaRPr>
          </a:p>
        </p:txBody>
      </p:sp>
      <p:sp>
        <p:nvSpPr>
          <p:cNvPr id="18" name="TextBox 17"/>
          <p:cNvSpPr txBox="1"/>
          <p:nvPr/>
        </p:nvSpPr>
        <p:spPr>
          <a:xfrm flipH="1">
            <a:off x="3851392" y="1823657"/>
            <a:ext cx="2584220" cy="346249"/>
          </a:xfrm>
          <a:prstGeom prst="rect">
            <a:avLst/>
          </a:prstGeom>
          <a:noFill/>
        </p:spPr>
        <p:txBody>
          <a:bodyPr wrap="square" rtlCol="0">
            <a:spAutoFit/>
          </a:bodyPr>
          <a:lstStyle/>
          <a:p>
            <a:pPr defTabSz="342900" fontAlgn="base" latinLnBrk="0">
              <a:spcBef>
                <a:spcPct val="0"/>
              </a:spcBef>
              <a:spcAft>
                <a:spcPct val="0"/>
              </a:spcAft>
            </a:pPr>
            <a:r>
              <a:rPr lang="en-US" sz="1650" b="1" dirty="0">
                <a:solidFill>
                  <a:srgbClr val="D7D8D9">
                    <a:lumMod val="10000"/>
                  </a:srgbClr>
                </a:solidFill>
                <a:latin typeface="Corbel" pitchFamily="34" charset="0"/>
                <a:ea typeface="ＭＳ Ｐゴシック" charset="-128"/>
              </a:rPr>
              <a:t>Used Technology</a:t>
            </a:r>
          </a:p>
        </p:txBody>
      </p:sp>
      <p:sp>
        <p:nvSpPr>
          <p:cNvPr id="20" name="Oval 19"/>
          <p:cNvSpPr/>
          <p:nvPr/>
        </p:nvSpPr>
        <p:spPr>
          <a:xfrm>
            <a:off x="3517081" y="1897389"/>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21" name="Oval 20"/>
          <p:cNvSpPr/>
          <p:nvPr/>
        </p:nvSpPr>
        <p:spPr>
          <a:xfrm>
            <a:off x="3305763" y="3940829"/>
            <a:ext cx="233795" cy="245485"/>
          </a:xfrm>
          <a:prstGeom prst="ellipse">
            <a:avLst/>
          </a:prstGeo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25" name="TextBox 24"/>
          <p:cNvSpPr txBox="1"/>
          <p:nvPr/>
        </p:nvSpPr>
        <p:spPr>
          <a:xfrm flipH="1">
            <a:off x="3720534" y="3915637"/>
            <a:ext cx="2880361" cy="346249"/>
          </a:xfrm>
          <a:prstGeom prst="rect">
            <a:avLst/>
          </a:prstGeom>
          <a:noFill/>
        </p:spPr>
        <p:txBody>
          <a:bodyPr wrap="square" rtlCol="0">
            <a:spAutoFit/>
          </a:bodyPr>
          <a:lstStyle/>
          <a:p>
            <a:pPr defTabSz="342900" fontAlgn="base" latinLnBrk="0">
              <a:spcBef>
                <a:spcPct val="0"/>
              </a:spcBef>
              <a:spcAft>
                <a:spcPct val="0"/>
              </a:spcAft>
            </a:pPr>
            <a:r>
              <a:rPr lang="en-US" sz="1650" b="1" dirty="0" smtClean="0">
                <a:solidFill>
                  <a:srgbClr val="D7D8D9">
                    <a:lumMod val="10000"/>
                  </a:srgbClr>
                </a:solidFill>
                <a:latin typeface="Corbel" pitchFamily="34" charset="0"/>
                <a:ea typeface="ＭＳ Ｐゴシック" charset="-128"/>
              </a:rPr>
              <a:t>Conclusion </a:t>
            </a:r>
            <a:endParaRPr lang="en-US" sz="1650" b="1" dirty="0">
              <a:solidFill>
                <a:srgbClr val="D7D8D9">
                  <a:lumMod val="10000"/>
                </a:srgbClr>
              </a:solidFill>
              <a:latin typeface="Corbel" pitchFamily="34" charset="0"/>
              <a:ea typeface="ＭＳ Ｐゴシック" charset="-128"/>
            </a:endParaRPr>
          </a:p>
        </p:txBody>
      </p:sp>
    </p:spTree>
    <p:extLst>
      <p:ext uri="{BB962C8B-B14F-4D97-AF65-F5344CB8AC3E}">
        <p14:creationId xmlns:p14="http://schemas.microsoft.com/office/powerpoint/2010/main" val="261816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8100000">
                                      <p:cBhvr>
                                        <p:cTn id="6" dur="1000" fill="hold"/>
                                        <p:tgtEl>
                                          <p:spTgt spid="2"/>
                                        </p:tgtEl>
                                        <p:attrNameLst>
                                          <p:attrName>r</p:attrName>
                                        </p:attrNameLst>
                                      </p:cBhvr>
                                    </p:animRot>
                                  </p:childTnLst>
                                </p:cTn>
                              </p:par>
                              <p:par>
                                <p:cTn id="7" presetID="1" presetClass="emph" presetSubtype="2" fill="hold" nodeType="withEffect">
                                  <p:stCondLst>
                                    <p:cond delay="0"/>
                                  </p:stCondLst>
                                  <p:childTnLst>
                                    <p:animClr clrSpc="rgb" dir="cw">
                                      <p:cBhvr>
                                        <p:cTn id="8" dur="1000" fill="hold"/>
                                        <p:tgtEl>
                                          <p:spTgt spid="15"/>
                                        </p:tgtEl>
                                        <p:attrNameLst>
                                          <p:attrName>fillcolor</p:attrName>
                                        </p:attrNameLst>
                                      </p:cBhvr>
                                      <p:to>
                                        <a:srgbClr val="4F6281"/>
                                      </p:to>
                                    </p:animClr>
                                    <p:set>
                                      <p:cBhvr>
                                        <p:cTn id="9" dur="1000" fill="hold"/>
                                        <p:tgtEl>
                                          <p:spTgt spid="15"/>
                                        </p:tgtEl>
                                        <p:attrNameLst>
                                          <p:attrName>fill.type</p:attrName>
                                        </p:attrNameLst>
                                      </p:cBhvr>
                                      <p:to>
                                        <p:strVal val="solid"/>
                                      </p:to>
                                    </p:set>
                                    <p:set>
                                      <p:cBhvr>
                                        <p:cTn id="10" dur="1000" fill="hold"/>
                                        <p:tgtEl>
                                          <p:spTgt spid="15"/>
                                        </p:tgtEl>
                                        <p:attrNameLst>
                                          <p:attrName>fill.on</p:attrName>
                                        </p:attrNameLst>
                                      </p:cBhvr>
                                      <p:to>
                                        <p:strVal val="true"/>
                                      </p:to>
                                    </p:se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nodeType="clickEffect">
                                  <p:stCondLst>
                                    <p:cond delay="0"/>
                                  </p:stCondLst>
                                  <p:childTnLst>
                                    <p:animRot by="900000">
                                      <p:cBhvr>
                                        <p:cTn id="17" dur="500" fill="hold"/>
                                        <p:tgtEl>
                                          <p:spTgt spid="2"/>
                                        </p:tgtEl>
                                        <p:attrNameLst>
                                          <p:attrName>r</p:attrName>
                                        </p:attrNameLst>
                                      </p:cBhvr>
                                    </p:animRot>
                                  </p:childTnLst>
                                </p:cTn>
                              </p:par>
                              <p:par>
                                <p:cTn id="18" presetID="1" presetClass="emph" presetSubtype="2" fill="hold" nodeType="withEffect">
                                  <p:stCondLst>
                                    <p:cond delay="0"/>
                                  </p:stCondLst>
                                  <p:childTnLst>
                                    <p:animClr clrSpc="rgb" dir="cw">
                                      <p:cBhvr>
                                        <p:cTn id="19" dur="500" fill="hold"/>
                                        <p:tgtEl>
                                          <p:spTgt spid="16"/>
                                        </p:tgtEl>
                                        <p:attrNameLst>
                                          <p:attrName>fillcolor</p:attrName>
                                        </p:attrNameLst>
                                      </p:cBhvr>
                                      <p:to>
                                        <a:srgbClr val="4F6281"/>
                                      </p:to>
                                    </p:animClr>
                                    <p:set>
                                      <p:cBhvr>
                                        <p:cTn id="20" dur="500" fill="hold"/>
                                        <p:tgtEl>
                                          <p:spTgt spid="16"/>
                                        </p:tgtEl>
                                        <p:attrNameLst>
                                          <p:attrName>fill.type</p:attrName>
                                        </p:attrNameLst>
                                      </p:cBhvr>
                                      <p:to>
                                        <p:strVal val="solid"/>
                                      </p:to>
                                    </p:set>
                                    <p:set>
                                      <p:cBhvr>
                                        <p:cTn id="21" dur="500" fill="hold"/>
                                        <p:tgtEl>
                                          <p:spTgt spid="16"/>
                                        </p:tgtEl>
                                        <p:attrNameLst>
                                          <p:attrName>fill.on</p:attrName>
                                        </p:attrNameLst>
                                      </p:cBhvr>
                                      <p:to>
                                        <p:strVal val="true"/>
                                      </p:to>
                                    </p:se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8" presetClass="emph" presetSubtype="0" fill="hold" nodeType="clickEffect">
                                  <p:stCondLst>
                                    <p:cond delay="0"/>
                                  </p:stCondLst>
                                  <p:childTnLst>
                                    <p:animRot by="900000">
                                      <p:cBhvr>
                                        <p:cTn id="28" dur="500" fill="hold"/>
                                        <p:tgtEl>
                                          <p:spTgt spid="2"/>
                                        </p:tgtEl>
                                        <p:attrNameLst>
                                          <p:attrName>r</p:attrName>
                                        </p:attrNameLst>
                                      </p:cBhvr>
                                    </p:animRot>
                                  </p:childTnLst>
                                </p:cTn>
                              </p:par>
                              <p:par>
                                <p:cTn id="29" presetID="1" presetClass="emph" presetSubtype="2" fill="hold" nodeType="withEffect">
                                  <p:stCondLst>
                                    <p:cond delay="0"/>
                                  </p:stCondLst>
                                  <p:childTnLst>
                                    <p:animClr clrSpc="rgb" dir="cw">
                                      <p:cBhvr>
                                        <p:cTn id="30" dur="500" fill="hold"/>
                                        <p:tgtEl>
                                          <p:spTgt spid="17"/>
                                        </p:tgtEl>
                                        <p:attrNameLst>
                                          <p:attrName>fillcolor</p:attrName>
                                        </p:attrNameLst>
                                      </p:cBhvr>
                                      <p:to>
                                        <a:srgbClr val="4F6281"/>
                                      </p:to>
                                    </p:animClr>
                                    <p:set>
                                      <p:cBhvr>
                                        <p:cTn id="31" dur="500" fill="hold"/>
                                        <p:tgtEl>
                                          <p:spTgt spid="17"/>
                                        </p:tgtEl>
                                        <p:attrNameLst>
                                          <p:attrName>fill.type</p:attrName>
                                        </p:attrNameLst>
                                      </p:cBhvr>
                                      <p:to>
                                        <p:strVal val="solid"/>
                                      </p:to>
                                    </p:set>
                                    <p:set>
                                      <p:cBhvr>
                                        <p:cTn id="32" dur="500" fill="hold"/>
                                        <p:tgtEl>
                                          <p:spTgt spid="17"/>
                                        </p:tgtEl>
                                        <p:attrNameLst>
                                          <p:attrName>fill.on</p:attrName>
                                        </p:attrNameLst>
                                      </p:cBhvr>
                                      <p:to>
                                        <p:strVal val="true"/>
                                      </p:to>
                                    </p:se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mph" presetSubtype="0" fill="hold" nodeType="clickEffect">
                                  <p:stCondLst>
                                    <p:cond delay="0"/>
                                  </p:stCondLst>
                                  <p:childTnLst>
                                    <p:animRot by="900000">
                                      <p:cBhvr>
                                        <p:cTn id="39" dur="500" fill="hold"/>
                                        <p:tgtEl>
                                          <p:spTgt spid="2"/>
                                        </p:tgtEl>
                                        <p:attrNameLst>
                                          <p:attrName>r</p:attrName>
                                        </p:attrNameLst>
                                      </p:cBhvr>
                                    </p:animRot>
                                  </p:childTnLst>
                                </p:cTn>
                              </p:par>
                            </p:childTnLst>
                          </p:cTn>
                        </p:par>
                      </p:childTnLst>
                    </p:cTn>
                  </p:par>
                  <p:par>
                    <p:cTn id="40" fill="hold">
                      <p:stCondLst>
                        <p:cond delay="indefinite"/>
                      </p:stCondLst>
                      <p:childTnLst>
                        <p:par>
                          <p:cTn id="41" fill="hold">
                            <p:stCondLst>
                              <p:cond delay="0"/>
                            </p:stCondLst>
                            <p:childTnLst>
                              <p:par>
                                <p:cTn id="42" presetID="8" presetClass="emph" presetSubtype="0" fill="hold" nodeType="clickEffect">
                                  <p:stCondLst>
                                    <p:cond delay="0"/>
                                  </p:stCondLst>
                                  <p:childTnLst>
                                    <p:animRot by="900000">
                                      <p:cBhvr>
                                        <p:cTn id="43" dur="1000" fill="hold"/>
                                        <p:tgtEl>
                                          <p:spTgt spid="2"/>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nodeType="clickEffect">
                                  <p:stCondLst>
                                    <p:cond delay="0"/>
                                  </p:stCondLst>
                                  <p:childTnLst>
                                    <p:animRot by="900000">
                                      <p:cBhvr>
                                        <p:cTn id="47" dur="1000" fill="hold"/>
                                        <p:tgtEl>
                                          <p:spTgt spid="2"/>
                                        </p:tgtEl>
                                        <p:attrNameLst>
                                          <p:attrName>r</p:attrName>
                                        </p:attrNameLst>
                                      </p:cBhvr>
                                    </p:animRot>
                                  </p:childTnLst>
                                </p:cTn>
                              </p:par>
                            </p:childTnLst>
                          </p:cTn>
                        </p:par>
                      </p:childTnLst>
                    </p:cTn>
                  </p:par>
                  <p:par>
                    <p:cTn id="48" fill="hold">
                      <p:stCondLst>
                        <p:cond delay="indefinite"/>
                      </p:stCondLst>
                      <p:childTnLst>
                        <p:par>
                          <p:cTn id="49" fill="hold">
                            <p:stCondLst>
                              <p:cond delay="0"/>
                            </p:stCondLst>
                            <p:childTnLst>
                              <p:par>
                                <p:cTn id="50" presetID="8" presetClass="emph" presetSubtype="0" fill="hold" nodeType="clickEffect">
                                  <p:stCondLst>
                                    <p:cond delay="0"/>
                                  </p:stCondLst>
                                  <p:childTnLst>
                                    <p:animRot by="900000">
                                      <p:cBhvr>
                                        <p:cTn id="51" dur="1000" fill="hold"/>
                                        <p:tgtEl>
                                          <p:spTgt spid="2"/>
                                        </p:tgtEl>
                                        <p:attrNameLst>
                                          <p:attrName>r</p:attrName>
                                        </p:attrNameLst>
                                      </p:cBhvr>
                                    </p:animRot>
                                  </p:childTnLst>
                                </p:cTn>
                              </p:par>
                              <p:par>
                                <p:cTn id="52" presetID="1" presetClass="emph" presetSubtype="2" fill="hold" nodeType="withEffect">
                                  <p:stCondLst>
                                    <p:cond delay="0"/>
                                  </p:stCondLst>
                                  <p:childTnLst>
                                    <p:animClr clrSpc="rgb" dir="cw">
                                      <p:cBhvr>
                                        <p:cTn id="53" dur="1000" fill="hold"/>
                                        <p:tgtEl>
                                          <p:spTgt spid="22"/>
                                        </p:tgtEl>
                                        <p:attrNameLst>
                                          <p:attrName>fillcolor</p:attrName>
                                        </p:attrNameLst>
                                      </p:cBhvr>
                                      <p:to>
                                        <a:srgbClr val="4F6281"/>
                                      </p:to>
                                    </p:animClr>
                                    <p:set>
                                      <p:cBhvr>
                                        <p:cTn id="54" dur="1000" fill="hold"/>
                                        <p:tgtEl>
                                          <p:spTgt spid="22"/>
                                        </p:tgtEl>
                                        <p:attrNameLst>
                                          <p:attrName>fill.type</p:attrName>
                                        </p:attrNameLst>
                                      </p:cBhvr>
                                      <p:to>
                                        <p:strVal val="solid"/>
                                      </p:to>
                                    </p:set>
                                    <p:set>
                                      <p:cBhvr>
                                        <p:cTn id="55" dur="1000" fill="hold"/>
                                        <p:tgtEl>
                                          <p:spTgt spid="22"/>
                                        </p:tgtEl>
                                        <p:attrNameLst>
                                          <p:attrName>fill.on</p:attrName>
                                        </p:attrNameLst>
                                      </p:cBhvr>
                                      <p:to>
                                        <p:strVal val="true"/>
                                      </p:to>
                                    </p:set>
                                  </p:childTnLst>
                                </p:cTn>
                              </p:par>
                              <p:par>
                                <p:cTn id="56" presetID="10"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par>
                    <p:cTn id="59" fill="hold">
                      <p:stCondLst>
                        <p:cond delay="indefinite"/>
                      </p:stCondLst>
                      <p:childTnLst>
                        <p:par>
                          <p:cTn id="60" fill="hold">
                            <p:stCondLst>
                              <p:cond delay="0"/>
                            </p:stCondLst>
                            <p:childTnLst>
                              <p:par>
                                <p:cTn id="61" presetID="8" presetClass="emph" presetSubtype="0" fill="hold" nodeType="clickEffect">
                                  <p:stCondLst>
                                    <p:cond delay="0"/>
                                  </p:stCondLst>
                                  <p:childTnLst>
                                    <p:animRot by="2700000">
                                      <p:cBhvr>
                                        <p:cTn id="62" dur="500" fill="hold"/>
                                        <p:tgtEl>
                                          <p:spTgt spid="2"/>
                                        </p:tgtEl>
                                        <p:attrNameLst>
                                          <p:attrName>r</p:attrName>
                                        </p:attrNameLst>
                                      </p:cBhvr>
                                    </p:animRot>
                                  </p:childTnLst>
                                </p:cTn>
                              </p:par>
                              <p:par>
                                <p:cTn id="63" presetID="1" presetClass="emph" presetSubtype="2" fill="hold" nodeType="withEffect">
                                  <p:stCondLst>
                                    <p:cond delay="0"/>
                                  </p:stCondLst>
                                  <p:childTnLst>
                                    <p:animClr clrSpc="rgb" dir="cw">
                                      <p:cBhvr>
                                        <p:cTn id="64" dur="500" fill="hold"/>
                                        <p:tgtEl>
                                          <p:spTgt spid="23"/>
                                        </p:tgtEl>
                                        <p:attrNameLst>
                                          <p:attrName>fillcolor</p:attrName>
                                        </p:attrNameLst>
                                      </p:cBhvr>
                                      <p:to>
                                        <a:srgbClr val="4F6281"/>
                                      </p:to>
                                    </p:animClr>
                                    <p:set>
                                      <p:cBhvr>
                                        <p:cTn id="65" dur="500" fill="hold"/>
                                        <p:tgtEl>
                                          <p:spTgt spid="23"/>
                                        </p:tgtEl>
                                        <p:attrNameLst>
                                          <p:attrName>fill.type</p:attrName>
                                        </p:attrNameLst>
                                      </p:cBhvr>
                                      <p:to>
                                        <p:strVal val="solid"/>
                                      </p:to>
                                    </p:set>
                                    <p:set>
                                      <p:cBhvr>
                                        <p:cTn id="66" dur="500" fill="hold"/>
                                        <p:tgtEl>
                                          <p:spTgt spid="23"/>
                                        </p:tgtEl>
                                        <p:attrNameLst>
                                          <p:attrName>fill.on</p:attrName>
                                        </p:attrNameLst>
                                      </p:cBhvr>
                                      <p:to>
                                        <p:strVal val="true"/>
                                      </p:to>
                                    </p:set>
                                  </p:childTnLst>
                                </p:cTn>
                              </p:par>
                              <p:par>
                                <p:cTn id="67" presetID="10"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par>
                                <p:cTn id="73" presetID="1" presetClass="emph" presetSubtype="2" fill="hold" nodeType="withEffect">
                                  <p:stCondLst>
                                    <p:cond delay="0"/>
                                  </p:stCondLst>
                                  <p:childTnLst>
                                    <p:animClr clrSpc="rgb" dir="cw">
                                      <p:cBhvr>
                                        <p:cTn id="74" dur="500" fill="hold"/>
                                        <p:tgtEl>
                                          <p:spTgt spid="20"/>
                                        </p:tgtEl>
                                        <p:attrNameLst>
                                          <p:attrName>fillcolor</p:attrName>
                                        </p:attrNameLst>
                                      </p:cBhvr>
                                      <p:to>
                                        <a:srgbClr val="4F6281"/>
                                      </p:to>
                                    </p:animClr>
                                    <p:set>
                                      <p:cBhvr>
                                        <p:cTn id="75" dur="500" fill="hold"/>
                                        <p:tgtEl>
                                          <p:spTgt spid="20"/>
                                        </p:tgtEl>
                                        <p:attrNameLst>
                                          <p:attrName>fill.type</p:attrName>
                                        </p:attrNameLst>
                                      </p:cBhvr>
                                      <p:to>
                                        <p:strVal val="solid"/>
                                      </p:to>
                                    </p:set>
                                    <p:set>
                                      <p:cBhvr>
                                        <p:cTn id="76" dur="500" fill="hold"/>
                                        <p:tgtEl>
                                          <p:spTgt spid="20"/>
                                        </p:tgtEl>
                                        <p:attrNameLst>
                                          <p:attrName>fill.on</p:attrName>
                                        </p:attrNameLst>
                                      </p:cBhvr>
                                      <p:to>
                                        <p:strVal val="true"/>
                                      </p:to>
                                    </p:set>
                                  </p:childTnLst>
                                </p:cTn>
                              </p:par>
                              <p:par>
                                <p:cTn id="77" presetID="1" presetClass="emph" presetSubtype="2" fill="hold" nodeType="withEffect">
                                  <p:stCondLst>
                                    <p:cond delay="0"/>
                                  </p:stCondLst>
                                  <p:childTnLst>
                                    <p:animClr clrSpc="rgb" dir="cw">
                                      <p:cBhvr>
                                        <p:cTn id="78" dur="500" fill="hold"/>
                                        <p:tgtEl>
                                          <p:spTgt spid="21"/>
                                        </p:tgtEl>
                                        <p:attrNameLst>
                                          <p:attrName>fillcolor</p:attrName>
                                        </p:attrNameLst>
                                      </p:cBhvr>
                                      <p:to>
                                        <a:srgbClr val="4F6281"/>
                                      </p:to>
                                    </p:animClr>
                                    <p:set>
                                      <p:cBhvr>
                                        <p:cTn id="79" dur="500" fill="hold"/>
                                        <p:tgtEl>
                                          <p:spTgt spid="21"/>
                                        </p:tgtEl>
                                        <p:attrNameLst>
                                          <p:attrName>fill.type</p:attrName>
                                        </p:attrNameLst>
                                      </p:cBhvr>
                                      <p:to>
                                        <p:strVal val="solid"/>
                                      </p:to>
                                    </p:set>
                                    <p:set>
                                      <p:cBhvr>
                                        <p:cTn id="80" dur="500" fill="hold"/>
                                        <p:tgtEl>
                                          <p:spTgt spid="21"/>
                                        </p:tgtEl>
                                        <p:attrNameLst>
                                          <p:attrName>fill.on</p:attrName>
                                        </p:attrNameLst>
                                      </p:cBhvr>
                                      <p:to>
                                        <p:strVal val="true"/>
                                      </p:to>
                                    </p:set>
                                  </p:childTnLst>
                                </p:cTn>
                              </p:par>
                              <p:par>
                                <p:cTn id="81" presetID="10"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7" grpId="0"/>
      <p:bldP spid="28" grpId="0"/>
      <p:bldP spid="18"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health</a:t>
            </a:r>
            <a:endParaRPr lang="en-US" dirty="0"/>
          </a:p>
        </p:txBody>
      </p:sp>
      <p:pic>
        <p:nvPicPr>
          <p:cNvPr id="2" name="Picture 1"/>
          <p:cNvPicPr>
            <a:picLocks noChangeAspect="1"/>
          </p:cNvPicPr>
          <p:nvPr/>
        </p:nvPicPr>
        <p:blipFill>
          <a:blip r:embed="rId3"/>
          <a:stretch>
            <a:fillRect/>
          </a:stretch>
        </p:blipFill>
        <p:spPr>
          <a:xfrm>
            <a:off x="251520" y="1330512"/>
            <a:ext cx="8712968" cy="3960440"/>
          </a:xfrm>
          <a:prstGeom prst="rect">
            <a:avLst/>
          </a:prstGeom>
        </p:spPr>
      </p:pic>
      <p:sp>
        <p:nvSpPr>
          <p:cNvPr id="4" name="Rectangle 3"/>
          <p:cNvSpPr/>
          <p:nvPr/>
        </p:nvSpPr>
        <p:spPr>
          <a:xfrm>
            <a:off x="107504" y="921463"/>
            <a:ext cx="8682437" cy="307777"/>
          </a:xfrm>
          <a:prstGeom prst="rect">
            <a:avLst/>
          </a:prstGeom>
        </p:spPr>
        <p:txBody>
          <a:bodyPr wrap="square">
            <a:spAutoFit/>
          </a:bodyPr>
          <a:lstStyle/>
          <a:p>
            <a:r>
              <a:rPr lang="en-US" sz="1400" dirty="0">
                <a:solidFill>
                  <a:srgbClr val="D7D8D9">
                    <a:lumMod val="10000"/>
                  </a:srgbClr>
                </a:solidFill>
                <a:latin typeface="Arial" charset="0"/>
                <a:ea typeface="ＭＳ Ｐゴシック" charset="-128"/>
              </a:rPr>
              <a:t>Can show all important information needed about any child </a:t>
            </a:r>
            <a:endParaRPr lang="en-US" sz="1400" dirty="0"/>
          </a:p>
        </p:txBody>
      </p:sp>
    </p:spTree>
    <p:extLst>
      <p:ext uri="{BB962C8B-B14F-4D97-AF65-F5344CB8AC3E}">
        <p14:creationId xmlns:p14="http://schemas.microsoft.com/office/powerpoint/2010/main" val="35404395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Ministry of health</a:t>
            </a:r>
            <a:endParaRPr lang="en-US" dirty="0"/>
          </a:p>
        </p:txBody>
      </p:sp>
      <p:pic>
        <p:nvPicPr>
          <p:cNvPr id="4" name="Picture 3"/>
          <p:cNvPicPr>
            <a:picLocks noChangeAspect="1"/>
          </p:cNvPicPr>
          <p:nvPr/>
        </p:nvPicPr>
        <p:blipFill>
          <a:blip r:embed="rId2"/>
          <a:stretch>
            <a:fillRect/>
          </a:stretch>
        </p:blipFill>
        <p:spPr>
          <a:xfrm>
            <a:off x="251520" y="1404193"/>
            <a:ext cx="8651304" cy="3816424"/>
          </a:xfrm>
          <a:prstGeom prst="rect">
            <a:avLst/>
          </a:prstGeom>
        </p:spPr>
      </p:pic>
      <p:sp>
        <p:nvSpPr>
          <p:cNvPr id="6" name="Rectangle 5"/>
          <p:cNvSpPr/>
          <p:nvPr/>
        </p:nvSpPr>
        <p:spPr>
          <a:xfrm>
            <a:off x="244740" y="952017"/>
            <a:ext cx="8899260" cy="307777"/>
          </a:xfrm>
          <a:prstGeom prst="rect">
            <a:avLst/>
          </a:prstGeom>
        </p:spPr>
        <p:txBody>
          <a:bodyPr wrap="square">
            <a:spAutoFit/>
          </a:bodyPr>
          <a:lstStyle/>
          <a:p>
            <a:pPr defTabSz="342900" fontAlgn="base" latinLnBrk="0">
              <a:spcBef>
                <a:spcPct val="0"/>
              </a:spcBef>
              <a:spcAft>
                <a:spcPct val="0"/>
              </a:spcAft>
            </a:pPr>
            <a:r>
              <a:rPr lang="en-US" sz="1400" dirty="0">
                <a:solidFill>
                  <a:srgbClr val="D7D8D9">
                    <a:lumMod val="10000"/>
                  </a:srgbClr>
                </a:solidFill>
                <a:latin typeface="Arial" charset="0"/>
                <a:ea typeface="ＭＳ Ｐゴシック" charset="-128"/>
              </a:rPr>
              <a:t>Can </a:t>
            </a:r>
            <a:r>
              <a:rPr lang="en-US" sz="1400" dirty="0" smtClean="0">
                <a:solidFill>
                  <a:srgbClr val="D7D8D9">
                    <a:lumMod val="10000"/>
                  </a:srgbClr>
                </a:solidFill>
                <a:latin typeface="Arial" charset="0"/>
                <a:ea typeface="ＭＳ Ｐゴシック" charset="-128"/>
              </a:rPr>
              <a:t>add new doctor to the clinic then he can mange information about children</a:t>
            </a:r>
            <a:endParaRPr lang="en-US" sz="1400" dirty="0">
              <a:solidFill>
                <a:srgbClr val="D7D8D9">
                  <a:lumMod val="10000"/>
                </a:srgbClr>
              </a:solidFill>
              <a:latin typeface="Arial" charset="0"/>
              <a:ea typeface="ＭＳ Ｐゴシック" charset="-128"/>
            </a:endParaRPr>
          </a:p>
        </p:txBody>
      </p:sp>
    </p:spTree>
    <p:extLst>
      <p:ext uri="{BB962C8B-B14F-4D97-AF65-F5344CB8AC3E}">
        <p14:creationId xmlns:p14="http://schemas.microsoft.com/office/powerpoint/2010/main" val="36206262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Can see new news from ministry of health and send new event to all mothers and see the last time enter to the website.</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477888" y="1504471"/>
            <a:ext cx="8486600" cy="3826536"/>
          </a:xfrm>
          <a:prstGeom prst="rect">
            <a:avLst/>
          </a:prstGeom>
        </p:spPr>
      </p:pic>
    </p:spTree>
    <p:extLst>
      <p:ext uri="{BB962C8B-B14F-4D97-AF65-F5344CB8AC3E}">
        <p14:creationId xmlns:p14="http://schemas.microsoft.com/office/powerpoint/2010/main" val="24144578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405880" y="1557033"/>
            <a:ext cx="8496944" cy="3735592"/>
          </a:xfrm>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7622504"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Can answer questions from mothers by enter to the chat conversation and see questions from mothers.</a:t>
            </a:r>
            <a:endParaRPr lang="en-US" sz="1400" dirty="0">
              <a:solidFill>
                <a:srgbClr val="D7D8D9">
                  <a:lumMod val="10000"/>
                </a:srgbClr>
              </a:solidFill>
              <a:latin typeface="Arial" charset="0"/>
              <a:ea typeface="ＭＳ Ｐゴシック" charset="-128"/>
            </a:endParaRPr>
          </a:p>
        </p:txBody>
      </p:sp>
      <p:pic>
        <p:nvPicPr>
          <p:cNvPr id="6" name="Picture 5"/>
          <p:cNvPicPr>
            <a:picLocks noChangeAspect="1"/>
          </p:cNvPicPr>
          <p:nvPr/>
        </p:nvPicPr>
        <p:blipFill>
          <a:blip r:embed="rId2"/>
          <a:stretch>
            <a:fillRect/>
          </a:stretch>
        </p:blipFill>
        <p:spPr>
          <a:xfrm>
            <a:off x="405880" y="1692225"/>
            <a:ext cx="7838528" cy="2448272"/>
          </a:xfrm>
          <a:prstGeom prst="rect">
            <a:avLst/>
          </a:prstGeom>
        </p:spPr>
      </p:pic>
    </p:spTree>
    <p:extLst>
      <p:ext uri="{BB962C8B-B14F-4D97-AF65-F5344CB8AC3E}">
        <p14:creationId xmlns:p14="http://schemas.microsoft.com/office/powerpoint/2010/main" val="29960210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405880" y="1557033"/>
            <a:ext cx="8496944" cy="3735592"/>
          </a:xfrm>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638229" y="981251"/>
            <a:ext cx="7622504"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Can answer questions from mothers by enter to the chat conversation and see questions from mothers.</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611560" y="1504471"/>
            <a:ext cx="7622504" cy="3788154"/>
          </a:xfrm>
          <a:prstGeom prst="rect">
            <a:avLst/>
          </a:prstGeom>
        </p:spPr>
      </p:pic>
    </p:spTree>
    <p:extLst>
      <p:ext uri="{BB962C8B-B14F-4D97-AF65-F5344CB8AC3E}">
        <p14:creationId xmlns:p14="http://schemas.microsoft.com/office/powerpoint/2010/main" val="9526645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Can add new child to the clinic if he had id number from ministry of interior the doctor or nurse fill information about child to add the child to the clinic </a:t>
            </a:r>
            <a:endParaRPr lang="en-US" sz="1400" dirty="0">
              <a:solidFill>
                <a:srgbClr val="D7D8D9">
                  <a:lumMod val="10000"/>
                </a:srgbClr>
              </a:solidFill>
              <a:latin typeface="Arial" charset="0"/>
              <a:ea typeface="ＭＳ Ｐゴシック" charset="-128"/>
            </a:endParaRPr>
          </a:p>
        </p:txBody>
      </p:sp>
      <p:pic>
        <p:nvPicPr>
          <p:cNvPr id="6" name="Picture 5"/>
          <p:cNvPicPr>
            <a:picLocks noChangeAspect="1"/>
          </p:cNvPicPr>
          <p:nvPr/>
        </p:nvPicPr>
        <p:blipFill>
          <a:blip r:embed="rId2"/>
          <a:stretch>
            <a:fillRect/>
          </a:stretch>
        </p:blipFill>
        <p:spPr>
          <a:xfrm>
            <a:off x="467544" y="1535003"/>
            <a:ext cx="8224589" cy="3843642"/>
          </a:xfrm>
          <a:prstGeom prst="rect">
            <a:avLst/>
          </a:prstGeom>
        </p:spPr>
      </p:pic>
    </p:spTree>
    <p:extLst>
      <p:ext uri="{BB962C8B-B14F-4D97-AF65-F5344CB8AC3E}">
        <p14:creationId xmlns:p14="http://schemas.microsoft.com/office/powerpoint/2010/main" val="32580291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The next step when add child enter id number and then all information fill from ministry of interior then enter to the next to continue add child.</a:t>
            </a:r>
            <a:endParaRPr lang="en-US" sz="1400" dirty="0">
              <a:solidFill>
                <a:srgbClr val="D7D8D9">
                  <a:lumMod val="10000"/>
                </a:srgbClr>
              </a:solidFill>
              <a:latin typeface="Arial" charset="0"/>
              <a:ea typeface="ＭＳ Ｐゴシック" charset="-128"/>
            </a:endParaRPr>
          </a:p>
        </p:txBody>
      </p:sp>
      <p:pic>
        <p:nvPicPr>
          <p:cNvPr id="8" name="Picture 7"/>
          <p:cNvPicPr>
            <a:picLocks noChangeAspect="1"/>
          </p:cNvPicPr>
          <p:nvPr/>
        </p:nvPicPr>
        <p:blipFill>
          <a:blip r:embed="rId2"/>
          <a:stretch>
            <a:fillRect/>
          </a:stretch>
        </p:blipFill>
        <p:spPr>
          <a:xfrm>
            <a:off x="467544" y="1504471"/>
            <a:ext cx="8435280" cy="3829528"/>
          </a:xfrm>
          <a:prstGeom prst="rect">
            <a:avLst/>
          </a:prstGeom>
        </p:spPr>
      </p:pic>
    </p:spTree>
    <p:extLst>
      <p:ext uri="{BB962C8B-B14F-4D97-AF65-F5344CB8AC3E}">
        <p14:creationId xmlns:p14="http://schemas.microsoft.com/office/powerpoint/2010/main" val="28591554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The next step when add child enter id number and then all information fill from ministry of interior then enter to the next to continue add child.</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504471"/>
            <a:ext cx="8280920" cy="3716146"/>
          </a:xfrm>
          <a:prstGeom prst="rect">
            <a:avLst/>
          </a:prstGeom>
        </p:spPr>
      </p:pic>
    </p:spTree>
    <p:extLst>
      <p:ext uri="{BB962C8B-B14F-4D97-AF65-F5344CB8AC3E}">
        <p14:creationId xmlns:p14="http://schemas.microsoft.com/office/powerpoint/2010/main" val="395317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doctors </a:t>
            </a:r>
            <a:r>
              <a:rPr lang="en-US" sz="1400" dirty="0">
                <a:solidFill>
                  <a:srgbClr val="D7D8D9">
                    <a:lumMod val="10000"/>
                  </a:srgbClr>
                </a:solidFill>
                <a:latin typeface="Arial" charset="0"/>
                <a:ea typeface="ＭＳ Ｐゴシック" charset="-128"/>
              </a:rPr>
              <a:t>and </a:t>
            </a:r>
            <a:r>
              <a:rPr lang="en-US" sz="1400" dirty="0" smtClean="0">
                <a:solidFill>
                  <a:srgbClr val="D7D8D9">
                    <a:lumMod val="10000"/>
                  </a:srgbClr>
                </a:solidFill>
                <a:latin typeface="Arial" charset="0"/>
                <a:ea typeface="ＭＳ Ｐゴシック" charset="-128"/>
              </a:rPr>
              <a:t>nurses can mange all important information about child in the clinic.</a:t>
            </a:r>
            <a:endParaRPr lang="en-US" sz="1400" dirty="0">
              <a:solidFill>
                <a:srgbClr val="D7D8D9">
                  <a:lumMod val="10000"/>
                </a:srgbClr>
              </a:solidFill>
              <a:latin typeface="Arial" charset="0"/>
              <a:ea typeface="ＭＳ Ｐゴシック" charset="-128"/>
            </a:endParaRPr>
          </a:p>
        </p:txBody>
      </p:sp>
      <p:pic>
        <p:nvPicPr>
          <p:cNvPr id="6" name="Picture 5"/>
          <p:cNvPicPr>
            <a:picLocks noChangeAspect="1"/>
          </p:cNvPicPr>
          <p:nvPr/>
        </p:nvPicPr>
        <p:blipFill>
          <a:blip r:embed="rId2"/>
          <a:stretch>
            <a:fillRect/>
          </a:stretch>
        </p:blipFill>
        <p:spPr>
          <a:xfrm>
            <a:off x="539552" y="1341591"/>
            <a:ext cx="8424936" cy="3871678"/>
          </a:xfrm>
          <a:prstGeom prst="rect">
            <a:avLst/>
          </a:prstGeom>
        </p:spPr>
      </p:pic>
    </p:spTree>
    <p:extLst>
      <p:ext uri="{BB962C8B-B14F-4D97-AF65-F5344CB8AC3E}">
        <p14:creationId xmlns:p14="http://schemas.microsoft.com/office/powerpoint/2010/main" val="37100700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doctors can</a:t>
            </a:r>
            <a:r>
              <a:rPr lang="ar-SA" sz="1400" dirty="0" smtClean="0">
                <a:solidFill>
                  <a:srgbClr val="D7D8D9">
                    <a:lumMod val="10000"/>
                  </a:srgbClr>
                </a:solidFill>
                <a:latin typeface="Arial" charset="0"/>
                <a:ea typeface="ＭＳ Ｐゴシック" charset="-128"/>
              </a:rPr>
              <a:t> </a:t>
            </a:r>
            <a:r>
              <a:rPr lang="en-US" sz="1400" dirty="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add or see illnesses for specific child suffer from it.</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520898" y="1316947"/>
            <a:ext cx="8381925" cy="3831662"/>
          </a:xfrm>
          <a:prstGeom prst="rect">
            <a:avLst/>
          </a:prstGeom>
        </p:spPr>
      </p:pic>
    </p:spTree>
    <p:extLst>
      <p:ext uri="{BB962C8B-B14F-4D97-AF65-F5344CB8AC3E}">
        <p14:creationId xmlns:p14="http://schemas.microsoft.com/office/powerpoint/2010/main" val="3162572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r>
              <a:rPr lang="en-US" sz="1600" dirty="0">
                <a:latin typeface="Arial" panose="020B0604020202020204" pitchFamily="34" charset="0"/>
                <a:cs typeface="Arial" panose="020B0604020202020204" pitchFamily="34" charset="0"/>
              </a:rPr>
              <a:t>There </a:t>
            </a:r>
            <a:r>
              <a:rPr lang="en-US" sz="1600" dirty="0" smtClean="0">
                <a:latin typeface="Arial" panose="020B0604020202020204" pitchFamily="34" charset="0"/>
                <a:cs typeface="Arial" panose="020B0604020202020204" pitchFamily="34" charset="0"/>
              </a:rPr>
              <a:t>is </a:t>
            </a:r>
            <a:r>
              <a:rPr lang="en-US" sz="1600" dirty="0">
                <a:latin typeface="Arial" panose="020B0604020202020204" pitchFamily="34" charset="0"/>
                <a:cs typeface="Arial" panose="020B0604020202020204" pitchFamily="34" charset="0"/>
              </a:rPr>
              <a:t>so much information that a mother can keep in her head at one </a:t>
            </a:r>
            <a:r>
              <a:rPr lang="en-US" sz="1600" dirty="0" smtClean="0">
                <a:latin typeface="Arial" panose="020B0604020202020204" pitchFamily="34" charset="0"/>
                <a:cs typeface="Arial" panose="020B0604020202020204" pitchFamily="34" charset="0"/>
              </a:rPr>
              <a:t>time.</a:t>
            </a:r>
          </a:p>
          <a:p>
            <a:endParaRPr lang="en-US" altLang="ko-KR" sz="1600" b="1" dirty="0">
              <a:latin typeface="Arial" pitchFamily="34" charset="0"/>
              <a:cs typeface="Arial" pitchFamily="34" charset="0"/>
            </a:endParaRPr>
          </a:p>
          <a:p>
            <a:r>
              <a:rPr lang="en-US" altLang="ko-KR" sz="1600" dirty="0" smtClean="0">
                <a:latin typeface="Arial" pitchFamily="34" charset="0"/>
                <a:cs typeface="Arial" pitchFamily="34" charset="0"/>
              </a:rPr>
              <a:t>Also there is very important information about new baby can be used in future. so need to repeat some tests to insure from some information.</a:t>
            </a:r>
            <a:endParaRPr lang="ar-SA" altLang="ko-KR" sz="1600" dirty="0" smtClean="0">
              <a:latin typeface="Arial" pitchFamily="34" charset="0"/>
              <a:cs typeface="Arial" pitchFamily="34" charset="0"/>
            </a:endParaRPr>
          </a:p>
          <a:p>
            <a:endParaRPr lang="ar-SA" altLang="ko-KR" sz="1600" dirty="0">
              <a:latin typeface="Arial" pitchFamily="34" charset="0"/>
              <a:cs typeface="Arial" pitchFamily="34" charset="0"/>
            </a:endParaRPr>
          </a:p>
          <a:p>
            <a:r>
              <a:rPr lang="en-US" altLang="ko-KR" sz="1600" dirty="0">
                <a:latin typeface="Arial" pitchFamily="34" charset="0"/>
                <a:cs typeface="Arial" pitchFamily="34" charset="0"/>
              </a:rPr>
              <a:t>When the person go to the hospital or any doctor and need for medicine</a:t>
            </a:r>
            <a:r>
              <a:rPr lang="ar-SA" altLang="ko-KR" sz="1600" dirty="0">
                <a:latin typeface="Arial" pitchFamily="34" charset="0"/>
              </a:rPr>
              <a:t> </a:t>
            </a:r>
            <a:r>
              <a:rPr lang="en-US" altLang="ko-KR" sz="1600" dirty="0" smtClean="0">
                <a:latin typeface="Arial" pitchFamily="34" charset="0"/>
                <a:cs typeface="Arial" pitchFamily="34" charset="0"/>
              </a:rPr>
              <a:t>this medicine may be not suitable for this </a:t>
            </a:r>
            <a:r>
              <a:rPr lang="en-US" altLang="ko-KR" sz="1600" dirty="0">
                <a:latin typeface="Arial" pitchFamily="34" charset="0"/>
                <a:cs typeface="Arial" pitchFamily="34" charset="0"/>
              </a:rPr>
              <a:t>person because he have </a:t>
            </a:r>
            <a:r>
              <a:rPr lang="en-US" altLang="ko-KR" sz="1600" dirty="0" smtClean="0">
                <a:latin typeface="Arial" pitchFamily="34" charset="0"/>
                <a:cs typeface="Arial" pitchFamily="34" charset="0"/>
              </a:rPr>
              <a:t>sensitivity with this medicine.</a:t>
            </a:r>
          </a:p>
          <a:p>
            <a:endParaRPr lang="en-US" altLang="ko-KR" sz="1600" dirty="0">
              <a:latin typeface="Arial" pitchFamily="34" charset="0"/>
              <a:cs typeface="Arial" pitchFamily="34" charset="0"/>
            </a:endParaRPr>
          </a:p>
          <a:p>
            <a:endParaRPr lang="en-US" altLang="ko-KR" sz="1600" dirty="0" smtClean="0">
              <a:latin typeface="Arial" pitchFamily="34" charset="0"/>
              <a:cs typeface="Arial" pitchFamily="34" charset="0"/>
            </a:endParaRPr>
          </a:p>
        </p:txBody>
      </p:sp>
      <p:sp>
        <p:nvSpPr>
          <p:cNvPr id="3" name="Title 2"/>
          <p:cNvSpPr>
            <a:spLocks noGrp="1"/>
          </p:cNvSpPr>
          <p:nvPr>
            <p:ph type="title"/>
          </p:nvPr>
        </p:nvSpPr>
        <p:spPr/>
        <p:txBody>
          <a:bodyPr/>
          <a:lstStyle/>
          <a:p>
            <a:r>
              <a:rPr lang="en-US" dirty="0" smtClean="0"/>
              <a:t> </a:t>
            </a:r>
            <a:r>
              <a:rPr lang="en-US" dirty="0">
                <a:solidFill>
                  <a:srgbClr val="D7D8D9">
                    <a:lumMod val="10000"/>
                  </a:srgbClr>
                </a:solidFill>
                <a:latin typeface="Corbel" pitchFamily="34" charset="0"/>
                <a:ea typeface="ＭＳ Ｐゴシック" charset="-128"/>
              </a:rPr>
              <a:t>Introduction</a:t>
            </a:r>
            <a:endParaRPr lang="en-US" dirty="0"/>
          </a:p>
        </p:txBody>
      </p:sp>
    </p:spTree>
    <p:extLst>
      <p:ext uri="{BB962C8B-B14F-4D97-AF65-F5344CB8AC3E}">
        <p14:creationId xmlns:p14="http://schemas.microsoft.com/office/powerpoint/2010/main" val="2090594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 or nurse can</a:t>
            </a:r>
            <a:r>
              <a:rPr lang="ar-SA" sz="1400" dirty="0" smtClean="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 add or see vaccinations for specific child the name of vaccination not enter, by click on define vaccination the name of vaccination show depend on the age of child.</a:t>
            </a:r>
            <a:endParaRPr lang="en-US" sz="1400" dirty="0">
              <a:solidFill>
                <a:srgbClr val="D7D8D9">
                  <a:lumMod val="10000"/>
                </a:srgbClr>
              </a:solidFill>
              <a:latin typeface="Arial" charset="0"/>
              <a:ea typeface="ＭＳ Ｐゴシック" charset="-128"/>
            </a:endParaRPr>
          </a:p>
        </p:txBody>
      </p:sp>
      <p:pic>
        <p:nvPicPr>
          <p:cNvPr id="6" name="Picture 5"/>
          <p:cNvPicPr>
            <a:picLocks noChangeAspect="1"/>
          </p:cNvPicPr>
          <p:nvPr/>
        </p:nvPicPr>
        <p:blipFill>
          <a:blip r:embed="rId2"/>
          <a:stretch>
            <a:fillRect/>
          </a:stretch>
        </p:blipFill>
        <p:spPr>
          <a:xfrm>
            <a:off x="472282" y="1504471"/>
            <a:ext cx="8430542" cy="3951035"/>
          </a:xfrm>
          <a:prstGeom prst="rect">
            <a:avLst/>
          </a:prstGeom>
        </p:spPr>
      </p:pic>
    </p:spTree>
    <p:extLst>
      <p:ext uri="{BB962C8B-B14F-4D97-AF65-F5344CB8AC3E}">
        <p14:creationId xmlns:p14="http://schemas.microsoft.com/office/powerpoint/2010/main" val="15264567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 or nurse can</a:t>
            </a:r>
            <a:r>
              <a:rPr lang="ar-SA" sz="1400" dirty="0" smtClean="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 add, update and see the weight for child.</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467544" y="1341590"/>
            <a:ext cx="8435280" cy="3951035"/>
          </a:xfrm>
          <a:prstGeom prst="rect">
            <a:avLst/>
          </a:prstGeom>
        </p:spPr>
      </p:pic>
    </p:spTree>
    <p:extLst>
      <p:ext uri="{BB962C8B-B14F-4D97-AF65-F5344CB8AC3E}">
        <p14:creationId xmlns:p14="http://schemas.microsoft.com/office/powerpoint/2010/main" val="8528326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05880" y="981251"/>
            <a:ext cx="855860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 or nurse can</a:t>
            </a:r>
            <a:r>
              <a:rPr lang="ar-SA" sz="1400" dirty="0" smtClean="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 add, update and see the length for child .</a:t>
            </a:r>
            <a:endParaRPr lang="en-US" sz="1400" dirty="0">
              <a:solidFill>
                <a:srgbClr val="D7D8D9">
                  <a:lumMod val="10000"/>
                </a:srgbClr>
              </a:solidFill>
              <a:latin typeface="Arial" charset="0"/>
              <a:ea typeface="ＭＳ Ｐゴシック" charset="-128"/>
            </a:endParaRPr>
          </a:p>
        </p:txBody>
      </p:sp>
      <p:pic>
        <p:nvPicPr>
          <p:cNvPr id="6" name="Picture 5"/>
          <p:cNvPicPr>
            <a:picLocks noChangeAspect="1"/>
          </p:cNvPicPr>
          <p:nvPr/>
        </p:nvPicPr>
        <p:blipFill>
          <a:blip r:embed="rId2"/>
          <a:stretch>
            <a:fillRect/>
          </a:stretch>
        </p:blipFill>
        <p:spPr>
          <a:xfrm>
            <a:off x="485081" y="1366568"/>
            <a:ext cx="8496944" cy="3926057"/>
          </a:xfrm>
          <a:prstGeom prst="rect">
            <a:avLst/>
          </a:prstGeom>
        </p:spPr>
      </p:pic>
    </p:spTree>
    <p:extLst>
      <p:ext uri="{BB962C8B-B14F-4D97-AF65-F5344CB8AC3E}">
        <p14:creationId xmlns:p14="http://schemas.microsoft.com/office/powerpoint/2010/main" val="16157454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292696" y="962041"/>
            <a:ext cx="855860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 or nurse can</a:t>
            </a:r>
            <a:r>
              <a:rPr lang="ar-SA" sz="1400" dirty="0" smtClean="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 add, update and see </a:t>
            </a:r>
            <a:r>
              <a:rPr lang="en-US" sz="1400" dirty="0">
                <a:solidFill>
                  <a:srgbClr val="D7D8D9">
                    <a:lumMod val="10000"/>
                  </a:srgbClr>
                </a:solidFill>
                <a:latin typeface="Arial" charset="0"/>
                <a:ea typeface="ＭＳ Ｐゴシック" charset="-128"/>
              </a:rPr>
              <a:t>the l</a:t>
            </a:r>
            <a:r>
              <a:rPr lang="en-US" sz="1400" dirty="0" smtClean="0">
                <a:solidFill>
                  <a:srgbClr val="D7D8D9">
                    <a:lumMod val="10000"/>
                  </a:srgbClr>
                </a:solidFill>
                <a:latin typeface="Arial" charset="0"/>
                <a:ea typeface="ＭＳ Ｐゴシック" charset="-128"/>
              </a:rPr>
              <a:t>aboratory tests for child at each month.</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2"/>
          <a:stretch>
            <a:fillRect/>
          </a:stretch>
        </p:blipFill>
        <p:spPr>
          <a:xfrm>
            <a:off x="405880" y="1341590"/>
            <a:ext cx="7693124" cy="3878384"/>
          </a:xfrm>
          <a:prstGeom prst="rect">
            <a:avLst/>
          </a:prstGeom>
        </p:spPr>
      </p:pic>
    </p:spTree>
    <p:extLst>
      <p:ext uri="{BB962C8B-B14F-4D97-AF65-F5344CB8AC3E}">
        <p14:creationId xmlns:p14="http://schemas.microsoft.com/office/powerpoint/2010/main" val="18049745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410540" y="964081"/>
            <a:ext cx="855860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 or nurse can</a:t>
            </a:r>
            <a:r>
              <a:rPr lang="ar-SA" sz="1400" dirty="0" smtClean="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 add, update and see all the appointment of care for children then send the appointment to the mother as notification .</a:t>
            </a:r>
            <a:endParaRPr lang="en-US" sz="1400" dirty="0">
              <a:solidFill>
                <a:srgbClr val="D7D8D9">
                  <a:lumMod val="10000"/>
                </a:srgbClr>
              </a:solidFill>
              <a:latin typeface="Arial" charset="0"/>
              <a:ea typeface="ＭＳ Ｐゴシック" charset="-128"/>
            </a:endParaRPr>
          </a:p>
        </p:txBody>
      </p:sp>
      <p:pic>
        <p:nvPicPr>
          <p:cNvPr id="8" name="Picture 7"/>
          <p:cNvPicPr>
            <a:picLocks noChangeAspect="1"/>
          </p:cNvPicPr>
          <p:nvPr/>
        </p:nvPicPr>
        <p:blipFill>
          <a:blip r:embed="rId2"/>
          <a:stretch>
            <a:fillRect/>
          </a:stretch>
        </p:blipFill>
        <p:spPr>
          <a:xfrm>
            <a:off x="539552" y="1522693"/>
            <a:ext cx="8363272" cy="3769932"/>
          </a:xfrm>
          <a:prstGeom prst="rect">
            <a:avLst/>
          </a:prstGeom>
        </p:spPr>
      </p:pic>
    </p:spTree>
    <p:extLst>
      <p:ext uri="{BB962C8B-B14F-4D97-AF65-F5344CB8AC3E}">
        <p14:creationId xmlns:p14="http://schemas.microsoft.com/office/powerpoint/2010/main" val="35636635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In this page the doctor can</a:t>
            </a:r>
            <a:r>
              <a:rPr lang="ar-SA" sz="1400" dirty="0" smtClean="0">
                <a:solidFill>
                  <a:srgbClr val="D7D8D9">
                    <a:lumMod val="10000"/>
                  </a:srgbClr>
                </a:solidFill>
                <a:latin typeface="Arial" charset="0"/>
                <a:ea typeface="ＭＳ Ｐゴシック" charset="-128"/>
              </a:rPr>
              <a:t> </a:t>
            </a:r>
            <a:r>
              <a:rPr lang="en-US" sz="1400" dirty="0" smtClean="0">
                <a:solidFill>
                  <a:srgbClr val="D7D8D9">
                    <a:lumMod val="10000"/>
                  </a:srgbClr>
                </a:solidFill>
                <a:latin typeface="Arial" charset="0"/>
                <a:ea typeface="ＭＳ Ｐゴシック" charset="-128"/>
              </a:rPr>
              <a:t>see the appointments reserved by mothers, check the time where he busy to prevent </a:t>
            </a:r>
          </a:p>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mothers to check it ,also can send notification to mother if she reserved in time where the doctor become busy </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3"/>
          <a:stretch>
            <a:fillRect/>
          </a:stretch>
        </p:blipFill>
        <p:spPr>
          <a:xfrm>
            <a:off x="107504" y="1522693"/>
            <a:ext cx="8928992" cy="3877982"/>
          </a:xfrm>
          <a:prstGeom prst="rect">
            <a:avLst/>
          </a:prstGeom>
        </p:spPr>
      </p:pic>
    </p:spTree>
    <p:extLst>
      <p:ext uri="{BB962C8B-B14F-4D97-AF65-F5344CB8AC3E}">
        <p14:creationId xmlns:p14="http://schemas.microsoft.com/office/powerpoint/2010/main" val="9884885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26248" y="964081"/>
            <a:ext cx="9010248" cy="461665"/>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200" dirty="0">
                <a:solidFill>
                  <a:srgbClr val="D7D8D9">
                    <a:lumMod val="10000"/>
                  </a:srgbClr>
                </a:solidFill>
                <a:latin typeface="Arial" charset="0"/>
                <a:ea typeface="ＭＳ Ｐゴシック" charset="-128"/>
              </a:rPr>
              <a:t>In this page the doctor or nurse can</a:t>
            </a:r>
            <a:r>
              <a:rPr lang="ar-SA" sz="1200" dirty="0">
                <a:solidFill>
                  <a:srgbClr val="D7D8D9">
                    <a:lumMod val="10000"/>
                  </a:srgbClr>
                </a:solidFill>
                <a:latin typeface="Arial" charset="0"/>
                <a:ea typeface="ＭＳ Ｐゴシック" charset="-128"/>
              </a:rPr>
              <a:t> </a:t>
            </a:r>
            <a:r>
              <a:rPr lang="en-US" sz="1200" dirty="0">
                <a:solidFill>
                  <a:srgbClr val="D7D8D9">
                    <a:lumMod val="10000"/>
                  </a:srgbClr>
                </a:solidFill>
                <a:latin typeface="Arial" charset="0"/>
                <a:ea typeface="ＭＳ Ｐゴシック" charset="-128"/>
              </a:rPr>
              <a:t> add, update and </a:t>
            </a:r>
            <a:r>
              <a:rPr lang="en-US" sz="1200" dirty="0" smtClean="0">
                <a:solidFill>
                  <a:srgbClr val="D7D8D9">
                    <a:lumMod val="10000"/>
                  </a:srgbClr>
                </a:solidFill>
                <a:latin typeface="Arial" charset="0"/>
                <a:ea typeface="ＭＳ Ｐゴシック" charset="-128"/>
              </a:rPr>
              <a:t>see the appointments </a:t>
            </a:r>
            <a:r>
              <a:rPr lang="en-US" sz="1200" dirty="0">
                <a:solidFill>
                  <a:srgbClr val="D7D8D9">
                    <a:lumMod val="10000"/>
                  </a:srgbClr>
                </a:solidFill>
                <a:latin typeface="Arial" charset="0"/>
                <a:ea typeface="ＭＳ Ｐゴシック" charset="-128"/>
              </a:rPr>
              <a:t>of </a:t>
            </a:r>
            <a:r>
              <a:rPr lang="en-US" sz="1200" dirty="0" smtClean="0">
                <a:solidFill>
                  <a:srgbClr val="D7D8D9">
                    <a:lumMod val="10000"/>
                  </a:srgbClr>
                </a:solidFill>
                <a:latin typeface="Arial" charset="0"/>
                <a:ea typeface="ＭＳ Ｐゴシック" charset="-128"/>
              </a:rPr>
              <a:t>vaccination </a:t>
            </a:r>
            <a:r>
              <a:rPr lang="en-US" sz="1200" dirty="0">
                <a:solidFill>
                  <a:srgbClr val="D7D8D9">
                    <a:lumMod val="10000"/>
                  </a:srgbClr>
                </a:solidFill>
                <a:latin typeface="Arial" charset="0"/>
                <a:ea typeface="ＭＳ Ｐゴシック" charset="-128"/>
              </a:rPr>
              <a:t>for children then send the appointment to the mother as </a:t>
            </a:r>
            <a:r>
              <a:rPr lang="en-US" sz="1200" dirty="0" smtClean="0">
                <a:solidFill>
                  <a:srgbClr val="D7D8D9">
                    <a:lumMod val="10000"/>
                  </a:srgbClr>
                </a:solidFill>
                <a:latin typeface="Arial" charset="0"/>
                <a:ea typeface="ＭＳ Ｐゴシック" charset="-128"/>
              </a:rPr>
              <a:t>notification, if he see the past time means the mother not came then resend the notification again.</a:t>
            </a:r>
            <a:endParaRPr lang="en-US" sz="1200" dirty="0">
              <a:solidFill>
                <a:srgbClr val="D7D8D9">
                  <a:lumMod val="10000"/>
                </a:srgbClr>
              </a:solidFill>
              <a:latin typeface="Arial" charset="0"/>
              <a:ea typeface="ＭＳ Ｐゴシック" charset="-128"/>
            </a:endParaRPr>
          </a:p>
        </p:txBody>
      </p:sp>
      <p:pic>
        <p:nvPicPr>
          <p:cNvPr id="6" name="Picture 5"/>
          <p:cNvPicPr>
            <a:picLocks noChangeAspect="1"/>
          </p:cNvPicPr>
          <p:nvPr/>
        </p:nvPicPr>
        <p:blipFill>
          <a:blip r:embed="rId3"/>
          <a:stretch>
            <a:fillRect/>
          </a:stretch>
        </p:blipFill>
        <p:spPr>
          <a:xfrm>
            <a:off x="107504" y="1461138"/>
            <a:ext cx="8795320" cy="3831487"/>
          </a:xfrm>
          <a:prstGeom prst="rect">
            <a:avLst/>
          </a:prstGeom>
        </p:spPr>
      </p:pic>
    </p:spTree>
    <p:extLst>
      <p:ext uri="{BB962C8B-B14F-4D97-AF65-F5344CB8AC3E}">
        <p14:creationId xmlns:p14="http://schemas.microsoft.com/office/powerpoint/2010/main" val="16387302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The doctors</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a:solidFill>
                  <a:srgbClr val="D7D8D9">
                    <a:lumMod val="10000"/>
                  </a:srgbClr>
                </a:solidFill>
                <a:latin typeface="Arial" charset="0"/>
                <a:ea typeface="ＭＳ Ｐゴシック" charset="-128"/>
              </a:rPr>
              <a:t>In this page the doctor </a:t>
            </a:r>
            <a:r>
              <a:rPr lang="en-US" sz="1400" dirty="0" smtClean="0">
                <a:solidFill>
                  <a:srgbClr val="D7D8D9">
                    <a:lumMod val="10000"/>
                  </a:srgbClr>
                </a:solidFill>
                <a:latin typeface="Arial" charset="0"/>
                <a:ea typeface="ＭＳ Ｐゴシック" charset="-128"/>
              </a:rPr>
              <a:t>can change the </a:t>
            </a:r>
            <a:r>
              <a:rPr lang="en-US" sz="1400" dirty="0">
                <a:solidFill>
                  <a:srgbClr val="D7D8D9">
                    <a:lumMod val="10000"/>
                  </a:srgbClr>
                </a:solidFill>
                <a:latin typeface="Arial" charset="0"/>
                <a:ea typeface="ＭＳ Ｐゴシック" charset="-128"/>
              </a:rPr>
              <a:t>password for h</a:t>
            </a:r>
            <a:r>
              <a:rPr lang="en-US" sz="1400" dirty="0" smtClean="0">
                <a:solidFill>
                  <a:srgbClr val="D7D8D9">
                    <a:lumMod val="10000"/>
                  </a:srgbClr>
                </a:solidFill>
                <a:latin typeface="Arial" charset="0"/>
                <a:ea typeface="ＭＳ Ｐゴシック" charset="-128"/>
              </a:rPr>
              <a:t>is account, also the doctor can click on log out to exit from </a:t>
            </a:r>
            <a:r>
              <a:rPr lang="en-US" sz="1400" dirty="0">
                <a:solidFill>
                  <a:srgbClr val="D7D8D9">
                    <a:lumMod val="10000"/>
                  </a:srgbClr>
                </a:solidFill>
                <a:latin typeface="Arial" charset="0"/>
                <a:ea typeface="ＭＳ Ｐゴシック" charset="-128"/>
              </a:rPr>
              <a:t>his account and go to the h</a:t>
            </a:r>
            <a:r>
              <a:rPr lang="en-US" sz="1400" dirty="0" smtClean="0">
                <a:solidFill>
                  <a:srgbClr val="D7D8D9">
                    <a:lumMod val="10000"/>
                  </a:srgbClr>
                </a:solidFill>
                <a:latin typeface="Arial" charset="0"/>
                <a:ea typeface="ＭＳ Ｐゴシック" charset="-128"/>
              </a:rPr>
              <a:t>ome page.</a:t>
            </a:r>
            <a:endParaRPr lang="en-US" sz="1400" dirty="0">
              <a:solidFill>
                <a:srgbClr val="D7D8D9">
                  <a:lumMod val="10000"/>
                </a:srgbClr>
              </a:solidFill>
              <a:latin typeface="Arial" charset="0"/>
              <a:ea typeface="ＭＳ Ｐゴシック" charset="-128"/>
            </a:endParaRPr>
          </a:p>
        </p:txBody>
      </p:sp>
      <p:pic>
        <p:nvPicPr>
          <p:cNvPr id="2" name="Picture 1"/>
          <p:cNvPicPr>
            <a:picLocks noChangeAspect="1"/>
          </p:cNvPicPr>
          <p:nvPr/>
        </p:nvPicPr>
        <p:blipFill>
          <a:blip r:embed="rId3"/>
          <a:stretch>
            <a:fillRect/>
          </a:stretch>
        </p:blipFill>
        <p:spPr>
          <a:xfrm>
            <a:off x="107504" y="1460001"/>
            <a:ext cx="8795320" cy="3940674"/>
          </a:xfrm>
          <a:prstGeom prst="rect">
            <a:avLst/>
          </a:prstGeom>
        </p:spPr>
      </p:pic>
    </p:spTree>
    <p:extLst>
      <p:ext uri="{BB962C8B-B14F-4D97-AF65-F5344CB8AC3E}">
        <p14:creationId xmlns:p14="http://schemas.microsoft.com/office/powerpoint/2010/main" val="35033345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p:txBody>
          <a:bodyPr/>
          <a:lstStyle/>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a:solidFill>
                <a:srgbClr val="171717"/>
              </a:solidFill>
            </a:endParaRPr>
          </a:p>
          <a:p>
            <a:pPr marL="285750" indent="-285750" defTabSz="801688">
              <a:buFont typeface="Arial" panose="020B0604020202020204" pitchFamily="34" charset="0"/>
              <a:buChar char="•"/>
            </a:pPr>
            <a:endParaRPr lang="en-US" sz="1600" dirty="0" smtClean="0">
              <a:solidFill>
                <a:srgbClr val="171717"/>
              </a:solidFill>
            </a:endParaRPr>
          </a:p>
        </p:txBody>
      </p:sp>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a:solidFill>
                  <a:srgbClr val="D7D8D9">
                    <a:lumMod val="10000"/>
                  </a:srgbClr>
                </a:solidFill>
                <a:latin typeface="Arial" charset="0"/>
                <a:ea typeface="ＭＳ Ｐゴシック" charset="-128"/>
              </a:rPr>
              <a:t>In this page the </a:t>
            </a:r>
            <a:r>
              <a:rPr lang="en-US" sz="1400" dirty="0" smtClean="0">
                <a:solidFill>
                  <a:srgbClr val="D7D8D9">
                    <a:lumMod val="10000"/>
                  </a:srgbClr>
                </a:solidFill>
                <a:latin typeface="Arial" charset="0"/>
                <a:ea typeface="ＭＳ Ｐゴシック" charset="-128"/>
              </a:rPr>
              <a:t>mothers can login to the application by enter the email and password after she register in the application.</a:t>
            </a:r>
            <a:endParaRPr lang="en-US" sz="1400" dirty="0">
              <a:solidFill>
                <a:srgbClr val="D7D8D9">
                  <a:lumMod val="10000"/>
                </a:srgbClr>
              </a:solidFill>
              <a:latin typeface="Arial" charset="0"/>
              <a:ea typeface="ＭＳ Ｐゴシック" charset="-128"/>
            </a:endParaRPr>
          </a:p>
        </p:txBody>
      </p:sp>
      <p:pic>
        <p:nvPicPr>
          <p:cNvPr id="6" name="صورة 58" descr="12204871_664650490344562_281332410_n.jpg"/>
          <p:cNvPicPr/>
          <p:nvPr/>
        </p:nvPicPr>
        <p:blipFill>
          <a:blip r:embed="rId3"/>
          <a:stretch>
            <a:fillRect/>
          </a:stretch>
        </p:blipFill>
        <p:spPr>
          <a:xfrm>
            <a:off x="2843808" y="1471862"/>
            <a:ext cx="2581275" cy="3771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852180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a:solidFill>
                  <a:srgbClr val="D7D8D9">
                    <a:lumMod val="10000"/>
                  </a:srgbClr>
                </a:solidFill>
                <a:latin typeface="Arial" charset="0"/>
                <a:ea typeface="ＭＳ Ｐゴシック" charset="-128"/>
              </a:rPr>
              <a:t>In this page the </a:t>
            </a:r>
            <a:r>
              <a:rPr lang="en-US" sz="1400" dirty="0" smtClean="0">
                <a:solidFill>
                  <a:srgbClr val="D7D8D9">
                    <a:lumMod val="10000"/>
                  </a:srgbClr>
                </a:solidFill>
                <a:latin typeface="Arial" charset="0"/>
                <a:ea typeface="ＭＳ Ｐゴシック" charset="-128"/>
              </a:rPr>
              <a:t>mothers can register to the application after this step she can use this application.</a:t>
            </a:r>
            <a:endParaRPr lang="en-US" sz="1400" dirty="0">
              <a:solidFill>
                <a:srgbClr val="D7D8D9">
                  <a:lumMod val="10000"/>
                </a:srgbClr>
              </a:solidFill>
              <a:latin typeface="Arial" charset="0"/>
              <a:ea typeface="ＭＳ Ｐゴシック" charset="-128"/>
            </a:endParaRPr>
          </a:p>
        </p:txBody>
      </p:sp>
      <p:pic>
        <p:nvPicPr>
          <p:cNvPr id="7" name="صورة 61" descr="reg.jpg"/>
          <p:cNvPicPr/>
          <p:nvPr/>
        </p:nvPicPr>
        <p:blipFill>
          <a:blip r:embed="rId3"/>
          <a:stretch>
            <a:fillRect/>
          </a:stretch>
        </p:blipFill>
        <p:spPr>
          <a:xfrm>
            <a:off x="3062287" y="1332185"/>
            <a:ext cx="3019425" cy="39256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98077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1979712" y="1036953"/>
            <a:ext cx="6912768" cy="3145524"/>
          </a:xfrm>
        </p:spPr>
        <p:txBody>
          <a:bodyPr/>
          <a:lstStyle/>
          <a:p>
            <a:endParaRPr lang="en-US" altLang="ko-KR" sz="1600" dirty="0">
              <a:latin typeface="Arial" pitchFamily="34" charset="0"/>
            </a:endParaRPr>
          </a:p>
          <a:p>
            <a:endParaRPr lang="en-US" altLang="ko-KR" sz="1600" dirty="0" smtClean="0">
              <a:latin typeface="Arial" pitchFamily="34" charset="0"/>
            </a:endParaRPr>
          </a:p>
          <a:p>
            <a:pPr lvl="0">
              <a:defRPr/>
            </a:pPr>
            <a:r>
              <a:rPr lang="en-US" sz="1600" b="1" kern="0" dirty="0">
                <a:solidFill>
                  <a:schemeClr val="bg2">
                    <a:lumMod val="25000"/>
                  </a:schemeClr>
                </a:solidFill>
                <a:latin typeface="Arial" pitchFamily="34" charset="0"/>
                <a:cs typeface="Arial" pitchFamily="34" charset="0"/>
              </a:rPr>
              <a:t>Well then, here is the solution:</a:t>
            </a:r>
          </a:p>
          <a:p>
            <a:pPr lvl="0">
              <a:defRPr/>
            </a:pPr>
            <a:r>
              <a:rPr lang="en-US" sz="1600" b="1" kern="0" dirty="0">
                <a:solidFill>
                  <a:schemeClr val="bg2">
                    <a:lumMod val="25000"/>
                  </a:schemeClr>
                </a:solidFill>
                <a:latin typeface="Arial" pitchFamily="34" charset="0"/>
                <a:cs typeface="Arial" pitchFamily="34" charset="0"/>
              </a:rPr>
              <a:t>         </a:t>
            </a:r>
          </a:p>
          <a:p>
            <a:pPr lvl="0">
              <a:defRPr/>
            </a:pPr>
            <a:r>
              <a:rPr lang="en-US" sz="1600" b="1" kern="0" dirty="0">
                <a:solidFill>
                  <a:schemeClr val="bg2">
                    <a:lumMod val="25000"/>
                  </a:schemeClr>
                </a:solidFill>
                <a:latin typeface="Arial" pitchFamily="34" charset="0"/>
                <a:cs typeface="Arial" pitchFamily="34" charset="0"/>
              </a:rPr>
              <a:t>    </a:t>
            </a:r>
            <a:r>
              <a:rPr lang="en-US" sz="2400" b="1" kern="0" dirty="0" smtClean="0">
                <a:solidFill>
                  <a:schemeClr val="bg2">
                    <a:lumMod val="25000"/>
                  </a:schemeClr>
                </a:solidFill>
                <a:latin typeface="Arial" pitchFamily="34" charset="0"/>
                <a:cs typeface="Arial" pitchFamily="34" charset="0"/>
              </a:rPr>
              <a:t>Clinic Baby System.</a:t>
            </a:r>
            <a:endParaRPr lang="en-US" sz="2400" b="1" kern="0" dirty="0">
              <a:solidFill>
                <a:schemeClr val="bg2">
                  <a:lumMod val="25000"/>
                </a:schemeClr>
              </a:solidFill>
              <a:latin typeface="Arial" pitchFamily="34" charset="0"/>
              <a:cs typeface="Arial" pitchFamily="34" charset="0"/>
            </a:endParaRPr>
          </a:p>
          <a:p>
            <a:endParaRPr lang="en-US" altLang="ko-KR" sz="1600" dirty="0">
              <a:latin typeface="Arial" pitchFamily="34" charset="0"/>
              <a:cs typeface="Arial" pitchFamily="34" charset="0"/>
            </a:endParaRPr>
          </a:p>
          <a:p>
            <a:endParaRPr lang="ko-KR" altLang="en-US" sz="1600" dirty="0">
              <a:latin typeface="Arial" pitchFamily="34" charset="0"/>
              <a:cs typeface="Arial" pitchFamily="34" charset="0"/>
            </a:endParaRPr>
          </a:p>
        </p:txBody>
      </p:sp>
    </p:spTree>
    <p:extLst>
      <p:ext uri="{BB962C8B-B14F-4D97-AF65-F5344CB8AC3E}">
        <p14:creationId xmlns:p14="http://schemas.microsoft.com/office/powerpoint/2010/main" val="9791076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The application need internet to work if the internet disconnect this figure will show.</a:t>
            </a:r>
            <a:endParaRPr lang="en-US" sz="1400" dirty="0">
              <a:solidFill>
                <a:srgbClr val="D7D8D9">
                  <a:lumMod val="10000"/>
                </a:srgbClr>
              </a:solidFill>
              <a:latin typeface="Arial" charset="0"/>
              <a:ea typeface="ＭＳ Ｐゴシック" charset="-128"/>
            </a:endParaRPr>
          </a:p>
        </p:txBody>
      </p:sp>
      <p:pic>
        <p:nvPicPr>
          <p:cNvPr id="6" name="صورة 65" descr="12212388_664644397011838_2007218110_n.jpg"/>
          <p:cNvPicPr/>
          <p:nvPr/>
        </p:nvPicPr>
        <p:blipFill>
          <a:blip r:embed="rId3"/>
          <a:stretch>
            <a:fillRect/>
          </a:stretch>
        </p:blipFill>
        <p:spPr>
          <a:xfrm>
            <a:off x="2814637" y="1307250"/>
            <a:ext cx="2765475" cy="3985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559614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This page is the home page of the application after login to it the mother can see her children and see the new event from clinic.</a:t>
            </a:r>
            <a:endParaRPr lang="en-US" sz="1400" dirty="0">
              <a:solidFill>
                <a:srgbClr val="D7D8D9">
                  <a:lumMod val="10000"/>
                </a:srgbClr>
              </a:solidFill>
              <a:latin typeface="Arial" charset="0"/>
              <a:ea typeface="ＭＳ Ｐゴシック" charset="-128"/>
            </a:endParaRPr>
          </a:p>
        </p:txBody>
      </p:sp>
      <p:pic>
        <p:nvPicPr>
          <p:cNvPr id="5" name="Picture 4" descr="C:\Users\rehan alashqar\Desktop\9ef0aec1-73d2-43c0-90d6-161651042fbe.png"/>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487301"/>
            <a:ext cx="2733675" cy="38053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655342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If the mother click on one of her children the child page will show and the mother can click on any part to see the curve for her child.</a:t>
            </a:r>
            <a:endParaRPr lang="en-US" sz="1400" dirty="0">
              <a:solidFill>
                <a:srgbClr val="D7D8D9">
                  <a:lumMod val="10000"/>
                </a:srgbClr>
              </a:solidFill>
              <a:latin typeface="Arial" charset="0"/>
              <a:ea typeface="ＭＳ Ｐゴシック" charset="-128"/>
            </a:endParaRPr>
          </a:p>
        </p:txBody>
      </p:sp>
      <p:pic>
        <p:nvPicPr>
          <p:cNvPr id="6" name="Picture 5" descr="C:\Users\rehan alashqar\Desktop\12305863_669972136479064_262167560_n.jpg"/>
          <p:cNvPicPr/>
          <p:nvPr/>
        </p:nvPicPr>
        <p:blipFill>
          <a:blip r:embed="rId3">
            <a:extLst>
              <a:ext uri="{28A0092B-C50C-407E-A947-70E740481C1C}">
                <a14:useLocalDpi xmlns:a14="http://schemas.microsoft.com/office/drawing/2010/main" val="0"/>
              </a:ext>
            </a:extLst>
          </a:blip>
          <a:srcRect/>
          <a:stretch>
            <a:fillRect/>
          </a:stretch>
        </p:blipFill>
        <p:spPr bwMode="auto">
          <a:xfrm>
            <a:off x="3038475" y="1522693"/>
            <a:ext cx="2901677" cy="37699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702845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If the mother click on the weight the curve of her child will see and will note if her child weight is good or not same thing for the length and head circumference of the child.</a:t>
            </a:r>
            <a:endParaRPr lang="en-US" sz="1400" dirty="0">
              <a:solidFill>
                <a:srgbClr val="D7D8D9">
                  <a:lumMod val="10000"/>
                </a:srgbClr>
              </a:solidFill>
              <a:latin typeface="Arial" charset="0"/>
              <a:ea typeface="ＭＳ Ｐゴシック" charset="-128"/>
            </a:endParaRPr>
          </a:p>
        </p:txBody>
      </p:sp>
      <p:pic>
        <p:nvPicPr>
          <p:cNvPr id="5" name="صورة 66" descr="12231322_664708573672087_774774808_n.jpg"/>
          <p:cNvPicPr/>
          <p:nvPr/>
        </p:nvPicPr>
        <p:blipFill>
          <a:blip r:embed="rId3"/>
          <a:stretch>
            <a:fillRect/>
          </a:stretch>
        </p:blipFill>
        <p:spPr>
          <a:xfrm>
            <a:off x="3038475" y="1522693"/>
            <a:ext cx="2973685" cy="37827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003440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If the mother click on one of the doctors on the home page she will see the appointment table for the doctor and then can select only one appointment and send it to the doctor.</a:t>
            </a:r>
            <a:endParaRPr lang="en-US" sz="1400" dirty="0">
              <a:solidFill>
                <a:srgbClr val="D7D8D9">
                  <a:lumMod val="10000"/>
                </a:srgbClr>
              </a:solidFill>
              <a:latin typeface="Arial" charset="0"/>
              <a:ea typeface="ＭＳ Ｐゴシック" charset="-128"/>
            </a:endParaRPr>
          </a:p>
        </p:txBody>
      </p:sp>
      <p:pic>
        <p:nvPicPr>
          <p:cNvPr id="6" name="صورة 36" descr="مشغوا.jpg"/>
          <p:cNvPicPr/>
          <p:nvPr/>
        </p:nvPicPr>
        <p:blipFill>
          <a:blip r:embed="rId3"/>
          <a:stretch>
            <a:fillRect/>
          </a:stretch>
        </p:blipFill>
        <p:spPr>
          <a:xfrm>
            <a:off x="5292080" y="1567224"/>
            <a:ext cx="2870250" cy="37254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6" y="1522693"/>
            <a:ext cx="3024336" cy="3769932"/>
          </a:xfrm>
          <a:prstGeom prst="rect">
            <a:avLst/>
          </a:prstGeom>
        </p:spPr>
      </p:pic>
    </p:spTree>
    <p:extLst>
      <p:ext uri="{BB962C8B-B14F-4D97-AF65-F5344CB8AC3E}">
        <p14:creationId xmlns:p14="http://schemas.microsoft.com/office/powerpoint/2010/main" val="30775995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If the doctor has become busy in the time the mother reserved the doctor send notification to mother about cancel the reservation. </a:t>
            </a:r>
            <a:endParaRPr lang="en-US" sz="1400" dirty="0">
              <a:solidFill>
                <a:srgbClr val="D7D8D9">
                  <a:lumMod val="10000"/>
                </a:srgbClr>
              </a:solidFill>
              <a:latin typeface="Arial" charset="0"/>
              <a:ea typeface="ＭＳ Ｐゴシック" charset="-128"/>
            </a:endParaRPr>
          </a:p>
        </p:txBody>
      </p:sp>
      <p:pic>
        <p:nvPicPr>
          <p:cNvPr id="7" name="صورة 39" descr="الغاء الحجز.jpg"/>
          <p:cNvPicPr/>
          <p:nvPr/>
        </p:nvPicPr>
        <p:blipFill>
          <a:blip r:embed="rId3"/>
          <a:stretch>
            <a:fillRect/>
          </a:stretch>
        </p:blipFill>
        <p:spPr>
          <a:xfrm>
            <a:off x="3074999" y="1620217"/>
            <a:ext cx="2912745"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647554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16289" y="1043060"/>
            <a:ext cx="9010248" cy="307777"/>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The mother can see the time for vaccination, care appointment also can see the update on the time.</a:t>
            </a:r>
            <a:endParaRPr lang="en-US" sz="1400" dirty="0">
              <a:solidFill>
                <a:srgbClr val="D7D8D9">
                  <a:lumMod val="10000"/>
                </a:srgbClr>
              </a:solidFill>
              <a:latin typeface="Arial" charset="0"/>
              <a:ea typeface="ＭＳ Ｐゴシック" charset="-128"/>
            </a:endParaRPr>
          </a:p>
        </p:txBody>
      </p:sp>
      <p:pic>
        <p:nvPicPr>
          <p:cNvPr id="5" name="Picture 4" descr="C:\Users\rehan alashqar\Desktop\177305f0-27cc-4d5c-abe2-df47f91c7e9d.png"/>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522693"/>
            <a:ext cx="2808312" cy="37699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078912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If the mother click on enter to the chat, she enter the chat conversation and then can send question and any doctor on line can answer the mother.</a:t>
            </a:r>
            <a:endParaRPr lang="en-US" sz="1400" dirty="0">
              <a:solidFill>
                <a:srgbClr val="D7D8D9">
                  <a:lumMod val="10000"/>
                </a:srgbClr>
              </a:solidFill>
              <a:latin typeface="Arial" charset="0"/>
              <a:ea typeface="ＭＳ Ｐゴシック" charset="-128"/>
            </a:endParaRPr>
          </a:p>
        </p:txBody>
      </p:sp>
      <p:pic>
        <p:nvPicPr>
          <p:cNvPr id="7" name="صورة 37" descr="a.jpg"/>
          <p:cNvPicPr/>
          <p:nvPr/>
        </p:nvPicPr>
        <p:blipFill>
          <a:blip r:embed="rId3"/>
          <a:stretch>
            <a:fillRect/>
          </a:stretch>
        </p:blipFill>
        <p:spPr>
          <a:xfrm>
            <a:off x="5004048" y="1483950"/>
            <a:ext cx="2880320" cy="38053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649" y="1433276"/>
            <a:ext cx="2880320" cy="3913374"/>
          </a:xfrm>
          <a:prstGeom prst="rect">
            <a:avLst/>
          </a:prstGeom>
        </p:spPr>
      </p:pic>
    </p:spTree>
    <p:extLst>
      <p:ext uri="{BB962C8B-B14F-4D97-AF65-F5344CB8AC3E}">
        <p14:creationId xmlns:p14="http://schemas.microsoft.com/office/powerpoint/2010/main" val="13748348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171717"/>
                </a:solidFill>
              </a:rPr>
              <a:t>Mobile application</a:t>
            </a:r>
            <a:endParaRPr lang="en-US" dirty="0"/>
          </a:p>
        </p:txBody>
      </p:sp>
      <p:sp>
        <p:nvSpPr>
          <p:cNvPr id="4" name="Tekstboks 26"/>
          <p:cNvSpPr txBox="1">
            <a:spLocks noChangeArrowheads="1"/>
          </p:cNvSpPr>
          <p:nvPr/>
        </p:nvSpPr>
        <p:spPr bwMode="auto">
          <a:xfrm>
            <a:off x="26248" y="964081"/>
            <a:ext cx="9010248" cy="523220"/>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dirty="0" smtClean="0">
                <a:solidFill>
                  <a:srgbClr val="D7D8D9">
                    <a:lumMod val="10000"/>
                  </a:srgbClr>
                </a:solidFill>
                <a:latin typeface="Arial" charset="0"/>
                <a:ea typeface="ＭＳ Ｐゴシック" charset="-128"/>
              </a:rPr>
              <a:t>If the mother click on diagnosis illness the series of questions will show depend on answer on the one question and then the system will show to the mother the illness the child may suffer from it.</a:t>
            </a:r>
            <a:endParaRPr lang="en-US" sz="1400" dirty="0">
              <a:solidFill>
                <a:srgbClr val="D7D8D9">
                  <a:lumMod val="10000"/>
                </a:srgbClr>
              </a:solidFill>
              <a:latin typeface="Arial" charset="0"/>
              <a:ea typeface="ＭＳ Ｐゴシック" charset="-12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487301"/>
            <a:ext cx="2880320" cy="3726433"/>
          </a:xfrm>
          <a:prstGeom prst="rect">
            <a:avLst/>
          </a:prstGeom>
        </p:spPr>
      </p:pic>
      <p:pic>
        <p:nvPicPr>
          <p:cNvPr id="6" name="صورة 40" descr="موبايل.jpg"/>
          <p:cNvPicPr/>
          <p:nvPr/>
        </p:nvPicPr>
        <p:blipFill>
          <a:blip r:embed="rId4"/>
          <a:stretch>
            <a:fillRect/>
          </a:stretch>
        </p:blipFill>
        <p:spPr>
          <a:xfrm>
            <a:off x="4805921" y="1522693"/>
            <a:ext cx="2718407" cy="36910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480307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boks 72"/>
          <p:cNvSpPr txBox="1">
            <a:spLocks noChangeArrowheads="1"/>
          </p:cNvSpPr>
          <p:nvPr/>
        </p:nvSpPr>
        <p:spPr bwMode="auto">
          <a:xfrm>
            <a:off x="827584" y="2124273"/>
            <a:ext cx="7272808" cy="1815882"/>
          </a:xfrm>
          <a:prstGeom prst="rect">
            <a:avLst/>
          </a:prstGeom>
          <a:noFill/>
          <a:ln w="9525">
            <a:noFill/>
            <a:miter lim="800000"/>
            <a:headEnd/>
            <a:tailEnd/>
          </a:ln>
        </p:spPr>
        <p:txBody>
          <a:bodyPr wrap="square">
            <a:spAutoFit/>
          </a:bodyPr>
          <a:lstStyle/>
          <a:p>
            <a:pPr marL="285750" lvl="0" indent="-285750">
              <a:buFont typeface="Arial" panose="020B0604020202020204" pitchFamily="34" charset="0"/>
              <a:buChar char="•"/>
            </a:pPr>
            <a:r>
              <a:rPr lang="en-US" sz="1400" dirty="0" smtClean="0">
                <a:solidFill>
                  <a:schemeClr val="bg2">
                    <a:lumMod val="10000"/>
                  </a:schemeClr>
                </a:solidFill>
                <a:latin typeface="Arial" panose="020B0604020202020204" pitchFamily="34" charset="0"/>
                <a:cs typeface="Arial" panose="020B0604020202020204" pitchFamily="34" charset="0"/>
              </a:rPr>
              <a:t>Our system help the doctors to mange the important </a:t>
            </a:r>
            <a:r>
              <a:rPr lang="en-US" sz="1400" dirty="0">
                <a:solidFill>
                  <a:schemeClr val="bg2">
                    <a:lumMod val="10000"/>
                  </a:schemeClr>
                </a:solidFill>
                <a:latin typeface="Arial" panose="020B0604020202020204" pitchFamily="34" charset="0"/>
                <a:cs typeface="Arial" panose="020B0604020202020204" pitchFamily="34" charset="0"/>
              </a:rPr>
              <a:t>i</a:t>
            </a:r>
            <a:r>
              <a:rPr lang="en-US" sz="1400" dirty="0" smtClean="0">
                <a:solidFill>
                  <a:schemeClr val="bg2">
                    <a:lumMod val="10000"/>
                  </a:schemeClr>
                </a:solidFill>
                <a:latin typeface="Arial" panose="020B0604020202020204" pitchFamily="34" charset="0"/>
                <a:cs typeface="Arial" panose="020B0604020202020204" pitchFamily="34" charset="0"/>
              </a:rPr>
              <a:t>nformation about children and </a:t>
            </a:r>
          </a:p>
          <a:p>
            <a:pPr lvl="0"/>
            <a:r>
              <a:rPr lang="en-US" sz="1400" dirty="0">
                <a:solidFill>
                  <a:schemeClr val="bg2">
                    <a:lumMod val="10000"/>
                  </a:schemeClr>
                </a:solidFill>
                <a:latin typeface="Arial" panose="020B0604020202020204" pitchFamily="34" charset="0"/>
                <a:cs typeface="Arial" panose="020B0604020202020204" pitchFamily="34" charset="0"/>
              </a:rPr>
              <a:t> </a:t>
            </a:r>
            <a:r>
              <a:rPr lang="en-US" sz="1400" dirty="0" smtClean="0">
                <a:solidFill>
                  <a:schemeClr val="bg2">
                    <a:lumMod val="10000"/>
                  </a:schemeClr>
                </a:solidFill>
                <a:latin typeface="Arial" panose="020B0604020202020204" pitchFamily="34" charset="0"/>
                <a:cs typeface="Arial" panose="020B0604020202020204" pitchFamily="34" charset="0"/>
              </a:rPr>
              <a:t>     show any important information needed about child.</a:t>
            </a:r>
          </a:p>
          <a:p>
            <a:pPr lvl="0"/>
            <a:endParaRPr lang="en-US" sz="1400" dirty="0" smtClean="0">
              <a:solidFill>
                <a:schemeClr val="bg2">
                  <a:lumMod val="10000"/>
                </a:schemeClr>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1400" dirty="0" smtClean="0">
                <a:solidFill>
                  <a:schemeClr val="bg2">
                    <a:lumMod val="10000"/>
                  </a:schemeClr>
                </a:solidFill>
                <a:latin typeface="Arial" panose="020B0604020202020204" pitchFamily="34" charset="0"/>
                <a:cs typeface="Arial" panose="020B0604020202020204" pitchFamily="34" charset="0"/>
              </a:rPr>
              <a:t> Easy communication between the mothers and doctors.</a:t>
            </a:r>
          </a:p>
          <a:p>
            <a:pPr marL="285750" lvl="0" indent="-285750">
              <a:buFont typeface="Arial" panose="020B0604020202020204" pitchFamily="34" charset="0"/>
              <a:buChar char="•"/>
            </a:pPr>
            <a:endParaRPr lang="en-US" sz="1400" dirty="0">
              <a:solidFill>
                <a:schemeClr val="bg2">
                  <a:lumMod val="10000"/>
                </a:schemeClr>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1400" dirty="0" smtClean="0">
                <a:solidFill>
                  <a:schemeClr val="bg2">
                    <a:lumMod val="10000"/>
                  </a:schemeClr>
                </a:solidFill>
                <a:latin typeface="Arial" panose="020B0604020202020204" pitchFamily="34" charset="0"/>
                <a:cs typeface="Arial" panose="020B0604020202020204" pitchFamily="34" charset="0"/>
              </a:rPr>
              <a:t>Graphical user interface for the website more user friendly make the job of doctors,</a:t>
            </a:r>
          </a:p>
          <a:p>
            <a:pPr lvl="0"/>
            <a:r>
              <a:rPr lang="en-US" sz="1400" dirty="0">
                <a:solidFill>
                  <a:schemeClr val="bg2">
                    <a:lumMod val="10000"/>
                  </a:schemeClr>
                </a:solidFill>
                <a:latin typeface="Arial" panose="020B0604020202020204" pitchFamily="34" charset="0"/>
                <a:cs typeface="Arial" panose="020B0604020202020204" pitchFamily="34" charset="0"/>
              </a:rPr>
              <a:t> </a:t>
            </a:r>
            <a:r>
              <a:rPr lang="en-US" sz="1400" dirty="0" smtClean="0">
                <a:solidFill>
                  <a:schemeClr val="bg2">
                    <a:lumMod val="10000"/>
                  </a:schemeClr>
                </a:solidFill>
                <a:latin typeface="Arial" panose="020B0604020202020204" pitchFamily="34" charset="0"/>
                <a:cs typeface="Arial" panose="020B0604020202020204" pitchFamily="34" charset="0"/>
              </a:rPr>
              <a:t>     ministry of health, ministry of interior more easily. </a:t>
            </a:r>
          </a:p>
          <a:p>
            <a:pPr lvl="0"/>
            <a:r>
              <a:rPr lang="en-US" sz="1400" dirty="0" smtClean="0">
                <a:solidFill>
                  <a:schemeClr val="bg2">
                    <a:lumMod val="10000"/>
                  </a:schemeClr>
                </a:solidFill>
                <a:latin typeface="Arial" panose="020B0604020202020204" pitchFamily="34" charset="0"/>
                <a:cs typeface="Arial" panose="020B0604020202020204" pitchFamily="34" charset="0"/>
              </a:rPr>
              <a:t> </a:t>
            </a:r>
            <a:endParaRPr lang="en-US" sz="1400" dirty="0">
              <a:solidFill>
                <a:schemeClr val="bg2">
                  <a:lumMod val="10000"/>
                </a:schemeClr>
              </a:solidFill>
              <a:latin typeface="Arial" panose="020B0604020202020204" pitchFamily="34" charset="0"/>
              <a:cs typeface="Arial" panose="020B0604020202020204" pitchFamily="34" charset="0"/>
            </a:endParaRPr>
          </a:p>
        </p:txBody>
      </p:sp>
      <p:sp>
        <p:nvSpPr>
          <p:cNvPr id="7" name="Rectangle 6"/>
          <p:cNvSpPr/>
          <p:nvPr/>
        </p:nvSpPr>
        <p:spPr>
          <a:xfrm>
            <a:off x="0" y="600076"/>
            <a:ext cx="7452320" cy="997625"/>
          </a:xfrm>
          <a:prstGeom prst="rect">
            <a:avLst/>
          </a:prstGeom>
          <a:solidFill>
            <a:srgbClr val="34A8CC"/>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9" name="TextBox 8"/>
          <p:cNvSpPr txBox="1"/>
          <p:nvPr/>
        </p:nvSpPr>
        <p:spPr>
          <a:xfrm>
            <a:off x="683568" y="762414"/>
            <a:ext cx="3438144" cy="738664"/>
          </a:xfrm>
          <a:prstGeom prst="rect">
            <a:avLst/>
          </a:prstGeom>
          <a:noFill/>
        </p:spPr>
        <p:txBody>
          <a:bodyPr wrap="square" rtlCol="0">
            <a:spAutoFit/>
          </a:bodyPr>
          <a:lstStyle/>
          <a:p>
            <a:pPr defTabSz="342900" fontAlgn="base" latinLnBrk="0">
              <a:spcBef>
                <a:spcPct val="0"/>
              </a:spcBef>
              <a:spcAft>
                <a:spcPct val="0"/>
              </a:spcAft>
            </a:pPr>
            <a:r>
              <a:rPr lang="en-US" sz="2400" b="1" kern="0" dirty="0" smtClean="0">
                <a:solidFill>
                  <a:srgbClr val="FFFFFF"/>
                </a:solidFill>
                <a:latin typeface="Arial" charset="0"/>
                <a:ea typeface="ＭＳ Ｐゴシック" charset="-128"/>
              </a:rPr>
              <a:t>Conclusion: </a:t>
            </a:r>
            <a:endParaRPr lang="en-US" sz="2400" b="1" kern="0" dirty="0">
              <a:solidFill>
                <a:srgbClr val="FFFFFF"/>
              </a:solidFill>
              <a:latin typeface="Arial" charset="0"/>
              <a:ea typeface="ＭＳ Ｐゴシック" charset="-128"/>
            </a:endParaRPr>
          </a:p>
          <a:p>
            <a:pPr defTabSz="342900" fontAlgn="base" latinLnBrk="0">
              <a:spcBef>
                <a:spcPct val="0"/>
              </a:spcBef>
              <a:spcAft>
                <a:spcPct val="0"/>
              </a:spcAft>
            </a:pPr>
            <a:endParaRPr lang="en-US" dirty="0">
              <a:solidFill>
                <a:prstClr val="white"/>
              </a:solidFill>
              <a:latin typeface="Arial" charset="0"/>
              <a:ea typeface="ＭＳ Ｐゴシック" charset="-128"/>
            </a:endParaRPr>
          </a:p>
        </p:txBody>
      </p:sp>
    </p:spTree>
    <p:extLst>
      <p:ext uri="{BB962C8B-B14F-4D97-AF65-F5344CB8AC3E}">
        <p14:creationId xmlns:p14="http://schemas.microsoft.com/office/powerpoint/2010/main" val="2380038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anim calcmode="lin" valueType="num">
                                      <p:cBhvr additive="base">
                                        <p:cTn id="13"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anim calcmode="lin" valueType="num">
                                      <p:cBhvr additive="base">
                                        <p:cTn id="19"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anim calcmode="lin" valueType="num">
                                      <p:cBhvr additive="base">
                                        <p:cTn id="25"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anim calcmode="lin" valueType="num">
                                      <p:cBhvr additive="base">
                                        <p:cTn id="31" dur="500" fill="hold"/>
                                        <p:tgtEl>
                                          <p:spTgt spid="1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xEl>
                                              <p:pRg st="7" end="7"/>
                                            </p:txEl>
                                          </p:spTgt>
                                        </p:tgtEl>
                                        <p:attrNameLst>
                                          <p:attrName>style.visibility</p:attrName>
                                        </p:attrNameLst>
                                      </p:cBhvr>
                                      <p:to>
                                        <p:strVal val="visible"/>
                                      </p:to>
                                    </p:set>
                                    <p:anim calcmode="lin" valueType="num">
                                      <p:cBhvr additive="base">
                                        <p:cTn id="37" dur="500" fill="hold"/>
                                        <p:tgtEl>
                                          <p:spTgt spid="1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gray">
          <a:xfrm>
            <a:off x="1799036" y="4853108"/>
            <a:ext cx="1153715" cy="282535"/>
          </a:xfrm>
          <a:prstGeom prst="rect">
            <a:avLst/>
          </a:prstGeom>
          <a:noFill/>
          <a:ln w="9525">
            <a:noFill/>
            <a:miter lim="800000"/>
            <a:headEnd/>
            <a:tailEnd/>
          </a:ln>
        </p:spPr>
        <p:txBody>
          <a:bodyPr lIns="0" tIns="0" rIns="0" bIns="0" anchor="ctr"/>
          <a:lstStyle/>
          <a:p>
            <a:pPr defTabSz="601266" fontAlgn="base" latinLnBrk="0">
              <a:spcBef>
                <a:spcPct val="0"/>
              </a:spcBef>
              <a:spcAft>
                <a:spcPct val="0"/>
              </a:spcAft>
            </a:pPr>
            <a:r>
              <a:rPr lang="en-US" sz="900" dirty="0">
                <a:solidFill>
                  <a:srgbClr val="FFFFFF"/>
                </a:solidFill>
                <a:latin typeface="Arial" charset="0"/>
                <a:ea typeface="ＭＳ Ｐゴシック" charset="-128"/>
              </a:rPr>
              <a:t>Your own footer</a:t>
            </a:r>
          </a:p>
        </p:txBody>
      </p:sp>
      <p:sp>
        <p:nvSpPr>
          <p:cNvPr id="26629" name="Rectangle 4"/>
          <p:cNvSpPr>
            <a:spLocks noChangeArrowheads="1"/>
          </p:cNvSpPr>
          <p:nvPr/>
        </p:nvSpPr>
        <p:spPr bwMode="gray">
          <a:xfrm>
            <a:off x="6218636" y="4853108"/>
            <a:ext cx="1153715" cy="282535"/>
          </a:xfrm>
          <a:prstGeom prst="rect">
            <a:avLst/>
          </a:prstGeom>
          <a:noFill/>
          <a:ln w="9525">
            <a:noFill/>
            <a:miter lim="800000"/>
            <a:headEnd/>
            <a:tailEnd/>
          </a:ln>
        </p:spPr>
        <p:txBody>
          <a:bodyPr lIns="0" tIns="0" rIns="0" bIns="0" anchor="ctr"/>
          <a:lstStyle/>
          <a:p>
            <a:pPr algn="r" defTabSz="601266" fontAlgn="base" latinLnBrk="0">
              <a:spcBef>
                <a:spcPct val="0"/>
              </a:spcBef>
              <a:spcAft>
                <a:spcPct val="0"/>
              </a:spcAft>
            </a:pPr>
            <a:r>
              <a:rPr lang="en-US" sz="900" dirty="0">
                <a:solidFill>
                  <a:srgbClr val="FFFFFF"/>
                </a:solidFill>
                <a:latin typeface="Arial" charset="0"/>
                <a:ea typeface="ＭＳ Ｐゴシック" charset="-128"/>
              </a:rPr>
              <a:t>Your Logo</a:t>
            </a:r>
          </a:p>
        </p:txBody>
      </p:sp>
      <p:grpSp>
        <p:nvGrpSpPr>
          <p:cNvPr id="26630" name="Gruppe 29"/>
          <p:cNvGrpSpPr>
            <a:grpSpLocks/>
          </p:cNvGrpSpPr>
          <p:nvPr/>
        </p:nvGrpSpPr>
        <p:grpSpPr bwMode="auto">
          <a:xfrm>
            <a:off x="2158556" y="1851332"/>
            <a:ext cx="4988386" cy="3059134"/>
            <a:chOff x="1656207" y="1860550"/>
            <a:chExt cx="6651181" cy="3884614"/>
          </a:xfrm>
        </p:grpSpPr>
        <p:sp>
          <p:nvSpPr>
            <p:cNvPr id="26634" name="Rectangle 5"/>
            <p:cNvSpPr txBox="1">
              <a:spLocks noChangeArrowheads="1"/>
            </p:cNvSpPr>
            <p:nvPr/>
          </p:nvSpPr>
          <p:spPr bwMode="gray">
            <a:xfrm>
              <a:off x="3429000" y="1952625"/>
              <a:ext cx="1835150" cy="153988"/>
            </a:xfrm>
            <a:prstGeom prst="rect">
              <a:avLst/>
            </a:prstGeom>
            <a:noFill/>
            <a:ln w="9525">
              <a:noFill/>
              <a:miter lim="800000"/>
              <a:headEnd/>
              <a:tailEnd/>
            </a:ln>
          </p:spPr>
          <p:txBody>
            <a:bodyPr lIns="0" rIns="0" anchor="ctr"/>
            <a:lstStyle/>
            <a:p>
              <a:pPr eaLnBrk="0" fontAlgn="base" latinLnBrk="0" hangingPunct="0">
                <a:lnSpc>
                  <a:spcPct val="95000"/>
                </a:lnSpc>
                <a:spcBef>
                  <a:spcPct val="0"/>
                </a:spcBef>
                <a:spcAft>
                  <a:spcPct val="0"/>
                </a:spcAft>
              </a:pPr>
              <a:endParaRPr lang="en-US" sz="900" b="1" dirty="0">
                <a:solidFill>
                  <a:srgbClr val="FFFFFF"/>
                </a:solidFill>
                <a:latin typeface="Arial" charset="0"/>
                <a:ea typeface="ＭＳ Ｐゴシック" charset="-128"/>
              </a:endParaRPr>
            </a:p>
          </p:txBody>
        </p:sp>
        <p:sp>
          <p:nvSpPr>
            <p:cNvPr id="64" name="Rektangel 63"/>
            <p:cNvSpPr>
              <a:spLocks noChangeArrowheads="1"/>
            </p:cNvSpPr>
            <p:nvPr/>
          </p:nvSpPr>
          <p:spPr bwMode="auto">
            <a:xfrm>
              <a:off x="1687513" y="1860550"/>
              <a:ext cx="2589212" cy="425450"/>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defRPr/>
              </a:pPr>
              <a:endParaRPr lang="da-DK" sz="1350" noProof="1">
                <a:solidFill>
                  <a:srgbClr val="FFFFFF"/>
                </a:solidFill>
                <a:latin typeface="Arial" pitchFamily="34" charset="0"/>
              </a:endParaRPr>
            </a:p>
          </p:txBody>
        </p:sp>
        <p:sp>
          <p:nvSpPr>
            <p:cNvPr id="65" name="Rektangel 64"/>
            <p:cNvSpPr>
              <a:spLocks noChangeArrowheads="1"/>
            </p:cNvSpPr>
            <p:nvPr/>
          </p:nvSpPr>
          <p:spPr bwMode="auto">
            <a:xfrm>
              <a:off x="1690179" y="2324101"/>
              <a:ext cx="2598737" cy="3421063"/>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26638" name="Rectangle 5"/>
            <p:cNvSpPr txBox="1">
              <a:spLocks noChangeArrowheads="1"/>
            </p:cNvSpPr>
            <p:nvPr/>
          </p:nvSpPr>
          <p:spPr bwMode="gray">
            <a:xfrm>
              <a:off x="1708023" y="1924050"/>
              <a:ext cx="2654046" cy="323849"/>
            </a:xfrm>
            <a:prstGeom prst="rect">
              <a:avLst/>
            </a:prstGeom>
            <a:noFill/>
            <a:ln w="9525">
              <a:noFill/>
              <a:miter lim="800000"/>
              <a:headEnd/>
              <a:tailEnd/>
            </a:ln>
          </p:spPr>
          <p:txBody>
            <a:bodyPr lIns="0" rIns="0" anchor="ctr"/>
            <a:lstStyle/>
            <a:p>
              <a:pPr defTabSz="342900" fontAlgn="base" latinLnBrk="0">
                <a:spcBef>
                  <a:spcPct val="0"/>
                </a:spcBef>
                <a:spcAft>
                  <a:spcPct val="0"/>
                </a:spcAft>
              </a:pPr>
              <a:r>
                <a:rPr lang="en-US" sz="1350" b="1" dirty="0">
                  <a:solidFill>
                    <a:prstClr val="white"/>
                  </a:solidFill>
                  <a:latin typeface="Arial" charset="0"/>
                  <a:ea typeface="ＭＳ Ｐゴシック" charset="-128"/>
                </a:rPr>
                <a:t> Mobile Application for:</a:t>
              </a:r>
            </a:p>
          </p:txBody>
        </p:sp>
        <p:sp>
          <p:nvSpPr>
            <p:cNvPr id="26641" name="Tekstboks 27"/>
            <p:cNvSpPr txBox="1">
              <a:spLocks noChangeArrowheads="1"/>
            </p:cNvSpPr>
            <p:nvPr/>
          </p:nvSpPr>
          <p:spPr bwMode="auto">
            <a:xfrm>
              <a:off x="6372225" y="2262189"/>
              <a:ext cx="1935163" cy="278465"/>
            </a:xfrm>
            <a:prstGeom prst="rect">
              <a:avLst/>
            </a:prstGeom>
            <a:noFill/>
            <a:ln w="9525">
              <a:noFill/>
              <a:miter lim="800000"/>
              <a:headEnd/>
              <a:tailEnd/>
            </a:ln>
          </p:spPr>
          <p:txBody>
            <a:bodyPr>
              <a:spAutoFit/>
            </a:bodyPr>
            <a:lstStyle/>
            <a:p>
              <a:pPr algn="just" defTabSz="342900" fontAlgn="base" latinLnBrk="0">
                <a:spcBef>
                  <a:spcPct val="0"/>
                </a:spcBef>
                <a:spcAft>
                  <a:spcPct val="0"/>
                </a:spcAft>
              </a:pPr>
              <a:endParaRPr lang="da-DK" sz="825" dirty="0">
                <a:solidFill>
                  <a:prstClr val="white"/>
                </a:solidFill>
                <a:latin typeface="Arial" charset="0"/>
                <a:ea typeface="ＭＳ Ｐゴシック" charset="-128"/>
              </a:endParaRPr>
            </a:p>
          </p:txBody>
        </p:sp>
        <p:sp>
          <p:nvSpPr>
            <p:cNvPr id="26643" name="Tekstboks 35"/>
            <p:cNvSpPr txBox="1">
              <a:spLocks noChangeArrowheads="1"/>
            </p:cNvSpPr>
            <p:nvPr/>
          </p:nvSpPr>
          <p:spPr bwMode="auto">
            <a:xfrm>
              <a:off x="1656207" y="2350389"/>
              <a:ext cx="2754631" cy="703489"/>
            </a:xfrm>
            <a:prstGeom prst="rect">
              <a:avLst/>
            </a:prstGeom>
            <a:noFill/>
            <a:ln w="9525">
              <a:noFill/>
              <a:miter lim="800000"/>
              <a:headEnd/>
              <a:tailEnd/>
            </a:ln>
          </p:spPr>
          <p:txBody>
            <a:bodyPr wrap="square">
              <a:spAutoFit/>
            </a:bodyPr>
            <a:lstStyle/>
            <a:p>
              <a:pPr algn="just" defTabSz="342900" fontAlgn="base" latinLnBrk="0">
                <a:spcBef>
                  <a:spcPct val="0"/>
                </a:spcBef>
                <a:spcAft>
                  <a:spcPct val="0"/>
                </a:spcAft>
              </a:pPr>
              <a:endParaRPr lang="en-US" sz="1500" b="1" dirty="0">
                <a:solidFill>
                  <a:srgbClr val="D7D8D9">
                    <a:lumMod val="25000"/>
                  </a:srgbClr>
                </a:solidFill>
                <a:latin typeface="Arial" charset="0"/>
                <a:ea typeface="ＭＳ Ｐゴシック" charset="-128"/>
              </a:endParaRPr>
            </a:p>
            <a:p>
              <a:pPr algn="just" defTabSz="342900" fontAlgn="base" latinLnBrk="0">
                <a:spcBef>
                  <a:spcPct val="0"/>
                </a:spcBef>
                <a:spcAft>
                  <a:spcPct val="0"/>
                </a:spcAft>
                <a:buFont typeface="Arial" pitchFamily="34" charset="0"/>
                <a:buChar char="•"/>
              </a:pPr>
              <a:r>
                <a:rPr lang="en-US" sz="1500" b="1" dirty="0" smtClean="0">
                  <a:solidFill>
                    <a:srgbClr val="D7D8D9">
                      <a:lumMod val="25000"/>
                    </a:srgbClr>
                  </a:solidFill>
                  <a:latin typeface="Arial" charset="0"/>
                  <a:ea typeface="ＭＳ Ｐゴシック" charset="-128"/>
                </a:rPr>
                <a:t>For parents </a:t>
              </a:r>
            </a:p>
          </p:txBody>
        </p:sp>
      </p:grpSp>
      <p:sp>
        <p:nvSpPr>
          <p:cNvPr id="28" name="Rektangel 63"/>
          <p:cNvSpPr>
            <a:spLocks noChangeArrowheads="1"/>
          </p:cNvSpPr>
          <p:nvPr/>
        </p:nvSpPr>
        <p:spPr bwMode="auto">
          <a:xfrm>
            <a:off x="4574334" y="1832129"/>
            <a:ext cx="2000202" cy="335042"/>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defRPr/>
            </a:pPr>
            <a:endParaRPr lang="da-DK" sz="1350" noProof="1">
              <a:solidFill>
                <a:srgbClr val="FFFFFF"/>
              </a:solidFill>
              <a:latin typeface="Arial" pitchFamily="34" charset="0"/>
            </a:endParaRPr>
          </a:p>
        </p:txBody>
      </p:sp>
      <p:sp>
        <p:nvSpPr>
          <p:cNvPr id="30" name="Rektangel 64"/>
          <p:cNvSpPr>
            <a:spLocks noChangeArrowheads="1"/>
          </p:cNvSpPr>
          <p:nvPr/>
        </p:nvSpPr>
        <p:spPr bwMode="auto">
          <a:xfrm>
            <a:off x="4581478" y="2199276"/>
            <a:ext cx="1993058" cy="2694087"/>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32" name="Rectangle 5"/>
          <p:cNvSpPr txBox="1">
            <a:spLocks noChangeArrowheads="1"/>
          </p:cNvSpPr>
          <p:nvPr/>
        </p:nvSpPr>
        <p:spPr bwMode="gray">
          <a:xfrm>
            <a:off x="4719733" y="1868335"/>
            <a:ext cx="1685924" cy="255031"/>
          </a:xfrm>
          <a:prstGeom prst="rect">
            <a:avLst/>
          </a:prstGeom>
          <a:noFill/>
          <a:ln w="9525">
            <a:noFill/>
            <a:miter lim="800000"/>
            <a:headEnd/>
            <a:tailEnd/>
          </a:ln>
        </p:spPr>
        <p:txBody>
          <a:bodyPr lIns="0" rIns="0" anchor="ctr"/>
          <a:lstStyle/>
          <a:p>
            <a:pPr defTabSz="342900" fontAlgn="base" latinLnBrk="0">
              <a:spcBef>
                <a:spcPct val="0"/>
              </a:spcBef>
              <a:spcAft>
                <a:spcPct val="0"/>
              </a:spcAft>
            </a:pPr>
            <a:r>
              <a:rPr lang="en-US" sz="1350" b="1" dirty="0">
                <a:solidFill>
                  <a:prstClr val="white"/>
                </a:solidFill>
                <a:latin typeface="Arial" charset="0"/>
                <a:ea typeface="ＭＳ Ｐゴシック" charset="-128"/>
              </a:rPr>
              <a:t>The Website for:</a:t>
            </a:r>
          </a:p>
        </p:txBody>
      </p:sp>
      <p:sp>
        <p:nvSpPr>
          <p:cNvPr id="37" name="TextBox 36"/>
          <p:cNvSpPr txBox="1"/>
          <p:nvPr/>
        </p:nvSpPr>
        <p:spPr>
          <a:xfrm>
            <a:off x="4914901" y="2457909"/>
            <a:ext cx="1490757" cy="2354491"/>
          </a:xfrm>
          <a:prstGeom prst="rect">
            <a:avLst/>
          </a:prstGeom>
          <a:noFill/>
        </p:spPr>
        <p:txBody>
          <a:bodyPr wrap="square" rtlCol="0">
            <a:spAutoFit/>
          </a:bodyPr>
          <a:lstStyle/>
          <a:p>
            <a:pPr defTabSz="342900" fontAlgn="base" latinLnBrk="0">
              <a:lnSpc>
                <a:spcPct val="80000"/>
              </a:lnSpc>
              <a:spcBef>
                <a:spcPct val="0"/>
              </a:spcBef>
              <a:spcAft>
                <a:spcPct val="0"/>
              </a:spcAft>
              <a:buFont typeface="Arial" pitchFamily="34" charset="0"/>
              <a:buChar char="•"/>
            </a:pPr>
            <a:r>
              <a:rPr lang="en-US" sz="1500" b="1" dirty="0">
                <a:solidFill>
                  <a:srgbClr val="D7D8D9">
                    <a:lumMod val="25000"/>
                  </a:srgbClr>
                </a:solidFill>
                <a:latin typeface="Arial" charset="0"/>
                <a:ea typeface="ＭＳ Ｐゴシック" charset="-128"/>
              </a:rPr>
              <a:t>Doctors</a:t>
            </a:r>
          </a:p>
          <a:p>
            <a:pPr defTabSz="342900" fontAlgn="base" latinLnBrk="0">
              <a:lnSpc>
                <a:spcPct val="80000"/>
              </a:lnSpc>
              <a:spcBef>
                <a:spcPct val="0"/>
              </a:spcBef>
              <a:spcAft>
                <a:spcPct val="0"/>
              </a:spcAft>
            </a:pPr>
            <a:endParaRPr lang="en-US" sz="1500" b="1" dirty="0">
              <a:solidFill>
                <a:srgbClr val="D7D8D9">
                  <a:lumMod val="25000"/>
                </a:srgbClr>
              </a:solidFill>
              <a:latin typeface="Arial" charset="0"/>
              <a:ea typeface="ＭＳ Ｐゴシック" charset="-128"/>
            </a:endParaRPr>
          </a:p>
          <a:p>
            <a:pPr defTabSz="342900" fontAlgn="base" latinLnBrk="0">
              <a:lnSpc>
                <a:spcPct val="80000"/>
              </a:lnSpc>
              <a:spcBef>
                <a:spcPct val="0"/>
              </a:spcBef>
              <a:spcAft>
                <a:spcPct val="0"/>
              </a:spcAft>
              <a:buFont typeface="Arial" pitchFamily="34" charset="0"/>
              <a:buChar char="•"/>
            </a:pPr>
            <a:r>
              <a:rPr lang="en-US" sz="1500" b="1" dirty="0" smtClean="0">
                <a:solidFill>
                  <a:srgbClr val="D7D8D9">
                    <a:lumMod val="25000"/>
                  </a:srgbClr>
                </a:solidFill>
                <a:latin typeface="Arial" charset="0"/>
                <a:ea typeface="ＭＳ Ｐゴシック" charset="-128"/>
              </a:rPr>
              <a:t>Hospitals</a:t>
            </a:r>
          </a:p>
          <a:p>
            <a:pPr defTabSz="342900" fontAlgn="base" latinLnBrk="0">
              <a:lnSpc>
                <a:spcPct val="80000"/>
              </a:lnSpc>
              <a:spcBef>
                <a:spcPct val="0"/>
              </a:spcBef>
              <a:spcAft>
                <a:spcPct val="0"/>
              </a:spcAft>
            </a:pPr>
            <a:endParaRPr lang="en-US" sz="1500" b="1" dirty="0">
              <a:solidFill>
                <a:srgbClr val="D7D8D9">
                  <a:lumMod val="25000"/>
                </a:srgbClr>
              </a:solidFill>
              <a:latin typeface="Arial" charset="0"/>
              <a:ea typeface="ＭＳ Ｐゴシック" charset="-128"/>
            </a:endParaRPr>
          </a:p>
          <a:p>
            <a:pPr defTabSz="342900" fontAlgn="base" latinLnBrk="0">
              <a:lnSpc>
                <a:spcPct val="80000"/>
              </a:lnSpc>
              <a:spcBef>
                <a:spcPct val="0"/>
              </a:spcBef>
              <a:spcAft>
                <a:spcPct val="0"/>
              </a:spcAft>
              <a:buFont typeface="Arial" pitchFamily="34" charset="0"/>
              <a:buChar char="•"/>
            </a:pPr>
            <a:r>
              <a:rPr lang="en-US" sz="1500" b="1" dirty="0">
                <a:solidFill>
                  <a:srgbClr val="D7D8D9">
                    <a:lumMod val="25000"/>
                  </a:srgbClr>
                </a:solidFill>
                <a:latin typeface="Arial" charset="0"/>
                <a:ea typeface="ＭＳ Ｐゴシック" charset="-128"/>
              </a:rPr>
              <a:t>Clinics </a:t>
            </a:r>
            <a:endParaRPr lang="en-US" sz="1500" b="1" dirty="0" smtClean="0">
              <a:solidFill>
                <a:srgbClr val="D7D8D9">
                  <a:lumMod val="25000"/>
                </a:srgbClr>
              </a:solidFill>
              <a:latin typeface="Arial" charset="0"/>
              <a:ea typeface="ＭＳ Ｐゴシック" charset="-128"/>
            </a:endParaRPr>
          </a:p>
          <a:p>
            <a:pPr defTabSz="342900" fontAlgn="base" latinLnBrk="0">
              <a:lnSpc>
                <a:spcPct val="80000"/>
              </a:lnSpc>
              <a:spcBef>
                <a:spcPct val="0"/>
              </a:spcBef>
              <a:spcAft>
                <a:spcPct val="0"/>
              </a:spcAft>
              <a:buFont typeface="Arial" pitchFamily="34" charset="0"/>
              <a:buChar char="•"/>
            </a:pPr>
            <a:endParaRPr lang="en-US" sz="1500" b="1" dirty="0">
              <a:solidFill>
                <a:srgbClr val="D7D8D9">
                  <a:lumMod val="25000"/>
                </a:srgbClr>
              </a:solidFill>
              <a:latin typeface="Arial" charset="0"/>
              <a:ea typeface="ＭＳ Ｐゴシック" charset="-128"/>
            </a:endParaRPr>
          </a:p>
          <a:p>
            <a:pPr defTabSz="342900" fontAlgn="base" latinLnBrk="0">
              <a:lnSpc>
                <a:spcPct val="80000"/>
              </a:lnSpc>
              <a:spcBef>
                <a:spcPct val="0"/>
              </a:spcBef>
              <a:spcAft>
                <a:spcPct val="0"/>
              </a:spcAft>
              <a:buFont typeface="Arial" pitchFamily="34" charset="0"/>
              <a:buChar char="•"/>
            </a:pPr>
            <a:r>
              <a:rPr lang="en-US" sz="1500" b="1" dirty="0">
                <a:solidFill>
                  <a:srgbClr val="D7D8D9">
                    <a:lumMod val="25000"/>
                  </a:srgbClr>
                </a:solidFill>
                <a:latin typeface="Arial" charset="0"/>
                <a:ea typeface="ＭＳ Ｐゴシック" charset="-128"/>
              </a:rPr>
              <a:t>Ministry of </a:t>
            </a:r>
            <a:r>
              <a:rPr lang="en-US" sz="1500" b="1" dirty="0" smtClean="0">
                <a:solidFill>
                  <a:srgbClr val="D7D8D9">
                    <a:lumMod val="25000"/>
                  </a:srgbClr>
                </a:solidFill>
                <a:latin typeface="Arial" charset="0"/>
                <a:ea typeface="ＭＳ Ｐゴシック" charset="-128"/>
              </a:rPr>
              <a:t>Interior</a:t>
            </a:r>
            <a:endParaRPr lang="ar-SA" sz="1500" b="1" dirty="0" smtClean="0">
              <a:solidFill>
                <a:srgbClr val="D7D8D9">
                  <a:lumMod val="25000"/>
                </a:srgbClr>
              </a:solidFill>
              <a:latin typeface="Arial" charset="0"/>
              <a:ea typeface="ＭＳ Ｐゴシック" charset="-128"/>
            </a:endParaRPr>
          </a:p>
          <a:p>
            <a:pPr defTabSz="342900" fontAlgn="base" latinLnBrk="0">
              <a:lnSpc>
                <a:spcPct val="80000"/>
              </a:lnSpc>
              <a:spcBef>
                <a:spcPct val="0"/>
              </a:spcBef>
              <a:spcAft>
                <a:spcPct val="0"/>
              </a:spcAft>
              <a:buFont typeface="Arial" pitchFamily="34" charset="0"/>
              <a:buChar char="•"/>
            </a:pPr>
            <a:endParaRPr lang="ar-SA" sz="1500" b="1" dirty="0">
              <a:solidFill>
                <a:srgbClr val="D7D8D9">
                  <a:lumMod val="25000"/>
                </a:srgbClr>
              </a:solidFill>
              <a:latin typeface="Arial" charset="0"/>
              <a:ea typeface="ＭＳ Ｐゴシック" charset="-128"/>
            </a:endParaRPr>
          </a:p>
          <a:p>
            <a:pPr defTabSz="342900" fontAlgn="base" latinLnBrk="0">
              <a:lnSpc>
                <a:spcPct val="80000"/>
              </a:lnSpc>
              <a:spcBef>
                <a:spcPct val="0"/>
              </a:spcBef>
              <a:spcAft>
                <a:spcPct val="0"/>
              </a:spcAft>
              <a:buFont typeface="Arial" pitchFamily="34" charset="0"/>
              <a:buChar char="•"/>
            </a:pPr>
            <a:r>
              <a:rPr lang="en-US" sz="1500" b="1" dirty="0">
                <a:solidFill>
                  <a:srgbClr val="D7D8D9">
                    <a:lumMod val="25000"/>
                  </a:srgbClr>
                </a:solidFill>
                <a:latin typeface="Arial" charset="0"/>
                <a:ea typeface="ＭＳ Ｐゴシック" charset="-128"/>
              </a:rPr>
              <a:t>Ministry of health</a:t>
            </a:r>
          </a:p>
          <a:p>
            <a:pPr defTabSz="342900" fontAlgn="base" latinLnBrk="0">
              <a:spcBef>
                <a:spcPct val="0"/>
              </a:spcBef>
              <a:spcAft>
                <a:spcPct val="0"/>
              </a:spcAft>
            </a:pPr>
            <a:endParaRPr lang="en-US" sz="1500" b="1" dirty="0">
              <a:solidFill>
                <a:srgbClr val="D7D8D9">
                  <a:lumMod val="25000"/>
                </a:srgbClr>
              </a:solidFill>
              <a:latin typeface="Arial" charset="0"/>
              <a:ea typeface="ＭＳ Ｐゴシック" charset="-128"/>
            </a:endParaRPr>
          </a:p>
        </p:txBody>
      </p:sp>
      <p:sp>
        <p:nvSpPr>
          <p:cNvPr id="17" name="Rectangle 16"/>
          <p:cNvSpPr/>
          <p:nvPr/>
        </p:nvSpPr>
        <p:spPr>
          <a:xfrm>
            <a:off x="0" y="590624"/>
            <a:ext cx="7452320" cy="997625"/>
          </a:xfrm>
          <a:prstGeom prst="rect">
            <a:avLst/>
          </a:prstGeom>
          <a:solidFill>
            <a:srgbClr val="34A8CC"/>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18" name="TextBox 17"/>
          <p:cNvSpPr txBox="1"/>
          <p:nvPr/>
        </p:nvSpPr>
        <p:spPr>
          <a:xfrm>
            <a:off x="1143000" y="652883"/>
            <a:ext cx="3438144" cy="738664"/>
          </a:xfrm>
          <a:prstGeom prst="rect">
            <a:avLst/>
          </a:prstGeom>
          <a:noFill/>
        </p:spPr>
        <p:txBody>
          <a:bodyPr wrap="square" rtlCol="0">
            <a:spAutoFit/>
          </a:bodyPr>
          <a:lstStyle/>
          <a:p>
            <a:pPr defTabSz="342900" fontAlgn="base" latinLnBrk="0">
              <a:spcBef>
                <a:spcPct val="0"/>
              </a:spcBef>
              <a:spcAft>
                <a:spcPct val="0"/>
              </a:spcAft>
            </a:pPr>
            <a:r>
              <a:rPr lang="en-US" sz="2400" b="1" kern="0" dirty="0">
                <a:solidFill>
                  <a:srgbClr val="FFFFFF"/>
                </a:solidFill>
                <a:latin typeface="Arial" charset="0"/>
                <a:ea typeface="ＭＳ Ｐゴシック" charset="-128"/>
              </a:rPr>
              <a:t>For whom?</a:t>
            </a:r>
          </a:p>
          <a:p>
            <a:pPr defTabSz="342900" fontAlgn="base" latinLnBrk="0">
              <a:spcBef>
                <a:spcPct val="0"/>
              </a:spcBef>
              <a:spcAft>
                <a:spcPct val="0"/>
              </a:spcAft>
            </a:pPr>
            <a:endParaRPr lang="en-US" dirty="0">
              <a:solidFill>
                <a:prstClr val="white"/>
              </a:solidFill>
              <a:latin typeface="Arial" charset="0"/>
              <a:ea typeface="ＭＳ Ｐゴシック" charset="-128"/>
            </a:endParaRPr>
          </a:p>
        </p:txBody>
      </p:sp>
    </p:spTree>
    <p:extLst>
      <p:ext uri="{BB962C8B-B14F-4D97-AF65-F5344CB8AC3E}">
        <p14:creationId xmlns:p14="http://schemas.microsoft.com/office/powerpoint/2010/main" val="19873652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0" y="600076"/>
            <a:ext cx="7452320" cy="997625"/>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40" name="TextBox 39"/>
          <p:cNvSpPr txBox="1"/>
          <p:nvPr/>
        </p:nvSpPr>
        <p:spPr>
          <a:xfrm>
            <a:off x="1257301" y="802600"/>
            <a:ext cx="3507581" cy="443198"/>
          </a:xfrm>
          <a:prstGeom prst="rect">
            <a:avLst/>
          </a:prstGeom>
          <a:noFill/>
        </p:spPr>
        <p:txBody>
          <a:bodyPr wrap="square" rtlCol="0">
            <a:spAutoFit/>
          </a:bodyPr>
          <a:lstStyle/>
          <a:p>
            <a:pPr defTabSz="685800" eaLnBrk="0" hangingPunct="0">
              <a:lnSpc>
                <a:spcPct val="95000"/>
              </a:lnSpc>
            </a:pPr>
            <a:r>
              <a:rPr lang="en-US" sz="2400" b="1" dirty="0">
                <a:latin typeface="Arial" panose="020B0604020202020204" pitchFamily="34" charset="0"/>
                <a:cs typeface="Arial" panose="020B0604020202020204" pitchFamily="34" charset="0"/>
              </a:rPr>
              <a:t>Used Technology</a:t>
            </a:r>
          </a:p>
        </p:txBody>
      </p:sp>
      <p:sp>
        <p:nvSpPr>
          <p:cNvPr id="11" name="Tekstboks 72"/>
          <p:cNvSpPr txBox="1">
            <a:spLocks noChangeArrowheads="1"/>
          </p:cNvSpPr>
          <p:nvPr/>
        </p:nvSpPr>
        <p:spPr bwMode="auto">
          <a:xfrm>
            <a:off x="1649780" y="1944254"/>
            <a:ext cx="5658524" cy="1092607"/>
          </a:xfrm>
          <a:prstGeom prst="rect">
            <a:avLst/>
          </a:prstGeom>
          <a:noFill/>
          <a:ln w="9525">
            <a:noFill/>
            <a:miter lim="800000"/>
            <a:headEnd/>
            <a:tailEnd/>
          </a:ln>
        </p:spPr>
        <p:txBody>
          <a:bodyPr wrap="square">
            <a:spAutoFit/>
          </a:bodyPr>
          <a:lstStyle/>
          <a:p>
            <a:pPr lvl="0">
              <a:buFont typeface="Arial" pitchFamily="34" charset="0"/>
              <a:buChar char="•"/>
            </a:pPr>
            <a:r>
              <a:rPr lang="en-US" b="1" dirty="0">
                <a:solidFill>
                  <a:schemeClr val="bg2">
                    <a:lumMod val="25000"/>
                  </a:schemeClr>
                </a:solidFill>
              </a:rPr>
              <a:t>Website (WEB)</a:t>
            </a:r>
          </a:p>
          <a:p>
            <a:r>
              <a:rPr lang="en-US" sz="1500" dirty="0" smtClean="0">
                <a:solidFill>
                  <a:schemeClr val="bg2">
                    <a:lumMod val="25000"/>
                  </a:schemeClr>
                </a:solidFill>
              </a:rPr>
              <a:t>HTML</a:t>
            </a:r>
            <a:r>
              <a:rPr lang="ar-SA" sz="1500" dirty="0" smtClean="0">
                <a:solidFill>
                  <a:schemeClr val="bg2">
                    <a:lumMod val="25000"/>
                  </a:schemeClr>
                </a:solidFill>
              </a:rPr>
              <a:t>5</a:t>
            </a:r>
            <a:r>
              <a:rPr lang="en-US" sz="1500" dirty="0" smtClean="0">
                <a:solidFill>
                  <a:schemeClr val="bg2">
                    <a:lumMod val="25000"/>
                  </a:schemeClr>
                </a:solidFill>
              </a:rPr>
              <a:t>, Jquery ,</a:t>
            </a:r>
            <a:r>
              <a:rPr lang="en-US" sz="1500" dirty="0">
                <a:solidFill>
                  <a:schemeClr val="bg2">
                    <a:lumMod val="25000"/>
                  </a:schemeClr>
                </a:solidFill>
              </a:rPr>
              <a:t>CSS </a:t>
            </a:r>
            <a:r>
              <a:rPr lang="en-US" sz="1500" dirty="0" smtClean="0">
                <a:solidFill>
                  <a:schemeClr val="bg2">
                    <a:lumMod val="25000"/>
                  </a:schemeClr>
                </a:solidFill>
              </a:rPr>
              <a:t>,AJAX , JavaScript </a:t>
            </a:r>
            <a:r>
              <a:rPr lang="en-US" sz="1600" dirty="0">
                <a:solidFill>
                  <a:schemeClr val="bg2">
                    <a:lumMod val="10000"/>
                  </a:schemeClr>
                </a:solidFill>
              </a:rPr>
              <a:t>for developing </a:t>
            </a:r>
            <a:r>
              <a:rPr lang="en-US" sz="1600" dirty="0" smtClean="0">
                <a:solidFill>
                  <a:schemeClr val="bg2">
                    <a:lumMod val="10000"/>
                  </a:schemeClr>
                </a:solidFill>
              </a:rPr>
              <a:t>front-end,</a:t>
            </a:r>
            <a:r>
              <a:rPr lang="en-US" sz="1600" dirty="0">
                <a:solidFill>
                  <a:schemeClr val="bg2">
                    <a:lumMod val="25000"/>
                  </a:schemeClr>
                </a:solidFill>
              </a:rPr>
              <a:t> PHP</a:t>
            </a:r>
            <a:r>
              <a:rPr lang="en-US" sz="1500" dirty="0">
                <a:solidFill>
                  <a:schemeClr val="bg2">
                    <a:lumMod val="25000"/>
                  </a:schemeClr>
                </a:solidFill>
              </a:rPr>
              <a:t>,</a:t>
            </a:r>
            <a:r>
              <a:rPr lang="en-US" sz="1600" dirty="0"/>
              <a:t> </a:t>
            </a:r>
            <a:r>
              <a:rPr lang="en-US" sz="1600" dirty="0">
                <a:solidFill>
                  <a:schemeClr val="bg2">
                    <a:lumMod val="10000"/>
                  </a:schemeClr>
                </a:solidFill>
              </a:rPr>
              <a:t>MySQL database for back-end </a:t>
            </a:r>
            <a:r>
              <a:rPr lang="en-US" sz="1500" dirty="0" smtClean="0">
                <a:solidFill>
                  <a:schemeClr val="bg2">
                    <a:lumMod val="25000"/>
                  </a:schemeClr>
                </a:solidFill>
              </a:rPr>
              <a:t>of </a:t>
            </a:r>
            <a:r>
              <a:rPr lang="en-US" sz="1600" dirty="0">
                <a:solidFill>
                  <a:schemeClr val="bg2">
                    <a:lumMod val="10000"/>
                  </a:schemeClr>
                </a:solidFill>
              </a:rPr>
              <a:t>the web application.</a:t>
            </a:r>
          </a:p>
          <a:p>
            <a:endParaRPr lang="en-US" sz="1500" dirty="0">
              <a:solidFill>
                <a:schemeClr val="bg2">
                  <a:lumMod val="10000"/>
                </a:schemeClr>
              </a:solidFill>
            </a:endParaRPr>
          </a:p>
        </p:txBody>
      </p:sp>
      <p:sp>
        <p:nvSpPr>
          <p:cNvPr id="12" name="Tekstboks 72"/>
          <p:cNvSpPr txBox="1">
            <a:spLocks noChangeArrowheads="1"/>
          </p:cNvSpPr>
          <p:nvPr/>
        </p:nvSpPr>
        <p:spPr bwMode="auto">
          <a:xfrm>
            <a:off x="1649780" y="2700338"/>
            <a:ext cx="5658524" cy="830997"/>
          </a:xfrm>
          <a:prstGeom prst="rect">
            <a:avLst/>
          </a:prstGeom>
          <a:noFill/>
          <a:ln w="9525">
            <a:noFill/>
            <a:miter lim="800000"/>
            <a:headEnd/>
            <a:tailEnd/>
          </a:ln>
        </p:spPr>
        <p:txBody>
          <a:bodyPr wrap="square">
            <a:spAutoFit/>
          </a:bodyPr>
          <a:lstStyle/>
          <a:p>
            <a:pPr lvl="0">
              <a:buNone/>
            </a:pPr>
            <a:endParaRPr lang="en-US" sz="1500" dirty="0">
              <a:solidFill>
                <a:schemeClr val="bg2">
                  <a:lumMod val="25000"/>
                </a:schemeClr>
              </a:solidFill>
            </a:endParaRPr>
          </a:p>
          <a:p>
            <a:pPr lvl="0">
              <a:buFont typeface="Arial" pitchFamily="34" charset="0"/>
              <a:buChar char="•"/>
            </a:pPr>
            <a:r>
              <a:rPr lang="en-US" b="1" dirty="0">
                <a:solidFill>
                  <a:schemeClr val="bg2">
                    <a:lumMod val="25000"/>
                  </a:schemeClr>
                </a:solidFill>
              </a:rPr>
              <a:t>Mobile (android)</a:t>
            </a:r>
          </a:p>
          <a:p>
            <a:r>
              <a:rPr lang="en-US" sz="1500" dirty="0">
                <a:solidFill>
                  <a:schemeClr val="bg2">
                    <a:lumMod val="25000"/>
                  </a:schemeClr>
                </a:solidFill>
              </a:rPr>
              <a:t>       </a:t>
            </a:r>
            <a:r>
              <a:rPr lang="en-US" sz="1500" dirty="0" smtClean="0">
                <a:solidFill>
                  <a:schemeClr val="bg2">
                    <a:lumMod val="25000"/>
                  </a:schemeClr>
                </a:solidFill>
              </a:rPr>
              <a:t>  Java </a:t>
            </a:r>
            <a:r>
              <a:rPr lang="en-US" sz="1500" dirty="0">
                <a:solidFill>
                  <a:schemeClr val="bg2">
                    <a:lumMod val="25000"/>
                  </a:schemeClr>
                </a:solidFill>
              </a:rPr>
              <a:t>for </a:t>
            </a:r>
            <a:r>
              <a:rPr lang="en-US" sz="1500" dirty="0" smtClean="0">
                <a:solidFill>
                  <a:schemeClr val="bg2">
                    <a:lumMod val="25000"/>
                  </a:schemeClr>
                </a:solidFill>
              </a:rPr>
              <a:t>android, json for http connection to the php server</a:t>
            </a:r>
            <a:endParaRPr lang="en-US" sz="1500" dirty="0">
              <a:solidFill>
                <a:schemeClr val="bg2">
                  <a:lumMod val="25000"/>
                </a:schemeClr>
              </a:solidFill>
            </a:endParaRPr>
          </a:p>
        </p:txBody>
      </p:sp>
    </p:spTree>
    <p:extLst>
      <p:ext uri="{BB962C8B-B14F-4D97-AF65-F5344CB8AC3E}">
        <p14:creationId xmlns:p14="http://schemas.microsoft.com/office/powerpoint/2010/main" val="393633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anim calcmode="lin" valueType="num">
                                      <p:cBhvr additive="base">
                                        <p:cTn id="13"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anim calcmode="lin" valueType="num">
                                      <p:cBhvr additive="base">
                                        <p:cTn id="19"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xEl>
                                              <p:pRg st="2" end="2"/>
                                            </p:txEl>
                                          </p:spTgt>
                                        </p:tgtEl>
                                        <p:attrNameLst>
                                          <p:attrName>style.visibility</p:attrName>
                                        </p:attrNameLst>
                                      </p:cBhvr>
                                      <p:to>
                                        <p:strVal val="visible"/>
                                      </p:to>
                                    </p:set>
                                    <p:anim calcmode="lin" valueType="num">
                                      <p:cBhvr additive="base">
                                        <p:cTn id="25"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ktangel 7"/>
          <p:cNvSpPr/>
          <p:nvPr/>
        </p:nvSpPr>
        <p:spPr>
          <a:xfrm>
            <a:off x="1636776" y="220827"/>
            <a:ext cx="5806440" cy="4979839"/>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defTabSz="342900" fontAlgn="base" latinLnBrk="0">
              <a:spcBef>
                <a:spcPct val="0"/>
              </a:spcBef>
              <a:spcAft>
                <a:spcPct val="0"/>
              </a:spcAft>
              <a:defRPr/>
            </a:pPr>
            <a:endParaRPr lang="da-DK" sz="1350" dirty="0" smtClean="0">
              <a:solidFill>
                <a:prstClr val="white"/>
              </a:solidFill>
              <a:latin typeface="Arial" pitchFamily="34" charset="0"/>
            </a:endParaRPr>
          </a:p>
          <a:p>
            <a:pPr algn="ctr" defTabSz="342900" fontAlgn="base" latinLnBrk="0">
              <a:spcBef>
                <a:spcPct val="0"/>
              </a:spcBef>
              <a:spcAft>
                <a:spcPct val="0"/>
              </a:spcAft>
              <a:defRPr/>
            </a:pPr>
            <a:endParaRPr lang="da-DK" sz="1350" dirty="0">
              <a:solidFill>
                <a:prstClr val="white"/>
              </a:solidFill>
              <a:latin typeface="Arial" pitchFamily="34" charset="0"/>
            </a:endParaRPr>
          </a:p>
        </p:txBody>
      </p:sp>
      <p:sp>
        <p:nvSpPr>
          <p:cNvPr id="17" name="Rektangel 63"/>
          <p:cNvSpPr>
            <a:spLocks noChangeArrowheads="1"/>
          </p:cNvSpPr>
          <p:nvPr/>
        </p:nvSpPr>
        <p:spPr bwMode="auto">
          <a:xfrm>
            <a:off x="2273084" y="3622748"/>
            <a:ext cx="4824536" cy="817940"/>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defRPr/>
            </a:pPr>
            <a:endParaRPr lang="da-DK" sz="1350" noProof="1">
              <a:solidFill>
                <a:srgbClr val="FFFFFF"/>
              </a:solidFill>
              <a:latin typeface="Arial" pitchFamily="34" charset="0"/>
            </a:endParaRPr>
          </a:p>
        </p:txBody>
      </p:sp>
      <p:sp>
        <p:nvSpPr>
          <p:cNvPr id="20" name="Rektangel 63"/>
          <p:cNvSpPr>
            <a:spLocks noChangeArrowheads="1"/>
          </p:cNvSpPr>
          <p:nvPr/>
        </p:nvSpPr>
        <p:spPr bwMode="auto">
          <a:xfrm>
            <a:off x="2267744" y="2200271"/>
            <a:ext cx="4824536" cy="642942"/>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defRPr/>
            </a:pPr>
            <a:endParaRPr lang="da-DK" sz="1350" noProof="1">
              <a:solidFill>
                <a:srgbClr val="FFFFFF"/>
              </a:solidFill>
              <a:latin typeface="Arial" pitchFamily="34" charset="0"/>
            </a:endParaRPr>
          </a:p>
        </p:txBody>
      </p:sp>
      <p:sp>
        <p:nvSpPr>
          <p:cNvPr id="23" name="Rectangle 5"/>
          <p:cNvSpPr txBox="1">
            <a:spLocks noChangeArrowheads="1"/>
          </p:cNvSpPr>
          <p:nvPr/>
        </p:nvSpPr>
        <p:spPr bwMode="gray">
          <a:xfrm>
            <a:off x="2267744" y="3613177"/>
            <a:ext cx="4824536" cy="815493"/>
          </a:xfrm>
          <a:prstGeom prst="rect">
            <a:avLst/>
          </a:prstGeom>
          <a:noFill/>
          <a:ln w="9525">
            <a:noFill/>
            <a:miter lim="800000"/>
            <a:headEnd/>
            <a:tailEnd/>
          </a:ln>
        </p:spPr>
        <p:txBody>
          <a:bodyPr lIns="0" rIns="0" anchor="ctr"/>
          <a:lstStyle/>
          <a:p>
            <a:pPr algn="ctr" defTabSz="342900" fontAlgn="base" latinLnBrk="0">
              <a:spcBef>
                <a:spcPct val="0"/>
              </a:spcBef>
              <a:spcAft>
                <a:spcPct val="0"/>
              </a:spcAft>
            </a:pPr>
            <a:r>
              <a:rPr lang="en-US" sz="1500" b="1" dirty="0">
                <a:solidFill>
                  <a:prstClr val="white"/>
                </a:solidFill>
                <a:latin typeface="Arial" charset="0"/>
                <a:ea typeface="ＭＳ Ｐゴシック" charset="-128"/>
              </a:rPr>
              <a:t> </a:t>
            </a:r>
            <a:r>
              <a:rPr lang="en-US" b="1" dirty="0">
                <a:solidFill>
                  <a:prstClr val="white"/>
                </a:solidFill>
                <a:latin typeface="Arial" charset="0"/>
                <a:ea typeface="ＭＳ Ｐゴシック" charset="-128"/>
              </a:rPr>
              <a:t>Web interface for managing the </a:t>
            </a:r>
            <a:r>
              <a:rPr lang="en-US" b="1" dirty="0" smtClean="0">
                <a:solidFill>
                  <a:prstClr val="white"/>
                </a:solidFill>
                <a:latin typeface="Arial" charset="0"/>
                <a:ea typeface="ＭＳ Ｐゴシック" charset="-128"/>
              </a:rPr>
              <a:t>clinic data and all the important information about baby that can be used in future</a:t>
            </a:r>
            <a:endParaRPr lang="en-US" b="1" dirty="0">
              <a:solidFill>
                <a:prstClr val="white"/>
              </a:solidFill>
              <a:latin typeface="Arial" charset="0"/>
              <a:ea typeface="ＭＳ Ｐゴシック" charset="-128"/>
            </a:endParaRPr>
          </a:p>
        </p:txBody>
      </p:sp>
      <p:sp>
        <p:nvSpPr>
          <p:cNvPr id="24" name="Rectangle 5"/>
          <p:cNvSpPr txBox="1">
            <a:spLocks noChangeArrowheads="1"/>
          </p:cNvSpPr>
          <p:nvPr/>
        </p:nvSpPr>
        <p:spPr bwMode="gray">
          <a:xfrm>
            <a:off x="2428860" y="2343147"/>
            <a:ext cx="4584886" cy="428628"/>
          </a:xfrm>
          <a:prstGeom prst="rect">
            <a:avLst/>
          </a:prstGeom>
          <a:noFill/>
          <a:ln w="9525">
            <a:noFill/>
            <a:miter lim="800000"/>
            <a:headEnd/>
            <a:tailEnd/>
          </a:ln>
        </p:spPr>
        <p:txBody>
          <a:bodyPr lIns="0" rIns="0" anchor="ctr"/>
          <a:lstStyle/>
          <a:p>
            <a:pPr algn="ctr" defTabSz="342900" fontAlgn="base" latinLnBrk="0">
              <a:spcBef>
                <a:spcPct val="0"/>
              </a:spcBef>
              <a:spcAft>
                <a:spcPct val="0"/>
              </a:spcAft>
            </a:pPr>
            <a:r>
              <a:rPr lang="en-US" sz="2400" b="1" dirty="0">
                <a:solidFill>
                  <a:prstClr val="white"/>
                </a:solidFill>
                <a:latin typeface="Arial" charset="0"/>
                <a:ea typeface="ＭＳ Ｐゴシック" charset="-128"/>
              </a:rPr>
              <a:t> Mobile Application </a:t>
            </a:r>
            <a:r>
              <a:rPr lang="en-US" sz="2400" b="1" dirty="0" smtClean="0">
                <a:solidFill>
                  <a:prstClr val="white"/>
                </a:solidFill>
                <a:latin typeface="Arial" charset="0"/>
                <a:ea typeface="ＭＳ Ｐゴシック" charset="-128"/>
              </a:rPr>
              <a:t>for</a:t>
            </a:r>
            <a:r>
              <a:rPr lang="ar-SA" sz="2400" b="1" dirty="0" smtClean="0">
                <a:solidFill>
                  <a:prstClr val="white"/>
                </a:solidFill>
                <a:latin typeface="Arial" charset="0"/>
                <a:ea typeface="ＭＳ Ｐゴシック" charset="-128"/>
              </a:rPr>
              <a:t> </a:t>
            </a:r>
            <a:r>
              <a:rPr lang="en-US" sz="2400" b="1" dirty="0" smtClean="0">
                <a:solidFill>
                  <a:prstClr val="white"/>
                </a:solidFill>
                <a:latin typeface="Arial" charset="0"/>
                <a:ea typeface="ＭＳ Ｐゴシック" charset="-128"/>
              </a:rPr>
              <a:t>Parents</a:t>
            </a:r>
            <a:endParaRPr lang="en-US" sz="2400" b="1" dirty="0">
              <a:solidFill>
                <a:prstClr val="white"/>
              </a:solidFill>
              <a:latin typeface="Arial" charset="0"/>
              <a:ea typeface="ＭＳ Ｐゴシック" charset="-128"/>
            </a:endParaRPr>
          </a:p>
        </p:txBody>
      </p:sp>
      <p:sp>
        <p:nvSpPr>
          <p:cNvPr id="25" name="Rektangel 63"/>
          <p:cNvSpPr>
            <a:spLocks noChangeArrowheads="1"/>
          </p:cNvSpPr>
          <p:nvPr/>
        </p:nvSpPr>
        <p:spPr bwMode="auto">
          <a:xfrm>
            <a:off x="1783080" y="616144"/>
            <a:ext cx="3749040" cy="550403"/>
          </a:xfrm>
          <a:prstGeom prst="rect">
            <a:avLst/>
          </a:prstGeom>
          <a:solidFill>
            <a:schemeClr val="tx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defRPr/>
            </a:pPr>
            <a:endParaRPr lang="da-DK" sz="1350" noProof="1">
              <a:solidFill>
                <a:srgbClr val="FFFFFF"/>
              </a:solidFill>
              <a:latin typeface="Arial" pitchFamily="34" charset="0"/>
            </a:endParaRPr>
          </a:p>
        </p:txBody>
      </p:sp>
      <p:sp>
        <p:nvSpPr>
          <p:cNvPr id="26" name="TextBox 25"/>
          <p:cNvSpPr txBox="1"/>
          <p:nvPr/>
        </p:nvSpPr>
        <p:spPr>
          <a:xfrm>
            <a:off x="1801368" y="633680"/>
            <a:ext cx="3822192" cy="461665"/>
          </a:xfrm>
          <a:prstGeom prst="rect">
            <a:avLst/>
          </a:prstGeom>
          <a:noFill/>
        </p:spPr>
        <p:txBody>
          <a:bodyPr wrap="square" rtlCol="0">
            <a:spAutoFit/>
          </a:bodyPr>
          <a:lstStyle/>
          <a:p>
            <a:pPr defTabSz="342900" fontAlgn="base" latinLnBrk="0">
              <a:spcBef>
                <a:spcPct val="0"/>
              </a:spcBef>
              <a:spcAft>
                <a:spcPct val="0"/>
              </a:spcAft>
            </a:pPr>
            <a:r>
              <a:rPr lang="en-US" sz="2400" b="1" dirty="0">
                <a:solidFill>
                  <a:srgbClr val="78C5DD">
                    <a:lumMod val="75000"/>
                  </a:srgbClr>
                </a:solidFill>
                <a:latin typeface="Arial" charset="0"/>
                <a:ea typeface="ＭＳ Ｐゴシック" charset="-128"/>
              </a:rPr>
              <a:t>Our project consists of:</a:t>
            </a:r>
          </a:p>
        </p:txBody>
      </p:sp>
      <p:grpSp>
        <p:nvGrpSpPr>
          <p:cNvPr id="13" name="Gruppe 29"/>
          <p:cNvGrpSpPr>
            <a:grpSpLocks/>
          </p:cNvGrpSpPr>
          <p:nvPr/>
        </p:nvGrpSpPr>
        <p:grpSpPr bwMode="auto">
          <a:xfrm>
            <a:off x="2267744" y="1343873"/>
            <a:ext cx="4824536" cy="733870"/>
            <a:chOff x="1687513" y="1860550"/>
            <a:chExt cx="2764030" cy="212725"/>
          </a:xfrm>
        </p:grpSpPr>
        <p:sp>
          <p:nvSpPr>
            <p:cNvPr id="18" name="Rektangel 63"/>
            <p:cNvSpPr>
              <a:spLocks noChangeArrowheads="1"/>
            </p:cNvSpPr>
            <p:nvPr/>
          </p:nvSpPr>
          <p:spPr bwMode="auto">
            <a:xfrm>
              <a:off x="1687513" y="1860550"/>
              <a:ext cx="2764030" cy="212725"/>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chemeClr val="tx2"/>
                </a:solidFill>
                <a:latin typeface="Arial" pitchFamily="34" charset="0"/>
              </a:endParaRPr>
            </a:p>
          </p:txBody>
        </p:sp>
        <p:sp>
          <p:nvSpPr>
            <p:cNvPr id="19" name="Rectangle 5"/>
            <p:cNvSpPr txBox="1">
              <a:spLocks noChangeArrowheads="1"/>
            </p:cNvSpPr>
            <p:nvPr/>
          </p:nvSpPr>
          <p:spPr bwMode="gray">
            <a:xfrm>
              <a:off x="1783557" y="1885950"/>
              <a:ext cx="2247899" cy="140012"/>
            </a:xfrm>
            <a:prstGeom prst="rect">
              <a:avLst/>
            </a:prstGeom>
            <a:noFill/>
            <a:ln w="9525">
              <a:noFill/>
              <a:miter lim="800000"/>
              <a:headEnd/>
              <a:tailEnd/>
            </a:ln>
          </p:spPr>
          <p:txBody>
            <a:bodyPr lIns="0" rIns="0" anchor="ctr"/>
            <a:lstStyle/>
            <a:p>
              <a:pPr algn="ctr">
                <a:buNone/>
              </a:pPr>
              <a:r>
                <a:rPr lang="en-US" sz="2400" b="1" dirty="0" smtClean="0">
                  <a:latin typeface="Arial" panose="020B0604020202020204" pitchFamily="34" charset="0"/>
                  <a:cs typeface="Arial" panose="020B0604020202020204" pitchFamily="34" charset="0"/>
                </a:rPr>
                <a:t> Backend System</a:t>
              </a:r>
            </a:p>
          </p:txBody>
        </p:sp>
      </p:grpSp>
      <p:sp>
        <p:nvSpPr>
          <p:cNvPr id="14" name="Rektangel 63"/>
          <p:cNvSpPr>
            <a:spLocks noChangeArrowheads="1"/>
          </p:cNvSpPr>
          <p:nvPr/>
        </p:nvSpPr>
        <p:spPr bwMode="auto">
          <a:xfrm>
            <a:off x="2267744" y="2986089"/>
            <a:ext cx="4824536" cy="500066"/>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257175" algn="ctr" defTabSz="342900" fontAlgn="base" latinLnBrk="0">
              <a:spcBef>
                <a:spcPct val="0"/>
              </a:spcBef>
              <a:spcAft>
                <a:spcPct val="0"/>
              </a:spcAft>
              <a:defRPr/>
            </a:pPr>
            <a:r>
              <a:rPr lang="da-DK" sz="2400" b="1" noProof="1" smtClean="0">
                <a:solidFill>
                  <a:srgbClr val="FFFFFF"/>
                </a:solidFill>
                <a:latin typeface="Arial" pitchFamily="34" charset="0"/>
              </a:rPr>
              <a:t>Expert system</a:t>
            </a:r>
            <a:endParaRPr lang="da-DK" sz="2400" b="1" noProof="1">
              <a:solidFill>
                <a:srgbClr val="FFFFFF"/>
              </a:solidFill>
              <a:latin typeface="Arial" pitchFamily="34" charset="0"/>
            </a:endParaRPr>
          </a:p>
        </p:txBody>
      </p:sp>
    </p:spTree>
    <p:extLst>
      <p:ext uri="{BB962C8B-B14F-4D97-AF65-F5344CB8AC3E}">
        <p14:creationId xmlns:p14="http://schemas.microsoft.com/office/powerpoint/2010/main" val="155942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3" grpId="0"/>
      <p:bldP spid="24" grpId="0"/>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33000">
              <a:schemeClr val="bg1"/>
            </a:gs>
            <a:gs pos="33000">
              <a:schemeClr val="bg1"/>
            </a:gs>
            <a:gs pos="33000">
              <a:schemeClr val="bg1"/>
            </a:gs>
            <a:gs pos="33000">
              <a:schemeClr val="bg1"/>
            </a:gs>
            <a:gs pos="34000">
              <a:schemeClr val="bg2">
                <a:alpha val="49000"/>
              </a:schemeClr>
            </a:gs>
            <a:gs pos="68000">
              <a:schemeClr val="bg1"/>
            </a:gs>
          </a:gsLst>
          <a:lin ang="16200000" scaled="0"/>
        </a:gradFill>
        <a:effectLst/>
      </p:bgPr>
    </p:bg>
    <p:spTree>
      <p:nvGrpSpPr>
        <p:cNvPr id="1" name=""/>
        <p:cNvGrpSpPr/>
        <p:nvPr/>
      </p:nvGrpSpPr>
      <p:grpSpPr>
        <a:xfrm>
          <a:off x="0" y="0"/>
          <a:ext cx="0" cy="0"/>
          <a:chOff x="0" y="0"/>
          <a:chExt cx="0" cy="0"/>
        </a:xfrm>
      </p:grpSpPr>
      <p:grpSp>
        <p:nvGrpSpPr>
          <p:cNvPr id="28676" name="Grupper 32"/>
          <p:cNvGrpSpPr>
            <a:grpSpLocks/>
          </p:cNvGrpSpPr>
          <p:nvPr/>
        </p:nvGrpSpPr>
        <p:grpSpPr bwMode="auto">
          <a:xfrm>
            <a:off x="1143001" y="1680214"/>
            <a:ext cx="5941219" cy="1209097"/>
            <a:chOff x="-303073" y="2133600"/>
            <a:chExt cx="7923073" cy="1534650"/>
          </a:xfrm>
        </p:grpSpPr>
        <p:sp>
          <p:nvSpPr>
            <p:cNvPr id="25" name="Rektangel 24"/>
            <p:cNvSpPr/>
            <p:nvPr/>
          </p:nvSpPr>
          <p:spPr>
            <a:xfrm>
              <a:off x="2400934" y="2133600"/>
              <a:ext cx="5219066" cy="120594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28696" name="Tekstboks 26"/>
            <p:cNvSpPr txBox="1">
              <a:spLocks noChangeArrowheads="1"/>
            </p:cNvSpPr>
            <p:nvPr/>
          </p:nvSpPr>
          <p:spPr bwMode="auto">
            <a:xfrm>
              <a:off x="-303073" y="2457247"/>
              <a:ext cx="7741767" cy="1211003"/>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b="1" dirty="0">
                  <a:solidFill>
                    <a:srgbClr val="D7D8D9">
                      <a:lumMod val="10000"/>
                    </a:srgbClr>
                  </a:solidFill>
                  <a:latin typeface="Arial" charset="0"/>
                  <a:ea typeface="ＭＳ Ｐゴシック" charset="-128"/>
                </a:rPr>
                <a:t>Helps parents track the growth of their </a:t>
              </a:r>
              <a:r>
                <a:rPr lang="en-US" sz="1400" b="1" dirty="0" smtClean="0">
                  <a:solidFill>
                    <a:srgbClr val="D7D8D9">
                      <a:lumMod val="10000"/>
                    </a:srgbClr>
                  </a:solidFill>
                  <a:latin typeface="Arial" charset="0"/>
                  <a:ea typeface="ＭＳ Ｐゴシック" charset="-128"/>
                </a:rPr>
                <a:t>children</a:t>
              </a:r>
              <a:r>
                <a:rPr lang="ar-SA" sz="1400" b="1" dirty="0" smtClean="0">
                  <a:solidFill>
                    <a:srgbClr val="D7D8D9">
                      <a:lumMod val="10000"/>
                    </a:srgbClr>
                  </a:solidFill>
                  <a:latin typeface="Arial" charset="0"/>
                  <a:ea typeface="ＭＳ Ｐゴシック" charset="-128"/>
                </a:rPr>
                <a:t>  </a:t>
              </a:r>
              <a:r>
                <a:rPr lang="en-US" sz="1400" b="1" dirty="0" smtClean="0">
                  <a:solidFill>
                    <a:srgbClr val="D7D8D9">
                      <a:lumMod val="10000"/>
                    </a:srgbClr>
                  </a:solidFill>
                  <a:latin typeface="Arial" charset="0"/>
                  <a:ea typeface="ＭＳ Ｐゴシック" charset="-128"/>
                </a:rPr>
                <a:t>and take </a:t>
              </a:r>
              <a:r>
                <a:rPr lang="en-US" sz="1400" b="1" dirty="0">
                  <a:solidFill>
                    <a:srgbClr val="D7D8D9">
                      <a:lumMod val="10000"/>
                    </a:srgbClr>
                  </a:solidFill>
                  <a:latin typeface="Arial" charset="0"/>
                  <a:ea typeface="ＭＳ Ｐゴシック" charset="-128"/>
                </a:rPr>
                <a:t>notification about d</a:t>
              </a:r>
              <a:r>
                <a:rPr lang="en-US" sz="1400" b="1" dirty="0" smtClean="0">
                  <a:solidFill>
                    <a:srgbClr val="D7D8D9">
                      <a:lumMod val="10000"/>
                    </a:srgbClr>
                  </a:solidFill>
                  <a:latin typeface="Arial" charset="0"/>
                  <a:ea typeface="ＭＳ Ｐゴシック" charset="-128"/>
                </a:rPr>
                <a:t>ate vaccination </a:t>
              </a:r>
              <a:r>
                <a:rPr lang="en-US" sz="1400" b="1" dirty="0">
                  <a:solidFill>
                    <a:srgbClr val="D7D8D9">
                      <a:lumMod val="10000"/>
                    </a:srgbClr>
                  </a:solidFill>
                  <a:latin typeface="Arial" charset="0"/>
                  <a:ea typeface="ＭＳ Ｐゴシック" charset="-128"/>
                </a:rPr>
                <a:t>and Care </a:t>
              </a:r>
              <a:r>
                <a:rPr lang="en-US" sz="1400" b="1" dirty="0" smtClean="0">
                  <a:solidFill>
                    <a:srgbClr val="D7D8D9">
                      <a:lumMod val="10000"/>
                    </a:srgbClr>
                  </a:solidFill>
                  <a:latin typeface="Arial" charset="0"/>
                  <a:ea typeface="ＭＳ Ｐゴシック" charset="-128"/>
                </a:rPr>
                <a:t>appointment from clinic, also show the doctor times and then can</a:t>
              </a:r>
              <a:r>
                <a:rPr lang="ar-SA" sz="1400" b="1" dirty="0" smtClean="0">
                  <a:solidFill>
                    <a:srgbClr val="D7D8D9">
                      <a:lumMod val="10000"/>
                    </a:srgbClr>
                  </a:solidFill>
                  <a:latin typeface="Arial" charset="0"/>
                  <a:ea typeface="ＭＳ Ｐゴシック" charset="-128"/>
                </a:rPr>
                <a:t>  </a:t>
              </a:r>
              <a:r>
                <a:rPr lang="en-US" sz="1400" b="1" dirty="0" smtClean="0">
                  <a:solidFill>
                    <a:srgbClr val="D7D8D9">
                      <a:lumMod val="10000"/>
                    </a:srgbClr>
                  </a:solidFill>
                  <a:latin typeface="Arial" charset="0"/>
                  <a:ea typeface="ＭＳ Ｐゴシック" charset="-128"/>
                </a:rPr>
                <a:t>appointment </a:t>
              </a:r>
              <a:r>
                <a:rPr lang="en-US" sz="1400" b="1" dirty="0">
                  <a:solidFill>
                    <a:srgbClr val="D7D8D9">
                      <a:lumMod val="10000"/>
                    </a:srgbClr>
                  </a:solidFill>
                  <a:latin typeface="Arial" charset="0"/>
                  <a:ea typeface="ＭＳ Ｐゴシック" charset="-128"/>
                </a:rPr>
                <a:t>b</a:t>
              </a:r>
              <a:r>
                <a:rPr lang="en-US" sz="1400" b="1" dirty="0" smtClean="0">
                  <a:solidFill>
                    <a:srgbClr val="D7D8D9">
                      <a:lumMod val="10000"/>
                    </a:srgbClr>
                  </a:solidFill>
                  <a:latin typeface="Arial" charset="0"/>
                  <a:ea typeface="ＭＳ Ｐゴシック" charset="-128"/>
                </a:rPr>
                <a:t>ooking in empty time for doctor</a:t>
              </a:r>
              <a:endParaRPr lang="da-DK" sz="1400" b="1" dirty="0">
                <a:solidFill>
                  <a:srgbClr val="D7D8D9">
                    <a:lumMod val="10000"/>
                  </a:srgbClr>
                </a:solidFill>
                <a:latin typeface="Arial" charset="0"/>
                <a:ea typeface="ＭＳ Ｐゴシック" charset="-128"/>
              </a:endParaRPr>
            </a:p>
          </p:txBody>
        </p:sp>
      </p:grpSp>
      <p:grpSp>
        <p:nvGrpSpPr>
          <p:cNvPr id="28678" name="Grupper 35"/>
          <p:cNvGrpSpPr>
            <a:grpSpLocks/>
          </p:cNvGrpSpPr>
          <p:nvPr/>
        </p:nvGrpSpPr>
        <p:grpSpPr bwMode="auto">
          <a:xfrm>
            <a:off x="1143001" y="3640456"/>
            <a:ext cx="5941219" cy="1168525"/>
            <a:chOff x="2165821" y="4536664"/>
            <a:chExt cx="7923073" cy="1205909"/>
          </a:xfrm>
        </p:grpSpPr>
        <p:sp>
          <p:nvSpPr>
            <p:cNvPr id="23" name="Rektangel 22"/>
            <p:cNvSpPr/>
            <p:nvPr/>
          </p:nvSpPr>
          <p:spPr>
            <a:xfrm>
              <a:off x="2165821" y="4536664"/>
              <a:ext cx="7923073" cy="120590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2900" fontAlgn="base" latinLnBrk="0">
                <a:spcBef>
                  <a:spcPct val="0"/>
                </a:spcBef>
                <a:spcAft>
                  <a:spcPct val="0"/>
                </a:spcAft>
                <a:defRPr/>
              </a:pPr>
              <a:endParaRPr lang="da-DK" sz="1350" dirty="0">
                <a:solidFill>
                  <a:srgbClr val="FFFFFF"/>
                </a:solidFill>
                <a:latin typeface="Arial" pitchFamily="34" charset="0"/>
                <a:ea typeface="ＭＳ Ｐゴシック" pitchFamily="-97" charset="-128"/>
              </a:endParaRPr>
            </a:p>
          </p:txBody>
        </p:sp>
        <p:sp>
          <p:nvSpPr>
            <p:cNvPr id="28692" name="Tekstboks 31"/>
            <p:cNvSpPr txBox="1">
              <a:spLocks noChangeArrowheads="1"/>
            </p:cNvSpPr>
            <p:nvPr/>
          </p:nvSpPr>
          <p:spPr bwMode="auto">
            <a:xfrm>
              <a:off x="2216124" y="4841204"/>
              <a:ext cx="5263238" cy="539959"/>
            </a:xfrm>
            <a:prstGeom prst="rect">
              <a:avLst/>
            </a:prstGeom>
            <a:noFill/>
            <a:ln w="9525">
              <a:noFill/>
              <a:miter lim="800000"/>
              <a:headEnd/>
              <a:tailEnd/>
            </a:ln>
          </p:spPr>
          <p:txBody>
            <a:bodyPr wrap="square">
              <a:spAutoFit/>
            </a:bodyPr>
            <a:lstStyle/>
            <a:p>
              <a:pPr defTabSz="342900" fontAlgn="base" latinLnBrk="0">
                <a:spcBef>
                  <a:spcPct val="0"/>
                </a:spcBef>
                <a:spcAft>
                  <a:spcPct val="0"/>
                </a:spcAft>
              </a:pPr>
              <a:r>
                <a:rPr lang="en-US" sz="1400" b="1" dirty="0" smtClean="0">
                  <a:solidFill>
                    <a:srgbClr val="D7D8D9">
                      <a:lumMod val="10000"/>
                    </a:srgbClr>
                  </a:solidFill>
                  <a:latin typeface="Arial" charset="0"/>
                  <a:ea typeface="ＭＳ Ｐゴシック" charset="-128"/>
                </a:rPr>
                <a:t>Smart tool help </a:t>
              </a:r>
              <a:r>
                <a:rPr lang="en-US" sz="1400" b="1" dirty="0">
                  <a:solidFill>
                    <a:schemeClr val="bg2">
                      <a:lumMod val="10000"/>
                    </a:schemeClr>
                  </a:solidFill>
                  <a:latin typeface="Arial" panose="020B0604020202020204" pitchFamily="34" charset="0"/>
                  <a:cs typeface="Arial" panose="020B0604020202020204" pitchFamily="34" charset="0"/>
                </a:rPr>
                <a:t>the mother in diagnosis her baby from common health problems</a:t>
              </a:r>
              <a:r>
                <a:rPr lang="en-US" sz="1400" b="1" dirty="0" smtClean="0">
                  <a:solidFill>
                    <a:schemeClr val="bg2">
                      <a:lumMod val="10000"/>
                    </a:schemeClr>
                  </a:solidFill>
                  <a:latin typeface="Arial" panose="020B0604020202020204" pitchFamily="34" charset="0"/>
                  <a:ea typeface="ＭＳ Ｐゴシック" charset="-128"/>
                  <a:cs typeface="Arial" panose="020B0604020202020204" pitchFamily="34" charset="0"/>
                </a:rPr>
                <a:t> </a:t>
              </a:r>
              <a:endParaRPr lang="en-US" sz="1400" b="1" dirty="0">
                <a:solidFill>
                  <a:schemeClr val="bg2">
                    <a:lumMod val="10000"/>
                  </a:schemeClr>
                </a:solidFill>
                <a:latin typeface="Arial" panose="020B0604020202020204" pitchFamily="34" charset="0"/>
                <a:ea typeface="ＭＳ Ｐゴシック" charset="-128"/>
                <a:cs typeface="Arial" panose="020B0604020202020204" pitchFamily="34" charset="0"/>
              </a:endParaRPr>
            </a:p>
          </p:txBody>
        </p:sp>
      </p:grpSp>
      <p:sp>
        <p:nvSpPr>
          <p:cNvPr id="28679" name="Rectangle 4"/>
          <p:cNvSpPr>
            <a:spLocks noChangeArrowheads="1"/>
          </p:cNvSpPr>
          <p:nvPr/>
        </p:nvSpPr>
        <p:spPr bwMode="gray">
          <a:xfrm>
            <a:off x="4526948" y="3518041"/>
            <a:ext cx="3639741" cy="282535"/>
          </a:xfrm>
          <a:prstGeom prst="rect">
            <a:avLst/>
          </a:prstGeom>
          <a:noFill/>
          <a:ln w="9525">
            <a:noFill/>
            <a:miter lim="800000"/>
            <a:headEnd/>
            <a:tailEnd/>
          </a:ln>
        </p:spPr>
        <p:txBody>
          <a:bodyPr lIns="0" tIns="0" rIns="0" bIns="0" anchor="ctr"/>
          <a:lstStyle/>
          <a:p>
            <a:pPr algn="ctr" defTabSz="601266" fontAlgn="base" latinLnBrk="0">
              <a:spcBef>
                <a:spcPct val="0"/>
              </a:spcBef>
              <a:spcAft>
                <a:spcPct val="0"/>
              </a:spcAft>
            </a:pPr>
            <a:endParaRPr lang="en-US" sz="1500" dirty="0">
              <a:solidFill>
                <a:srgbClr val="171717"/>
              </a:solidFill>
              <a:latin typeface="Arial" charset="0"/>
              <a:ea typeface="ＭＳ Ｐゴシック" charset="-128"/>
            </a:endParaRPr>
          </a:p>
        </p:txBody>
      </p:sp>
      <p:sp>
        <p:nvSpPr>
          <p:cNvPr id="28" name="TextBox 27"/>
          <p:cNvSpPr txBox="1"/>
          <p:nvPr/>
        </p:nvSpPr>
        <p:spPr>
          <a:xfrm>
            <a:off x="1143441" y="2785001"/>
            <a:ext cx="5373216" cy="1007968"/>
          </a:xfrm>
          <a:prstGeom prst="rect">
            <a:avLst/>
          </a:prstGeom>
          <a:noFill/>
        </p:spPr>
        <p:txBody>
          <a:bodyPr wrap="square" rtlCol="0">
            <a:spAutoFit/>
          </a:bodyPr>
          <a:lstStyle/>
          <a:p>
            <a:pPr defTabSz="342900" fontAlgn="base" latinLnBrk="0">
              <a:spcBef>
                <a:spcPct val="0"/>
              </a:spcBef>
              <a:spcAft>
                <a:spcPct val="0"/>
              </a:spcAft>
              <a:buFont typeface="Arial" pitchFamily="34" charset="0"/>
              <a:buChar char="•"/>
            </a:pPr>
            <a:endParaRPr lang="en-US" sz="1050" b="1" dirty="0">
              <a:solidFill>
                <a:srgbClr val="D7D8D9">
                  <a:lumMod val="10000"/>
                </a:srgbClr>
              </a:solidFill>
              <a:latin typeface="Arial" charset="0"/>
              <a:ea typeface="ＭＳ Ｐゴシック" charset="-128"/>
            </a:endParaRPr>
          </a:p>
          <a:p>
            <a:pPr defTabSz="342900" fontAlgn="base" latinLnBrk="0">
              <a:spcBef>
                <a:spcPct val="0"/>
              </a:spcBef>
              <a:spcAft>
                <a:spcPct val="0"/>
              </a:spcAft>
            </a:pPr>
            <a:r>
              <a:rPr lang="en-US" sz="1400" b="1" dirty="0">
                <a:solidFill>
                  <a:srgbClr val="D7D8D9">
                    <a:lumMod val="10000"/>
                  </a:srgbClr>
                </a:solidFill>
                <a:latin typeface="Arial" charset="0"/>
                <a:ea typeface="ＭＳ Ｐゴシック" charset="-128"/>
              </a:rPr>
              <a:t>A text message will be sent </a:t>
            </a:r>
            <a:r>
              <a:rPr lang="en-US" sz="1400" b="1" dirty="0" smtClean="0">
                <a:solidFill>
                  <a:srgbClr val="D7D8D9">
                    <a:lumMod val="10000"/>
                  </a:srgbClr>
                </a:solidFill>
                <a:latin typeface="Arial" charset="0"/>
                <a:ea typeface="ＭＳ Ｐゴシック" charset="-128"/>
              </a:rPr>
              <a:t>from clinic to  </a:t>
            </a:r>
            <a:r>
              <a:rPr lang="en-US" sz="1400" b="1" dirty="0">
                <a:solidFill>
                  <a:srgbClr val="D7D8D9">
                    <a:lumMod val="10000"/>
                  </a:srgbClr>
                </a:solidFill>
                <a:latin typeface="Arial" charset="0"/>
                <a:ea typeface="ＭＳ Ｐゴシック" charset="-128"/>
              </a:rPr>
              <a:t>the </a:t>
            </a:r>
            <a:r>
              <a:rPr lang="en-US" sz="1400" b="1" dirty="0" smtClean="0">
                <a:solidFill>
                  <a:srgbClr val="D7D8D9">
                    <a:lumMod val="10000"/>
                  </a:srgbClr>
                </a:solidFill>
                <a:latin typeface="Arial" charset="0"/>
                <a:ea typeface="ＭＳ Ｐゴシック" charset="-128"/>
              </a:rPr>
              <a:t>mother’s mobile  about new events in clinic.</a:t>
            </a:r>
            <a:endParaRPr lang="en-US" sz="1400" b="1" dirty="0">
              <a:solidFill>
                <a:srgbClr val="D7D8D9">
                  <a:lumMod val="10000"/>
                </a:srgbClr>
              </a:solidFill>
              <a:latin typeface="Arial" charset="0"/>
              <a:ea typeface="ＭＳ Ｐゴシック" charset="-128"/>
            </a:endParaRPr>
          </a:p>
          <a:p>
            <a:pPr defTabSz="342900" fontAlgn="base" latinLnBrk="0">
              <a:spcBef>
                <a:spcPct val="0"/>
              </a:spcBef>
              <a:spcAft>
                <a:spcPct val="0"/>
              </a:spcAft>
            </a:pPr>
            <a:endParaRPr lang="en-US" sz="1050" b="1" dirty="0">
              <a:solidFill>
                <a:srgbClr val="D7D8D9">
                  <a:lumMod val="10000"/>
                </a:srgbClr>
              </a:solidFill>
              <a:latin typeface="Arial" charset="0"/>
              <a:ea typeface="ＭＳ Ｐゴシック" charset="-128"/>
            </a:endParaRPr>
          </a:p>
          <a:p>
            <a:pPr defTabSz="342900" fontAlgn="base" latinLnBrk="0">
              <a:spcBef>
                <a:spcPct val="0"/>
              </a:spcBef>
              <a:spcAft>
                <a:spcPct val="0"/>
              </a:spcAft>
            </a:pPr>
            <a:endParaRPr lang="en-US" sz="1050" b="1" dirty="0">
              <a:solidFill>
                <a:srgbClr val="D7D8D9">
                  <a:lumMod val="10000"/>
                </a:srgbClr>
              </a:solidFill>
              <a:latin typeface="Arial" charset="0"/>
              <a:ea typeface="ＭＳ Ｐゴシック" charset="-128"/>
            </a:endParaRPr>
          </a:p>
        </p:txBody>
      </p:sp>
      <p:sp>
        <p:nvSpPr>
          <p:cNvPr id="37" name="Rectangle 36"/>
          <p:cNvSpPr/>
          <p:nvPr/>
        </p:nvSpPr>
        <p:spPr>
          <a:xfrm>
            <a:off x="0" y="600076"/>
            <a:ext cx="7452320" cy="997625"/>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fontAlgn="base" latinLnBrk="0">
              <a:spcBef>
                <a:spcPct val="0"/>
              </a:spcBef>
              <a:spcAft>
                <a:spcPct val="0"/>
              </a:spcAft>
            </a:pPr>
            <a:endParaRPr lang="en-US" sz="1350" dirty="0">
              <a:solidFill>
                <a:prstClr val="white"/>
              </a:solidFill>
            </a:endParaRPr>
          </a:p>
        </p:txBody>
      </p:sp>
      <p:sp>
        <p:nvSpPr>
          <p:cNvPr id="38" name="TextBox 37"/>
          <p:cNvSpPr txBox="1"/>
          <p:nvPr/>
        </p:nvSpPr>
        <p:spPr>
          <a:xfrm>
            <a:off x="1271016" y="720090"/>
            <a:ext cx="3310128" cy="300082"/>
          </a:xfrm>
          <a:prstGeom prst="rect">
            <a:avLst/>
          </a:prstGeom>
          <a:noFill/>
        </p:spPr>
        <p:txBody>
          <a:bodyPr wrap="square" rtlCol="0">
            <a:spAutoFit/>
          </a:bodyPr>
          <a:lstStyle/>
          <a:p>
            <a:pPr defTabSz="342900" fontAlgn="base" latinLnBrk="0">
              <a:spcBef>
                <a:spcPct val="0"/>
              </a:spcBef>
              <a:spcAft>
                <a:spcPct val="0"/>
              </a:spcAft>
            </a:pPr>
            <a:endParaRPr lang="en-US" sz="1350" dirty="0">
              <a:solidFill>
                <a:prstClr val="white"/>
              </a:solidFill>
              <a:latin typeface="Arial" charset="0"/>
              <a:ea typeface="ＭＳ Ｐゴシック" charset="-128"/>
            </a:endParaRPr>
          </a:p>
        </p:txBody>
      </p:sp>
      <p:sp>
        <p:nvSpPr>
          <p:cNvPr id="39" name="TextBox 38"/>
          <p:cNvSpPr txBox="1"/>
          <p:nvPr/>
        </p:nvSpPr>
        <p:spPr>
          <a:xfrm>
            <a:off x="1143000" y="652883"/>
            <a:ext cx="3438144" cy="738664"/>
          </a:xfrm>
          <a:prstGeom prst="rect">
            <a:avLst/>
          </a:prstGeom>
          <a:noFill/>
        </p:spPr>
        <p:txBody>
          <a:bodyPr wrap="square" rtlCol="0">
            <a:spAutoFit/>
          </a:bodyPr>
          <a:lstStyle/>
          <a:p>
            <a:pPr defTabSz="342900" fontAlgn="base" latinLnBrk="0">
              <a:spcBef>
                <a:spcPct val="0"/>
              </a:spcBef>
              <a:spcAft>
                <a:spcPct val="0"/>
              </a:spcAft>
            </a:pPr>
            <a:r>
              <a:rPr lang="en-US" sz="2400" b="1" dirty="0">
                <a:solidFill>
                  <a:prstClr val="white"/>
                </a:solidFill>
                <a:latin typeface="Arial" charset="0"/>
                <a:ea typeface="ＭＳ Ｐゴシック" charset="-128"/>
              </a:rPr>
              <a:t>Mobile Application:</a:t>
            </a:r>
          </a:p>
          <a:p>
            <a:pPr defTabSz="342900" fontAlgn="base" latinLnBrk="0">
              <a:spcBef>
                <a:spcPct val="0"/>
              </a:spcBef>
              <a:spcAft>
                <a:spcPct val="0"/>
              </a:spcAft>
            </a:pPr>
            <a:endParaRPr lang="en-US" dirty="0">
              <a:solidFill>
                <a:prstClr val="white"/>
              </a:solidFill>
              <a:latin typeface="Arial" charset="0"/>
              <a:ea typeface="ＭＳ Ｐゴシック" charset="-128"/>
            </a:endParaRPr>
          </a:p>
        </p:txBody>
      </p:sp>
      <p:sp>
        <p:nvSpPr>
          <p:cNvPr id="40" name="TextBox 39"/>
          <p:cNvSpPr txBox="1"/>
          <p:nvPr/>
        </p:nvSpPr>
        <p:spPr>
          <a:xfrm>
            <a:off x="3053520" y="668476"/>
            <a:ext cx="3889592" cy="461665"/>
          </a:xfrm>
          <a:prstGeom prst="rect">
            <a:avLst/>
          </a:prstGeom>
          <a:noFill/>
        </p:spPr>
        <p:txBody>
          <a:bodyPr wrap="square" rtlCol="0">
            <a:spAutoFit/>
          </a:bodyPr>
          <a:lstStyle/>
          <a:p>
            <a:pPr algn="ctr" defTabSz="601266" fontAlgn="base" latinLnBrk="0">
              <a:spcBef>
                <a:spcPct val="0"/>
              </a:spcBef>
              <a:spcAft>
                <a:spcPct val="0"/>
              </a:spcAft>
            </a:pPr>
            <a:r>
              <a:rPr lang="en-US" sz="2400" b="1" dirty="0" smtClean="0">
                <a:solidFill>
                  <a:prstClr val="white"/>
                </a:solidFill>
                <a:latin typeface="Arial" charset="0"/>
                <a:ea typeface="ＭＳ Ｐゴシック" charset="-128"/>
              </a:rPr>
              <a:t>Help parents</a:t>
            </a:r>
            <a:endParaRPr lang="en-US" sz="2400" b="1" dirty="0">
              <a:solidFill>
                <a:prstClr val="white"/>
              </a:solidFill>
              <a:latin typeface="Arial" charset="0"/>
              <a:ea typeface="ＭＳ Ｐゴシック" charset="-128"/>
            </a:endParaRPr>
          </a:p>
        </p:txBody>
      </p:sp>
    </p:spTree>
    <p:extLst>
      <p:ext uri="{BB962C8B-B14F-4D97-AF65-F5344CB8AC3E}">
        <p14:creationId xmlns:p14="http://schemas.microsoft.com/office/powerpoint/2010/main" val="27320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wipe(down)">
                                      <p:cBhvr>
                                        <p:cTn id="7" dur="500"/>
                                        <p:tgtEl>
                                          <p:spTgt spid="286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down)">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8678"/>
                                        </p:tgtEl>
                                        <p:attrNameLst>
                                          <p:attrName>style.visibility</p:attrName>
                                        </p:attrNameLst>
                                      </p:cBhvr>
                                      <p:to>
                                        <p:strVal val="visible"/>
                                      </p:to>
                                    </p:set>
                                    <p:animEffect transition="in" filter="wipe(down)">
                                      <p:cBhvr>
                                        <p:cTn id="17" dur="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gray">
          <a:xfrm>
            <a:off x="1799035" y="1067634"/>
            <a:ext cx="3639740" cy="282535"/>
          </a:xfrm>
          <a:prstGeom prst="rect">
            <a:avLst/>
          </a:prstGeom>
          <a:noFill/>
          <a:ln w="9525">
            <a:noFill/>
            <a:miter lim="800000"/>
            <a:headEnd/>
            <a:tailEnd/>
          </a:ln>
        </p:spPr>
        <p:txBody>
          <a:bodyPr lIns="0" tIns="0" rIns="0" bIns="0" anchor="ctr"/>
          <a:lstStyle/>
          <a:p>
            <a:pPr defTabSz="601266"/>
            <a:endParaRPr lang="en-US" sz="1500" dirty="0">
              <a:solidFill>
                <a:srgbClr val="171717"/>
              </a:solidFill>
            </a:endParaRPr>
          </a:p>
        </p:txBody>
      </p:sp>
      <p:sp>
        <p:nvSpPr>
          <p:cNvPr id="30723" name="Rectangle 5"/>
          <p:cNvSpPr txBox="1">
            <a:spLocks noChangeArrowheads="1"/>
          </p:cNvSpPr>
          <p:nvPr/>
        </p:nvSpPr>
        <p:spPr bwMode="gray">
          <a:xfrm>
            <a:off x="1689307" y="421804"/>
            <a:ext cx="3749468" cy="472559"/>
          </a:xfrm>
          <a:prstGeom prst="rect">
            <a:avLst/>
          </a:prstGeom>
          <a:noFill/>
          <a:ln w="9525">
            <a:noFill/>
            <a:miter lim="800000"/>
            <a:headEnd/>
            <a:tailEnd/>
          </a:ln>
        </p:spPr>
        <p:txBody>
          <a:bodyPr lIns="0" rIns="0" anchor="ctr"/>
          <a:lstStyle/>
          <a:p>
            <a:pPr defTabSz="685800" eaLnBrk="0" hangingPunct="0">
              <a:lnSpc>
                <a:spcPct val="95000"/>
              </a:lnSpc>
            </a:pPr>
            <a:r>
              <a:rPr lang="en-US" sz="3600" b="1" dirty="0" smtClean="0">
                <a:solidFill>
                  <a:srgbClr val="171717"/>
                </a:solidFill>
              </a:rPr>
              <a:t>Mobile Application</a:t>
            </a:r>
            <a:endParaRPr lang="en-US" sz="3600" b="1" dirty="0">
              <a:solidFill>
                <a:srgbClr val="171717"/>
              </a:solidFill>
            </a:endParaRPr>
          </a:p>
        </p:txBody>
      </p:sp>
      <p:pic>
        <p:nvPicPr>
          <p:cNvPr id="34" name="Picture 33" descr="6.jpg"/>
          <p:cNvPicPr>
            <a:picLocks noChangeAspect="1"/>
          </p:cNvPicPr>
          <p:nvPr/>
        </p:nvPicPr>
        <p:blipFill>
          <a:blip r:embed="rId2"/>
          <a:stretch>
            <a:fillRect/>
          </a:stretch>
        </p:blipFill>
        <p:spPr>
          <a:xfrm>
            <a:off x="1711947" y="965570"/>
            <a:ext cx="5312918" cy="2898342"/>
          </a:xfrm>
          <a:prstGeom prst="rect">
            <a:avLst/>
          </a:prstGeom>
        </p:spPr>
      </p:pic>
      <p:sp>
        <p:nvSpPr>
          <p:cNvPr id="36" name="TextBox 35"/>
          <p:cNvSpPr txBox="1"/>
          <p:nvPr/>
        </p:nvSpPr>
        <p:spPr>
          <a:xfrm>
            <a:off x="1907704" y="4160644"/>
            <a:ext cx="2315313" cy="276999"/>
          </a:xfrm>
          <a:prstGeom prst="rect">
            <a:avLst/>
          </a:prstGeom>
          <a:noFill/>
        </p:spPr>
        <p:txBody>
          <a:bodyPr wrap="square" rtlCol="0">
            <a:spAutoFit/>
          </a:bodyPr>
          <a:lstStyle/>
          <a:p>
            <a:pPr algn="ctr"/>
            <a:r>
              <a:rPr lang="en-US" sz="1200" dirty="0">
                <a:solidFill>
                  <a:schemeClr val="bg2">
                    <a:lumMod val="10000"/>
                  </a:schemeClr>
                </a:solidFill>
              </a:rPr>
              <a:t>Request sent by the </a:t>
            </a:r>
            <a:r>
              <a:rPr lang="en-US" sz="1200" dirty="0" smtClean="0">
                <a:solidFill>
                  <a:schemeClr val="bg2">
                    <a:lumMod val="10000"/>
                  </a:schemeClr>
                </a:solidFill>
              </a:rPr>
              <a:t>mobile </a:t>
            </a:r>
            <a:r>
              <a:rPr lang="en-US" sz="1200" dirty="0">
                <a:solidFill>
                  <a:schemeClr val="bg2">
                    <a:lumMod val="10000"/>
                  </a:schemeClr>
                </a:solidFill>
              </a:rPr>
              <a:t>App.</a:t>
            </a:r>
          </a:p>
        </p:txBody>
      </p:sp>
      <p:cxnSp>
        <p:nvCxnSpPr>
          <p:cNvPr id="3" name="Straight Arrow Connector 2"/>
          <p:cNvCxnSpPr/>
          <p:nvPr/>
        </p:nvCxnSpPr>
        <p:spPr>
          <a:xfrm flipV="1">
            <a:off x="5652120" y="2624729"/>
            <a:ext cx="0" cy="49591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15" name="TextBox 14"/>
          <p:cNvSpPr txBox="1"/>
          <p:nvPr/>
        </p:nvSpPr>
        <p:spPr>
          <a:xfrm>
            <a:off x="4355976" y="4160644"/>
            <a:ext cx="2952329" cy="276999"/>
          </a:xfrm>
          <a:prstGeom prst="rect">
            <a:avLst/>
          </a:prstGeom>
          <a:noFill/>
        </p:spPr>
        <p:txBody>
          <a:bodyPr wrap="square" rtlCol="0">
            <a:spAutoFit/>
          </a:bodyPr>
          <a:lstStyle/>
          <a:p>
            <a:pPr algn="ctr"/>
            <a:r>
              <a:rPr lang="en-US" sz="1200" dirty="0" smtClean="0">
                <a:solidFill>
                  <a:schemeClr val="bg2">
                    <a:lumMod val="10000"/>
                  </a:schemeClr>
                </a:solidFill>
              </a:rPr>
              <a:t>Response sent from the php server</a:t>
            </a:r>
            <a:endParaRPr lang="en-US" sz="1200" dirty="0">
              <a:solidFill>
                <a:schemeClr val="bg2">
                  <a:lumMod val="10000"/>
                </a:schemeClr>
              </a:solidFill>
            </a:endParaRPr>
          </a:p>
        </p:txBody>
      </p:sp>
      <p:cxnSp>
        <p:nvCxnSpPr>
          <p:cNvPr id="17" name="Straight Arrow Connector 16"/>
          <p:cNvCxnSpPr/>
          <p:nvPr/>
        </p:nvCxnSpPr>
        <p:spPr>
          <a:xfrm flipH="1" flipV="1">
            <a:off x="3732764" y="2392511"/>
            <a:ext cx="1271284" cy="5394"/>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986741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S101875489">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TS101875489">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TS101875489">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1919</TotalTime>
  <Words>5078</Words>
  <Application>Microsoft Office PowerPoint</Application>
  <PresentationFormat>Custom</PresentationFormat>
  <Paragraphs>506</Paragraphs>
  <Slides>49</Slides>
  <Notes>16</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49</vt:i4>
      </vt:variant>
    </vt:vector>
  </HeadingPairs>
  <TitlesOfParts>
    <vt:vector size="61" baseType="lpstr">
      <vt:lpstr>맑은 고딕</vt:lpstr>
      <vt:lpstr>ＭＳ Ｐゴシック</vt:lpstr>
      <vt:lpstr>Arial</vt:lpstr>
      <vt:lpstr>Arial Narrow</vt:lpstr>
      <vt:lpstr>Calibri</vt:lpstr>
      <vt:lpstr>Corbel</vt:lpstr>
      <vt:lpstr>Verdana</vt:lpstr>
      <vt:lpstr>Office Theme</vt:lpstr>
      <vt:lpstr>Custom Design</vt:lpstr>
      <vt:lpstr>TS101875489</vt:lpstr>
      <vt:lpstr>1_TS101875489</vt:lpstr>
      <vt:lpstr>3_TS101875489</vt:lpstr>
      <vt:lpstr>PowerPoint Presentation</vt:lpstr>
      <vt:lpstr>PowerPoint Presentation</vt:lpstr>
      <vt:lpstr> 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Features</vt:lpstr>
      <vt:lpstr> Features</vt:lpstr>
      <vt:lpstr> Features</vt:lpstr>
      <vt:lpstr> Features</vt:lpstr>
      <vt:lpstr> Ministry of interior</vt:lpstr>
      <vt:lpstr> Ministry of interior</vt:lpstr>
      <vt:lpstr> Ministry of interior</vt:lpstr>
      <vt:lpstr> Ministry of interior</vt:lpstr>
      <vt:lpstr> Ministry of health</vt:lpstr>
      <vt:lpstr> Ministry of health</vt:lpstr>
      <vt:lpstr> Ministry of health</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The doctors</vt:lpstr>
      <vt:lpstr> Mobile application</vt:lpstr>
      <vt:lpstr> Mobile application</vt:lpstr>
      <vt:lpstr> Mobile application</vt:lpstr>
      <vt:lpstr> Mobile application</vt:lpstr>
      <vt:lpstr> Mobile application</vt:lpstr>
      <vt:lpstr> Mobile application</vt:lpstr>
      <vt:lpstr> Mobile application</vt:lpstr>
      <vt:lpstr> Mobile application</vt:lpstr>
      <vt:lpstr> Mobile application</vt:lpstr>
      <vt:lpstr> Mobile application</vt:lpstr>
      <vt:lpstr> Mobile application</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Rehan Alashqar</cp:lastModifiedBy>
  <cp:revision>105</cp:revision>
  <dcterms:created xsi:type="dcterms:W3CDTF">2014-04-01T16:27:38Z</dcterms:created>
  <dcterms:modified xsi:type="dcterms:W3CDTF">2015-12-19T00:58:39Z</dcterms:modified>
</cp:coreProperties>
</file>