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37"/>
  </p:notesMasterIdLst>
  <p:sldIdLst>
    <p:sldId id="256" r:id="rId2"/>
    <p:sldId id="274" r:id="rId3"/>
    <p:sldId id="272" r:id="rId4"/>
    <p:sldId id="273" r:id="rId5"/>
    <p:sldId id="279" r:id="rId6"/>
    <p:sldId id="271" r:id="rId7"/>
    <p:sldId id="258" r:id="rId8"/>
    <p:sldId id="276" r:id="rId9"/>
    <p:sldId id="281" r:id="rId10"/>
    <p:sldId id="260" r:id="rId11"/>
    <p:sldId id="261" r:id="rId12"/>
    <p:sldId id="262" r:id="rId13"/>
    <p:sldId id="263" r:id="rId14"/>
    <p:sldId id="264" r:id="rId15"/>
    <p:sldId id="277" r:id="rId16"/>
    <p:sldId id="269" r:id="rId17"/>
    <p:sldId id="265" r:id="rId18"/>
    <p:sldId id="287" r:id="rId19"/>
    <p:sldId id="293" r:id="rId20"/>
    <p:sldId id="286" r:id="rId21"/>
    <p:sldId id="282" r:id="rId22"/>
    <p:sldId id="283" r:id="rId23"/>
    <p:sldId id="288" r:id="rId24"/>
    <p:sldId id="284" r:id="rId25"/>
    <p:sldId id="292" r:id="rId26"/>
    <p:sldId id="259" r:id="rId27"/>
    <p:sldId id="291" r:id="rId28"/>
    <p:sldId id="280" r:id="rId29"/>
    <p:sldId id="270" r:id="rId30"/>
    <p:sldId id="267" r:id="rId31"/>
    <p:sldId id="268" r:id="rId32"/>
    <p:sldId id="275" r:id="rId33"/>
    <p:sldId id="278" r:id="rId34"/>
    <p:sldId id="289" r:id="rId35"/>
    <p:sldId id="29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1133"/>
    <a:srgbClr val="6C6E10"/>
    <a:srgbClr val="6D6B11"/>
    <a:srgbClr val="E5E153"/>
    <a:srgbClr val="96A7DC"/>
    <a:srgbClr val="FF7395"/>
    <a:srgbClr val="7F070D"/>
    <a:srgbClr val="F4454E"/>
    <a:srgbClr val="545256"/>
    <a:srgbClr val="87B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9" autoAdjust="0"/>
    <p:restoredTop sz="94660"/>
  </p:normalViewPr>
  <p:slideViewPr>
    <p:cSldViewPr snapToGrid="0">
      <p:cViewPr>
        <p:scale>
          <a:sx n="30" d="100"/>
          <a:sy n="30" d="100"/>
        </p:scale>
        <p:origin x="912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175FF-13DB-4CF4-BB7B-A3BDE7DCCDE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6E413-94D3-41CA-B347-78AD8EF5C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31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6E413-94D3-41CA-B347-78AD8EF5C7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115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1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99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5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7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61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2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1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65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761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07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22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2D0436"/>
            </a:gs>
            <a:gs pos="0">
              <a:schemeClr val="tx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0BC96-F8D6-4402-803F-931BB67B76CA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20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176" y="1539176"/>
            <a:ext cx="3779649" cy="37796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8772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Connector 52"/>
          <p:cNvCxnSpPr/>
          <p:nvPr/>
        </p:nvCxnSpPr>
        <p:spPr>
          <a:xfrm>
            <a:off x="436098" y="3200400"/>
            <a:ext cx="11430000" cy="0"/>
          </a:xfrm>
          <a:prstGeom prst="line">
            <a:avLst/>
          </a:prstGeom>
          <a:ln w="92075" cap="flat">
            <a:solidFill>
              <a:srgbClr val="54525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lowchart: Connector 53"/>
          <p:cNvSpPr/>
          <p:nvPr/>
        </p:nvSpPr>
        <p:spPr>
          <a:xfrm>
            <a:off x="97886" y="2948940"/>
            <a:ext cx="502920" cy="502920"/>
          </a:xfrm>
          <a:prstGeom prst="flowChartConnector">
            <a:avLst/>
          </a:prstGeom>
          <a:solidFill>
            <a:srgbClr val="5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lowchart: Connector 54"/>
          <p:cNvSpPr/>
          <p:nvPr/>
        </p:nvSpPr>
        <p:spPr>
          <a:xfrm>
            <a:off x="11479236" y="2920803"/>
            <a:ext cx="502920" cy="502920"/>
          </a:xfrm>
          <a:prstGeom prst="flowChartConnector">
            <a:avLst/>
          </a:prstGeom>
          <a:solidFill>
            <a:srgbClr val="5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Block Arc 62"/>
          <p:cNvSpPr/>
          <p:nvPr/>
        </p:nvSpPr>
        <p:spPr>
          <a:xfrm>
            <a:off x="662354" y="1600200"/>
            <a:ext cx="2834640" cy="3200400"/>
          </a:xfrm>
          <a:prstGeom prst="blockArc">
            <a:avLst>
              <a:gd name="adj1" fmla="val 10800000"/>
              <a:gd name="adj2" fmla="val 21514696"/>
              <a:gd name="adj3" fmla="val 6740"/>
            </a:avLst>
          </a:prstGeom>
          <a:solidFill>
            <a:srgbClr val="5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/>
          <p:cNvSpPr/>
          <p:nvPr/>
        </p:nvSpPr>
        <p:spPr>
          <a:xfrm>
            <a:off x="1006131" y="2096467"/>
            <a:ext cx="2103120" cy="2103120"/>
          </a:xfrm>
          <a:prstGeom prst="ellipse">
            <a:avLst/>
          </a:prstGeom>
          <a:solidFill>
            <a:srgbClr val="FD9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120431" y="2210767"/>
            <a:ext cx="1874520" cy="1874520"/>
          </a:xfrm>
          <a:prstGeom prst="ellipse">
            <a:avLst/>
          </a:prstGeom>
          <a:solidFill>
            <a:srgbClr val="FFBE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257591" y="2347927"/>
            <a:ext cx="1600200" cy="1600200"/>
          </a:xfrm>
          <a:prstGeom prst="ellipse">
            <a:avLst/>
          </a:prstGeom>
          <a:solidFill>
            <a:srgbClr val="FFD1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1463331" y="2553667"/>
            <a:ext cx="1188720" cy="1188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1651487" y="2830041"/>
            <a:ext cx="81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5B595B"/>
                </a:solidFill>
              </a:rPr>
              <a:t>01</a:t>
            </a:r>
            <a:endParaRPr lang="en-US" sz="3600" b="1" dirty="0">
              <a:solidFill>
                <a:srgbClr val="5B595B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3641762" y="2101648"/>
            <a:ext cx="2103120" cy="2103120"/>
          </a:xfrm>
          <a:prstGeom prst="ellipse">
            <a:avLst/>
          </a:prstGeom>
          <a:solidFill>
            <a:srgbClr val="F445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756062" y="2215947"/>
            <a:ext cx="1874520" cy="1874520"/>
          </a:xfrm>
          <a:prstGeom prst="ellipse">
            <a:avLst/>
          </a:prstGeom>
          <a:solidFill>
            <a:srgbClr val="FF5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893222" y="2353107"/>
            <a:ext cx="1600200" cy="1600200"/>
          </a:xfrm>
          <a:prstGeom prst="ellipse">
            <a:avLst/>
          </a:prstGeom>
          <a:solidFill>
            <a:srgbClr val="FF7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098962" y="2558847"/>
            <a:ext cx="1188720" cy="1188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4258105" y="2830041"/>
            <a:ext cx="861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5B595B"/>
                </a:solidFill>
              </a:rPr>
              <a:t>02</a:t>
            </a:r>
            <a:endParaRPr lang="en-US" sz="3600" b="1" dirty="0">
              <a:solidFill>
                <a:srgbClr val="5B595B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6319614" y="2077135"/>
            <a:ext cx="2103120" cy="2103120"/>
          </a:xfrm>
          <a:prstGeom prst="ellipse">
            <a:avLst/>
          </a:prstGeom>
          <a:solidFill>
            <a:srgbClr val="B3BD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433914" y="2191435"/>
            <a:ext cx="1874520" cy="1874520"/>
          </a:xfrm>
          <a:prstGeom prst="ellipse">
            <a:avLst/>
          </a:prstGeom>
          <a:solidFill>
            <a:srgbClr val="D2D4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571074" y="2328595"/>
            <a:ext cx="1600200" cy="1600200"/>
          </a:xfrm>
          <a:prstGeom prst="ellipse">
            <a:avLst/>
          </a:prstGeom>
          <a:solidFill>
            <a:srgbClr val="E5E1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6776814" y="2534335"/>
            <a:ext cx="1188720" cy="1188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6924963" y="2805529"/>
            <a:ext cx="892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5B595B"/>
                </a:solidFill>
              </a:rPr>
              <a:t>03</a:t>
            </a:r>
            <a:endParaRPr lang="en-US" sz="3600" b="1" dirty="0">
              <a:solidFill>
                <a:srgbClr val="5B595B"/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>
            <a:off x="8945872" y="2143660"/>
            <a:ext cx="2103120" cy="2103120"/>
          </a:xfrm>
          <a:prstGeom prst="ellipse">
            <a:avLst/>
          </a:prstGeom>
          <a:solidFill>
            <a:srgbClr val="426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060172" y="2257960"/>
            <a:ext cx="1874520" cy="1874520"/>
          </a:xfrm>
          <a:prstGeom prst="ellipse">
            <a:avLst/>
          </a:prstGeom>
          <a:solidFill>
            <a:srgbClr val="5F8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9197332" y="2395120"/>
            <a:ext cx="1600200" cy="1600200"/>
          </a:xfrm>
          <a:prstGeom prst="ellipse">
            <a:avLst/>
          </a:prstGeom>
          <a:solidFill>
            <a:srgbClr val="87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9403072" y="2600860"/>
            <a:ext cx="1188720" cy="1188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9561334" y="2877234"/>
            <a:ext cx="872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5B595B"/>
                </a:solidFill>
              </a:rPr>
              <a:t>04</a:t>
            </a:r>
            <a:endParaRPr lang="en-US" sz="3600" b="1" dirty="0">
              <a:solidFill>
                <a:srgbClr val="5B595B"/>
              </a:solidFill>
            </a:endParaRPr>
          </a:p>
        </p:txBody>
      </p:sp>
      <p:sp>
        <p:nvSpPr>
          <p:cNvPr id="87" name="Block Arc 86"/>
          <p:cNvSpPr/>
          <p:nvPr/>
        </p:nvSpPr>
        <p:spPr>
          <a:xfrm rot="10800000">
            <a:off x="3308104" y="1600200"/>
            <a:ext cx="2834640" cy="3200400"/>
          </a:xfrm>
          <a:prstGeom prst="blockArc">
            <a:avLst>
              <a:gd name="adj1" fmla="val 10800000"/>
              <a:gd name="adj2" fmla="val 21514696"/>
              <a:gd name="adj3" fmla="val 6740"/>
            </a:avLst>
          </a:prstGeom>
          <a:solidFill>
            <a:srgbClr val="5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8" name="Block Arc 87"/>
          <p:cNvSpPr/>
          <p:nvPr/>
        </p:nvSpPr>
        <p:spPr>
          <a:xfrm>
            <a:off x="5953854" y="1600200"/>
            <a:ext cx="2834640" cy="3200400"/>
          </a:xfrm>
          <a:prstGeom prst="blockArc">
            <a:avLst>
              <a:gd name="adj1" fmla="val 10800000"/>
              <a:gd name="adj2" fmla="val 21514696"/>
              <a:gd name="adj3" fmla="val 6740"/>
            </a:avLst>
          </a:prstGeom>
          <a:solidFill>
            <a:srgbClr val="5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0" name="Block Arc 89"/>
          <p:cNvSpPr/>
          <p:nvPr/>
        </p:nvSpPr>
        <p:spPr>
          <a:xfrm rot="10800000">
            <a:off x="8599604" y="1600200"/>
            <a:ext cx="2834640" cy="3200400"/>
          </a:xfrm>
          <a:prstGeom prst="blockArc">
            <a:avLst>
              <a:gd name="adj1" fmla="val 10800000"/>
              <a:gd name="adj2" fmla="val 21514696"/>
              <a:gd name="adj3" fmla="val 6740"/>
            </a:avLst>
          </a:prstGeom>
          <a:solidFill>
            <a:srgbClr val="5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1" name="Isosceles Triangle 90"/>
          <p:cNvSpPr/>
          <p:nvPr/>
        </p:nvSpPr>
        <p:spPr>
          <a:xfrm rot="10800000">
            <a:off x="1862099" y="4323852"/>
            <a:ext cx="435149" cy="365662"/>
          </a:xfrm>
          <a:prstGeom prst="triangle">
            <a:avLst/>
          </a:prstGeom>
          <a:solidFill>
            <a:srgbClr val="5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1006131" y="4800600"/>
            <a:ext cx="2103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Fill construction Component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5" name="Isosceles Triangle 94"/>
          <p:cNvSpPr/>
          <p:nvPr/>
        </p:nvSpPr>
        <p:spPr>
          <a:xfrm>
            <a:off x="4471350" y="1626963"/>
            <a:ext cx="435149" cy="365662"/>
          </a:xfrm>
          <a:prstGeom prst="triangle">
            <a:avLst/>
          </a:prstGeom>
          <a:solidFill>
            <a:srgbClr val="5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3637365" y="328313"/>
            <a:ext cx="2103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Combine </a:t>
            </a:r>
            <a:r>
              <a:rPr lang="en-US" sz="2400" dirty="0">
                <a:solidFill>
                  <a:schemeClr val="bg1"/>
                </a:solidFill>
              </a:rPr>
              <a:t>construction Component</a:t>
            </a:r>
          </a:p>
        </p:txBody>
      </p:sp>
      <p:sp>
        <p:nvSpPr>
          <p:cNvPr id="97" name="Isosceles Triangle 96"/>
          <p:cNvSpPr/>
          <p:nvPr/>
        </p:nvSpPr>
        <p:spPr>
          <a:xfrm rot="10800000">
            <a:off x="7153599" y="4387517"/>
            <a:ext cx="435149" cy="365662"/>
          </a:xfrm>
          <a:prstGeom prst="triangle">
            <a:avLst/>
          </a:prstGeom>
          <a:solidFill>
            <a:srgbClr val="5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6319612" y="4888021"/>
            <a:ext cx="2103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Choose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operations from menu</a:t>
            </a:r>
          </a:p>
        </p:txBody>
      </p:sp>
      <p:sp>
        <p:nvSpPr>
          <p:cNvPr id="99" name="Isosceles Triangle 98"/>
          <p:cNvSpPr/>
          <p:nvPr/>
        </p:nvSpPr>
        <p:spPr>
          <a:xfrm>
            <a:off x="9791534" y="1623110"/>
            <a:ext cx="435149" cy="365662"/>
          </a:xfrm>
          <a:prstGeom prst="triangle">
            <a:avLst/>
          </a:prstGeom>
          <a:solidFill>
            <a:srgbClr val="5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9060172" y="637534"/>
            <a:ext cx="2103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Execute operations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98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5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"/>
                            </p:stCondLst>
                            <p:childTnLst>
                              <p:par>
                                <p:cTn id="1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500"/>
                            </p:stCondLst>
                            <p:childTnLst>
                              <p:par>
                                <p:cTn id="1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000"/>
                            </p:stCondLst>
                            <p:childTnLst>
                              <p:par>
                                <p:cTn id="1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 animBg="1"/>
      <p:bldP spid="73" grpId="0" animBg="1"/>
      <p:bldP spid="74" grpId="0" animBg="1"/>
      <p:bldP spid="75" grpId="0" animBg="1"/>
      <p:bldP spid="76" grpId="0"/>
      <p:bldP spid="77" grpId="0" animBg="1"/>
      <p:bldP spid="78" grpId="0" animBg="1"/>
      <p:bldP spid="79" grpId="0" animBg="1"/>
      <p:bldP spid="80" grpId="0" animBg="1"/>
      <p:bldP spid="81" grpId="0"/>
      <p:bldP spid="82" grpId="0" animBg="1"/>
      <p:bldP spid="83" grpId="0" animBg="1"/>
      <p:bldP spid="84" grpId="0" animBg="1"/>
      <p:bldP spid="85" grpId="0" animBg="1"/>
      <p:bldP spid="86" grpId="0"/>
      <p:bldP spid="87" grpId="0" animBg="1"/>
      <p:bldP spid="88" grpId="0" animBg="1"/>
      <p:bldP spid="90" grpId="0" animBg="1"/>
      <p:bldP spid="91" grpId="0" animBg="1"/>
      <p:bldP spid="92" grpId="0"/>
      <p:bldP spid="95" grpId="0" animBg="1"/>
      <p:bldP spid="96" grpId="0"/>
      <p:bldP spid="97" grpId="0" animBg="1"/>
      <p:bldP spid="98" grpId="0"/>
      <p:bldP spid="99" grpId="0" animBg="1"/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Step 1 &amp; Step 2: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39" t="21103" r="13666" b="27545"/>
          <a:stretch/>
        </p:blipFill>
        <p:spPr>
          <a:xfrm>
            <a:off x="2220686" y="1211548"/>
            <a:ext cx="3971108" cy="2915479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744583" y="2207623"/>
            <a:ext cx="1476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Before :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17177" y="4541520"/>
            <a:ext cx="1476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After :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63" t="20763" r="12105" b="29707"/>
          <a:stretch/>
        </p:blipFill>
        <p:spPr>
          <a:xfrm>
            <a:off x="7193280" y="3361563"/>
            <a:ext cx="4088675" cy="2821577"/>
          </a:xfrm>
          <a:prstGeom prst="rect">
            <a:avLst/>
          </a:prstGeom>
        </p:spPr>
      </p:pic>
      <p:sp>
        <p:nvSpPr>
          <p:cNvPr id="54" name="Donut 53"/>
          <p:cNvSpPr/>
          <p:nvPr/>
        </p:nvSpPr>
        <p:spPr>
          <a:xfrm>
            <a:off x="3106614" y="2198969"/>
            <a:ext cx="1371600" cy="1371600"/>
          </a:xfrm>
          <a:prstGeom prst="donut">
            <a:avLst>
              <a:gd name="adj" fmla="val 4310"/>
            </a:avLst>
          </a:prstGeom>
          <a:solidFill>
            <a:srgbClr val="7F07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Donut 54"/>
          <p:cNvSpPr/>
          <p:nvPr/>
        </p:nvSpPr>
        <p:spPr>
          <a:xfrm>
            <a:off x="8194766" y="4131802"/>
            <a:ext cx="1371600" cy="1371600"/>
          </a:xfrm>
          <a:prstGeom prst="donut">
            <a:avLst>
              <a:gd name="adj" fmla="val 431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9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4" grpId="0" animBg="1"/>
      <p:bldP spid="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Step 3 &amp; 4: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0423" y="1528354"/>
            <a:ext cx="3069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4 Operations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70415" y="1528353"/>
            <a:ext cx="3069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3 Operations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9164" t="17737" r="7478" b="19831"/>
          <a:stretch/>
        </p:blipFill>
        <p:spPr>
          <a:xfrm>
            <a:off x="487517" y="2338252"/>
            <a:ext cx="5595582" cy="35561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4593" b="13442"/>
          <a:stretch/>
        </p:blipFill>
        <p:spPr>
          <a:xfrm>
            <a:off x="6348549" y="2338252"/>
            <a:ext cx="5534025" cy="355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6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Resize Component: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823"/>
          <a:stretch/>
        </p:blipFill>
        <p:spPr>
          <a:xfrm>
            <a:off x="395785" y="1220637"/>
            <a:ext cx="5299739" cy="4857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2407" r="14345" b="8132"/>
          <a:stretch/>
        </p:blipFill>
        <p:spPr>
          <a:xfrm>
            <a:off x="6455391" y="1239417"/>
            <a:ext cx="4981434" cy="483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2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Resize Component: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54" y="1015849"/>
            <a:ext cx="10210800" cy="566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30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55054" y="193182"/>
            <a:ext cx="9944006" cy="1243281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bg1"/>
                </a:solidFill>
              </a:rPr>
              <a:t>Some of problems:</a:t>
            </a:r>
            <a:endParaRPr lang="en-US" sz="4800" b="1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5054" y="1737360"/>
            <a:ext cx="102800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Can’t modify width and height for each open window in the wall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Pivot point not correct.</a:t>
            </a:r>
          </a:p>
        </p:txBody>
      </p:sp>
    </p:spTree>
    <p:extLst>
      <p:ext uri="{BB962C8B-B14F-4D97-AF65-F5344CB8AC3E}">
        <p14:creationId xmlns:p14="http://schemas.microsoft.com/office/powerpoint/2010/main" val="412961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677" y="1116425"/>
            <a:ext cx="10006012" cy="54670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Resize Component: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805126" y="3209852"/>
            <a:ext cx="13063" cy="1280160"/>
          </a:xfrm>
          <a:prstGeom prst="line">
            <a:avLst/>
          </a:prstGeom>
          <a:ln w="539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35320" y="3209852"/>
            <a:ext cx="0" cy="1280160"/>
          </a:xfrm>
          <a:prstGeom prst="line">
            <a:avLst/>
          </a:prstGeom>
          <a:ln w="476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8070222" y="3187488"/>
            <a:ext cx="0" cy="2286000"/>
          </a:xfrm>
          <a:prstGeom prst="line">
            <a:avLst/>
          </a:prstGeom>
          <a:ln w="5080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8070222" y="2303120"/>
            <a:ext cx="0" cy="2286000"/>
          </a:xfrm>
          <a:prstGeom prst="line">
            <a:avLst/>
          </a:prstGeom>
          <a:ln w="44450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57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0891" y="33963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Resize Component: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377" y="1542264"/>
            <a:ext cx="9065623" cy="4944886"/>
          </a:xfrm>
          <a:prstGeom prst="rect">
            <a:avLst/>
          </a:prstGeom>
        </p:spPr>
      </p:pic>
      <p:sp>
        <p:nvSpPr>
          <p:cNvPr id="8" name="Donut 7"/>
          <p:cNvSpPr/>
          <p:nvPr/>
        </p:nvSpPr>
        <p:spPr>
          <a:xfrm>
            <a:off x="7805224" y="2803879"/>
            <a:ext cx="1371600" cy="1371600"/>
          </a:xfrm>
          <a:prstGeom prst="donut">
            <a:avLst>
              <a:gd name="adj" fmla="val 431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4515729" y="3064131"/>
            <a:ext cx="2194560" cy="2222696"/>
          </a:xfrm>
          <a:prstGeom prst="donut">
            <a:avLst>
              <a:gd name="adj" fmla="val 431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8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897" y="2136339"/>
            <a:ext cx="87622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Modify</a:t>
            </a:r>
          </a:p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Material &amp; Texture</a:t>
            </a:r>
          </a:p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components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40158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537" y="581025"/>
            <a:ext cx="10448925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08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99" y="1919291"/>
            <a:ext cx="2413477" cy="33059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280" y="23511"/>
            <a:ext cx="2406858" cy="24068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30146" y="3259422"/>
            <a:ext cx="1788033" cy="34592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52613" y="2096893"/>
            <a:ext cx="4492191" cy="1200329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Smart </a:t>
            </a:r>
          </a:p>
          <a:p>
            <a:pPr algn="ctr"/>
            <a:r>
              <a:rPr lang="en-US" sz="36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Architecture Modeling</a:t>
            </a:r>
            <a:endParaRPr lang="en-US" sz="3600" b="1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39259" y="4459832"/>
            <a:ext cx="5415265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400" b="1" dirty="0" err="1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Suhaib</a:t>
            </a:r>
            <a:r>
              <a:rPr lang="en-US" sz="34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Baba &amp; Mahdi </a:t>
            </a:r>
            <a:r>
              <a:rPr lang="en-US" sz="3400" b="1" dirty="0" err="1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Nassar</a:t>
            </a:r>
            <a:endParaRPr lang="en-US" sz="3400" b="1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14310" y="5370604"/>
            <a:ext cx="4968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Supervisor: Dr. </a:t>
            </a:r>
            <a:r>
              <a:rPr lang="en-US" sz="3200" b="1" dirty="0" err="1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Raed</a:t>
            </a:r>
            <a:r>
              <a:rPr lang="en-US" sz="32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b="1" dirty="0" err="1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Qadi</a:t>
            </a:r>
            <a:r>
              <a:rPr lang="en-US" sz="32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88418" y="3875057"/>
            <a:ext cx="28205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Presented By :</a:t>
            </a:r>
            <a:endParaRPr lang="en-US" sz="3200" b="1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867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68" r="245"/>
          <a:stretch/>
        </p:blipFill>
        <p:spPr>
          <a:xfrm>
            <a:off x="927279" y="561975"/>
            <a:ext cx="10412233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2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 noGrp="1"/>
          </p:cNvSpPr>
          <p:nvPr>
            <p:ph type="ctrTitle"/>
          </p:nvPr>
        </p:nvSpPr>
        <p:spPr>
          <a:xfrm>
            <a:off x="0" y="272751"/>
            <a:ext cx="12192000" cy="8140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Texture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969" y="1415118"/>
            <a:ext cx="3657600" cy="365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9" y="1415118"/>
            <a:ext cx="3657600" cy="365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629" y="1415118"/>
            <a:ext cx="3125390" cy="36576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49309" y="94174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31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 noGrp="1"/>
          </p:cNvSpPr>
          <p:nvPr>
            <p:ph type="ctrTitle"/>
          </p:nvPr>
        </p:nvSpPr>
        <p:spPr>
          <a:xfrm>
            <a:off x="0" y="272751"/>
            <a:ext cx="12192000" cy="8140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Texture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777025" y="941743"/>
            <a:ext cx="10637950" cy="0"/>
          </a:xfrm>
          <a:prstGeom prst="line">
            <a:avLst/>
          </a:prstGeom>
          <a:ln w="3175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8784" r="245"/>
          <a:stretch/>
        </p:blipFill>
        <p:spPr>
          <a:xfrm>
            <a:off x="449309" y="1445922"/>
            <a:ext cx="5254580" cy="471221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7639" y="1582160"/>
            <a:ext cx="1885950" cy="2665927"/>
          </a:xfrm>
          <a:prstGeom prst="rect">
            <a:avLst/>
          </a:prstGeom>
          <a:noFill/>
          <a:ln w="476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9" t="5822" r="50719" b="15305"/>
          <a:stretch/>
        </p:blipFill>
        <p:spPr>
          <a:xfrm>
            <a:off x="6096000" y="1445922"/>
            <a:ext cx="4509273" cy="468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45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 noGrp="1"/>
          </p:cNvSpPr>
          <p:nvPr>
            <p:ph type="ctrTitle"/>
          </p:nvPr>
        </p:nvSpPr>
        <p:spPr>
          <a:xfrm>
            <a:off x="0" y="272751"/>
            <a:ext cx="12192000" cy="8140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Texture - Tiling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49309" y="94174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9"/>
          <a:stretch/>
        </p:blipFill>
        <p:spPr>
          <a:xfrm>
            <a:off x="80179" y="1316368"/>
            <a:ext cx="5688105" cy="46239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95401" y="3079377"/>
            <a:ext cx="1885950" cy="927848"/>
          </a:xfrm>
          <a:prstGeom prst="rect">
            <a:avLst/>
          </a:prstGeom>
          <a:noFill/>
          <a:ln w="476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8"/>
          <a:stretch/>
        </p:blipFill>
        <p:spPr>
          <a:xfrm>
            <a:off x="6096000" y="1316368"/>
            <a:ext cx="5803237" cy="46268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144284" y="3079377"/>
            <a:ext cx="1885950" cy="927848"/>
          </a:xfrm>
          <a:prstGeom prst="rect">
            <a:avLst/>
          </a:prstGeom>
          <a:noFill/>
          <a:ln w="476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6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256" y="1163729"/>
            <a:ext cx="9615488" cy="5187768"/>
          </a:xfrm>
          <a:prstGeom prst="rect">
            <a:avLst/>
          </a:prstGeom>
        </p:spPr>
      </p:pic>
      <p:sp>
        <p:nvSpPr>
          <p:cNvPr id="3" name="Title 3"/>
          <p:cNvSpPr>
            <a:spLocks noGrp="1"/>
          </p:cNvSpPr>
          <p:nvPr>
            <p:ph type="ctrTitle"/>
          </p:nvPr>
        </p:nvSpPr>
        <p:spPr>
          <a:xfrm>
            <a:off x="3312670" y="158451"/>
            <a:ext cx="5566661" cy="8140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Material - Color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77025" y="82744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78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ctrTitle"/>
          </p:nvPr>
        </p:nvSpPr>
        <p:spPr>
          <a:xfrm>
            <a:off x="3312670" y="158451"/>
            <a:ext cx="5566661" cy="8140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Material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77025" y="82744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766" y="1083435"/>
            <a:ext cx="9556124" cy="537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26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ctrTitle"/>
          </p:nvPr>
        </p:nvSpPr>
        <p:spPr>
          <a:xfrm>
            <a:off x="2747493" y="2567263"/>
            <a:ext cx="6697014" cy="17234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Website &amp; Mobile Application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4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24" y="1332694"/>
            <a:ext cx="10976491" cy="51847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21" y="1332695"/>
            <a:ext cx="11031355" cy="51847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322" y="1332695"/>
            <a:ext cx="11031355" cy="5184737"/>
          </a:xfrm>
          <a:prstGeom prst="rect">
            <a:avLst/>
          </a:prstGeom>
        </p:spPr>
      </p:pic>
      <p:sp>
        <p:nvSpPr>
          <p:cNvPr id="3" name="Title 3"/>
          <p:cNvSpPr>
            <a:spLocks noGrp="1"/>
          </p:cNvSpPr>
          <p:nvPr>
            <p:ph type="ctrTitle"/>
          </p:nvPr>
        </p:nvSpPr>
        <p:spPr>
          <a:xfrm>
            <a:off x="0" y="272751"/>
            <a:ext cx="12192000" cy="8140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Website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80560" y="3950207"/>
            <a:ext cx="4828032" cy="668520"/>
          </a:xfrm>
          <a:prstGeom prst="rect">
            <a:avLst/>
          </a:prstGeom>
          <a:noFill/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723376" y="2286000"/>
            <a:ext cx="1499616" cy="639497"/>
          </a:xfrm>
          <a:prstGeom prst="rect">
            <a:avLst/>
          </a:prstGeom>
          <a:noFill/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480560" y="4901184"/>
            <a:ext cx="4425696" cy="1616248"/>
          </a:xfrm>
          <a:prstGeom prst="rect">
            <a:avLst/>
          </a:prstGeom>
          <a:noFill/>
          <a:ln w="730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388743" y="94174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11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9" grpId="1" animBg="1"/>
      <p:bldP spid="10" grpId="0" animBg="1"/>
      <p:bldP spid="10" grpId="1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ctrTitle"/>
          </p:nvPr>
        </p:nvSpPr>
        <p:spPr>
          <a:xfrm>
            <a:off x="0" y="272156"/>
            <a:ext cx="12191999" cy="8140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Website - Tutorial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930" y="1289291"/>
            <a:ext cx="10790137" cy="52285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930" y="1289291"/>
            <a:ext cx="10790137" cy="522855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00929" y="97926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83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820" y="1101982"/>
            <a:ext cx="3050096" cy="54223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833" y="1101982"/>
            <a:ext cx="3050264" cy="542269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19521"/>
            <a:ext cx="12191999" cy="8140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Mobile Application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77024" y="810598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09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55053" y="193182"/>
            <a:ext cx="2944969" cy="1243281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Outline: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D6B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45459" y="1721224"/>
            <a:ext cx="99042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What is 3D Smart Architecture Modeling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Tools of the application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How to Modify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Problems &amp;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Future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Video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70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nut 1"/>
          <p:cNvSpPr/>
          <p:nvPr/>
        </p:nvSpPr>
        <p:spPr>
          <a:xfrm>
            <a:off x="3704551" y="907112"/>
            <a:ext cx="5047488" cy="5050302"/>
          </a:xfrm>
          <a:prstGeom prst="donut">
            <a:avLst>
              <a:gd name="adj" fmla="val 61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58221" y="1854908"/>
            <a:ext cx="29401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 smtClean="0">
                <a:solidFill>
                  <a:schemeClr val="bg1"/>
                </a:solidFill>
              </a:rPr>
              <a:t>5</a:t>
            </a:r>
            <a:endParaRPr lang="en-US" sz="199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58221" y="1854908"/>
            <a:ext cx="29401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58221" y="1854908"/>
            <a:ext cx="29401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 smtClean="0">
                <a:solidFill>
                  <a:schemeClr val="bg1"/>
                </a:solidFill>
              </a:rPr>
              <a:t>3</a:t>
            </a:r>
            <a:endParaRPr lang="en-US" sz="199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8221" y="1854908"/>
            <a:ext cx="29401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58221" y="1854908"/>
            <a:ext cx="29401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58221" y="1854908"/>
            <a:ext cx="29401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 smtClean="0">
                <a:solidFill>
                  <a:schemeClr val="bg1"/>
                </a:solidFill>
              </a:rPr>
              <a:t>6</a:t>
            </a:r>
            <a:endParaRPr lang="en-US" sz="199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58221" y="1854908"/>
            <a:ext cx="29401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 smtClean="0">
                <a:solidFill>
                  <a:schemeClr val="bg1"/>
                </a:solidFill>
              </a:rPr>
              <a:t>7</a:t>
            </a:r>
            <a:endParaRPr lang="en-US" sz="199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8221" y="1854908"/>
            <a:ext cx="29401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 smtClean="0">
                <a:solidFill>
                  <a:schemeClr val="bg1"/>
                </a:solidFill>
              </a:rPr>
              <a:t>8</a:t>
            </a:r>
            <a:endParaRPr lang="en-US" sz="199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58221" y="1854908"/>
            <a:ext cx="29401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 smtClean="0">
                <a:solidFill>
                  <a:schemeClr val="bg1"/>
                </a:solidFill>
              </a:rPr>
              <a:t>9</a:t>
            </a:r>
            <a:endParaRPr lang="en-US" sz="199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0079" y="2644170"/>
            <a:ext cx="7171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</a:rPr>
              <a:t>Challenge</a:t>
            </a:r>
            <a:endParaRPr lang="en-US" sz="96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203" y="2687920"/>
            <a:ext cx="3758184" cy="37581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092" y="2687920"/>
            <a:ext cx="3756742" cy="375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92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1"/>
      <p:bldP spid="7" grpId="2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flipH="1">
            <a:off x="490024" y="3429000"/>
            <a:ext cx="11338560" cy="0"/>
          </a:xfrm>
          <a:prstGeom prst="straightConnector1">
            <a:avLst/>
          </a:prstGeom>
          <a:ln w="889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263683" y="537401"/>
            <a:ext cx="194134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igh speed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56010" y="3757981"/>
            <a:ext cx="194134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</a:t>
            </a:r>
            <a:r>
              <a:rPr lang="en-US" sz="2400" dirty="0" smtClean="0">
                <a:solidFill>
                  <a:schemeClr val="bg1"/>
                </a:solidFill>
              </a:rPr>
              <a:t>asy to use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626426" y="5206153"/>
            <a:ext cx="1152144" cy="1155548"/>
          </a:xfrm>
          <a:prstGeom prst="ellipse">
            <a:avLst/>
          </a:prstGeom>
          <a:solidFill>
            <a:srgbClr val="96A7D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6088763" y="260551"/>
            <a:ext cx="0" cy="6382512"/>
          </a:xfrm>
          <a:prstGeom prst="straightConnector1">
            <a:avLst/>
          </a:prstGeom>
          <a:ln w="889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90024" y="3474720"/>
            <a:ext cx="194134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hard to use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01738" y="5797222"/>
            <a:ext cx="194134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</a:t>
            </a:r>
            <a:r>
              <a:rPr lang="en-US" sz="2400" dirty="0" smtClean="0">
                <a:solidFill>
                  <a:schemeClr val="bg1"/>
                </a:solidFill>
              </a:rPr>
              <a:t>ow speed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67392" y="5465045"/>
            <a:ext cx="1470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Revit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80585" y="5346083"/>
            <a:ext cx="1152144" cy="1155548"/>
          </a:xfrm>
          <a:prstGeom prst="ellipse">
            <a:avLst/>
          </a:prstGeom>
          <a:solidFill>
            <a:srgbClr val="96A7D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8629" y="5710058"/>
            <a:ext cx="1470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BIMX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744716" y="4523993"/>
            <a:ext cx="1152144" cy="1152144"/>
          </a:xfrm>
          <a:prstGeom prst="ellipse">
            <a:avLst/>
          </a:prstGeom>
          <a:solidFill>
            <a:srgbClr val="96A7D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8640" y="4869232"/>
            <a:ext cx="14702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</a:rPr>
              <a:t>3D MAX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90024" y="238538"/>
            <a:ext cx="11302583" cy="638297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0224463" y="329259"/>
            <a:ext cx="1463040" cy="14630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989847" y="390783"/>
            <a:ext cx="1932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Smart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3D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Modeling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99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8" grpId="0" animBg="1"/>
      <p:bldP spid="30" grpId="0"/>
      <p:bldP spid="31" grpId="0"/>
      <p:bldP spid="32" grpId="0" animBg="1"/>
      <p:bldP spid="34" grpId="0" animBg="1"/>
      <p:bldP spid="37" grpId="0" animBg="1"/>
      <p:bldP spid="3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743" y="478302"/>
            <a:ext cx="4979494" cy="759655"/>
          </a:xfrm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US" sz="5400" dirty="0" smtClean="0">
                <a:solidFill>
                  <a:schemeClr val="bg1"/>
                </a:solidFill>
              </a:rPr>
              <a:t>Future Work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5077" y="1449120"/>
            <a:ext cx="97742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Support Virtual Reality (VR) technology.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Support many of extensions such as FBX, RVT.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Support logging file to show all modify on model.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88743" y="1237957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70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099218" y="153480"/>
            <a:ext cx="3993564" cy="186204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9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134" y="1791051"/>
            <a:ext cx="5513733" cy="473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92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8167" y="268941"/>
            <a:ext cx="79494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Any Questions </a:t>
            </a:r>
            <a:r>
              <a:rPr lang="en-US" sz="8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8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438" y="2318443"/>
            <a:ext cx="4833124" cy="356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18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453147" y="2497976"/>
            <a:ext cx="7285706" cy="186204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sz="115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28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054" y="193182"/>
            <a:ext cx="9944006" cy="1243281"/>
          </a:xfrm>
        </p:spPr>
        <p:txBody>
          <a:bodyPr>
            <a:noAutofit/>
          </a:bodyPr>
          <a:lstStyle/>
          <a:p>
            <a:pPr algn="l"/>
            <a:r>
              <a:rPr lang="en-US" sz="4400" b="1" dirty="0">
                <a:solidFill>
                  <a:schemeClr val="bg1"/>
                </a:solidFill>
              </a:rPr>
              <a:t>What is 3D Smart Architecture Modeling </a:t>
            </a:r>
            <a:r>
              <a:rPr lang="en-US" sz="4400" b="1" dirty="0" smtClean="0">
                <a:solidFill>
                  <a:schemeClr val="bg1"/>
                </a:solidFill>
              </a:rPr>
              <a:t>:</a:t>
            </a:r>
            <a:endParaRPr lang="en-US" sz="4400" b="1" dirty="0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D6B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5054" y="1773936"/>
            <a:ext cx="108103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It’s a mobile application:</a:t>
            </a:r>
          </a:p>
          <a:p>
            <a:endParaRPr lang="en-US" sz="3200" b="1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en-US" sz="2800" i="1" dirty="0" smtClean="0">
                <a:solidFill>
                  <a:schemeClr val="bg1"/>
                </a:solidFill>
              </a:rPr>
              <a:t>To be used by designers, engineers and others</a:t>
            </a:r>
          </a:p>
          <a:p>
            <a:pPr marL="457200" indent="-457200">
              <a:buFontTx/>
              <a:buChar char="-"/>
            </a:pPr>
            <a:endParaRPr lang="en-US" sz="2800" i="1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en-US" sz="2800" i="1" dirty="0" smtClean="0">
                <a:solidFill>
                  <a:schemeClr val="bg1"/>
                </a:solidFill>
              </a:rPr>
              <a:t>Can run on any Android Device</a:t>
            </a:r>
          </a:p>
          <a:p>
            <a:pPr marL="457200" indent="-457200">
              <a:buFontTx/>
              <a:buChar char="-"/>
            </a:pPr>
            <a:endParaRPr lang="en-US" sz="2800" i="1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en-US" sz="2800" i="1" dirty="0" smtClean="0">
                <a:solidFill>
                  <a:schemeClr val="bg1"/>
                </a:solidFill>
              </a:rPr>
              <a:t>Friendly for people without experience in Architectural Modeling</a:t>
            </a:r>
          </a:p>
          <a:p>
            <a:pPr marL="457200" indent="-457200">
              <a:buFontTx/>
              <a:buChar char="-"/>
            </a:pPr>
            <a:endParaRPr lang="en-US" sz="2800" i="1" dirty="0" smtClean="0">
              <a:solidFill>
                <a:schemeClr val="bg1"/>
              </a:solidFill>
            </a:endParaRPr>
          </a:p>
          <a:p>
            <a:pPr marL="457200" indent="-457200">
              <a:buFontTx/>
              <a:buChar char="-"/>
            </a:pPr>
            <a:r>
              <a:rPr lang="en-US" sz="2800" i="1" dirty="0" smtClean="0">
                <a:solidFill>
                  <a:schemeClr val="bg1"/>
                </a:solidFill>
              </a:rPr>
              <a:t>Fast and requires relatively small memory</a:t>
            </a:r>
          </a:p>
          <a:p>
            <a:pPr marL="457200" indent="-457200">
              <a:buFontTx/>
              <a:buChar char="-"/>
            </a:pP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3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608" y="128789"/>
            <a:ext cx="9944006" cy="702367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What is 3D Smart Architecture Modeling </a:t>
            </a:r>
            <a:r>
              <a:rPr lang="en-US" sz="3600" b="1" dirty="0" smtClean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60608" y="83209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45" y="973761"/>
            <a:ext cx="10881373" cy="580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1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053" y="193182"/>
            <a:ext cx="2944969" cy="1243281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Tools:</a:t>
            </a:r>
            <a:endParaRPr lang="en-US" sz="54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11" y="1937402"/>
            <a:ext cx="1188720" cy="1188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689" y="4175701"/>
            <a:ext cx="1371600" cy="1371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969" y="1937402"/>
            <a:ext cx="1188720" cy="11887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23" y="4175701"/>
            <a:ext cx="1688188" cy="11550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550" y="4175701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3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670" y="316537"/>
            <a:ext cx="1232296" cy="1371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735" y="1941933"/>
            <a:ext cx="1463040" cy="1463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381" y="1941933"/>
            <a:ext cx="1463040" cy="1463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079" y="5372686"/>
            <a:ext cx="1219200" cy="1219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35" y="5372686"/>
            <a:ext cx="1219200" cy="1219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12" y="4044017"/>
            <a:ext cx="883627" cy="8836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26" y="3876231"/>
            <a:ext cx="1219200" cy="1219200"/>
          </a:xfrm>
          <a:prstGeom prst="rect">
            <a:avLst/>
          </a:prstGeom>
        </p:spPr>
      </p:pic>
      <p:cxnSp>
        <p:nvCxnSpPr>
          <p:cNvPr id="31" name="Curved Connector 30"/>
          <p:cNvCxnSpPr>
            <a:stCxn id="12" idx="0"/>
            <a:endCxn id="3" idx="2"/>
          </p:cNvCxnSpPr>
          <p:nvPr/>
        </p:nvCxnSpPr>
        <p:spPr>
          <a:xfrm rot="5400000" flipH="1" flipV="1">
            <a:off x="1705711" y="3160688"/>
            <a:ext cx="471258" cy="95982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3" idx="0"/>
            <a:endCxn id="2" idx="2"/>
          </p:cNvCxnSpPr>
          <p:nvPr/>
        </p:nvCxnSpPr>
        <p:spPr>
          <a:xfrm rot="5400000" flipH="1" flipV="1">
            <a:off x="4264638" y="-155246"/>
            <a:ext cx="253796" cy="3940563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2" idx="2"/>
            <a:endCxn id="9" idx="0"/>
          </p:cNvCxnSpPr>
          <p:nvPr/>
        </p:nvCxnSpPr>
        <p:spPr>
          <a:xfrm rot="16200000" flipH="1">
            <a:off x="8169961" y="-120007"/>
            <a:ext cx="253796" cy="3870083"/>
          </a:xfrm>
          <a:prstGeom prst="curved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9" idx="2"/>
            <a:endCxn id="10" idx="0"/>
          </p:cNvCxnSpPr>
          <p:nvPr/>
        </p:nvCxnSpPr>
        <p:spPr>
          <a:xfrm rot="16200000" flipH="1">
            <a:off x="9593434" y="4043440"/>
            <a:ext cx="1967713" cy="690778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11" idx="0"/>
            <a:endCxn id="27" idx="4"/>
          </p:cNvCxnSpPr>
          <p:nvPr/>
        </p:nvCxnSpPr>
        <p:spPr>
          <a:xfrm rot="16200000" flipV="1">
            <a:off x="743460" y="5036010"/>
            <a:ext cx="445042" cy="228309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95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054" y="193182"/>
            <a:ext cx="9944006" cy="1243281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bg1"/>
                </a:solidFill>
              </a:rPr>
              <a:t>Modify Components:</a:t>
            </a:r>
            <a:endParaRPr lang="en-US" sz="4800" b="1" dirty="0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5054" y="1609344"/>
            <a:ext cx="106619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3200" dirty="0" smtClean="0">
                <a:solidFill>
                  <a:schemeClr val="bg1"/>
                </a:solidFill>
              </a:rPr>
              <a:t>There are two types of modifications:</a:t>
            </a:r>
          </a:p>
          <a:p>
            <a:pPr>
              <a:lnSpc>
                <a:spcPct val="200000"/>
              </a:lnSpc>
            </a:pPr>
            <a:r>
              <a:rPr lang="en-US" sz="3200" dirty="0" smtClean="0">
                <a:solidFill>
                  <a:schemeClr val="bg1"/>
                </a:solidFill>
              </a:rPr>
              <a:t>1- Modify </a:t>
            </a:r>
            <a:r>
              <a:rPr lang="en-US" sz="3200" b="1" dirty="0" smtClean="0">
                <a:solidFill>
                  <a:schemeClr val="bg1"/>
                </a:solidFill>
              </a:rPr>
              <a:t>Construction</a:t>
            </a:r>
            <a:r>
              <a:rPr lang="en-US" sz="3200" dirty="0" smtClean="0">
                <a:solidFill>
                  <a:schemeClr val="bg1"/>
                </a:solidFill>
              </a:rPr>
              <a:t> components.</a:t>
            </a:r>
          </a:p>
          <a:p>
            <a:pPr>
              <a:lnSpc>
                <a:spcPct val="200000"/>
              </a:lnSpc>
            </a:pPr>
            <a:r>
              <a:rPr lang="en-US" sz="3200" dirty="0" smtClean="0">
                <a:solidFill>
                  <a:schemeClr val="bg1"/>
                </a:solidFill>
              </a:rPr>
              <a:t>2- Modify </a:t>
            </a:r>
            <a:r>
              <a:rPr lang="en-US" sz="3200" b="1" dirty="0" smtClean="0">
                <a:solidFill>
                  <a:schemeClr val="bg1"/>
                </a:solidFill>
              </a:rPr>
              <a:t>Materials and Textures </a:t>
            </a:r>
            <a:r>
              <a:rPr lang="en-US" sz="3200" dirty="0" smtClean="0">
                <a:solidFill>
                  <a:schemeClr val="bg1"/>
                </a:solidFill>
              </a:rPr>
              <a:t>of components.</a:t>
            </a:r>
          </a:p>
          <a:p>
            <a:pPr>
              <a:lnSpc>
                <a:spcPct val="200000"/>
              </a:lnSpc>
            </a:pP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38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11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897" y="2551837"/>
            <a:ext cx="87622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Modify</a:t>
            </a:r>
          </a:p>
          <a:p>
            <a:pPr algn="ctr"/>
            <a:r>
              <a:rPr lang="en-US" sz="5400" b="1" dirty="0">
                <a:solidFill>
                  <a:schemeClr val="bg1"/>
                </a:solidFill>
              </a:rPr>
              <a:t>Construction</a:t>
            </a:r>
            <a:r>
              <a:rPr lang="en-US" sz="5400" dirty="0">
                <a:solidFill>
                  <a:schemeClr val="bg1"/>
                </a:solidFill>
              </a:rPr>
              <a:t> components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88496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1813</TotalTime>
  <Words>270</Words>
  <Application>Microsoft Office PowerPoint</Application>
  <PresentationFormat>Widescreen</PresentationFormat>
  <Paragraphs>92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Outline:</vt:lpstr>
      <vt:lpstr>What is 3D Smart Architecture Modeling :</vt:lpstr>
      <vt:lpstr>What is 3D Smart Architecture Modeling :</vt:lpstr>
      <vt:lpstr>Tools:</vt:lpstr>
      <vt:lpstr>PowerPoint Presentation</vt:lpstr>
      <vt:lpstr>Modify Components: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of problems: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Texture</vt:lpstr>
      <vt:lpstr>Texture</vt:lpstr>
      <vt:lpstr>Texture - Tiling</vt:lpstr>
      <vt:lpstr>Material - Color</vt:lpstr>
      <vt:lpstr>Material</vt:lpstr>
      <vt:lpstr>Website &amp; Mobile Application</vt:lpstr>
      <vt:lpstr>Website</vt:lpstr>
      <vt:lpstr>Website - Tutorial</vt:lpstr>
      <vt:lpstr>Mobile Application</vt:lpstr>
      <vt:lpstr>PowerPoint Presentation</vt:lpstr>
      <vt:lpstr>PowerPoint Presentation</vt:lpstr>
      <vt:lpstr>Future Work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95</cp:revision>
  <dcterms:created xsi:type="dcterms:W3CDTF">2017-12-09T22:01:01Z</dcterms:created>
  <dcterms:modified xsi:type="dcterms:W3CDTF">2017-12-20T23:56:35Z</dcterms:modified>
</cp:coreProperties>
</file>