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charts/chart3.xml" ContentType="application/vnd.openxmlformats-officedocument.drawingml.chart+xml"/>
  <Default Extension="xlsx" ContentType="application/vnd.openxmlformats-officedocument.spreadsheetml.sheet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rawings/drawing1.xml" ContentType="application/vnd.openxmlformats-officedocument.drawingml.chartshape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5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300" r:id="rId19"/>
    <p:sldId id="274" r:id="rId20"/>
    <p:sldId id="303" r:id="rId21"/>
    <p:sldId id="275" r:id="rId22"/>
    <p:sldId id="276" r:id="rId23"/>
    <p:sldId id="277" r:id="rId24"/>
    <p:sldId id="278" r:id="rId25"/>
    <p:sldId id="279" r:id="rId26"/>
    <p:sldId id="281" r:id="rId27"/>
    <p:sldId id="283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95" r:id="rId37"/>
    <p:sldId id="296" r:id="rId38"/>
    <p:sldId id="297" r:id="rId39"/>
    <p:sldId id="299" r:id="rId40"/>
    <p:sldId id="301" r:id="rId41"/>
    <p:sldId id="302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psd\Desktop\Graduation%20Project\Copy%20of%202012%20Monthly-1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LL%20Inventory\Inventories%20PIPE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LL%20Inventory\Inventories%20PIPE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LL%20Inventory\Inventories%20PIPE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LL%20Inventory\General%20Inventory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psd\Desktop\Graduation%20Project\Copy%20of%202012%20Monthly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sd\Desktop\Graduation%20Project\Forecasting\Pipes%20Forecastin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sd\Desktop\Graduation%20Project\Forecasting\Pipes%20Forecasting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sd\Desktop\Graduation%20Project\Forecasting\Preform%20Forecasting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sd\Desktop\Graduation%20Project\Forecasting\Bottles%20Forecasting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LL%20Inventory\Inventories%20PREFORM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Preform Classification</a:t>
            </a:r>
          </a:p>
        </c:rich>
      </c:tx>
      <c:layout>
        <c:manualLayout>
          <c:xMode val="edge"/>
          <c:yMode val="edge"/>
          <c:x val="0.30464111256926218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'Preforms classification'!$E$1</c:f>
              <c:strCache>
                <c:ptCount val="1"/>
                <c:pt idx="0">
                  <c:v>Cumulative %</c:v>
                </c:pt>
              </c:strCache>
            </c:strRef>
          </c:tx>
          <c:cat>
            <c:strRef>
              <c:f>'Preforms classification'!$A$2:$A$19</c:f>
              <c:strCache>
                <c:ptCount val="18"/>
                <c:pt idx="0">
                  <c:v>AB4 - 30 - Blue </c:v>
                </c:pt>
                <c:pt idx="1">
                  <c:v>AB2  - 33 - Blue </c:v>
                </c:pt>
                <c:pt idx="2">
                  <c:v>AB2 - 30 - Trans.</c:v>
                </c:pt>
                <c:pt idx="3">
                  <c:v>AB4 - 33 - Blue</c:v>
                </c:pt>
                <c:pt idx="4">
                  <c:v>AB2 - 30 - Blue </c:v>
                </c:pt>
                <c:pt idx="5">
                  <c:v>AB4 - 30 - Trans.</c:v>
                </c:pt>
                <c:pt idx="6">
                  <c:v>Trans. - 33 </c:v>
                </c:pt>
                <c:pt idx="7">
                  <c:v>AB2 - 15.5 Trans.</c:v>
                </c:pt>
                <c:pt idx="8">
                  <c:v>AB4 - 15.5 - Trans.</c:v>
                </c:pt>
                <c:pt idx="9">
                  <c:v>Trans. - 51 </c:v>
                </c:pt>
                <c:pt idx="10">
                  <c:v>Trans. - 23 </c:v>
                </c:pt>
                <c:pt idx="11">
                  <c:v>DB7 - 30 - Trans. </c:v>
                </c:pt>
                <c:pt idx="12">
                  <c:v>Trans. - 18 </c:v>
                </c:pt>
                <c:pt idx="13">
                  <c:v>Blue - 18 </c:v>
                </c:pt>
                <c:pt idx="14">
                  <c:v>Trans. - 80</c:v>
                </c:pt>
                <c:pt idx="15">
                  <c:v>Trans. - 47  </c:v>
                </c:pt>
                <c:pt idx="16">
                  <c:v>DB7 - 33 - Blue</c:v>
                </c:pt>
                <c:pt idx="17">
                  <c:v>Blue - 47 </c:v>
                </c:pt>
              </c:strCache>
            </c:strRef>
          </c:cat>
          <c:val>
            <c:numRef>
              <c:f>'Preforms classification'!$E$2:$E$19</c:f>
              <c:numCache>
                <c:formatCode>General</c:formatCode>
                <c:ptCount val="18"/>
                <c:pt idx="0">
                  <c:v>32.702058781077163</c:v>
                </c:pt>
                <c:pt idx="1">
                  <c:v>60.622414339298672</c:v>
                </c:pt>
                <c:pt idx="2">
                  <c:v>73.306327804135549</c:v>
                </c:pt>
                <c:pt idx="3">
                  <c:v>82.16341656809837</c:v>
                </c:pt>
                <c:pt idx="4">
                  <c:v>87.443741084332913</c:v>
                </c:pt>
                <c:pt idx="5">
                  <c:v>92.003876499378606</c:v>
                </c:pt>
                <c:pt idx="6">
                  <c:v>94.069030931390841</c:v>
                </c:pt>
                <c:pt idx="7">
                  <c:v>95.359072939297548</c:v>
                </c:pt>
                <c:pt idx="8">
                  <c:v>96.629994882570614</c:v>
                </c:pt>
                <c:pt idx="9">
                  <c:v>97.751330437830688</c:v>
                </c:pt>
                <c:pt idx="10">
                  <c:v>98.416596216101709</c:v>
                </c:pt>
                <c:pt idx="11">
                  <c:v>98.949333703237897</c:v>
                </c:pt>
                <c:pt idx="12">
                  <c:v>99.334171866886336</c:v>
                </c:pt>
                <c:pt idx="13">
                  <c:v>99.679645191584243</c:v>
                </c:pt>
                <c:pt idx="14">
                  <c:v>99.852663031355036</c:v>
                </c:pt>
                <c:pt idx="15">
                  <c:v>99.925206805993213</c:v>
                </c:pt>
                <c:pt idx="16">
                  <c:v>99.987253290244979</c:v>
                </c:pt>
                <c:pt idx="17">
                  <c:v>100.00000000000001</c:v>
                </c:pt>
              </c:numCache>
            </c:numRef>
          </c:val>
        </c:ser>
        <c:gapWidth val="0"/>
        <c:axId val="57537280"/>
        <c:axId val="57538816"/>
      </c:barChart>
      <c:catAx>
        <c:axId val="57537280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7538816"/>
        <c:crosses val="autoZero"/>
        <c:auto val="1"/>
        <c:lblAlgn val="ctr"/>
        <c:lblOffset val="100"/>
      </c:catAx>
      <c:valAx>
        <c:axId val="57538816"/>
        <c:scaling>
          <c:orientation val="minMax"/>
          <c:max val="100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7537280"/>
        <c:crosses val="autoZero"/>
        <c:crossBetween val="between"/>
        <c:majorUnit val="5"/>
      </c:valAx>
    </c:plotArea>
    <c:plotVisOnly val="1"/>
    <c:dispBlanksAs val="gap"/>
  </c:chart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ar-SA"/>
            </a:pPr>
            <a:r>
              <a:rPr lang="en-US"/>
              <a:t>Poly Ethylene Connecters Cumm</a:t>
            </a:r>
            <a:r>
              <a:rPr lang="en-US" baseline="0"/>
              <a:t> %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Poly Ethelen Connecters Cummulative</c:v>
          </c:tx>
          <c:spPr>
            <a:solidFill>
              <a:srgbClr val="C0504D">
                <a:lumMod val="75000"/>
              </a:srgbClr>
            </a:solidFill>
          </c:spPr>
          <c:cat>
            <c:strRef>
              <c:f>'Pipes Comm'!$A$171:$A$279</c:f>
              <c:strCache>
                <c:ptCount val="109"/>
                <c:pt idx="0">
                  <c:v>E.F ELbow 20</c:v>
                </c:pt>
                <c:pt idx="1">
                  <c:v>E.F Reducer TEE 25/20</c:v>
                </c:pt>
                <c:pt idx="2">
                  <c:v>E.F TRNS 63*2 MALE</c:v>
                </c:pt>
                <c:pt idx="3">
                  <c:v>TRNS 25-3/4 MALE</c:v>
                </c:pt>
                <c:pt idx="4">
                  <c:v>E.F Reducer TEE 32/25</c:v>
                </c:pt>
                <c:pt idx="5">
                  <c:v>E.F TRNS 20/1/2 FEM</c:v>
                </c:pt>
                <c:pt idx="6">
                  <c:v>E.F TRNS 32*1 MALE</c:v>
                </c:pt>
                <c:pt idx="7">
                  <c:v>Brass Trans 63-2 FEM </c:v>
                </c:pt>
                <c:pt idx="8">
                  <c:v>TRNS 20-1/2 Male PE100</c:v>
                </c:pt>
                <c:pt idx="9">
                  <c:v>E.F Reducer 25-20</c:v>
                </c:pt>
                <c:pt idx="10">
                  <c:v>E.F Reducer TEE 63-32</c:v>
                </c:pt>
                <c:pt idx="11">
                  <c:v>E.F TRNS 25*3/4 FEM</c:v>
                </c:pt>
                <c:pt idx="12">
                  <c:v>Elbow 90 mm </c:v>
                </c:pt>
                <c:pt idx="13">
                  <c:v>EF + Welding Machine for HDPE</c:v>
                </c:pt>
                <c:pt idx="14">
                  <c:v>TEGA Brass TRNS 32-1 FEM</c:v>
                </c:pt>
                <c:pt idx="15">
                  <c:v>E.F Coupler 32 mm</c:v>
                </c:pt>
                <c:pt idx="16">
                  <c:v>E.F Saddle 63-32 PE100</c:v>
                </c:pt>
                <c:pt idx="17">
                  <c:v>E.F Reducer TEE 32-20</c:v>
                </c:pt>
                <c:pt idx="18">
                  <c:v>E.F Saddle 110-75</c:v>
                </c:pt>
                <c:pt idx="19">
                  <c:v>E.F Reducer 32/20 PE100</c:v>
                </c:pt>
                <c:pt idx="20">
                  <c:v>e.f tapping tee 63/25</c:v>
                </c:pt>
                <c:pt idx="21">
                  <c:v>E.F Reducer 160-110</c:v>
                </c:pt>
                <c:pt idx="22">
                  <c:v>E.F Saddle 110/32</c:v>
                </c:pt>
                <c:pt idx="23">
                  <c:v>E.F Coupler 110 SDR 100</c:v>
                </c:pt>
                <c:pt idx="24">
                  <c:v>Steel TRNS 90*3 WELD</c:v>
                </c:pt>
                <c:pt idx="25">
                  <c:v>E.F Coupler 63 SDR 100 </c:v>
                </c:pt>
                <c:pt idx="26">
                  <c:v>E.F Reducer 75-50 MM</c:v>
                </c:pt>
                <c:pt idx="27">
                  <c:v>E.F Trans 25-3/4 FEM</c:v>
                </c:pt>
                <c:pt idx="28">
                  <c:v>E.F Coupler 63 SDR 100 </c:v>
                </c:pt>
                <c:pt idx="29">
                  <c:v>Eqel TEE 110 mm</c:v>
                </c:pt>
                <c:pt idx="30">
                  <c:v>E.F End Cap 63</c:v>
                </c:pt>
                <c:pt idx="31">
                  <c:v>Steel TRNS 110*4 WELD</c:v>
                </c:pt>
                <c:pt idx="32">
                  <c:v>E.F Reducer 75-63</c:v>
                </c:pt>
                <c:pt idx="33">
                  <c:v>E.F Saddle 90/32</c:v>
                </c:pt>
                <c:pt idx="34">
                  <c:v>E.F Coupler 20mm SDR11</c:v>
                </c:pt>
                <c:pt idx="35">
                  <c:v>Brass Trans 63-2 FEM </c:v>
                </c:pt>
                <c:pt idx="36">
                  <c:v>e.f tapping tee 63.32</c:v>
                </c:pt>
                <c:pt idx="37">
                  <c:v>E.F saddel 110/63 m</c:v>
                </c:pt>
                <c:pt idx="38">
                  <c:v>TRNS 50-1/12 Male SDR PE100</c:v>
                </c:pt>
                <c:pt idx="39">
                  <c:v>E.F coupler 25 MM</c:v>
                </c:pt>
                <c:pt idx="40">
                  <c:v>E.F Reducer 90/63 SDR 100</c:v>
                </c:pt>
                <c:pt idx="41">
                  <c:v>E.F TEE 25</c:v>
                </c:pt>
                <c:pt idx="42">
                  <c:v>E.F TEE 63MM SDR11 PN16</c:v>
                </c:pt>
                <c:pt idx="43">
                  <c:v>E.F saddel 90 63 m</c:v>
                </c:pt>
                <c:pt idx="44">
                  <c:v>END Cap 110 SDR PE 100</c:v>
                </c:pt>
                <c:pt idx="45">
                  <c:v>E.F Tapping TEE 160/50</c:v>
                </c:pt>
                <c:pt idx="46">
                  <c:v>E.F Saddle 250-110</c:v>
                </c:pt>
                <c:pt idx="47">
                  <c:v>E.F Reducer 110/90 SDR 11 PE100</c:v>
                </c:pt>
                <c:pt idx="48">
                  <c:v>E.F Reducer 63*50</c:v>
                </c:pt>
                <c:pt idx="49">
                  <c:v>E.F coupler 90 PE100</c:v>
                </c:pt>
                <c:pt idx="50">
                  <c:v>E.F reducer 63/32 PE 100</c:v>
                </c:pt>
                <c:pt idx="51">
                  <c:v>reducer tee 90*63</c:v>
                </c:pt>
                <c:pt idx="52">
                  <c:v>Elbow 110 mm</c:v>
                </c:pt>
                <c:pt idx="53">
                  <c:v>E.F Saddle 200-110</c:v>
                </c:pt>
                <c:pt idx="54">
                  <c:v>E.F Coupler 90 SDR 100 </c:v>
                </c:pt>
                <c:pt idx="55">
                  <c:v>E.F TEE 90 SDR PE 100</c:v>
                </c:pt>
                <c:pt idx="56">
                  <c:v>Steel Flange 3 - 18</c:v>
                </c:pt>
                <c:pt idx="57">
                  <c:v>E.F Saddle 160-110</c:v>
                </c:pt>
                <c:pt idx="58">
                  <c:v>Steel Flange 110 mm PN 10-16</c:v>
                </c:pt>
                <c:pt idx="59">
                  <c:v>E.F Saddle 160-75</c:v>
                </c:pt>
                <c:pt idx="60">
                  <c:v>E.F Tapping TEE 110/50</c:v>
                </c:pt>
                <c:pt idx="61">
                  <c:v>E.F Saddle 63-20</c:v>
                </c:pt>
                <c:pt idx="62">
                  <c:v>E.F Saddle 63-25</c:v>
                </c:pt>
                <c:pt idx="63">
                  <c:v>TEE90 MM</c:v>
                </c:pt>
                <c:pt idx="64">
                  <c:v>FlNGE ADAPTER 110 MM</c:v>
                </c:pt>
                <c:pt idx="65">
                  <c:v>E.F Coupler 75</c:v>
                </c:pt>
                <c:pt idx="66">
                  <c:v>Reducer TEE 200/160</c:v>
                </c:pt>
                <c:pt idx="67">
                  <c:v>E.F Saddle 125-32</c:v>
                </c:pt>
                <c:pt idx="68">
                  <c:v>Spigot reducer 110/90</c:v>
                </c:pt>
                <c:pt idx="69">
                  <c:v>Copper 1/2 inch</c:v>
                </c:pt>
                <c:pt idx="70">
                  <c:v>Flange 63 steel </c:v>
                </c:pt>
                <c:pt idx="71">
                  <c:v>EF + Socket 160mm</c:v>
                </c:pt>
                <c:pt idx="72">
                  <c:v>E.F End Cap 32 PE100</c:v>
                </c:pt>
                <c:pt idx="73">
                  <c:v>Coupler E.F 32 MM</c:v>
                </c:pt>
                <c:pt idx="74">
                  <c:v>e.f tapping tee 90/25</c:v>
                </c:pt>
                <c:pt idx="75">
                  <c:v>e.f tapping tee 110/25</c:v>
                </c:pt>
                <c:pt idx="76">
                  <c:v>E.F Elbow 50</c:v>
                </c:pt>
                <c:pt idx="77">
                  <c:v>E.F End Cap 90</c:v>
                </c:pt>
                <c:pt idx="78">
                  <c:v>E.F Coupler 20 SDR 11 </c:v>
                </c:pt>
                <c:pt idx="79">
                  <c:v>steel flange 75mm</c:v>
                </c:pt>
                <c:pt idx="80">
                  <c:v>Flange ad 63</c:v>
                </c:pt>
                <c:pt idx="81">
                  <c:v>flange adapter 75 mm</c:v>
                </c:pt>
                <c:pt idx="82">
                  <c:v>E. FTEE 50 PE100</c:v>
                </c:pt>
                <c:pt idx="83">
                  <c:v>e.f tapping tee 90.32</c:v>
                </c:pt>
                <c:pt idx="84">
                  <c:v>e.f tapping tee 110/32</c:v>
                </c:pt>
                <c:pt idx="85">
                  <c:v>Reducer TEE 250/160</c:v>
                </c:pt>
                <c:pt idx="86">
                  <c:v>Reducer TEE 250/110</c:v>
                </c:pt>
                <c:pt idx="87">
                  <c:v>E.F TEE 63MM SDR11 PN16</c:v>
                </c:pt>
                <c:pt idx="88">
                  <c:v>E.F Saddle 200-75</c:v>
                </c:pt>
                <c:pt idx="89">
                  <c:v>Copper 1 inch</c:v>
                </c:pt>
                <c:pt idx="90">
                  <c:v>E.F Saddle 63/63</c:v>
                </c:pt>
                <c:pt idx="91">
                  <c:v>E.F END Cap 20 SDR 11 PE</c:v>
                </c:pt>
                <c:pt idx="92">
                  <c:v>Flange adapter 160</c:v>
                </c:pt>
                <c:pt idx="93">
                  <c:v>Reducer 160*110</c:v>
                </c:pt>
                <c:pt idx="94">
                  <c:v>E.F TEE 110 mm</c:v>
                </c:pt>
                <c:pt idx="95">
                  <c:v>Flange adapter 110 mm</c:v>
                </c:pt>
                <c:pt idx="96">
                  <c:v>Reducer TEE 200/110</c:v>
                </c:pt>
                <c:pt idx="97">
                  <c:v>Flange adapter 75 mm</c:v>
                </c:pt>
                <c:pt idx="98">
                  <c:v>Reducer 90-75 mm</c:v>
                </c:pt>
                <c:pt idx="99">
                  <c:v>E.F Coupler 125</c:v>
                </c:pt>
                <c:pt idx="100">
                  <c:v>E.F coupler 250mm</c:v>
                </c:pt>
                <c:pt idx="101">
                  <c:v>E.F Reducer 90/63 SDR PE 100</c:v>
                </c:pt>
                <c:pt idx="102">
                  <c:v>E.F Coupler 90 PE100</c:v>
                </c:pt>
                <c:pt idx="103">
                  <c:v>Reducer TEE 160*110</c:v>
                </c:pt>
                <c:pt idx="104">
                  <c:v>Reducer TEE 200/90</c:v>
                </c:pt>
                <c:pt idx="105">
                  <c:v>Te ( Injected) 160mm</c:v>
                </c:pt>
                <c:pt idx="106">
                  <c:v>TEE90 MM</c:v>
                </c:pt>
                <c:pt idx="107">
                  <c:v>Reducer 90/63 M </c:v>
                </c:pt>
                <c:pt idx="108">
                  <c:v>E.F TEE 75 mm</c:v>
                </c:pt>
              </c:strCache>
            </c:strRef>
          </c:cat>
          <c:val>
            <c:numRef>
              <c:f>'Pipes Comm'!$D$171:$D$279</c:f>
              <c:numCache>
                <c:formatCode>General</c:formatCode>
                <c:ptCount val="109"/>
                <c:pt idx="0">
                  <c:v>6.8594027001227333</c:v>
                </c:pt>
                <c:pt idx="1">
                  <c:v>13.67675803445611</c:v>
                </c:pt>
                <c:pt idx="2">
                  <c:v>18.639483612891535</c:v>
                </c:pt>
                <c:pt idx="3">
                  <c:v>23.404472930587659</c:v>
                </c:pt>
                <c:pt idx="4">
                  <c:v>27.014864312014314</c:v>
                </c:pt>
                <c:pt idx="5">
                  <c:v>30.588890404109272</c:v>
                </c:pt>
                <c:pt idx="6">
                  <c:v>34.065184781126405</c:v>
                </c:pt>
                <c:pt idx="7">
                  <c:v>37.217600800036344</c:v>
                </c:pt>
                <c:pt idx="8">
                  <c:v>39.919996363471064</c:v>
                </c:pt>
                <c:pt idx="9">
                  <c:v>42.386017546251999</c:v>
                </c:pt>
                <c:pt idx="10">
                  <c:v>44.788399472703304</c:v>
                </c:pt>
                <c:pt idx="11">
                  <c:v>47.096458929951538</c:v>
                </c:pt>
                <c:pt idx="12">
                  <c:v>49.253375153416044</c:v>
                </c:pt>
                <c:pt idx="13">
                  <c:v>51.368244011091264</c:v>
                </c:pt>
                <c:pt idx="14">
                  <c:v>53.301286422109975</c:v>
                </c:pt>
                <c:pt idx="15">
                  <c:v>55.0763671075958</c:v>
                </c:pt>
                <c:pt idx="16">
                  <c:v>56.717350788672206</c:v>
                </c:pt>
                <c:pt idx="17">
                  <c:v>58.295831628710403</c:v>
                </c:pt>
                <c:pt idx="18">
                  <c:v>59.804991135960726</c:v>
                </c:pt>
                <c:pt idx="19">
                  <c:v>61.302786490294864</c:v>
                </c:pt>
                <c:pt idx="20">
                  <c:v>62.746033910632299</c:v>
                </c:pt>
                <c:pt idx="21">
                  <c:v>63.959725442065547</c:v>
                </c:pt>
                <c:pt idx="22">
                  <c:v>65.166598481749176</c:v>
                </c:pt>
                <c:pt idx="23">
                  <c:v>66.359834537933139</c:v>
                </c:pt>
                <c:pt idx="24">
                  <c:v>67.547388517659314</c:v>
                </c:pt>
                <c:pt idx="25">
                  <c:v>68.709941360970973</c:v>
                </c:pt>
                <c:pt idx="26">
                  <c:v>69.807718532660147</c:v>
                </c:pt>
                <c:pt idx="27">
                  <c:v>70.887313059684459</c:v>
                </c:pt>
                <c:pt idx="28">
                  <c:v>71.925996636210755</c:v>
                </c:pt>
                <c:pt idx="29">
                  <c:v>72.964680212736951</c:v>
                </c:pt>
                <c:pt idx="30">
                  <c:v>73.984044729306234</c:v>
                </c:pt>
                <c:pt idx="31">
                  <c:v>75.002272830582626</c:v>
                </c:pt>
                <c:pt idx="32">
                  <c:v>75.929587708532239</c:v>
                </c:pt>
                <c:pt idx="33">
                  <c:v>76.830765034774288</c:v>
                </c:pt>
                <c:pt idx="34">
                  <c:v>77.658075367061727</c:v>
                </c:pt>
                <c:pt idx="35">
                  <c:v>78.480840038183558</c:v>
                </c:pt>
                <c:pt idx="36">
                  <c:v>79.274057911723219</c:v>
                </c:pt>
                <c:pt idx="37">
                  <c:v>80.049093140597364</c:v>
                </c:pt>
                <c:pt idx="38">
                  <c:v>80.822991954179514</c:v>
                </c:pt>
                <c:pt idx="39">
                  <c:v>81.587799445429383</c:v>
                </c:pt>
                <c:pt idx="40">
                  <c:v>82.351470521387384</c:v>
                </c:pt>
                <c:pt idx="41">
                  <c:v>83.075367062138795</c:v>
                </c:pt>
                <c:pt idx="42">
                  <c:v>83.732215100686389</c:v>
                </c:pt>
                <c:pt idx="43">
                  <c:v>84.376562571025858</c:v>
                </c:pt>
                <c:pt idx="44">
                  <c:v>84.983408336742357</c:v>
                </c:pt>
                <c:pt idx="45">
                  <c:v>85.576617118959575</c:v>
                </c:pt>
                <c:pt idx="46">
                  <c:v>86.155052502385928</c:v>
                </c:pt>
                <c:pt idx="47">
                  <c:v>86.731215055229896</c:v>
                </c:pt>
                <c:pt idx="48">
                  <c:v>87.264193826992226</c:v>
                </c:pt>
                <c:pt idx="49">
                  <c:v>87.792626937588139</c:v>
                </c:pt>
                <c:pt idx="50">
                  <c:v>88.317650802309274</c:v>
                </c:pt>
                <c:pt idx="51">
                  <c:v>88.841538251738783</c:v>
                </c:pt>
                <c:pt idx="52">
                  <c:v>89.344970225919425</c:v>
                </c:pt>
                <c:pt idx="53">
                  <c:v>89.802945588435819</c:v>
                </c:pt>
                <c:pt idx="54">
                  <c:v>90.226828492204248</c:v>
                </c:pt>
                <c:pt idx="55">
                  <c:v>90.648438565389142</c:v>
                </c:pt>
                <c:pt idx="56">
                  <c:v>91.043911086867666</c:v>
                </c:pt>
                <c:pt idx="57">
                  <c:v>91.435974362470958</c:v>
                </c:pt>
                <c:pt idx="58">
                  <c:v>91.821219146324879</c:v>
                </c:pt>
                <c:pt idx="59">
                  <c:v>92.191690531387863</c:v>
                </c:pt>
                <c:pt idx="60">
                  <c:v>92.558752670575743</c:v>
                </c:pt>
                <c:pt idx="61">
                  <c:v>92.911041410973297</c:v>
                </c:pt>
                <c:pt idx="62">
                  <c:v>93.263330151370582</c:v>
                </c:pt>
                <c:pt idx="63">
                  <c:v>93.597436247102223</c:v>
                </c:pt>
                <c:pt idx="64">
                  <c:v>93.908814037001719</c:v>
                </c:pt>
                <c:pt idx="65">
                  <c:v>94.194054275194404</c:v>
                </c:pt>
                <c:pt idx="66">
                  <c:v>94.466793945179717</c:v>
                </c:pt>
                <c:pt idx="67">
                  <c:v>94.723623801081928</c:v>
                </c:pt>
                <c:pt idx="68">
                  <c:v>94.978180826400788</c:v>
                </c:pt>
                <c:pt idx="69">
                  <c:v>95.230465021137675</c:v>
                </c:pt>
                <c:pt idx="70">
                  <c:v>95.477067139415482</c:v>
                </c:pt>
                <c:pt idx="71">
                  <c:v>95.704350197736318</c:v>
                </c:pt>
                <c:pt idx="72">
                  <c:v>95.923678349015916</c:v>
                </c:pt>
                <c:pt idx="73">
                  <c:v>96.129369516795833</c:v>
                </c:pt>
                <c:pt idx="74">
                  <c:v>96.32824219282638</c:v>
                </c:pt>
                <c:pt idx="75">
                  <c:v>96.527114868857737</c:v>
                </c:pt>
                <c:pt idx="76">
                  <c:v>96.724851129596658</c:v>
                </c:pt>
                <c:pt idx="77">
                  <c:v>96.921450975044394</c:v>
                </c:pt>
                <c:pt idx="78">
                  <c:v>97.111232328742275</c:v>
                </c:pt>
                <c:pt idx="79">
                  <c:v>97.296468021273796</c:v>
                </c:pt>
                <c:pt idx="80">
                  <c:v>97.478294467930425</c:v>
                </c:pt>
                <c:pt idx="81">
                  <c:v>97.656711668712276</c:v>
                </c:pt>
                <c:pt idx="82">
                  <c:v>97.819219055411665</c:v>
                </c:pt>
                <c:pt idx="83">
                  <c:v>97.978317196235807</c:v>
                </c:pt>
                <c:pt idx="84">
                  <c:v>98.137415337060759</c:v>
                </c:pt>
                <c:pt idx="85">
                  <c:v>98.293104232010606</c:v>
                </c:pt>
                <c:pt idx="86">
                  <c:v>98.431746897585867</c:v>
                </c:pt>
                <c:pt idx="87">
                  <c:v>98.563571071412383</c:v>
                </c:pt>
                <c:pt idx="88">
                  <c:v>98.694258829946875</c:v>
                </c:pt>
                <c:pt idx="89">
                  <c:v>98.815855266148517</c:v>
                </c:pt>
                <c:pt idx="90">
                  <c:v>98.928360380017324</c:v>
                </c:pt>
                <c:pt idx="91">
                  <c:v>99.018137188053771</c:v>
                </c:pt>
                <c:pt idx="92">
                  <c:v>99.104504750215966</c:v>
                </c:pt>
                <c:pt idx="93">
                  <c:v>99.187463066503071</c:v>
                </c:pt>
                <c:pt idx="94">
                  <c:v>99.269284967498564</c:v>
                </c:pt>
                <c:pt idx="95">
                  <c:v>99.348834037910848</c:v>
                </c:pt>
                <c:pt idx="96">
                  <c:v>99.426110277739951</c:v>
                </c:pt>
                <c:pt idx="97">
                  <c:v>99.499977271694178</c:v>
                </c:pt>
                <c:pt idx="98">
                  <c:v>99.573844265648503</c:v>
                </c:pt>
                <c:pt idx="99">
                  <c:v>99.646574844311161</c:v>
                </c:pt>
                <c:pt idx="100">
                  <c:v>99.718169007682221</c:v>
                </c:pt>
                <c:pt idx="101">
                  <c:v>99.779535433428407</c:v>
                </c:pt>
                <c:pt idx="102">
                  <c:v>99.838629028592266</c:v>
                </c:pt>
                <c:pt idx="103">
                  <c:v>99.888631301422407</c:v>
                </c:pt>
                <c:pt idx="104">
                  <c:v>99.926133006045802</c:v>
                </c:pt>
                <c:pt idx="105">
                  <c:v>99.949997727169475</c:v>
                </c:pt>
                <c:pt idx="106">
                  <c:v>99.968180371835146</c:v>
                </c:pt>
                <c:pt idx="107">
                  <c:v>99.985226601209504</c:v>
                </c:pt>
                <c:pt idx="108">
                  <c:v>100.00000000000006</c:v>
                </c:pt>
              </c:numCache>
            </c:numRef>
          </c:val>
        </c:ser>
        <c:gapWidth val="0"/>
        <c:axId val="60743680"/>
        <c:axId val="60814080"/>
      </c:barChart>
      <c:catAx>
        <c:axId val="60743680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0814080"/>
        <c:crosses val="autoZero"/>
        <c:auto val="1"/>
        <c:lblAlgn val="ctr"/>
        <c:lblOffset val="100"/>
      </c:catAx>
      <c:valAx>
        <c:axId val="608140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0743680"/>
        <c:crosses val="autoZero"/>
        <c:crossBetween val="between"/>
      </c:valAx>
    </c:plotArea>
    <c:plotVisOnly val="1"/>
    <c:dispBlanksAs val="gap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Ply Prob. Prices commercial%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Ply Prob. Prices commercial</c:v>
          </c:tx>
          <c:spPr>
            <a:solidFill>
              <a:schemeClr val="accent2"/>
            </a:solidFill>
          </c:spPr>
          <c:cat>
            <c:strRef>
              <c:f>'Pipes Comm'!$G$212:$G$226</c:f>
              <c:strCache>
                <c:ptCount val="15"/>
                <c:pt idx="0">
                  <c:v>TRNS 25- 3/4 Male </c:v>
                </c:pt>
                <c:pt idx="1">
                  <c:v>TRNX 32-1 FE</c:v>
                </c:pt>
                <c:pt idx="2">
                  <c:v>Elbow 90-25</c:v>
                </c:pt>
                <c:pt idx="3">
                  <c:v>Elbow 40-90</c:v>
                </c:pt>
                <c:pt idx="4">
                  <c:v>TRNS 25- 3/4 Female </c:v>
                </c:pt>
                <c:pt idx="5">
                  <c:v>Elbow 90-32</c:v>
                </c:pt>
                <c:pt idx="6">
                  <c:v>TRNS 20-1/2 Male </c:v>
                </c:pt>
                <c:pt idx="7">
                  <c:v>Elbow 90 FE 25 -3/4</c:v>
                </c:pt>
                <c:pt idx="8">
                  <c:v>Elbow 90 Male 32 -3/4</c:v>
                </c:pt>
                <c:pt idx="9">
                  <c:v>REDU 50-32</c:v>
                </c:pt>
                <c:pt idx="10">
                  <c:v>REDU 40-32</c:v>
                </c:pt>
                <c:pt idx="11">
                  <c:v>REDU 40-25</c:v>
                </c:pt>
                <c:pt idx="12">
                  <c:v>REDU 40-20</c:v>
                </c:pt>
                <c:pt idx="13">
                  <c:v>TEE 40-25-40</c:v>
                </c:pt>
                <c:pt idx="14">
                  <c:v>Elbow 90-63</c:v>
                </c:pt>
              </c:strCache>
            </c:strRef>
          </c:cat>
          <c:val>
            <c:numRef>
              <c:f>'Pipes Comm'!$J$212:$J$226</c:f>
              <c:numCache>
                <c:formatCode>General</c:formatCode>
                <c:ptCount val="15"/>
                <c:pt idx="0">
                  <c:v>23.174889691135178</c:v>
                </c:pt>
                <c:pt idx="1">
                  <c:v>37.725631768953193</c:v>
                </c:pt>
                <c:pt idx="2">
                  <c:v>50.832330525471313</c:v>
                </c:pt>
                <c:pt idx="3">
                  <c:v>62.605294825511422</c:v>
                </c:pt>
                <c:pt idx="4">
                  <c:v>74.037304452466628</c:v>
                </c:pt>
                <c:pt idx="5">
                  <c:v>84.115523465704257</c:v>
                </c:pt>
                <c:pt idx="6">
                  <c:v>91.405936622543109</c:v>
                </c:pt>
                <c:pt idx="7">
                  <c:v>93.110709987966302</c:v>
                </c:pt>
                <c:pt idx="8">
                  <c:v>94.695146409947867</c:v>
                </c:pt>
                <c:pt idx="9">
                  <c:v>95.948656237464888</c:v>
                </c:pt>
                <c:pt idx="10">
                  <c:v>97.192137986361658</c:v>
                </c:pt>
                <c:pt idx="11">
                  <c:v>98.204973926995592</c:v>
                </c:pt>
                <c:pt idx="12">
                  <c:v>98.967107902125946</c:v>
                </c:pt>
                <c:pt idx="13">
                  <c:v>99.588848776573784</c:v>
                </c:pt>
                <c:pt idx="14">
                  <c:v>100</c:v>
                </c:pt>
              </c:numCache>
            </c:numRef>
          </c:val>
        </c:ser>
        <c:gapWidth val="0"/>
        <c:axId val="61254272"/>
        <c:axId val="61272448"/>
      </c:barChart>
      <c:catAx>
        <c:axId val="61254272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1272448"/>
        <c:crosses val="autoZero"/>
        <c:auto val="1"/>
        <c:lblAlgn val="ctr"/>
        <c:lblOffset val="100"/>
      </c:catAx>
      <c:valAx>
        <c:axId val="61272448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1254272"/>
        <c:crosses val="autoZero"/>
        <c:crossBetween val="between"/>
      </c:valAx>
    </c:plotArea>
    <c:plotVisOnly val="1"/>
    <c:dispBlanksAs val="gap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Agricurture Connecters Comm 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Agricurture Connecters Comm</c:v>
          </c:tx>
          <c:spPr>
            <a:solidFill>
              <a:schemeClr val="accent2"/>
            </a:solidFill>
          </c:spPr>
          <c:cat>
            <c:strRef>
              <c:f>'Pipes Comm'!$H$249:$H$260</c:f>
              <c:strCache>
                <c:ptCount val="12"/>
                <c:pt idx="0">
                  <c:v>Coupling 75*75</c:v>
                </c:pt>
                <c:pt idx="1">
                  <c:v>Small Pipe cleaner </c:v>
                </c:pt>
                <c:pt idx="2">
                  <c:v>Large Pipe cleaner </c:v>
                </c:pt>
                <c:pt idx="3">
                  <c:v>End Cap 20</c:v>
                </c:pt>
                <c:pt idx="4">
                  <c:v>End Cap 63 </c:v>
                </c:pt>
                <c:pt idx="5">
                  <c:v>End Cap 25 mm </c:v>
                </c:pt>
                <c:pt idx="6">
                  <c:v>Coupling 32*32</c:v>
                </c:pt>
                <c:pt idx="7">
                  <c:v>Elbow 20 -1/2 Rec.</c:v>
                </c:pt>
                <c:pt idx="8">
                  <c:v>Outside head 1/32 </c:v>
                </c:pt>
                <c:pt idx="9">
                  <c:v>End Cap 32 </c:v>
                </c:pt>
                <c:pt idx="10">
                  <c:v>Head Cap 20 -1/2</c:v>
                </c:pt>
                <c:pt idx="11">
                  <c:v>Coupling 63*63 </c:v>
                </c:pt>
              </c:strCache>
            </c:strRef>
          </c:cat>
          <c:val>
            <c:numRef>
              <c:f>'Pipes Comm'!$K$249:$K$260</c:f>
              <c:numCache>
                <c:formatCode>General</c:formatCode>
                <c:ptCount val="12"/>
                <c:pt idx="0">
                  <c:v>26.476578411405292</c:v>
                </c:pt>
                <c:pt idx="1">
                  <c:v>50.305498981670056</c:v>
                </c:pt>
                <c:pt idx="2">
                  <c:v>60.285132382892193</c:v>
                </c:pt>
                <c:pt idx="3">
                  <c:v>69.857433808553509</c:v>
                </c:pt>
                <c:pt idx="4">
                  <c:v>77.393075356415039</c:v>
                </c:pt>
                <c:pt idx="5">
                  <c:v>84.521384928716884</c:v>
                </c:pt>
                <c:pt idx="6">
                  <c:v>90.224032586557669</c:v>
                </c:pt>
                <c:pt idx="7">
                  <c:v>94.093686354378804</c:v>
                </c:pt>
                <c:pt idx="8">
                  <c:v>96.741344195519332</c:v>
                </c:pt>
                <c:pt idx="9">
                  <c:v>98.16700610997961</c:v>
                </c:pt>
                <c:pt idx="10">
                  <c:v>99.389002036659178</c:v>
                </c:pt>
                <c:pt idx="11">
                  <c:v>100</c:v>
                </c:pt>
              </c:numCache>
            </c:numRef>
          </c:val>
        </c:ser>
        <c:gapWidth val="0"/>
        <c:axId val="60868096"/>
        <c:axId val="60878848"/>
      </c:barChart>
      <c:catAx>
        <c:axId val="60868096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0878848"/>
        <c:crosses val="autoZero"/>
        <c:auto val="1"/>
        <c:lblAlgn val="ctr"/>
        <c:lblOffset val="100"/>
      </c:catAx>
      <c:valAx>
        <c:axId val="60878848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0868096"/>
        <c:crosses val="autoZero"/>
        <c:crossBetween val="between"/>
      </c:valAx>
    </c:plotArea>
    <c:plotVisOnly val="1"/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Agricurture Connecters Comm%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Agricurture Connecters Comm</c:v>
          </c:tx>
          <c:spPr>
            <a:solidFill>
              <a:schemeClr val="accent2"/>
            </a:solidFill>
          </c:spPr>
          <c:cat>
            <c:strRef>
              <c:f>'Pipes Comm'!$H$249:$H$260</c:f>
              <c:strCache>
                <c:ptCount val="12"/>
                <c:pt idx="0">
                  <c:v>Coupling 75*75</c:v>
                </c:pt>
                <c:pt idx="1">
                  <c:v>Small Pipe cleaner </c:v>
                </c:pt>
                <c:pt idx="2">
                  <c:v>Large Pipe cleaner </c:v>
                </c:pt>
                <c:pt idx="3">
                  <c:v>End Cap 20</c:v>
                </c:pt>
                <c:pt idx="4">
                  <c:v>End Cap 63 </c:v>
                </c:pt>
                <c:pt idx="5">
                  <c:v>End Cap 25 mm </c:v>
                </c:pt>
                <c:pt idx="6">
                  <c:v>Coupling 32*32</c:v>
                </c:pt>
                <c:pt idx="7">
                  <c:v>Elbow 20 -1/2 Rec.</c:v>
                </c:pt>
                <c:pt idx="8">
                  <c:v>Outside head 1/32 </c:v>
                </c:pt>
                <c:pt idx="9">
                  <c:v>End Cap 32 </c:v>
                </c:pt>
                <c:pt idx="10">
                  <c:v>Head Cap 20 -1/2</c:v>
                </c:pt>
                <c:pt idx="11">
                  <c:v>Coupling 63*63 </c:v>
                </c:pt>
              </c:strCache>
            </c:strRef>
          </c:cat>
          <c:val>
            <c:numRef>
              <c:f>'Pipes Comm'!$K$249:$K$260</c:f>
              <c:numCache>
                <c:formatCode>General</c:formatCode>
                <c:ptCount val="12"/>
                <c:pt idx="0">
                  <c:v>26.476578411405292</c:v>
                </c:pt>
                <c:pt idx="1">
                  <c:v>50.305498981670056</c:v>
                </c:pt>
                <c:pt idx="2">
                  <c:v>60.285132382892193</c:v>
                </c:pt>
                <c:pt idx="3">
                  <c:v>69.857433808553509</c:v>
                </c:pt>
                <c:pt idx="4">
                  <c:v>77.393075356415039</c:v>
                </c:pt>
                <c:pt idx="5">
                  <c:v>84.521384928716884</c:v>
                </c:pt>
                <c:pt idx="6">
                  <c:v>90.224032586557669</c:v>
                </c:pt>
                <c:pt idx="7">
                  <c:v>94.093686354378804</c:v>
                </c:pt>
                <c:pt idx="8">
                  <c:v>96.741344195519332</c:v>
                </c:pt>
                <c:pt idx="9">
                  <c:v>98.16700610997961</c:v>
                </c:pt>
                <c:pt idx="10">
                  <c:v>99.389002036659178</c:v>
                </c:pt>
                <c:pt idx="11">
                  <c:v>100</c:v>
                </c:pt>
              </c:numCache>
            </c:numRef>
          </c:val>
        </c:ser>
        <c:gapWidth val="0"/>
        <c:axId val="61347712"/>
        <c:axId val="61362944"/>
      </c:barChart>
      <c:catAx>
        <c:axId val="61347712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1362944"/>
        <c:crosses val="autoZero"/>
        <c:auto val="1"/>
        <c:lblAlgn val="ctr"/>
        <c:lblOffset val="100"/>
      </c:catAx>
      <c:valAx>
        <c:axId val="61362944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1347712"/>
        <c:crosses val="autoZero"/>
        <c:crossBetween val="between"/>
      </c:valAx>
    </c:plotArea>
    <c:plotVisOnly val="1"/>
    <c:dispBlanksAs val="gap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Packaging &amp; Filling Comm 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Packaging &amp; Filling Inv.</c:v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'Packaging &amp; filling '!$C$21:$C$29</c:f>
              <c:strCache>
                <c:ptCount val="9"/>
                <c:pt idx="0">
                  <c:v>Preform carton 40*38*60</c:v>
                </c:pt>
                <c:pt idx="1">
                  <c:v>Nilon Roll Preform</c:v>
                </c:pt>
                <c:pt idx="2">
                  <c:v>Carton Layers 1200*1000*70</c:v>
                </c:pt>
                <c:pt idx="3">
                  <c:v>Carton Layers 1200*1000</c:v>
                </c:pt>
                <c:pt idx="4">
                  <c:v>Nilon 107*95</c:v>
                </c:pt>
                <c:pt idx="5">
                  <c:v>Plaster 132 m </c:v>
                </c:pt>
                <c:pt idx="6">
                  <c:v>Wood Ballet </c:v>
                </c:pt>
                <c:pt idx="7">
                  <c:v>Kargal Ballets </c:v>
                </c:pt>
                <c:pt idx="8">
                  <c:v>Nilon Roll </c:v>
                </c:pt>
              </c:strCache>
            </c:strRef>
          </c:cat>
          <c:val>
            <c:numRef>
              <c:f>'Packaging &amp; filling '!$G$21:$G$29</c:f>
              <c:numCache>
                <c:formatCode>General</c:formatCode>
                <c:ptCount val="9"/>
                <c:pt idx="0">
                  <c:v>42.427697729864079</c:v>
                </c:pt>
                <c:pt idx="1">
                  <c:v>64.641857572302271</c:v>
                </c:pt>
                <c:pt idx="2">
                  <c:v>76.344977713278709</c:v>
                </c:pt>
                <c:pt idx="3">
                  <c:v>86.337721571472983</c:v>
                </c:pt>
                <c:pt idx="4">
                  <c:v>93.345081372447055</c:v>
                </c:pt>
                <c:pt idx="5">
                  <c:v>96.133513009225666</c:v>
                </c:pt>
                <c:pt idx="6">
                  <c:v>98.600601223178202</c:v>
                </c:pt>
                <c:pt idx="7">
                  <c:v>99.481704156732619</c:v>
                </c:pt>
                <c:pt idx="8">
                  <c:v>100</c:v>
                </c:pt>
              </c:numCache>
            </c:numRef>
          </c:val>
        </c:ser>
        <c:gapWidth val="0"/>
        <c:axId val="61989632"/>
        <c:axId val="62113664"/>
      </c:barChart>
      <c:catAx>
        <c:axId val="61989632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2113664"/>
        <c:crosses val="autoZero"/>
        <c:auto val="1"/>
        <c:lblAlgn val="ctr"/>
        <c:lblOffset val="100"/>
      </c:catAx>
      <c:valAx>
        <c:axId val="62113664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1989632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Bottles Classification </a:t>
            </a:r>
          </a:p>
        </c:rich>
      </c:tx>
      <c:layout>
        <c:manualLayout>
          <c:xMode val="edge"/>
          <c:yMode val="edge"/>
          <c:x val="0.30660958495045054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'Bottles Classification'!$E$1</c:f>
              <c:strCache>
                <c:ptCount val="1"/>
                <c:pt idx="0">
                  <c:v>Cummualtive %</c:v>
                </c:pt>
              </c:strCache>
            </c:strRef>
          </c:tx>
          <c:cat>
            <c:strRef>
              <c:f>'Bottles Classification'!$A$2:$A$14</c:f>
              <c:strCache>
                <c:ptCount val="6"/>
                <c:pt idx="0">
                  <c:v>Twissted off - 1.5 L</c:v>
                </c:pt>
                <c:pt idx="1">
                  <c:v>Trans. - 1.5 L</c:v>
                </c:pt>
                <c:pt idx="2">
                  <c:v>Trans. - 1 L</c:v>
                </c:pt>
                <c:pt idx="3">
                  <c:v>Trans. - .5 L </c:v>
                </c:pt>
                <c:pt idx="4">
                  <c:v>Blue - 1.5 L</c:v>
                </c:pt>
                <c:pt idx="5">
                  <c:v>Trans. - 1 L - Jar</c:v>
                </c:pt>
              </c:strCache>
            </c:strRef>
          </c:cat>
          <c:val>
            <c:numRef>
              <c:f>'Bottles Classification'!$E$2:$E$14</c:f>
              <c:numCache>
                <c:formatCode>General</c:formatCode>
                <c:ptCount val="13"/>
                <c:pt idx="0">
                  <c:v>69.797570850202433</c:v>
                </c:pt>
                <c:pt idx="1">
                  <c:v>99.301619433198397</c:v>
                </c:pt>
                <c:pt idx="2">
                  <c:v>99.858299595141702</c:v>
                </c:pt>
                <c:pt idx="3">
                  <c:v>99.91902834008097</c:v>
                </c:pt>
                <c:pt idx="4">
                  <c:v>99.964574898785429</c:v>
                </c:pt>
                <c:pt idx="5">
                  <c:v>100</c:v>
                </c:pt>
              </c:numCache>
            </c:numRef>
          </c:val>
        </c:ser>
        <c:gapWidth val="0"/>
        <c:overlap val="-30"/>
        <c:axId val="58791808"/>
        <c:axId val="58793344"/>
      </c:barChart>
      <c:catAx>
        <c:axId val="58791808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8793344"/>
        <c:crosses val="autoZero"/>
        <c:auto val="1"/>
        <c:lblAlgn val="ctr"/>
        <c:lblOffset val="100"/>
      </c:catAx>
      <c:valAx>
        <c:axId val="58793344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8791808"/>
        <c:crosses val="autoZero"/>
        <c:crossBetween val="between"/>
        <c:majorUnit val="5"/>
      </c:valAx>
    </c:plotArea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5.0442252181653852E-2"/>
          <c:y val="2.198334584697112E-2"/>
          <c:w val="0.77432629975022049"/>
          <c:h val="0.80350799761848768"/>
        </c:manualLayout>
      </c:layout>
      <c:lineChart>
        <c:grouping val="standard"/>
        <c:ser>
          <c:idx val="0"/>
          <c:order val="0"/>
          <c:tx>
            <c:v>Actual</c:v>
          </c:tx>
          <c:cat>
            <c:numRef>
              <c:f>General!$B$2:$B$15</c:f>
              <c:numCache>
                <c:formatCode>d\-mmm</c:formatCode>
                <c:ptCount val="14"/>
                <c:pt idx="0">
                  <c:v>41286</c:v>
                </c:pt>
                <c:pt idx="1">
                  <c:v>41317</c:v>
                </c:pt>
                <c:pt idx="2">
                  <c:v>41345</c:v>
                </c:pt>
                <c:pt idx="3">
                  <c:v>41376</c:v>
                </c:pt>
                <c:pt idx="4">
                  <c:v>41406</c:v>
                </c:pt>
                <c:pt idx="5">
                  <c:v>41437</c:v>
                </c:pt>
                <c:pt idx="6">
                  <c:v>41467</c:v>
                </c:pt>
                <c:pt idx="7">
                  <c:v>41498</c:v>
                </c:pt>
                <c:pt idx="8">
                  <c:v>41529</c:v>
                </c:pt>
                <c:pt idx="9">
                  <c:v>41559</c:v>
                </c:pt>
                <c:pt idx="10">
                  <c:v>41590</c:v>
                </c:pt>
                <c:pt idx="11">
                  <c:v>41620</c:v>
                </c:pt>
                <c:pt idx="12">
                  <c:v>41287</c:v>
                </c:pt>
                <c:pt idx="13">
                  <c:v>41318</c:v>
                </c:pt>
              </c:numCache>
            </c:numRef>
          </c:cat>
          <c:val>
            <c:numRef>
              <c:f>General!$C$2:$C$15</c:f>
              <c:numCache>
                <c:formatCode>General</c:formatCode>
                <c:ptCount val="14"/>
                <c:pt idx="0">
                  <c:v>30107</c:v>
                </c:pt>
                <c:pt idx="1">
                  <c:v>87338</c:v>
                </c:pt>
                <c:pt idx="2">
                  <c:v>20180</c:v>
                </c:pt>
                <c:pt idx="3">
                  <c:v>9045</c:v>
                </c:pt>
                <c:pt idx="4">
                  <c:v>23218</c:v>
                </c:pt>
                <c:pt idx="5">
                  <c:v>17049</c:v>
                </c:pt>
                <c:pt idx="6">
                  <c:v>30257</c:v>
                </c:pt>
                <c:pt idx="7">
                  <c:v>15077</c:v>
                </c:pt>
                <c:pt idx="8">
                  <c:v>38062</c:v>
                </c:pt>
                <c:pt idx="9">
                  <c:v>34141</c:v>
                </c:pt>
                <c:pt idx="10">
                  <c:v>50167</c:v>
                </c:pt>
                <c:pt idx="11">
                  <c:v>61452</c:v>
                </c:pt>
                <c:pt idx="12">
                  <c:v>53579</c:v>
                </c:pt>
                <c:pt idx="13">
                  <c:v>20959</c:v>
                </c:pt>
              </c:numCache>
            </c:numRef>
          </c:val>
        </c:ser>
        <c:ser>
          <c:idx val="1"/>
          <c:order val="1"/>
          <c:tx>
            <c:v>Native forecasting</c:v>
          </c:tx>
          <c:val>
            <c:numRef>
              <c:f>General!$D$2:$D$15</c:f>
              <c:numCache>
                <c:formatCode>General</c:formatCode>
                <c:ptCount val="14"/>
                <c:pt idx="1">
                  <c:v>30107</c:v>
                </c:pt>
                <c:pt idx="2">
                  <c:v>87338</c:v>
                </c:pt>
                <c:pt idx="3">
                  <c:v>20180</c:v>
                </c:pt>
                <c:pt idx="4">
                  <c:v>9045</c:v>
                </c:pt>
                <c:pt idx="5">
                  <c:v>23218</c:v>
                </c:pt>
                <c:pt idx="6">
                  <c:v>17049</c:v>
                </c:pt>
                <c:pt idx="7">
                  <c:v>30257</c:v>
                </c:pt>
                <c:pt idx="8">
                  <c:v>15077</c:v>
                </c:pt>
                <c:pt idx="9">
                  <c:v>38062</c:v>
                </c:pt>
                <c:pt idx="10">
                  <c:v>34141</c:v>
                </c:pt>
                <c:pt idx="11">
                  <c:v>50167</c:v>
                </c:pt>
                <c:pt idx="12">
                  <c:v>61452</c:v>
                </c:pt>
                <c:pt idx="13">
                  <c:v>53579</c:v>
                </c:pt>
              </c:numCache>
            </c:numRef>
          </c:val>
        </c:ser>
        <c:marker val="1"/>
        <c:axId val="58828288"/>
        <c:axId val="59336192"/>
      </c:lineChart>
      <c:dateAx>
        <c:axId val="58828288"/>
        <c:scaling>
          <c:orientation val="minMax"/>
        </c:scaling>
        <c:axPos val="b"/>
        <c:numFmt formatCode="d\-mmm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336192"/>
        <c:crosses val="autoZero"/>
        <c:auto val="1"/>
        <c:lblOffset val="100"/>
        <c:baseTimeUnit val="days"/>
      </c:dateAx>
      <c:valAx>
        <c:axId val="593361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8828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52141769793677"/>
          <c:y val="0.34089956933609572"/>
          <c:w val="0.14147858230206611"/>
          <c:h val="0.28217718573348882"/>
        </c:manualLayout>
      </c:layout>
      <c:txPr>
        <a:bodyPr/>
        <a:lstStyle/>
        <a:p>
          <a:pPr>
            <a:defRPr lang="ar-SA"/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5.0442252181653852E-2"/>
          <c:y val="2.198334584697112E-2"/>
          <c:w val="0.77432629975022049"/>
          <c:h val="0.80350799761848768"/>
        </c:manualLayout>
      </c:layout>
      <c:lineChart>
        <c:grouping val="standard"/>
        <c:ser>
          <c:idx val="0"/>
          <c:order val="0"/>
          <c:tx>
            <c:v>Actual</c:v>
          </c:tx>
          <c:cat>
            <c:numRef>
              <c:f>General!$B$2:$B$15</c:f>
              <c:numCache>
                <c:formatCode>d\-mmm</c:formatCode>
                <c:ptCount val="14"/>
                <c:pt idx="0">
                  <c:v>41286</c:v>
                </c:pt>
                <c:pt idx="1">
                  <c:v>41317</c:v>
                </c:pt>
                <c:pt idx="2">
                  <c:v>41345</c:v>
                </c:pt>
                <c:pt idx="3">
                  <c:v>41376</c:v>
                </c:pt>
                <c:pt idx="4">
                  <c:v>41406</c:v>
                </c:pt>
                <c:pt idx="5">
                  <c:v>41437</c:v>
                </c:pt>
                <c:pt idx="6">
                  <c:v>41467</c:v>
                </c:pt>
                <c:pt idx="7">
                  <c:v>41498</c:v>
                </c:pt>
                <c:pt idx="8">
                  <c:v>41529</c:v>
                </c:pt>
                <c:pt idx="9">
                  <c:v>41559</c:v>
                </c:pt>
                <c:pt idx="10">
                  <c:v>41590</c:v>
                </c:pt>
                <c:pt idx="11">
                  <c:v>41620</c:v>
                </c:pt>
                <c:pt idx="12">
                  <c:v>41287</c:v>
                </c:pt>
                <c:pt idx="13">
                  <c:v>41318</c:v>
                </c:pt>
              </c:numCache>
            </c:numRef>
          </c:cat>
          <c:val>
            <c:numRef>
              <c:f>General!$C$2:$C$15</c:f>
              <c:numCache>
                <c:formatCode>General</c:formatCode>
                <c:ptCount val="14"/>
                <c:pt idx="0">
                  <c:v>30107</c:v>
                </c:pt>
                <c:pt idx="1">
                  <c:v>87338</c:v>
                </c:pt>
                <c:pt idx="2">
                  <c:v>20180</c:v>
                </c:pt>
                <c:pt idx="3">
                  <c:v>9045</c:v>
                </c:pt>
                <c:pt idx="4">
                  <c:v>23218</c:v>
                </c:pt>
                <c:pt idx="5">
                  <c:v>17049</c:v>
                </c:pt>
                <c:pt idx="6">
                  <c:v>30257</c:v>
                </c:pt>
                <c:pt idx="7">
                  <c:v>15077</c:v>
                </c:pt>
                <c:pt idx="8">
                  <c:v>38062</c:v>
                </c:pt>
                <c:pt idx="9">
                  <c:v>34141</c:v>
                </c:pt>
                <c:pt idx="10">
                  <c:v>50167</c:v>
                </c:pt>
                <c:pt idx="11">
                  <c:v>61452</c:v>
                </c:pt>
                <c:pt idx="12">
                  <c:v>53579</c:v>
                </c:pt>
                <c:pt idx="13">
                  <c:v>20959</c:v>
                </c:pt>
              </c:numCache>
            </c:numRef>
          </c:val>
        </c:ser>
        <c:ser>
          <c:idx val="1"/>
          <c:order val="1"/>
          <c:tx>
            <c:v>Native forecasting</c:v>
          </c:tx>
          <c:val>
            <c:numRef>
              <c:f>General!$D$2:$D$15</c:f>
              <c:numCache>
                <c:formatCode>General</c:formatCode>
                <c:ptCount val="14"/>
                <c:pt idx="1">
                  <c:v>30107</c:v>
                </c:pt>
                <c:pt idx="2">
                  <c:v>87338</c:v>
                </c:pt>
                <c:pt idx="3">
                  <c:v>20180</c:v>
                </c:pt>
                <c:pt idx="4">
                  <c:v>9045</c:v>
                </c:pt>
                <c:pt idx="5">
                  <c:v>23218</c:v>
                </c:pt>
                <c:pt idx="6">
                  <c:v>17049</c:v>
                </c:pt>
                <c:pt idx="7">
                  <c:v>30257</c:v>
                </c:pt>
                <c:pt idx="8">
                  <c:v>15077</c:v>
                </c:pt>
                <c:pt idx="9">
                  <c:v>38062</c:v>
                </c:pt>
                <c:pt idx="10">
                  <c:v>34141</c:v>
                </c:pt>
                <c:pt idx="11">
                  <c:v>50167</c:v>
                </c:pt>
                <c:pt idx="12">
                  <c:v>61452</c:v>
                </c:pt>
                <c:pt idx="13">
                  <c:v>53579</c:v>
                </c:pt>
              </c:numCache>
            </c:numRef>
          </c:val>
        </c:ser>
        <c:ser>
          <c:idx val="2"/>
          <c:order val="2"/>
          <c:tx>
            <c:v>3 Moving Average</c:v>
          </c:tx>
          <c:val>
            <c:numRef>
              <c:f>General!$E$2:$E$15</c:f>
              <c:numCache>
                <c:formatCode>General</c:formatCode>
                <c:ptCount val="14"/>
                <c:pt idx="0">
                  <c:v>#N/A</c:v>
                </c:pt>
                <c:pt idx="1">
                  <c:v>#N/A</c:v>
                </c:pt>
                <c:pt idx="2">
                  <c:v>45875</c:v>
                </c:pt>
                <c:pt idx="3">
                  <c:v>38854.333333333336</c:v>
                </c:pt>
                <c:pt idx="4">
                  <c:v>17481</c:v>
                </c:pt>
                <c:pt idx="5">
                  <c:v>16437.333333333296</c:v>
                </c:pt>
                <c:pt idx="6">
                  <c:v>23508</c:v>
                </c:pt>
                <c:pt idx="7">
                  <c:v>20794.333333333296</c:v>
                </c:pt>
                <c:pt idx="8">
                  <c:v>27798.666666666657</c:v>
                </c:pt>
                <c:pt idx="9">
                  <c:v>29093.333333333296</c:v>
                </c:pt>
                <c:pt idx="10">
                  <c:v>40790</c:v>
                </c:pt>
                <c:pt idx="11">
                  <c:v>48586.666666666584</c:v>
                </c:pt>
                <c:pt idx="12">
                  <c:v>55066</c:v>
                </c:pt>
                <c:pt idx="13">
                  <c:v>45330</c:v>
                </c:pt>
              </c:numCache>
            </c:numRef>
          </c:val>
        </c:ser>
        <c:ser>
          <c:idx val="3"/>
          <c:order val="3"/>
          <c:tx>
            <c:v>Expenensial smoothing</c:v>
          </c:tx>
          <c:val>
            <c:numRef>
              <c:f>General!$I$2:$I$15</c:f>
              <c:numCache>
                <c:formatCode>General</c:formatCode>
                <c:ptCount val="14"/>
                <c:pt idx="0">
                  <c:v>#N/A</c:v>
                </c:pt>
                <c:pt idx="1">
                  <c:v>30107</c:v>
                </c:pt>
                <c:pt idx="2">
                  <c:v>64445.599999999999</c:v>
                </c:pt>
                <c:pt idx="3">
                  <c:v>37886.240000000005</c:v>
                </c:pt>
                <c:pt idx="4">
                  <c:v>20581.496000000021</c:v>
                </c:pt>
                <c:pt idx="5">
                  <c:v>22163.398399999998</c:v>
                </c:pt>
                <c:pt idx="6">
                  <c:v>19094.759359999891</c:v>
                </c:pt>
                <c:pt idx="7">
                  <c:v>25792.103744</c:v>
                </c:pt>
                <c:pt idx="8">
                  <c:v>19363.041497599999</c:v>
                </c:pt>
                <c:pt idx="9">
                  <c:v>30582.41659904</c:v>
                </c:pt>
                <c:pt idx="10">
                  <c:v>32717.566639616001</c:v>
                </c:pt>
                <c:pt idx="11">
                  <c:v>43187.226655846396</c:v>
                </c:pt>
                <c:pt idx="12">
                  <c:v>54146.090662338553</c:v>
                </c:pt>
                <c:pt idx="13">
                  <c:v>53805.836264935431</c:v>
                </c:pt>
              </c:numCache>
            </c:numRef>
          </c:val>
        </c:ser>
        <c:marker val="1"/>
        <c:axId val="59276672"/>
        <c:axId val="59286656"/>
      </c:lineChart>
      <c:dateAx>
        <c:axId val="59276672"/>
        <c:scaling>
          <c:orientation val="minMax"/>
        </c:scaling>
        <c:axPos val="b"/>
        <c:numFmt formatCode="d\-mmm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286656"/>
        <c:crosses val="autoZero"/>
        <c:auto val="1"/>
        <c:lblOffset val="100"/>
        <c:baseTimeUnit val="days"/>
      </c:dateAx>
      <c:valAx>
        <c:axId val="592866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276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52141769793677"/>
          <c:y val="0.34089956933609572"/>
          <c:w val="0.14147858230206611"/>
          <c:h val="0.28217718573348882"/>
        </c:manualLayout>
      </c:layout>
      <c:txPr>
        <a:bodyPr/>
        <a:lstStyle/>
        <a:p>
          <a:pPr>
            <a:defRPr lang="ar-SA"/>
          </a:pPr>
          <a:endParaRPr lang="en-US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7855601971586743E-2"/>
          <c:y val="7.9371615823402047E-2"/>
          <c:w val="0.73932735278352002"/>
          <c:h val="0.82179092440053958"/>
        </c:manualLayout>
      </c:layout>
      <c:lineChart>
        <c:grouping val="stacked"/>
        <c:ser>
          <c:idx val="0"/>
          <c:order val="0"/>
          <c:tx>
            <c:v>Actual</c:v>
          </c:tx>
          <c:cat>
            <c:numRef>
              <c:f>'Double exp'!$A$2:$A$15</c:f>
              <c:numCache>
                <c:formatCode>d\-mmm</c:formatCode>
                <c:ptCount val="14"/>
                <c:pt idx="0">
                  <c:v>41286</c:v>
                </c:pt>
                <c:pt idx="1">
                  <c:v>41317</c:v>
                </c:pt>
                <c:pt idx="2">
                  <c:v>41345</c:v>
                </c:pt>
                <c:pt idx="3">
                  <c:v>41376</c:v>
                </c:pt>
                <c:pt idx="4">
                  <c:v>41406</c:v>
                </c:pt>
                <c:pt idx="5">
                  <c:v>41437</c:v>
                </c:pt>
                <c:pt idx="6">
                  <c:v>41467</c:v>
                </c:pt>
                <c:pt idx="7">
                  <c:v>41498</c:v>
                </c:pt>
                <c:pt idx="8">
                  <c:v>41529</c:v>
                </c:pt>
                <c:pt idx="9">
                  <c:v>41559</c:v>
                </c:pt>
                <c:pt idx="10">
                  <c:v>41590</c:v>
                </c:pt>
                <c:pt idx="11">
                  <c:v>41620</c:v>
                </c:pt>
                <c:pt idx="12">
                  <c:v>41287</c:v>
                </c:pt>
                <c:pt idx="13">
                  <c:v>41318</c:v>
                </c:pt>
              </c:numCache>
            </c:numRef>
          </c:cat>
          <c:val>
            <c:numRef>
              <c:f>'Double exp'!$B$2:$B$15</c:f>
              <c:numCache>
                <c:formatCode>General</c:formatCode>
                <c:ptCount val="14"/>
                <c:pt idx="0">
                  <c:v>8552</c:v>
                </c:pt>
                <c:pt idx="1">
                  <c:v>8960</c:v>
                </c:pt>
                <c:pt idx="2">
                  <c:v>105846</c:v>
                </c:pt>
                <c:pt idx="3">
                  <c:v>38091</c:v>
                </c:pt>
                <c:pt idx="4">
                  <c:v>58784</c:v>
                </c:pt>
                <c:pt idx="5">
                  <c:v>82146</c:v>
                </c:pt>
                <c:pt idx="6">
                  <c:v>86990</c:v>
                </c:pt>
                <c:pt idx="7">
                  <c:v>28968</c:v>
                </c:pt>
                <c:pt idx="8">
                  <c:v>8218</c:v>
                </c:pt>
                <c:pt idx="9">
                  <c:v>9187</c:v>
                </c:pt>
                <c:pt idx="10">
                  <c:v>24117</c:v>
                </c:pt>
                <c:pt idx="11">
                  <c:v>11268</c:v>
                </c:pt>
                <c:pt idx="12">
                  <c:v>20680</c:v>
                </c:pt>
                <c:pt idx="13">
                  <c:v>41664</c:v>
                </c:pt>
              </c:numCache>
            </c:numRef>
          </c:val>
        </c:ser>
        <c:ser>
          <c:idx val="1"/>
          <c:order val="1"/>
          <c:tx>
            <c:v>3 Moving Average</c:v>
          </c:tx>
          <c:val>
            <c:numRef>
              <c:f>'Double exp'!$C$2:$C$15</c:f>
              <c:numCache>
                <c:formatCode>General</c:formatCode>
                <c:ptCount val="14"/>
                <c:pt idx="0">
                  <c:v>#N/A</c:v>
                </c:pt>
                <c:pt idx="1">
                  <c:v>#N/A</c:v>
                </c:pt>
                <c:pt idx="2">
                  <c:v>41119.333333333336</c:v>
                </c:pt>
                <c:pt idx="3">
                  <c:v>50965.666666666584</c:v>
                </c:pt>
                <c:pt idx="4">
                  <c:v>67573.666666666672</c:v>
                </c:pt>
                <c:pt idx="5">
                  <c:v>59673.666666666584</c:v>
                </c:pt>
                <c:pt idx="6">
                  <c:v>75973.333333333328</c:v>
                </c:pt>
                <c:pt idx="7">
                  <c:v>66034.666666666672</c:v>
                </c:pt>
                <c:pt idx="8">
                  <c:v>41392</c:v>
                </c:pt>
                <c:pt idx="9">
                  <c:v>15457.666666666661</c:v>
                </c:pt>
                <c:pt idx="10">
                  <c:v>13840.666666666661</c:v>
                </c:pt>
                <c:pt idx="11">
                  <c:v>14857.333333333327</c:v>
                </c:pt>
                <c:pt idx="12">
                  <c:v>18688.333333333296</c:v>
                </c:pt>
                <c:pt idx="13">
                  <c:v>24537.333333333296</c:v>
                </c:pt>
              </c:numCache>
            </c:numRef>
          </c:val>
        </c:ser>
        <c:ser>
          <c:idx val="2"/>
          <c:order val="2"/>
          <c:tx>
            <c:v>Exponensial</c:v>
          </c:tx>
          <c:val>
            <c:numRef>
              <c:f>'Double exp'!$G$2:$G$15</c:f>
              <c:numCache>
                <c:formatCode>General</c:formatCode>
                <c:ptCount val="14"/>
                <c:pt idx="0">
                  <c:v>#N/A</c:v>
                </c:pt>
                <c:pt idx="1">
                  <c:v>8552</c:v>
                </c:pt>
                <c:pt idx="2">
                  <c:v>8796.7999999999811</c:v>
                </c:pt>
                <c:pt idx="3">
                  <c:v>67026.319999999992</c:v>
                </c:pt>
                <c:pt idx="4">
                  <c:v>49665.127999999997</c:v>
                </c:pt>
                <c:pt idx="5">
                  <c:v>55136.451200000003</c:v>
                </c:pt>
                <c:pt idx="6">
                  <c:v>71342.180480000025</c:v>
                </c:pt>
                <c:pt idx="7">
                  <c:v>80730.872192000024</c:v>
                </c:pt>
                <c:pt idx="8">
                  <c:v>49673.148876800013</c:v>
                </c:pt>
                <c:pt idx="9">
                  <c:v>24800.05955071991</c:v>
                </c:pt>
                <c:pt idx="10">
                  <c:v>15432.223820288</c:v>
                </c:pt>
                <c:pt idx="11">
                  <c:v>20643.089528115099</c:v>
                </c:pt>
                <c:pt idx="12">
                  <c:v>15018.035811246073</c:v>
                </c:pt>
                <c:pt idx="13">
                  <c:v>18415.214324498433</c:v>
                </c:pt>
              </c:numCache>
            </c:numRef>
          </c:val>
        </c:ser>
        <c:marker val="1"/>
        <c:axId val="59324672"/>
        <c:axId val="59387904"/>
      </c:lineChart>
      <c:dateAx>
        <c:axId val="59324672"/>
        <c:scaling>
          <c:orientation val="minMax"/>
        </c:scaling>
        <c:axPos val="b"/>
        <c:numFmt formatCode="d\-mmm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387904"/>
        <c:crosses val="autoZero"/>
        <c:auto val="1"/>
        <c:lblOffset val="100"/>
        <c:baseTimeUnit val="days"/>
      </c:dateAx>
      <c:valAx>
        <c:axId val="593879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324672"/>
        <c:crosses val="autoZero"/>
        <c:crossBetween val="between"/>
        <c:majorUnit val="20000"/>
      </c:valAx>
    </c:plotArea>
    <c:legend>
      <c:legendPos val="r"/>
      <c:layout>
        <c:manualLayout>
          <c:xMode val="edge"/>
          <c:yMode val="edge"/>
          <c:x val="0.79520220004346587"/>
          <c:y val="0.21248674592966721"/>
          <c:w val="0.19170436497985519"/>
          <c:h val="0.34829059575100285"/>
        </c:manualLayout>
      </c:layout>
      <c:txPr>
        <a:bodyPr/>
        <a:lstStyle/>
        <a:p>
          <a:pPr>
            <a:defRPr lang="ar-SA"/>
          </a:pPr>
          <a:endParaRPr lang="en-US"/>
        </a:p>
      </c:txPr>
    </c:legend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cked"/>
        <c:ser>
          <c:idx val="0"/>
          <c:order val="0"/>
          <c:tx>
            <c:v>Actual</c:v>
          </c:tx>
          <c:marker>
            <c:symbol val="none"/>
          </c:marker>
          <c:cat>
            <c:numRef>
              <c:f>'Double exp'!$A$2:$A$15</c:f>
              <c:numCache>
                <c:formatCode>d\-mmm</c:formatCode>
                <c:ptCount val="14"/>
                <c:pt idx="0">
                  <c:v>41286</c:v>
                </c:pt>
                <c:pt idx="1">
                  <c:v>41317</c:v>
                </c:pt>
                <c:pt idx="2">
                  <c:v>41345</c:v>
                </c:pt>
                <c:pt idx="3">
                  <c:v>41376</c:v>
                </c:pt>
                <c:pt idx="4">
                  <c:v>41406</c:v>
                </c:pt>
                <c:pt idx="5">
                  <c:v>41437</c:v>
                </c:pt>
                <c:pt idx="6">
                  <c:v>41467</c:v>
                </c:pt>
                <c:pt idx="7">
                  <c:v>41498</c:v>
                </c:pt>
                <c:pt idx="8">
                  <c:v>41529</c:v>
                </c:pt>
                <c:pt idx="9">
                  <c:v>41559</c:v>
                </c:pt>
                <c:pt idx="10">
                  <c:v>41590</c:v>
                </c:pt>
                <c:pt idx="11">
                  <c:v>41620</c:v>
                </c:pt>
                <c:pt idx="12">
                  <c:v>41287</c:v>
                </c:pt>
                <c:pt idx="13">
                  <c:v>41318</c:v>
                </c:pt>
              </c:numCache>
            </c:numRef>
          </c:cat>
          <c:val>
            <c:numRef>
              <c:f>'Double exp'!$B$2:$B$15</c:f>
              <c:numCache>
                <c:formatCode>General</c:formatCode>
                <c:ptCount val="14"/>
                <c:pt idx="0">
                  <c:v>3057</c:v>
                </c:pt>
                <c:pt idx="1">
                  <c:v>2002</c:v>
                </c:pt>
                <c:pt idx="2">
                  <c:v>22022</c:v>
                </c:pt>
                <c:pt idx="3">
                  <c:v>30</c:v>
                </c:pt>
                <c:pt idx="4">
                  <c:v>501</c:v>
                </c:pt>
                <c:pt idx="5">
                  <c:v>0</c:v>
                </c:pt>
                <c:pt idx="6">
                  <c:v>124339</c:v>
                </c:pt>
                <c:pt idx="7">
                  <c:v>18296</c:v>
                </c:pt>
                <c:pt idx="8">
                  <c:v>100</c:v>
                </c:pt>
                <c:pt idx="9">
                  <c:v>60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tx>
            <c:v>3 Moving Average</c:v>
          </c:tx>
          <c:val>
            <c:numRef>
              <c:f>'Double exp'!$C$2:$C$15</c:f>
              <c:numCache>
                <c:formatCode>General</c:formatCode>
                <c:ptCount val="14"/>
                <c:pt idx="0">
                  <c:v>#N/A</c:v>
                </c:pt>
                <c:pt idx="1">
                  <c:v>#N/A</c:v>
                </c:pt>
                <c:pt idx="2">
                  <c:v>9027</c:v>
                </c:pt>
                <c:pt idx="3">
                  <c:v>8018</c:v>
                </c:pt>
                <c:pt idx="4">
                  <c:v>7517.6666666667161</c:v>
                </c:pt>
                <c:pt idx="5">
                  <c:v>177</c:v>
                </c:pt>
                <c:pt idx="6">
                  <c:v>41613.333333333336</c:v>
                </c:pt>
                <c:pt idx="7">
                  <c:v>47545</c:v>
                </c:pt>
                <c:pt idx="8">
                  <c:v>47578.333333333336</c:v>
                </c:pt>
                <c:pt idx="9">
                  <c:v>6152</c:v>
                </c:pt>
                <c:pt idx="10">
                  <c:v>53.333333333333336</c:v>
                </c:pt>
                <c:pt idx="11">
                  <c:v>20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2"/>
          <c:order val="2"/>
          <c:tx>
            <c:v>Exponensial</c:v>
          </c:tx>
          <c:marker>
            <c:symbol val="none"/>
          </c:marker>
          <c:val>
            <c:numRef>
              <c:f>'Double exp'!$G$2:$G$15</c:f>
              <c:numCache>
                <c:formatCode>General</c:formatCode>
                <c:ptCount val="14"/>
                <c:pt idx="0">
                  <c:v>#N/A</c:v>
                </c:pt>
                <c:pt idx="1">
                  <c:v>3057</c:v>
                </c:pt>
                <c:pt idx="2">
                  <c:v>2424</c:v>
                </c:pt>
                <c:pt idx="3">
                  <c:v>14182.8</c:v>
                </c:pt>
                <c:pt idx="4">
                  <c:v>5691.1200000000044</c:v>
                </c:pt>
                <c:pt idx="5">
                  <c:v>2577.0479999999998</c:v>
                </c:pt>
                <c:pt idx="6">
                  <c:v>1030.8191999999999</c:v>
                </c:pt>
                <c:pt idx="7">
                  <c:v>75015.727679999938</c:v>
                </c:pt>
                <c:pt idx="8">
                  <c:v>40983.891071999999</c:v>
                </c:pt>
                <c:pt idx="9">
                  <c:v>16453.556428799999</c:v>
                </c:pt>
                <c:pt idx="10">
                  <c:v>6617.4225715200182</c:v>
                </c:pt>
                <c:pt idx="11">
                  <c:v>2646.9690286080004</c:v>
                </c:pt>
                <c:pt idx="12">
                  <c:v>1058.7876114432074</c:v>
                </c:pt>
                <c:pt idx="13">
                  <c:v>423.5150445772785</c:v>
                </c:pt>
              </c:numCache>
            </c:numRef>
          </c:val>
        </c:ser>
        <c:marker val="1"/>
        <c:axId val="59413632"/>
        <c:axId val="59415168"/>
      </c:lineChart>
      <c:dateAx>
        <c:axId val="59413632"/>
        <c:scaling>
          <c:orientation val="minMax"/>
        </c:scaling>
        <c:axPos val="b"/>
        <c:numFmt formatCode="d\-mmm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415168"/>
        <c:crosses val="autoZero"/>
        <c:auto val="1"/>
        <c:lblOffset val="100"/>
        <c:baseTimeUnit val="days"/>
      </c:dateAx>
      <c:valAx>
        <c:axId val="594151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94136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ar-SA"/>
          </a:pPr>
          <a:endParaRPr lang="en-US"/>
        </a:p>
      </c:txPr>
    </c:legend>
    <c:plotVisOnly val="1"/>
    <c:dispBlanksAs val="zero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ar-SA"/>
            </a:pPr>
            <a:r>
              <a:rPr lang="en-US"/>
              <a:t>PEX RM Cummulative 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PEX Cummulative</c:v>
          </c:tx>
          <c:spPr>
            <a:solidFill>
              <a:srgbClr val="C0504D">
                <a:lumMod val="75000"/>
              </a:srgbClr>
            </a:solidFill>
          </c:spPr>
          <c:cat>
            <c:strRef>
              <c:f>'Pipes RM'!$A$22:$A$32</c:f>
              <c:strCache>
                <c:ptCount val="11"/>
                <c:pt idx="0">
                  <c:v>Poly Ethelen RM</c:v>
                </c:pt>
                <c:pt idx="1">
                  <c:v>HDPE RM( مجروش )</c:v>
                </c:pt>
                <c:pt idx="2">
                  <c:v>PEX RM </c:v>
                </c:pt>
                <c:pt idx="3">
                  <c:v>Black colour </c:v>
                </c:pt>
                <c:pt idx="4">
                  <c:v>Calcium Carbonite Rm</c:v>
                </c:pt>
                <c:pt idx="5">
                  <c:v>برابيش 25 mmتدكيك</c:v>
                </c:pt>
                <c:pt idx="6">
                  <c:v>White Catalest </c:v>
                </c:pt>
                <c:pt idx="7">
                  <c:v>Yellow ink solvent </c:v>
                </c:pt>
                <c:pt idx="8">
                  <c:v>برابيش 32 mmتدكيك</c:v>
                </c:pt>
                <c:pt idx="9">
                  <c:v>Yellow ink </c:v>
                </c:pt>
                <c:pt idx="10">
                  <c:v>Printer cleaner </c:v>
                </c:pt>
              </c:strCache>
            </c:strRef>
          </c:cat>
          <c:val>
            <c:numRef>
              <c:f>'Pipes RM'!$E$22:$E$32</c:f>
              <c:numCache>
                <c:formatCode>General</c:formatCode>
                <c:ptCount val="11"/>
                <c:pt idx="0">
                  <c:v>74.593108971442092</c:v>
                </c:pt>
                <c:pt idx="1">
                  <c:v>86.521541289747489</c:v>
                </c:pt>
                <c:pt idx="2">
                  <c:v>94.594201052037633</c:v>
                </c:pt>
                <c:pt idx="3">
                  <c:v>96.425620210771541</c:v>
                </c:pt>
                <c:pt idx="4">
                  <c:v>97.504231812307708</c:v>
                </c:pt>
                <c:pt idx="5">
                  <c:v>98.497661127391197</c:v>
                </c:pt>
                <c:pt idx="6">
                  <c:v>98.887533900001799</c:v>
                </c:pt>
                <c:pt idx="7">
                  <c:v>99.265393786061381</c:v>
                </c:pt>
                <c:pt idx="8">
                  <c:v>99.538777961813551</c:v>
                </c:pt>
                <c:pt idx="9">
                  <c:v>99.793596767441414</c:v>
                </c:pt>
                <c:pt idx="10">
                  <c:v>100</c:v>
                </c:pt>
              </c:numCache>
            </c:numRef>
          </c:val>
        </c:ser>
        <c:gapWidth val="0"/>
        <c:axId val="103488128"/>
        <c:axId val="108777856"/>
      </c:barChart>
      <c:catAx>
        <c:axId val="103488128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8777856"/>
        <c:crosses val="autoZero"/>
        <c:auto val="1"/>
        <c:lblAlgn val="ctr"/>
        <c:lblOffset val="100"/>
      </c:catAx>
      <c:valAx>
        <c:axId val="108777856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3488128"/>
        <c:crosses val="autoZero"/>
        <c:crossBetween val="between"/>
      </c:valAx>
    </c:plotArea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ar-SA"/>
            </a:pPr>
            <a:r>
              <a:rPr lang="en-US"/>
              <a:t>Preform Commulative</a:t>
            </a:r>
            <a:r>
              <a:rPr lang="en-US" baseline="0"/>
              <a:t> %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Preform RM</c:v>
          </c:tx>
          <c:spPr>
            <a:solidFill>
              <a:schemeClr val="accent2">
                <a:lumMod val="50000"/>
              </a:schemeClr>
            </a:solidFill>
          </c:spPr>
          <c:cat>
            <c:strRef>
              <c:f>'Preform RM'!$C$20:$C$24</c:f>
              <c:strCache>
                <c:ptCount val="5"/>
                <c:pt idx="0">
                  <c:v>PET RM </c:v>
                </c:pt>
                <c:pt idx="1">
                  <c:v>Alto Blue -2</c:v>
                </c:pt>
                <c:pt idx="2">
                  <c:v>Alto Blue -4</c:v>
                </c:pt>
                <c:pt idx="3">
                  <c:v>Ultra Pure </c:v>
                </c:pt>
                <c:pt idx="4">
                  <c:v>Dasani Blue -7</c:v>
                </c:pt>
              </c:strCache>
            </c:strRef>
          </c:cat>
          <c:val>
            <c:numRef>
              <c:f>'Preform RM'!$F$20:$F$24</c:f>
              <c:numCache>
                <c:formatCode>General</c:formatCode>
                <c:ptCount val="5"/>
                <c:pt idx="0">
                  <c:v>95.673049311386066</c:v>
                </c:pt>
                <c:pt idx="1">
                  <c:v>97.213766909031037</c:v>
                </c:pt>
                <c:pt idx="2">
                  <c:v>98.687480137990264</c:v>
                </c:pt>
                <c:pt idx="3">
                  <c:v>99.576532389911819</c:v>
                </c:pt>
                <c:pt idx="4">
                  <c:v>100</c:v>
                </c:pt>
              </c:numCache>
            </c:numRef>
          </c:val>
        </c:ser>
        <c:gapWidth val="0"/>
        <c:axId val="53340800"/>
        <c:axId val="54215040"/>
      </c:barChart>
      <c:catAx>
        <c:axId val="53340800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4215040"/>
        <c:crosses val="autoZero"/>
        <c:auto val="1"/>
        <c:lblAlgn val="ctr"/>
        <c:lblOffset val="100"/>
      </c:catAx>
      <c:valAx>
        <c:axId val="54215040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3340800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ar-SA"/>
            </a:pPr>
            <a:r>
              <a:rPr lang="en-US"/>
              <a:t>Poly Ethylene FP Commulative</a:t>
            </a:r>
            <a:r>
              <a:rPr lang="en-US" baseline="0"/>
              <a:t> %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Poly Ethelen FP Price</c:v>
          </c:tx>
          <c:spPr>
            <a:solidFill>
              <a:srgbClr val="C0504D">
                <a:lumMod val="75000"/>
              </a:srgbClr>
            </a:solidFill>
          </c:spPr>
          <c:cat>
            <c:strRef>
              <c:f>'Pipes FP'!$D$15:$D$19</c:f>
              <c:strCache>
                <c:ptCount val="5"/>
                <c:pt idx="0">
                  <c:v>L.D.B.E Hieden 0509</c:v>
                </c:pt>
                <c:pt idx="1">
                  <c:v>RONFLIX PIPE</c:v>
                </c:pt>
                <c:pt idx="2">
                  <c:v>Prog RM</c:v>
                </c:pt>
                <c:pt idx="3">
                  <c:v>118 RM </c:v>
                </c:pt>
                <c:pt idx="4">
                  <c:v>PalPipe 50mm-16</c:v>
                </c:pt>
              </c:strCache>
            </c:strRef>
          </c:cat>
          <c:val>
            <c:numRef>
              <c:f>'Pipes FP'!$G$15:$G$19</c:f>
              <c:numCache>
                <c:formatCode>General</c:formatCode>
                <c:ptCount val="5"/>
                <c:pt idx="0">
                  <c:v>57.242330683833679</c:v>
                </c:pt>
                <c:pt idx="1">
                  <c:v>99.632135584313232</c:v>
                </c:pt>
                <c:pt idx="2">
                  <c:v>99.816067792156588</c:v>
                </c:pt>
                <c:pt idx="3">
                  <c:v>100.00000000000001</c:v>
                </c:pt>
                <c:pt idx="4">
                  <c:v>100.00000000000001</c:v>
                </c:pt>
              </c:numCache>
            </c:numRef>
          </c:val>
        </c:ser>
        <c:gapWidth val="0"/>
        <c:axId val="53736576"/>
        <c:axId val="54145024"/>
      </c:barChart>
      <c:catAx>
        <c:axId val="53736576"/>
        <c:scaling>
          <c:orientation val="minMax"/>
        </c:scaling>
        <c:axPos val="b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4145024"/>
        <c:crosses val="autoZero"/>
        <c:auto val="1"/>
        <c:lblAlgn val="ctr"/>
        <c:lblOffset val="100"/>
      </c:catAx>
      <c:valAx>
        <c:axId val="54145024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53736576"/>
        <c:crosses val="autoZero"/>
        <c:crossBetween val="between"/>
      </c:valAx>
    </c:plotArea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62CE96-7342-4463-AD81-7019A6FC415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95A07B-9990-4E13-899D-DE5AA3833BF1}">
      <dgm:prSet phldrT="[Text]" custT="1"/>
      <dgm:spPr/>
      <dgm:t>
        <a:bodyPr/>
        <a:lstStyle/>
        <a:p>
          <a:r>
            <a:rPr lang="en-US" sz="4400" dirty="0" smtClean="0"/>
            <a:t>Project Over View</a:t>
          </a:r>
          <a:endParaRPr lang="en-US" sz="4400" dirty="0"/>
        </a:p>
      </dgm:t>
    </dgm:pt>
    <dgm:pt modelId="{81D4B8CC-786C-43CB-A4C2-CA409FDDAEF4}" type="parTrans" cxnId="{990282BA-E44E-45F6-97AD-DA9FA0D0A555}">
      <dgm:prSet/>
      <dgm:spPr/>
      <dgm:t>
        <a:bodyPr/>
        <a:lstStyle/>
        <a:p>
          <a:endParaRPr lang="en-US"/>
        </a:p>
      </dgm:t>
    </dgm:pt>
    <dgm:pt modelId="{31D4C98C-3AAD-41AA-BE23-6A3929A46DEE}" type="sibTrans" cxnId="{990282BA-E44E-45F6-97AD-DA9FA0D0A555}">
      <dgm:prSet/>
      <dgm:spPr/>
      <dgm:t>
        <a:bodyPr/>
        <a:lstStyle/>
        <a:p>
          <a:endParaRPr lang="en-US"/>
        </a:p>
      </dgm:t>
    </dgm:pt>
    <dgm:pt modelId="{8B0C522D-5CFB-4C7B-8EB5-C86EC8E28B70}">
      <dgm:prSet phldrT="[Text]"/>
      <dgm:spPr/>
      <dgm:t>
        <a:bodyPr/>
        <a:lstStyle/>
        <a:p>
          <a:r>
            <a:rPr lang="en-US" sz="3000" dirty="0" smtClean="0"/>
            <a:t>What is ERP?</a:t>
          </a:r>
          <a:endParaRPr lang="en-US" sz="3000" dirty="0"/>
        </a:p>
      </dgm:t>
    </dgm:pt>
    <dgm:pt modelId="{2C275AA2-78B1-42CC-9EF6-51A9BDB5386A}" type="parTrans" cxnId="{EE2DC14E-3CF0-4C44-9A4D-81F62D86385F}">
      <dgm:prSet/>
      <dgm:spPr/>
      <dgm:t>
        <a:bodyPr/>
        <a:lstStyle/>
        <a:p>
          <a:endParaRPr lang="en-US"/>
        </a:p>
      </dgm:t>
    </dgm:pt>
    <dgm:pt modelId="{F4C09841-043C-4D94-8F9C-372EC23AC1B4}" type="sibTrans" cxnId="{EE2DC14E-3CF0-4C44-9A4D-81F62D86385F}">
      <dgm:prSet/>
      <dgm:spPr/>
      <dgm:t>
        <a:bodyPr/>
        <a:lstStyle/>
        <a:p>
          <a:endParaRPr lang="en-US"/>
        </a:p>
      </dgm:t>
    </dgm:pt>
    <dgm:pt modelId="{754B5394-D0F0-473B-B582-C0FD203739AE}">
      <dgm:prSet phldrT="[Text]"/>
      <dgm:spPr/>
      <dgm:t>
        <a:bodyPr/>
        <a:lstStyle/>
        <a:p>
          <a:r>
            <a:rPr lang="en-US" sz="3000" dirty="0" smtClean="0"/>
            <a:t>Project Objectives.</a:t>
          </a:r>
          <a:endParaRPr lang="en-US" sz="3000" dirty="0"/>
        </a:p>
      </dgm:t>
    </dgm:pt>
    <dgm:pt modelId="{059575F9-5928-4066-AE6E-71566A813859}" type="parTrans" cxnId="{1C08C267-CC0A-44EF-9B9B-EA7EA834711F}">
      <dgm:prSet/>
      <dgm:spPr/>
      <dgm:t>
        <a:bodyPr/>
        <a:lstStyle/>
        <a:p>
          <a:endParaRPr lang="en-US"/>
        </a:p>
      </dgm:t>
    </dgm:pt>
    <dgm:pt modelId="{DC0A7CC2-D719-4136-98B4-670AA9CA7C50}" type="sibTrans" cxnId="{1C08C267-CC0A-44EF-9B9B-EA7EA834711F}">
      <dgm:prSet/>
      <dgm:spPr/>
      <dgm:t>
        <a:bodyPr/>
        <a:lstStyle/>
        <a:p>
          <a:endParaRPr lang="en-US"/>
        </a:p>
      </dgm:t>
    </dgm:pt>
    <dgm:pt modelId="{3D310F77-6373-4424-9126-5AB2B4719194}">
      <dgm:prSet phldrT="[Text]" custT="1"/>
      <dgm:spPr/>
      <dgm:t>
        <a:bodyPr/>
        <a:lstStyle/>
        <a:p>
          <a:r>
            <a:rPr lang="en-US" sz="2400" dirty="0" smtClean="0"/>
            <a:t>Project Methodology</a:t>
          </a:r>
          <a:r>
            <a:rPr lang="en-US" sz="3000" dirty="0" smtClean="0"/>
            <a:t>.</a:t>
          </a:r>
          <a:endParaRPr lang="en-US" sz="3000" dirty="0"/>
        </a:p>
      </dgm:t>
    </dgm:pt>
    <dgm:pt modelId="{69DF44F0-CF86-4D8A-9BAE-F057261B2798}" type="parTrans" cxnId="{4CCEA4A9-3AF3-45E2-AB0A-4B233BCC83F0}">
      <dgm:prSet/>
      <dgm:spPr/>
      <dgm:t>
        <a:bodyPr/>
        <a:lstStyle/>
        <a:p>
          <a:endParaRPr lang="en-US"/>
        </a:p>
      </dgm:t>
    </dgm:pt>
    <dgm:pt modelId="{D4AB61D6-25AB-442E-AF4B-9231CA7E6E16}" type="sibTrans" cxnId="{4CCEA4A9-3AF3-45E2-AB0A-4B233BCC83F0}">
      <dgm:prSet/>
      <dgm:spPr/>
      <dgm:t>
        <a:bodyPr/>
        <a:lstStyle/>
        <a:p>
          <a:endParaRPr lang="en-US"/>
        </a:p>
      </dgm:t>
    </dgm:pt>
    <dgm:pt modelId="{43C7DBFB-01FF-4A39-8FDD-84A9D599D636}" type="pres">
      <dgm:prSet presAssocID="{3B62CE96-7342-4463-AD81-7019A6FC415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8FB81E-F9DA-4053-8AAA-99F030C2204B}" type="pres">
      <dgm:prSet presAssocID="{1A95A07B-9990-4E13-899D-DE5AA3833BF1}" presName="linNode" presStyleCnt="0"/>
      <dgm:spPr/>
    </dgm:pt>
    <dgm:pt modelId="{0869960A-D2FF-433E-AAEB-1453F07D9A04}" type="pres">
      <dgm:prSet presAssocID="{1A95A07B-9990-4E13-899D-DE5AA3833BF1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C6EFA-B092-428E-8689-4C1C04721D23}" type="pres">
      <dgm:prSet presAssocID="{1A95A07B-9990-4E13-899D-DE5AA3833BF1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964E2F-FB18-4E94-817F-4BBDA182E0F6}" type="presOf" srcId="{3D310F77-6373-4424-9126-5AB2B4719194}" destId="{1A0C6EFA-B092-428E-8689-4C1C04721D23}" srcOrd="0" destOrd="2" presId="urn:microsoft.com/office/officeart/2005/8/layout/vList6"/>
    <dgm:cxn modelId="{E17A4CEF-FDDA-4059-AB08-51E93C641AA0}" type="presOf" srcId="{1A95A07B-9990-4E13-899D-DE5AA3833BF1}" destId="{0869960A-D2FF-433E-AAEB-1453F07D9A04}" srcOrd="0" destOrd="0" presId="urn:microsoft.com/office/officeart/2005/8/layout/vList6"/>
    <dgm:cxn modelId="{94B806E3-318E-40E1-8D36-C0B083BB4C21}" type="presOf" srcId="{8B0C522D-5CFB-4C7B-8EB5-C86EC8E28B70}" destId="{1A0C6EFA-B092-428E-8689-4C1C04721D23}" srcOrd="0" destOrd="0" presId="urn:microsoft.com/office/officeart/2005/8/layout/vList6"/>
    <dgm:cxn modelId="{990282BA-E44E-45F6-97AD-DA9FA0D0A555}" srcId="{3B62CE96-7342-4463-AD81-7019A6FC415C}" destId="{1A95A07B-9990-4E13-899D-DE5AA3833BF1}" srcOrd="0" destOrd="0" parTransId="{81D4B8CC-786C-43CB-A4C2-CA409FDDAEF4}" sibTransId="{31D4C98C-3AAD-41AA-BE23-6A3929A46DEE}"/>
    <dgm:cxn modelId="{9C320601-5FC7-45E5-AB3B-B62E43CD9C9F}" type="presOf" srcId="{3B62CE96-7342-4463-AD81-7019A6FC415C}" destId="{43C7DBFB-01FF-4A39-8FDD-84A9D599D636}" srcOrd="0" destOrd="0" presId="urn:microsoft.com/office/officeart/2005/8/layout/vList6"/>
    <dgm:cxn modelId="{EE2DC14E-3CF0-4C44-9A4D-81F62D86385F}" srcId="{1A95A07B-9990-4E13-899D-DE5AA3833BF1}" destId="{8B0C522D-5CFB-4C7B-8EB5-C86EC8E28B70}" srcOrd="0" destOrd="0" parTransId="{2C275AA2-78B1-42CC-9EF6-51A9BDB5386A}" sibTransId="{F4C09841-043C-4D94-8F9C-372EC23AC1B4}"/>
    <dgm:cxn modelId="{4CCEA4A9-3AF3-45E2-AB0A-4B233BCC83F0}" srcId="{1A95A07B-9990-4E13-899D-DE5AA3833BF1}" destId="{3D310F77-6373-4424-9126-5AB2B4719194}" srcOrd="2" destOrd="0" parTransId="{69DF44F0-CF86-4D8A-9BAE-F057261B2798}" sibTransId="{D4AB61D6-25AB-442E-AF4B-9231CA7E6E16}"/>
    <dgm:cxn modelId="{66E7D28F-6EF8-4535-B3DE-D101DA07CD64}" type="presOf" srcId="{754B5394-D0F0-473B-B582-C0FD203739AE}" destId="{1A0C6EFA-B092-428E-8689-4C1C04721D23}" srcOrd="0" destOrd="1" presId="urn:microsoft.com/office/officeart/2005/8/layout/vList6"/>
    <dgm:cxn modelId="{1C08C267-CC0A-44EF-9B9B-EA7EA834711F}" srcId="{1A95A07B-9990-4E13-899D-DE5AA3833BF1}" destId="{754B5394-D0F0-473B-B582-C0FD203739AE}" srcOrd="1" destOrd="0" parTransId="{059575F9-5928-4066-AE6E-71566A813859}" sibTransId="{DC0A7CC2-D719-4136-98B4-670AA9CA7C50}"/>
    <dgm:cxn modelId="{8BFE714C-2621-4840-A8A9-41BB308EF630}" type="presParOf" srcId="{43C7DBFB-01FF-4A39-8FDD-84A9D599D636}" destId="{878FB81E-F9DA-4053-8AAA-99F030C2204B}" srcOrd="0" destOrd="0" presId="urn:microsoft.com/office/officeart/2005/8/layout/vList6"/>
    <dgm:cxn modelId="{9B593EE7-3A14-4902-BA05-9DF0885060E8}" type="presParOf" srcId="{878FB81E-F9DA-4053-8AAA-99F030C2204B}" destId="{0869960A-D2FF-433E-AAEB-1453F07D9A04}" srcOrd="0" destOrd="0" presId="urn:microsoft.com/office/officeart/2005/8/layout/vList6"/>
    <dgm:cxn modelId="{1F192AB1-96AC-49FB-975A-7D54D6A26B34}" type="presParOf" srcId="{878FB81E-F9DA-4053-8AAA-99F030C2204B}" destId="{1A0C6EFA-B092-428E-8689-4C1C04721D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1FDF60C-9D21-4A3E-ADEB-010D81822879}" type="doc">
      <dgm:prSet loTypeId="urn:microsoft.com/office/officeart/2005/8/layout/bProcess3" loCatId="process" qsTypeId="urn:microsoft.com/office/officeart/2005/8/quickstyle/3d3" qsCatId="3D" csTypeId="urn:microsoft.com/office/officeart/2005/8/colors/accent1_2" csCatId="accent1" phldr="1"/>
      <dgm:spPr/>
    </dgm:pt>
    <dgm:pt modelId="{5D98516A-77D4-4047-BA25-CDB20F3685DE}">
      <dgm:prSet phldrT="[Text]" custT="1"/>
      <dgm:spPr/>
      <dgm:t>
        <a:bodyPr/>
        <a:lstStyle/>
        <a:p>
          <a:pPr algn="ctr"/>
          <a:r>
            <a:rPr lang="en-US" sz="2000" b="0" i="0" dirty="0"/>
            <a:t>Production request </a:t>
          </a:r>
          <a:r>
            <a:rPr lang="en-US" sz="2000" b="0" i="0" dirty="0" smtClean="0"/>
            <a:t>received </a:t>
          </a:r>
          <a:r>
            <a:rPr lang="en-US" sz="2000" b="0" i="0" dirty="0"/>
            <a:t>from inventories.</a:t>
          </a:r>
        </a:p>
      </dgm:t>
    </dgm:pt>
    <dgm:pt modelId="{31598D8C-2CAB-4A65-8347-3209377748BE}" type="parTrans" cxnId="{2C5BDC34-005C-4C4C-B32F-97709CA4FD46}">
      <dgm:prSet/>
      <dgm:spPr/>
      <dgm:t>
        <a:bodyPr/>
        <a:lstStyle/>
        <a:p>
          <a:pPr algn="ctr"/>
          <a:endParaRPr lang="en-US"/>
        </a:p>
      </dgm:t>
    </dgm:pt>
    <dgm:pt modelId="{7C4C0832-875D-4BFE-9A6F-B2BAC00BBF1A}" type="sibTrans" cxnId="{2C5BDC34-005C-4C4C-B32F-97709CA4FD46}">
      <dgm:prSet/>
      <dgm:spPr/>
      <dgm:t>
        <a:bodyPr/>
        <a:lstStyle/>
        <a:p>
          <a:pPr algn="ctr"/>
          <a:endParaRPr lang="en-US"/>
        </a:p>
      </dgm:t>
    </dgm:pt>
    <dgm:pt modelId="{3C5E765C-1AC5-4CEA-B787-E74D6AC8F6F0}">
      <dgm:prSet phldrT="[Text]" custT="1"/>
      <dgm:spPr/>
      <dgm:t>
        <a:bodyPr/>
        <a:lstStyle/>
        <a:p>
          <a:pPr algn="ctr"/>
          <a:r>
            <a:rPr lang="en-US" sz="2400" b="0" i="0" dirty="0"/>
            <a:t>Production order is </a:t>
          </a:r>
          <a:r>
            <a:rPr lang="en-US" sz="2400" b="0" i="0" dirty="0" smtClean="0"/>
            <a:t>issued.</a:t>
          </a:r>
          <a:endParaRPr lang="en-US" sz="2400" b="0" i="0" dirty="0"/>
        </a:p>
      </dgm:t>
    </dgm:pt>
    <dgm:pt modelId="{BBC1DF42-1295-4749-8071-5D33776C2FB4}" type="parTrans" cxnId="{3442AD48-EAD5-48DD-AFF4-4E83A169FA80}">
      <dgm:prSet/>
      <dgm:spPr/>
      <dgm:t>
        <a:bodyPr/>
        <a:lstStyle/>
        <a:p>
          <a:pPr algn="ctr"/>
          <a:endParaRPr lang="en-US"/>
        </a:p>
      </dgm:t>
    </dgm:pt>
    <dgm:pt modelId="{84F9783D-CB86-476C-8777-EF16A61B0B1D}" type="sibTrans" cxnId="{3442AD48-EAD5-48DD-AFF4-4E83A169FA80}">
      <dgm:prSet/>
      <dgm:spPr/>
      <dgm:t>
        <a:bodyPr/>
        <a:lstStyle/>
        <a:p>
          <a:pPr algn="ctr"/>
          <a:endParaRPr lang="en-US"/>
        </a:p>
      </dgm:t>
    </dgm:pt>
    <dgm:pt modelId="{822BF958-623F-4A2B-B795-AB3552BF6732}">
      <dgm:prSet phldrT="[Text]" custT="1"/>
      <dgm:spPr/>
      <dgm:t>
        <a:bodyPr/>
        <a:lstStyle/>
        <a:p>
          <a:pPr algn="ctr"/>
          <a:r>
            <a:rPr lang="en-US" sz="1800" b="0" i="0" dirty="0"/>
            <a:t>Raw materials </a:t>
          </a:r>
          <a:r>
            <a:rPr lang="en-US" sz="1800" b="0" i="0" dirty="0" smtClean="0"/>
            <a:t>arrival.</a:t>
          </a:r>
          <a:endParaRPr lang="en-US" sz="1800" b="0" i="0" dirty="0"/>
        </a:p>
      </dgm:t>
    </dgm:pt>
    <dgm:pt modelId="{629C8989-B9C9-4632-98FD-88945B5FCD21}" type="parTrans" cxnId="{9E66E504-4EA8-466A-80A4-3AFF1F432928}">
      <dgm:prSet/>
      <dgm:spPr/>
      <dgm:t>
        <a:bodyPr/>
        <a:lstStyle/>
        <a:p>
          <a:pPr algn="ctr"/>
          <a:endParaRPr lang="en-US"/>
        </a:p>
      </dgm:t>
    </dgm:pt>
    <dgm:pt modelId="{FA301546-1B1C-4F63-B704-2BC89481DE51}" type="sibTrans" cxnId="{9E66E504-4EA8-466A-80A4-3AFF1F432928}">
      <dgm:prSet/>
      <dgm:spPr/>
      <dgm:t>
        <a:bodyPr/>
        <a:lstStyle/>
        <a:p>
          <a:pPr algn="ctr"/>
          <a:endParaRPr lang="en-US"/>
        </a:p>
      </dgm:t>
    </dgm:pt>
    <dgm:pt modelId="{A50F4B3F-0DFC-42CF-8E55-39202717EDA6}">
      <dgm:prSet custT="1"/>
      <dgm:spPr/>
      <dgm:t>
        <a:bodyPr/>
        <a:lstStyle/>
        <a:p>
          <a:pPr algn="ctr"/>
          <a:r>
            <a:rPr lang="en-US" sz="2000" b="0" i="0" dirty="0"/>
            <a:t>Production scheduling </a:t>
          </a:r>
        </a:p>
      </dgm:t>
    </dgm:pt>
    <dgm:pt modelId="{23FF043C-EAA1-439F-8781-EE194EAC2D88}" type="parTrans" cxnId="{48C0D6F2-2883-43CC-BA2C-A4DE8167E199}">
      <dgm:prSet/>
      <dgm:spPr/>
      <dgm:t>
        <a:bodyPr/>
        <a:lstStyle/>
        <a:p>
          <a:pPr algn="ctr"/>
          <a:endParaRPr lang="en-US"/>
        </a:p>
      </dgm:t>
    </dgm:pt>
    <dgm:pt modelId="{47C75A13-5AB4-4C58-BC12-9D6D10FDD92C}" type="sibTrans" cxnId="{48C0D6F2-2883-43CC-BA2C-A4DE8167E199}">
      <dgm:prSet/>
      <dgm:spPr/>
      <dgm:t>
        <a:bodyPr/>
        <a:lstStyle/>
        <a:p>
          <a:pPr algn="ctr"/>
          <a:endParaRPr lang="en-US"/>
        </a:p>
      </dgm:t>
    </dgm:pt>
    <dgm:pt modelId="{48D8E6F7-18B3-42E7-953F-34D7DE138964}">
      <dgm:prSet custT="1"/>
      <dgm:spPr/>
      <dgm:t>
        <a:bodyPr/>
        <a:lstStyle/>
        <a:p>
          <a:pPr algn="ctr"/>
          <a:r>
            <a:rPr lang="en-US" sz="2000" b="0" i="0" dirty="0"/>
            <a:t>Production </a:t>
          </a:r>
          <a:r>
            <a:rPr lang="en-US" sz="2000" b="0" i="0" dirty="0" smtClean="0"/>
            <a:t>start.</a:t>
          </a:r>
          <a:endParaRPr lang="en-US" sz="2000" b="0" i="0" dirty="0"/>
        </a:p>
      </dgm:t>
    </dgm:pt>
    <dgm:pt modelId="{8DFAE4FE-F5A7-4CAE-B8BC-41B875F8A725}" type="parTrans" cxnId="{35AF7C76-FD18-4838-A852-A41208B8AAF5}">
      <dgm:prSet/>
      <dgm:spPr/>
      <dgm:t>
        <a:bodyPr/>
        <a:lstStyle/>
        <a:p>
          <a:pPr algn="ctr"/>
          <a:endParaRPr lang="en-US"/>
        </a:p>
      </dgm:t>
    </dgm:pt>
    <dgm:pt modelId="{ED6872F8-2523-49FD-8EF6-137775DC810B}" type="sibTrans" cxnId="{35AF7C76-FD18-4838-A852-A41208B8AAF5}">
      <dgm:prSet/>
      <dgm:spPr/>
      <dgm:t>
        <a:bodyPr/>
        <a:lstStyle/>
        <a:p>
          <a:pPr algn="ctr"/>
          <a:endParaRPr lang="en-US"/>
        </a:p>
      </dgm:t>
    </dgm:pt>
    <dgm:pt modelId="{76E10CA6-1539-4134-8E92-20256DB32CAA}">
      <dgm:prSet custT="1"/>
      <dgm:spPr/>
      <dgm:t>
        <a:bodyPr/>
        <a:lstStyle/>
        <a:p>
          <a:pPr algn="ctr"/>
          <a:r>
            <a:rPr lang="en-US" sz="2000" b="0" i="0" dirty="0"/>
            <a:t>Financial manager approval on accounting system</a:t>
          </a:r>
        </a:p>
      </dgm:t>
    </dgm:pt>
    <dgm:pt modelId="{4E6AB583-F029-4723-857B-70F9B5FF90A6}" type="parTrans" cxnId="{156C1812-51F7-4948-9C90-5250E9AAF364}">
      <dgm:prSet/>
      <dgm:spPr/>
      <dgm:t>
        <a:bodyPr/>
        <a:lstStyle/>
        <a:p>
          <a:pPr algn="ctr"/>
          <a:endParaRPr lang="en-US"/>
        </a:p>
      </dgm:t>
    </dgm:pt>
    <dgm:pt modelId="{2B9D378D-96CB-42B1-895F-0F341A375397}" type="sibTrans" cxnId="{156C1812-51F7-4948-9C90-5250E9AAF364}">
      <dgm:prSet/>
      <dgm:spPr/>
      <dgm:t>
        <a:bodyPr/>
        <a:lstStyle/>
        <a:p>
          <a:pPr algn="ctr"/>
          <a:endParaRPr lang="en-US"/>
        </a:p>
      </dgm:t>
    </dgm:pt>
    <dgm:pt modelId="{5A72FCDD-F402-4723-ABFE-5C7C40138426}">
      <dgm:prSet custT="1"/>
      <dgm:spPr/>
      <dgm:t>
        <a:bodyPr/>
        <a:lstStyle/>
        <a:p>
          <a:pPr algn="ctr"/>
          <a:r>
            <a:rPr lang="en-US" sz="1800" b="0" i="0" dirty="0"/>
            <a:t>Quality control approval</a:t>
          </a:r>
        </a:p>
      </dgm:t>
    </dgm:pt>
    <dgm:pt modelId="{2DD968F3-9466-4C94-B1FA-94F6362C57AB}" type="parTrans" cxnId="{5B2C2D40-10CC-41B1-A7ED-B9C4BCF5F418}">
      <dgm:prSet/>
      <dgm:spPr/>
      <dgm:t>
        <a:bodyPr/>
        <a:lstStyle/>
        <a:p>
          <a:pPr algn="ctr"/>
          <a:endParaRPr lang="en-US"/>
        </a:p>
      </dgm:t>
    </dgm:pt>
    <dgm:pt modelId="{58B776A1-B583-4FAD-B7E7-6FDAD0BF6FC9}" type="sibTrans" cxnId="{5B2C2D40-10CC-41B1-A7ED-B9C4BCF5F418}">
      <dgm:prSet/>
      <dgm:spPr/>
      <dgm:t>
        <a:bodyPr/>
        <a:lstStyle/>
        <a:p>
          <a:pPr algn="ctr"/>
          <a:endParaRPr lang="en-US"/>
        </a:p>
      </dgm:t>
    </dgm:pt>
    <dgm:pt modelId="{EC7A15C6-408B-4631-B3D6-597AFCCCFFCC}">
      <dgm:prSet custT="1"/>
      <dgm:spPr/>
      <dgm:t>
        <a:bodyPr/>
        <a:lstStyle/>
        <a:p>
          <a:pPr algn="ctr"/>
          <a:r>
            <a:rPr lang="en-US" sz="2000" b="0" i="0" dirty="0" smtClean="0"/>
            <a:t>Daily reports</a:t>
          </a:r>
          <a:endParaRPr lang="en-US" sz="2000" b="0" i="0" dirty="0"/>
        </a:p>
      </dgm:t>
    </dgm:pt>
    <dgm:pt modelId="{EEACBE55-1049-4FC6-A12A-56EBE0A3F6F2}" type="parTrans" cxnId="{CCFAD940-96D9-4D2D-8FCB-D73A5AF9C943}">
      <dgm:prSet/>
      <dgm:spPr/>
      <dgm:t>
        <a:bodyPr/>
        <a:lstStyle/>
        <a:p>
          <a:pPr algn="ctr"/>
          <a:endParaRPr lang="en-US"/>
        </a:p>
      </dgm:t>
    </dgm:pt>
    <dgm:pt modelId="{47F3A0B0-5065-414D-998D-C849E36CF54B}" type="sibTrans" cxnId="{CCFAD940-96D9-4D2D-8FCB-D73A5AF9C943}">
      <dgm:prSet/>
      <dgm:spPr/>
      <dgm:t>
        <a:bodyPr/>
        <a:lstStyle/>
        <a:p>
          <a:pPr algn="ctr"/>
          <a:endParaRPr lang="en-US"/>
        </a:p>
      </dgm:t>
    </dgm:pt>
    <dgm:pt modelId="{1E2E1755-976B-4E02-8CDA-6D5E76F49F94}">
      <dgm:prSet custT="1"/>
      <dgm:spPr/>
      <dgm:t>
        <a:bodyPr/>
        <a:lstStyle/>
        <a:p>
          <a:pPr algn="ctr"/>
          <a:r>
            <a:rPr lang="en-US" sz="1800" b="0" i="0" dirty="0"/>
            <a:t>Delivery of finished products to stores</a:t>
          </a:r>
        </a:p>
      </dgm:t>
    </dgm:pt>
    <dgm:pt modelId="{CE45F553-8B2F-4B8B-BB18-D30C63592F0B}" type="parTrans" cxnId="{AD38F424-BBFD-42FD-B0D9-DA851E5A2622}">
      <dgm:prSet/>
      <dgm:spPr/>
      <dgm:t>
        <a:bodyPr/>
        <a:lstStyle/>
        <a:p>
          <a:pPr algn="ctr"/>
          <a:endParaRPr lang="en-US"/>
        </a:p>
      </dgm:t>
    </dgm:pt>
    <dgm:pt modelId="{3DE072E9-160F-4897-BA87-0D0141DDB626}" type="sibTrans" cxnId="{AD38F424-BBFD-42FD-B0D9-DA851E5A2622}">
      <dgm:prSet/>
      <dgm:spPr/>
      <dgm:t>
        <a:bodyPr/>
        <a:lstStyle/>
        <a:p>
          <a:pPr algn="ctr"/>
          <a:endParaRPr lang="en-US"/>
        </a:p>
      </dgm:t>
    </dgm:pt>
    <dgm:pt modelId="{1C0E87A6-8582-438B-988D-5084128C5488}" type="pres">
      <dgm:prSet presAssocID="{01FDF60C-9D21-4A3E-ADEB-010D81822879}" presName="Name0" presStyleCnt="0">
        <dgm:presLayoutVars>
          <dgm:dir/>
          <dgm:resizeHandles val="exact"/>
        </dgm:presLayoutVars>
      </dgm:prSet>
      <dgm:spPr/>
    </dgm:pt>
    <dgm:pt modelId="{42955E68-7EA5-40AF-A9BB-1A0F4F18A308}" type="pres">
      <dgm:prSet presAssocID="{5D98516A-77D4-4047-BA25-CDB20F3685DE}" presName="node" presStyleLbl="node1" presStyleIdx="0" presStyleCnt="9" custScaleX="179576" custScaleY="238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4CEAAF-47EF-49C6-A373-6945B6D4747F}" type="pres">
      <dgm:prSet presAssocID="{7C4C0832-875D-4BFE-9A6F-B2BAC00BBF1A}" presName="sibTrans" presStyleLbl="sibTrans1D1" presStyleIdx="0" presStyleCnt="8"/>
      <dgm:spPr/>
      <dgm:t>
        <a:bodyPr/>
        <a:lstStyle/>
        <a:p>
          <a:endParaRPr lang="en-US"/>
        </a:p>
      </dgm:t>
    </dgm:pt>
    <dgm:pt modelId="{CBAB8F9F-F881-4210-9AE3-EED9783629E8}" type="pres">
      <dgm:prSet presAssocID="{7C4C0832-875D-4BFE-9A6F-B2BAC00BBF1A}" presName="connectorText" presStyleLbl="sibTrans1D1" presStyleIdx="0" presStyleCnt="8"/>
      <dgm:spPr/>
      <dgm:t>
        <a:bodyPr/>
        <a:lstStyle/>
        <a:p>
          <a:endParaRPr lang="en-US"/>
        </a:p>
      </dgm:t>
    </dgm:pt>
    <dgm:pt modelId="{97062D40-0CC0-4410-8EBC-372E72014BA1}" type="pres">
      <dgm:prSet presAssocID="{3C5E765C-1AC5-4CEA-B787-E74D6AC8F6F0}" presName="node" presStyleLbl="node1" presStyleIdx="1" presStyleCnt="9" custScaleX="159198" custScaleY="2222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653606-BFAD-4A42-9113-7BB372C8CB62}" type="pres">
      <dgm:prSet presAssocID="{84F9783D-CB86-476C-8777-EF16A61B0B1D}" presName="sibTrans" presStyleLbl="sibTrans1D1" presStyleIdx="1" presStyleCnt="8"/>
      <dgm:spPr/>
      <dgm:t>
        <a:bodyPr/>
        <a:lstStyle/>
        <a:p>
          <a:endParaRPr lang="en-US"/>
        </a:p>
      </dgm:t>
    </dgm:pt>
    <dgm:pt modelId="{844EF8B7-D9D2-4EA0-BEA1-BDD8B538DBE8}" type="pres">
      <dgm:prSet presAssocID="{84F9783D-CB86-476C-8777-EF16A61B0B1D}" presName="connectorText" presStyleLbl="sibTrans1D1" presStyleIdx="1" presStyleCnt="8"/>
      <dgm:spPr/>
      <dgm:t>
        <a:bodyPr/>
        <a:lstStyle/>
        <a:p>
          <a:endParaRPr lang="en-US"/>
        </a:p>
      </dgm:t>
    </dgm:pt>
    <dgm:pt modelId="{D1EA6420-524C-4F40-8622-A5D3A9057339}" type="pres">
      <dgm:prSet presAssocID="{822BF958-623F-4A2B-B795-AB3552BF6732}" presName="node" presStyleLbl="node1" presStyleIdx="2" presStyleCnt="9" custScaleX="154969" custScaleY="2313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50A54-962E-46B5-9D3B-0CDBE16DF46E}" type="pres">
      <dgm:prSet presAssocID="{FA301546-1B1C-4F63-B704-2BC89481DE51}" presName="sibTrans" presStyleLbl="sibTrans1D1" presStyleIdx="2" presStyleCnt="8"/>
      <dgm:spPr/>
      <dgm:t>
        <a:bodyPr/>
        <a:lstStyle/>
        <a:p>
          <a:endParaRPr lang="en-US"/>
        </a:p>
      </dgm:t>
    </dgm:pt>
    <dgm:pt modelId="{5864EA36-4CA5-45D9-8621-BCC4E3CF2DDD}" type="pres">
      <dgm:prSet presAssocID="{FA301546-1B1C-4F63-B704-2BC89481DE51}" presName="connectorText" presStyleLbl="sibTrans1D1" presStyleIdx="2" presStyleCnt="8"/>
      <dgm:spPr/>
      <dgm:t>
        <a:bodyPr/>
        <a:lstStyle/>
        <a:p>
          <a:endParaRPr lang="en-US"/>
        </a:p>
      </dgm:t>
    </dgm:pt>
    <dgm:pt modelId="{9154003F-A234-4A13-A623-92A48CF4531A}" type="pres">
      <dgm:prSet presAssocID="{A50F4B3F-0DFC-42CF-8E55-39202717EDA6}" presName="node" presStyleLbl="node1" presStyleIdx="3" presStyleCnt="9" custScaleX="157835" custScaleY="237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108AD8-4821-4D45-B54F-DC2E1EA9F5E4}" type="pres">
      <dgm:prSet presAssocID="{47C75A13-5AB4-4C58-BC12-9D6D10FDD92C}" presName="sibTrans" presStyleLbl="sibTrans1D1" presStyleIdx="3" presStyleCnt="8"/>
      <dgm:spPr/>
      <dgm:t>
        <a:bodyPr/>
        <a:lstStyle/>
        <a:p>
          <a:endParaRPr lang="en-US"/>
        </a:p>
      </dgm:t>
    </dgm:pt>
    <dgm:pt modelId="{7611C7B1-DC45-48C9-BA72-ABF1944A4FE6}" type="pres">
      <dgm:prSet presAssocID="{47C75A13-5AB4-4C58-BC12-9D6D10FDD92C}" presName="connectorText" presStyleLbl="sibTrans1D1" presStyleIdx="3" presStyleCnt="8"/>
      <dgm:spPr/>
      <dgm:t>
        <a:bodyPr/>
        <a:lstStyle/>
        <a:p>
          <a:endParaRPr lang="en-US"/>
        </a:p>
      </dgm:t>
    </dgm:pt>
    <dgm:pt modelId="{B3CD0773-61A0-4230-8C28-881CE0E5E4D8}" type="pres">
      <dgm:prSet presAssocID="{48D8E6F7-18B3-42E7-953F-34D7DE138964}" presName="node" presStyleLbl="node1" presStyleIdx="4" presStyleCnt="9" custScaleX="193188" custScaleY="321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9EC5A5-3D6C-4F24-8C98-8B5636B8ED5D}" type="pres">
      <dgm:prSet presAssocID="{ED6872F8-2523-49FD-8EF6-137775DC810B}" presName="sibTrans" presStyleLbl="sibTrans1D1" presStyleIdx="4" presStyleCnt="8"/>
      <dgm:spPr/>
      <dgm:t>
        <a:bodyPr/>
        <a:lstStyle/>
        <a:p>
          <a:endParaRPr lang="en-US"/>
        </a:p>
      </dgm:t>
    </dgm:pt>
    <dgm:pt modelId="{0B3573F8-9995-424B-93A0-A26AA9282BE7}" type="pres">
      <dgm:prSet presAssocID="{ED6872F8-2523-49FD-8EF6-137775DC810B}" presName="connectorText" presStyleLbl="sibTrans1D1" presStyleIdx="4" presStyleCnt="8"/>
      <dgm:spPr/>
      <dgm:t>
        <a:bodyPr/>
        <a:lstStyle/>
        <a:p>
          <a:endParaRPr lang="en-US"/>
        </a:p>
      </dgm:t>
    </dgm:pt>
    <dgm:pt modelId="{1DBBF09F-06B1-410A-9095-0E709B40AEAC}" type="pres">
      <dgm:prSet presAssocID="{5A72FCDD-F402-4723-ABFE-5C7C40138426}" presName="node" presStyleLbl="node1" presStyleIdx="5" presStyleCnt="9" custScaleX="101866" custScaleY="2326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8581A-18E6-4A71-85EC-A3D13F8A54A7}" type="pres">
      <dgm:prSet presAssocID="{58B776A1-B583-4FAD-B7E7-6FDAD0BF6FC9}" presName="sibTrans" presStyleLbl="sibTrans1D1" presStyleIdx="5" presStyleCnt="8"/>
      <dgm:spPr/>
      <dgm:t>
        <a:bodyPr/>
        <a:lstStyle/>
        <a:p>
          <a:endParaRPr lang="en-US"/>
        </a:p>
      </dgm:t>
    </dgm:pt>
    <dgm:pt modelId="{39B732B7-5587-4E7D-845F-4263BD2F8BE4}" type="pres">
      <dgm:prSet presAssocID="{58B776A1-B583-4FAD-B7E7-6FDAD0BF6FC9}" presName="connectorText" presStyleLbl="sibTrans1D1" presStyleIdx="5" presStyleCnt="8"/>
      <dgm:spPr/>
      <dgm:t>
        <a:bodyPr/>
        <a:lstStyle/>
        <a:p>
          <a:endParaRPr lang="en-US"/>
        </a:p>
      </dgm:t>
    </dgm:pt>
    <dgm:pt modelId="{04383DD3-211E-488E-A290-81D0A3F6EAA9}" type="pres">
      <dgm:prSet presAssocID="{1E2E1755-976B-4E02-8CDA-6D5E76F49F94}" presName="node" presStyleLbl="node1" presStyleIdx="6" presStyleCnt="9" custScaleX="190314" custScaleY="237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AE7CD-FCA2-40F7-A444-71B353FB9BEF}" type="pres">
      <dgm:prSet presAssocID="{3DE072E9-160F-4897-BA87-0D0141DDB626}" presName="sibTrans" presStyleLbl="sibTrans1D1" presStyleIdx="6" presStyleCnt="8"/>
      <dgm:spPr/>
      <dgm:t>
        <a:bodyPr/>
        <a:lstStyle/>
        <a:p>
          <a:endParaRPr lang="en-US"/>
        </a:p>
      </dgm:t>
    </dgm:pt>
    <dgm:pt modelId="{767881B5-DF46-4628-BCE3-1888790FE4A5}" type="pres">
      <dgm:prSet presAssocID="{3DE072E9-160F-4897-BA87-0D0141DDB626}" presName="connectorText" presStyleLbl="sibTrans1D1" presStyleIdx="6" presStyleCnt="8"/>
      <dgm:spPr/>
      <dgm:t>
        <a:bodyPr/>
        <a:lstStyle/>
        <a:p>
          <a:endParaRPr lang="en-US"/>
        </a:p>
      </dgm:t>
    </dgm:pt>
    <dgm:pt modelId="{B093BEE1-AB32-4C07-AACA-F3CCC8C22C7B}" type="pres">
      <dgm:prSet presAssocID="{EC7A15C6-408B-4631-B3D6-597AFCCCFFCC}" presName="node" presStyleLbl="node1" presStyleIdx="7" presStyleCnt="9" custScaleX="185973" custScaleY="2423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6EBA1-E4F8-41C2-9510-AF2F2C5DA42A}" type="pres">
      <dgm:prSet presAssocID="{47F3A0B0-5065-414D-998D-C849E36CF54B}" presName="sibTrans" presStyleLbl="sibTrans1D1" presStyleIdx="7" presStyleCnt="8"/>
      <dgm:spPr/>
      <dgm:t>
        <a:bodyPr/>
        <a:lstStyle/>
        <a:p>
          <a:endParaRPr lang="en-US"/>
        </a:p>
      </dgm:t>
    </dgm:pt>
    <dgm:pt modelId="{21A9BF83-B025-4311-BE33-692BA55C198A}" type="pres">
      <dgm:prSet presAssocID="{47F3A0B0-5065-414D-998D-C849E36CF54B}" presName="connectorText" presStyleLbl="sibTrans1D1" presStyleIdx="7" presStyleCnt="8"/>
      <dgm:spPr/>
      <dgm:t>
        <a:bodyPr/>
        <a:lstStyle/>
        <a:p>
          <a:endParaRPr lang="en-US"/>
        </a:p>
      </dgm:t>
    </dgm:pt>
    <dgm:pt modelId="{E94FD0C9-6940-47CB-BC4D-33E31BA2FFB8}" type="pres">
      <dgm:prSet presAssocID="{76E10CA6-1539-4134-8E92-20256DB32CAA}" presName="node" presStyleLbl="node1" presStyleIdx="8" presStyleCnt="9" custScaleX="227296" custScaleY="215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761584-8261-4CBB-A97D-80927B9489FB}" type="presOf" srcId="{76E10CA6-1539-4134-8E92-20256DB32CAA}" destId="{E94FD0C9-6940-47CB-BC4D-33E31BA2FFB8}" srcOrd="0" destOrd="0" presId="urn:microsoft.com/office/officeart/2005/8/layout/bProcess3"/>
    <dgm:cxn modelId="{5283DF20-1A9B-4F64-BF7A-F955BBD4B874}" type="presOf" srcId="{84F9783D-CB86-476C-8777-EF16A61B0B1D}" destId="{37653606-BFAD-4A42-9113-7BB372C8CB62}" srcOrd="0" destOrd="0" presId="urn:microsoft.com/office/officeart/2005/8/layout/bProcess3"/>
    <dgm:cxn modelId="{48C0D6F2-2883-43CC-BA2C-A4DE8167E199}" srcId="{01FDF60C-9D21-4A3E-ADEB-010D81822879}" destId="{A50F4B3F-0DFC-42CF-8E55-39202717EDA6}" srcOrd="3" destOrd="0" parTransId="{23FF043C-EAA1-439F-8781-EE194EAC2D88}" sibTransId="{47C75A13-5AB4-4C58-BC12-9D6D10FDD92C}"/>
    <dgm:cxn modelId="{7D57D0D6-9FB0-4A71-A10E-DDE959CD90E8}" type="presOf" srcId="{FA301546-1B1C-4F63-B704-2BC89481DE51}" destId="{5864EA36-4CA5-45D9-8621-BCC4E3CF2DDD}" srcOrd="1" destOrd="0" presId="urn:microsoft.com/office/officeart/2005/8/layout/bProcess3"/>
    <dgm:cxn modelId="{B2CF2DF0-3071-44DD-997F-10887F3AA1C1}" type="presOf" srcId="{822BF958-623F-4A2B-B795-AB3552BF6732}" destId="{D1EA6420-524C-4F40-8622-A5D3A9057339}" srcOrd="0" destOrd="0" presId="urn:microsoft.com/office/officeart/2005/8/layout/bProcess3"/>
    <dgm:cxn modelId="{9E66E504-4EA8-466A-80A4-3AFF1F432928}" srcId="{01FDF60C-9D21-4A3E-ADEB-010D81822879}" destId="{822BF958-623F-4A2B-B795-AB3552BF6732}" srcOrd="2" destOrd="0" parTransId="{629C8989-B9C9-4632-98FD-88945B5FCD21}" sibTransId="{FA301546-1B1C-4F63-B704-2BC89481DE51}"/>
    <dgm:cxn modelId="{CCFAD940-96D9-4D2D-8FCB-D73A5AF9C943}" srcId="{01FDF60C-9D21-4A3E-ADEB-010D81822879}" destId="{EC7A15C6-408B-4631-B3D6-597AFCCCFFCC}" srcOrd="7" destOrd="0" parTransId="{EEACBE55-1049-4FC6-A12A-56EBE0A3F6F2}" sibTransId="{47F3A0B0-5065-414D-998D-C849E36CF54B}"/>
    <dgm:cxn modelId="{59A62843-F8FD-411A-AF4D-73271DB866AB}" type="presOf" srcId="{58B776A1-B583-4FAD-B7E7-6FDAD0BF6FC9}" destId="{EA38581A-18E6-4A71-85EC-A3D13F8A54A7}" srcOrd="0" destOrd="0" presId="urn:microsoft.com/office/officeart/2005/8/layout/bProcess3"/>
    <dgm:cxn modelId="{E17E4ECF-3A01-4D27-8B26-24A488E2ADC1}" type="presOf" srcId="{FA301546-1B1C-4F63-B704-2BC89481DE51}" destId="{F9650A54-962E-46B5-9D3B-0CDBE16DF46E}" srcOrd="0" destOrd="0" presId="urn:microsoft.com/office/officeart/2005/8/layout/bProcess3"/>
    <dgm:cxn modelId="{E3638822-F605-4C71-A2C9-F5929D9ACDE6}" type="presOf" srcId="{5A72FCDD-F402-4723-ABFE-5C7C40138426}" destId="{1DBBF09F-06B1-410A-9095-0E709B40AEAC}" srcOrd="0" destOrd="0" presId="urn:microsoft.com/office/officeart/2005/8/layout/bProcess3"/>
    <dgm:cxn modelId="{DE866E44-0AC5-489D-B173-FFCE13C48F79}" type="presOf" srcId="{3DE072E9-160F-4897-BA87-0D0141DDB626}" destId="{767881B5-DF46-4628-BCE3-1888790FE4A5}" srcOrd="1" destOrd="0" presId="urn:microsoft.com/office/officeart/2005/8/layout/bProcess3"/>
    <dgm:cxn modelId="{0BA10AAD-B27C-4E70-9334-402A47BE2891}" type="presOf" srcId="{1E2E1755-976B-4E02-8CDA-6D5E76F49F94}" destId="{04383DD3-211E-488E-A290-81D0A3F6EAA9}" srcOrd="0" destOrd="0" presId="urn:microsoft.com/office/officeart/2005/8/layout/bProcess3"/>
    <dgm:cxn modelId="{E8506BAD-F42E-4F3B-B41C-7CA6AEDFD5A7}" type="presOf" srcId="{ED6872F8-2523-49FD-8EF6-137775DC810B}" destId="{129EC5A5-3D6C-4F24-8C98-8B5636B8ED5D}" srcOrd="0" destOrd="0" presId="urn:microsoft.com/office/officeart/2005/8/layout/bProcess3"/>
    <dgm:cxn modelId="{AD38F424-BBFD-42FD-B0D9-DA851E5A2622}" srcId="{01FDF60C-9D21-4A3E-ADEB-010D81822879}" destId="{1E2E1755-976B-4E02-8CDA-6D5E76F49F94}" srcOrd="6" destOrd="0" parTransId="{CE45F553-8B2F-4B8B-BB18-D30C63592F0B}" sibTransId="{3DE072E9-160F-4897-BA87-0D0141DDB626}"/>
    <dgm:cxn modelId="{A4075BCC-040D-49CE-B296-E4B166449428}" type="presOf" srcId="{3DE072E9-160F-4897-BA87-0D0141DDB626}" destId="{3E1AE7CD-FCA2-40F7-A444-71B353FB9BEF}" srcOrd="0" destOrd="0" presId="urn:microsoft.com/office/officeart/2005/8/layout/bProcess3"/>
    <dgm:cxn modelId="{1487BB06-B39E-4D6D-B6AF-371A446F5DA1}" type="presOf" srcId="{ED6872F8-2523-49FD-8EF6-137775DC810B}" destId="{0B3573F8-9995-424B-93A0-A26AA9282BE7}" srcOrd="1" destOrd="0" presId="urn:microsoft.com/office/officeart/2005/8/layout/bProcess3"/>
    <dgm:cxn modelId="{9AE1BF7F-FF52-4F06-BD22-6C463A11576C}" type="presOf" srcId="{01FDF60C-9D21-4A3E-ADEB-010D81822879}" destId="{1C0E87A6-8582-438B-988D-5084128C5488}" srcOrd="0" destOrd="0" presId="urn:microsoft.com/office/officeart/2005/8/layout/bProcess3"/>
    <dgm:cxn modelId="{6D633897-3743-490E-A47D-87362D406599}" type="presOf" srcId="{3C5E765C-1AC5-4CEA-B787-E74D6AC8F6F0}" destId="{97062D40-0CC0-4410-8EBC-372E72014BA1}" srcOrd="0" destOrd="0" presId="urn:microsoft.com/office/officeart/2005/8/layout/bProcess3"/>
    <dgm:cxn modelId="{3BAD3B13-7E40-4F47-A57B-3F185559C812}" type="presOf" srcId="{47C75A13-5AB4-4C58-BC12-9D6D10FDD92C}" destId="{7611C7B1-DC45-48C9-BA72-ABF1944A4FE6}" srcOrd="1" destOrd="0" presId="urn:microsoft.com/office/officeart/2005/8/layout/bProcess3"/>
    <dgm:cxn modelId="{35D42879-2263-4FEF-9225-0D74BA546E8B}" type="presOf" srcId="{5D98516A-77D4-4047-BA25-CDB20F3685DE}" destId="{42955E68-7EA5-40AF-A9BB-1A0F4F18A308}" srcOrd="0" destOrd="0" presId="urn:microsoft.com/office/officeart/2005/8/layout/bProcess3"/>
    <dgm:cxn modelId="{B7633005-1331-4E27-93C0-F209D2613E20}" type="presOf" srcId="{47F3A0B0-5065-414D-998D-C849E36CF54B}" destId="{21A9BF83-B025-4311-BE33-692BA55C198A}" srcOrd="1" destOrd="0" presId="urn:microsoft.com/office/officeart/2005/8/layout/bProcess3"/>
    <dgm:cxn modelId="{5B2C2D40-10CC-41B1-A7ED-B9C4BCF5F418}" srcId="{01FDF60C-9D21-4A3E-ADEB-010D81822879}" destId="{5A72FCDD-F402-4723-ABFE-5C7C40138426}" srcOrd="5" destOrd="0" parTransId="{2DD968F3-9466-4C94-B1FA-94F6362C57AB}" sibTransId="{58B776A1-B583-4FAD-B7E7-6FDAD0BF6FC9}"/>
    <dgm:cxn modelId="{35AF7C76-FD18-4838-A852-A41208B8AAF5}" srcId="{01FDF60C-9D21-4A3E-ADEB-010D81822879}" destId="{48D8E6F7-18B3-42E7-953F-34D7DE138964}" srcOrd="4" destOrd="0" parTransId="{8DFAE4FE-F5A7-4CAE-B8BC-41B875F8A725}" sibTransId="{ED6872F8-2523-49FD-8EF6-137775DC810B}"/>
    <dgm:cxn modelId="{2C5BDC34-005C-4C4C-B32F-97709CA4FD46}" srcId="{01FDF60C-9D21-4A3E-ADEB-010D81822879}" destId="{5D98516A-77D4-4047-BA25-CDB20F3685DE}" srcOrd="0" destOrd="0" parTransId="{31598D8C-2CAB-4A65-8347-3209377748BE}" sibTransId="{7C4C0832-875D-4BFE-9A6F-B2BAC00BBF1A}"/>
    <dgm:cxn modelId="{A16A24A8-A129-4BF6-AF71-6FCEA856B558}" type="presOf" srcId="{47C75A13-5AB4-4C58-BC12-9D6D10FDD92C}" destId="{99108AD8-4821-4D45-B54F-DC2E1EA9F5E4}" srcOrd="0" destOrd="0" presId="urn:microsoft.com/office/officeart/2005/8/layout/bProcess3"/>
    <dgm:cxn modelId="{029A3F5B-65DB-4173-B362-34072E2E6096}" type="presOf" srcId="{7C4C0832-875D-4BFE-9A6F-B2BAC00BBF1A}" destId="{ED4CEAAF-47EF-49C6-A373-6945B6D4747F}" srcOrd="0" destOrd="0" presId="urn:microsoft.com/office/officeart/2005/8/layout/bProcess3"/>
    <dgm:cxn modelId="{8988AACD-1180-47DF-954A-AD34291D5F54}" type="presOf" srcId="{84F9783D-CB86-476C-8777-EF16A61B0B1D}" destId="{844EF8B7-D9D2-4EA0-BEA1-BDD8B538DBE8}" srcOrd="1" destOrd="0" presId="urn:microsoft.com/office/officeart/2005/8/layout/bProcess3"/>
    <dgm:cxn modelId="{2C9AE3F9-9D65-4DA0-899A-1A05CCD6BD5B}" type="presOf" srcId="{48D8E6F7-18B3-42E7-953F-34D7DE138964}" destId="{B3CD0773-61A0-4230-8C28-881CE0E5E4D8}" srcOrd="0" destOrd="0" presId="urn:microsoft.com/office/officeart/2005/8/layout/bProcess3"/>
    <dgm:cxn modelId="{8EA56583-DDC2-47DA-A79D-E94B17401C03}" type="presOf" srcId="{A50F4B3F-0DFC-42CF-8E55-39202717EDA6}" destId="{9154003F-A234-4A13-A623-92A48CF4531A}" srcOrd="0" destOrd="0" presId="urn:microsoft.com/office/officeart/2005/8/layout/bProcess3"/>
    <dgm:cxn modelId="{156C1812-51F7-4948-9C90-5250E9AAF364}" srcId="{01FDF60C-9D21-4A3E-ADEB-010D81822879}" destId="{76E10CA6-1539-4134-8E92-20256DB32CAA}" srcOrd="8" destOrd="0" parTransId="{4E6AB583-F029-4723-857B-70F9B5FF90A6}" sibTransId="{2B9D378D-96CB-42B1-895F-0F341A375397}"/>
    <dgm:cxn modelId="{AA7DD261-FD1E-4D66-9D91-9F0A1FC06B3E}" type="presOf" srcId="{58B776A1-B583-4FAD-B7E7-6FDAD0BF6FC9}" destId="{39B732B7-5587-4E7D-845F-4263BD2F8BE4}" srcOrd="1" destOrd="0" presId="urn:microsoft.com/office/officeart/2005/8/layout/bProcess3"/>
    <dgm:cxn modelId="{4C6815A0-2D1B-4806-9BE5-5081CC976492}" type="presOf" srcId="{47F3A0B0-5065-414D-998D-C849E36CF54B}" destId="{3006EBA1-E4F8-41C2-9510-AF2F2C5DA42A}" srcOrd="0" destOrd="0" presId="urn:microsoft.com/office/officeart/2005/8/layout/bProcess3"/>
    <dgm:cxn modelId="{CAB511C6-B546-482E-8064-7DF0486032E6}" type="presOf" srcId="{7C4C0832-875D-4BFE-9A6F-B2BAC00BBF1A}" destId="{CBAB8F9F-F881-4210-9AE3-EED9783629E8}" srcOrd="1" destOrd="0" presId="urn:microsoft.com/office/officeart/2005/8/layout/bProcess3"/>
    <dgm:cxn modelId="{3442AD48-EAD5-48DD-AFF4-4E83A169FA80}" srcId="{01FDF60C-9D21-4A3E-ADEB-010D81822879}" destId="{3C5E765C-1AC5-4CEA-B787-E74D6AC8F6F0}" srcOrd="1" destOrd="0" parTransId="{BBC1DF42-1295-4749-8071-5D33776C2FB4}" sibTransId="{84F9783D-CB86-476C-8777-EF16A61B0B1D}"/>
    <dgm:cxn modelId="{F6029EBE-67E2-4CA5-8454-E8B6711FEA54}" type="presOf" srcId="{EC7A15C6-408B-4631-B3D6-597AFCCCFFCC}" destId="{B093BEE1-AB32-4C07-AACA-F3CCC8C22C7B}" srcOrd="0" destOrd="0" presId="urn:microsoft.com/office/officeart/2005/8/layout/bProcess3"/>
    <dgm:cxn modelId="{841D696D-3B9E-4CC7-90DC-D6448CC35F02}" type="presParOf" srcId="{1C0E87A6-8582-438B-988D-5084128C5488}" destId="{42955E68-7EA5-40AF-A9BB-1A0F4F18A308}" srcOrd="0" destOrd="0" presId="urn:microsoft.com/office/officeart/2005/8/layout/bProcess3"/>
    <dgm:cxn modelId="{59C17ACA-7994-4C4D-BD4E-39CC8D929B48}" type="presParOf" srcId="{1C0E87A6-8582-438B-988D-5084128C5488}" destId="{ED4CEAAF-47EF-49C6-A373-6945B6D4747F}" srcOrd="1" destOrd="0" presId="urn:microsoft.com/office/officeart/2005/8/layout/bProcess3"/>
    <dgm:cxn modelId="{C03E0A1B-BD85-4C13-9C5A-AB7027C647ED}" type="presParOf" srcId="{ED4CEAAF-47EF-49C6-A373-6945B6D4747F}" destId="{CBAB8F9F-F881-4210-9AE3-EED9783629E8}" srcOrd="0" destOrd="0" presId="urn:microsoft.com/office/officeart/2005/8/layout/bProcess3"/>
    <dgm:cxn modelId="{5691DFD7-30C7-4F93-AAC9-BF01D43A3C3D}" type="presParOf" srcId="{1C0E87A6-8582-438B-988D-5084128C5488}" destId="{97062D40-0CC0-4410-8EBC-372E72014BA1}" srcOrd="2" destOrd="0" presId="urn:microsoft.com/office/officeart/2005/8/layout/bProcess3"/>
    <dgm:cxn modelId="{FADC9B8B-97E6-4F8D-BA26-C08EA0A9A2C3}" type="presParOf" srcId="{1C0E87A6-8582-438B-988D-5084128C5488}" destId="{37653606-BFAD-4A42-9113-7BB372C8CB62}" srcOrd="3" destOrd="0" presId="urn:microsoft.com/office/officeart/2005/8/layout/bProcess3"/>
    <dgm:cxn modelId="{F6899940-E088-4487-8E41-0B92FE909A35}" type="presParOf" srcId="{37653606-BFAD-4A42-9113-7BB372C8CB62}" destId="{844EF8B7-D9D2-4EA0-BEA1-BDD8B538DBE8}" srcOrd="0" destOrd="0" presId="urn:microsoft.com/office/officeart/2005/8/layout/bProcess3"/>
    <dgm:cxn modelId="{F36102DD-36E8-422A-8B89-59E98EC575C8}" type="presParOf" srcId="{1C0E87A6-8582-438B-988D-5084128C5488}" destId="{D1EA6420-524C-4F40-8622-A5D3A9057339}" srcOrd="4" destOrd="0" presId="urn:microsoft.com/office/officeart/2005/8/layout/bProcess3"/>
    <dgm:cxn modelId="{978F4B6C-4E65-49E8-83BC-C5EE8D9CEC4D}" type="presParOf" srcId="{1C0E87A6-8582-438B-988D-5084128C5488}" destId="{F9650A54-962E-46B5-9D3B-0CDBE16DF46E}" srcOrd="5" destOrd="0" presId="urn:microsoft.com/office/officeart/2005/8/layout/bProcess3"/>
    <dgm:cxn modelId="{8808ED99-6833-4542-8153-33BF4D7C9628}" type="presParOf" srcId="{F9650A54-962E-46B5-9D3B-0CDBE16DF46E}" destId="{5864EA36-4CA5-45D9-8621-BCC4E3CF2DDD}" srcOrd="0" destOrd="0" presId="urn:microsoft.com/office/officeart/2005/8/layout/bProcess3"/>
    <dgm:cxn modelId="{5C053151-3A36-4AAF-9602-5893D9A0C1A4}" type="presParOf" srcId="{1C0E87A6-8582-438B-988D-5084128C5488}" destId="{9154003F-A234-4A13-A623-92A48CF4531A}" srcOrd="6" destOrd="0" presId="urn:microsoft.com/office/officeart/2005/8/layout/bProcess3"/>
    <dgm:cxn modelId="{F4171B3A-AFA3-4EFC-995C-B9C8C99125BC}" type="presParOf" srcId="{1C0E87A6-8582-438B-988D-5084128C5488}" destId="{99108AD8-4821-4D45-B54F-DC2E1EA9F5E4}" srcOrd="7" destOrd="0" presId="urn:microsoft.com/office/officeart/2005/8/layout/bProcess3"/>
    <dgm:cxn modelId="{9629C9EF-A664-401E-8F0E-BC76607DC0EA}" type="presParOf" srcId="{99108AD8-4821-4D45-B54F-DC2E1EA9F5E4}" destId="{7611C7B1-DC45-48C9-BA72-ABF1944A4FE6}" srcOrd="0" destOrd="0" presId="urn:microsoft.com/office/officeart/2005/8/layout/bProcess3"/>
    <dgm:cxn modelId="{57009DF1-09F4-4151-B680-7766D82BC186}" type="presParOf" srcId="{1C0E87A6-8582-438B-988D-5084128C5488}" destId="{B3CD0773-61A0-4230-8C28-881CE0E5E4D8}" srcOrd="8" destOrd="0" presId="urn:microsoft.com/office/officeart/2005/8/layout/bProcess3"/>
    <dgm:cxn modelId="{7650E104-2654-442E-A765-EBF5DDAA6EBE}" type="presParOf" srcId="{1C0E87A6-8582-438B-988D-5084128C5488}" destId="{129EC5A5-3D6C-4F24-8C98-8B5636B8ED5D}" srcOrd="9" destOrd="0" presId="urn:microsoft.com/office/officeart/2005/8/layout/bProcess3"/>
    <dgm:cxn modelId="{6B055E36-EF88-4438-8DE6-34B39030991F}" type="presParOf" srcId="{129EC5A5-3D6C-4F24-8C98-8B5636B8ED5D}" destId="{0B3573F8-9995-424B-93A0-A26AA9282BE7}" srcOrd="0" destOrd="0" presId="urn:microsoft.com/office/officeart/2005/8/layout/bProcess3"/>
    <dgm:cxn modelId="{21897DE9-52B4-411E-A982-D3785857F0CA}" type="presParOf" srcId="{1C0E87A6-8582-438B-988D-5084128C5488}" destId="{1DBBF09F-06B1-410A-9095-0E709B40AEAC}" srcOrd="10" destOrd="0" presId="urn:microsoft.com/office/officeart/2005/8/layout/bProcess3"/>
    <dgm:cxn modelId="{D78C00CB-7316-4D04-84DF-2909073CEEE1}" type="presParOf" srcId="{1C0E87A6-8582-438B-988D-5084128C5488}" destId="{EA38581A-18E6-4A71-85EC-A3D13F8A54A7}" srcOrd="11" destOrd="0" presId="urn:microsoft.com/office/officeart/2005/8/layout/bProcess3"/>
    <dgm:cxn modelId="{07284F39-37C7-4589-ACBB-F788FEA0888D}" type="presParOf" srcId="{EA38581A-18E6-4A71-85EC-A3D13F8A54A7}" destId="{39B732B7-5587-4E7D-845F-4263BD2F8BE4}" srcOrd="0" destOrd="0" presId="urn:microsoft.com/office/officeart/2005/8/layout/bProcess3"/>
    <dgm:cxn modelId="{667F2B00-7F26-4899-BB82-16EEF592B39D}" type="presParOf" srcId="{1C0E87A6-8582-438B-988D-5084128C5488}" destId="{04383DD3-211E-488E-A290-81D0A3F6EAA9}" srcOrd="12" destOrd="0" presId="urn:microsoft.com/office/officeart/2005/8/layout/bProcess3"/>
    <dgm:cxn modelId="{B96D0788-3FBA-48AD-9901-B9D2F0A942CA}" type="presParOf" srcId="{1C0E87A6-8582-438B-988D-5084128C5488}" destId="{3E1AE7CD-FCA2-40F7-A444-71B353FB9BEF}" srcOrd="13" destOrd="0" presId="urn:microsoft.com/office/officeart/2005/8/layout/bProcess3"/>
    <dgm:cxn modelId="{1E0B64FD-BDBF-45D0-8899-D6117DC4EE68}" type="presParOf" srcId="{3E1AE7CD-FCA2-40F7-A444-71B353FB9BEF}" destId="{767881B5-DF46-4628-BCE3-1888790FE4A5}" srcOrd="0" destOrd="0" presId="urn:microsoft.com/office/officeart/2005/8/layout/bProcess3"/>
    <dgm:cxn modelId="{395DE809-D973-4B63-84B8-CB844C4C2C7C}" type="presParOf" srcId="{1C0E87A6-8582-438B-988D-5084128C5488}" destId="{B093BEE1-AB32-4C07-AACA-F3CCC8C22C7B}" srcOrd="14" destOrd="0" presId="urn:microsoft.com/office/officeart/2005/8/layout/bProcess3"/>
    <dgm:cxn modelId="{7A5E1DCD-6776-4D43-99FA-72647250194A}" type="presParOf" srcId="{1C0E87A6-8582-438B-988D-5084128C5488}" destId="{3006EBA1-E4F8-41C2-9510-AF2F2C5DA42A}" srcOrd="15" destOrd="0" presId="urn:microsoft.com/office/officeart/2005/8/layout/bProcess3"/>
    <dgm:cxn modelId="{49CC2AA0-DDE4-4618-91F2-E9377DB1E456}" type="presParOf" srcId="{3006EBA1-E4F8-41C2-9510-AF2F2C5DA42A}" destId="{21A9BF83-B025-4311-BE33-692BA55C198A}" srcOrd="0" destOrd="0" presId="urn:microsoft.com/office/officeart/2005/8/layout/bProcess3"/>
    <dgm:cxn modelId="{C8F2D2F8-BAC6-4951-82B6-BF08CE36BA76}" type="presParOf" srcId="{1C0E87A6-8582-438B-988D-5084128C5488}" destId="{E94FD0C9-6940-47CB-BC4D-33E31BA2FFB8}" srcOrd="1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95F7C5B-AD77-4B91-83A6-AC41386748D3}" type="doc">
      <dgm:prSet loTypeId="urn:microsoft.com/office/officeart/2005/8/layout/v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FCD0D9-1E6B-432B-9C52-4621863D0AC0}">
      <dgm:prSet phldrT="[Text]" custT="1"/>
      <dgm:spPr/>
      <dgm:t>
        <a:bodyPr/>
        <a:lstStyle/>
        <a:p>
          <a:pPr algn="ctr"/>
          <a:r>
            <a:rPr lang="en-GB" sz="3200" dirty="0"/>
            <a:t>Receipt of raw </a:t>
          </a:r>
          <a:r>
            <a:rPr lang="en-GB" sz="3200" dirty="0" smtClean="0"/>
            <a:t>materials.</a:t>
          </a:r>
          <a:endParaRPr lang="en-US" sz="3200" dirty="0"/>
        </a:p>
      </dgm:t>
    </dgm:pt>
    <dgm:pt modelId="{753B0389-FAF2-4A81-8571-43817A8230E2}" type="parTrans" cxnId="{126A1BF5-D708-48A2-B261-19224C813DAA}">
      <dgm:prSet/>
      <dgm:spPr/>
      <dgm:t>
        <a:bodyPr/>
        <a:lstStyle/>
        <a:p>
          <a:pPr algn="ctr"/>
          <a:endParaRPr lang="en-US"/>
        </a:p>
      </dgm:t>
    </dgm:pt>
    <dgm:pt modelId="{70A0DCD7-296A-498B-ADBA-CC4E157F799D}" type="sibTrans" cxnId="{126A1BF5-D708-48A2-B261-19224C813DAA}">
      <dgm:prSet/>
      <dgm:spPr/>
      <dgm:t>
        <a:bodyPr/>
        <a:lstStyle/>
        <a:p>
          <a:pPr algn="ctr"/>
          <a:endParaRPr lang="en-US"/>
        </a:p>
      </dgm:t>
    </dgm:pt>
    <dgm:pt modelId="{6AFB2A4E-9510-4EE7-8788-3D83F0924299}">
      <dgm:prSet phldrT="[Text]" custT="1"/>
      <dgm:spPr/>
      <dgm:t>
        <a:bodyPr/>
        <a:lstStyle/>
        <a:p>
          <a:pPr algn="ctr"/>
          <a:r>
            <a:rPr lang="en-GB" sz="2400" dirty="0"/>
            <a:t>Receipt of final product and under processing items</a:t>
          </a:r>
          <a:endParaRPr lang="en-US" sz="2400" dirty="0"/>
        </a:p>
      </dgm:t>
    </dgm:pt>
    <dgm:pt modelId="{C9813816-AF98-4811-A150-8B9426F893D1}" type="parTrans" cxnId="{BAF6D63A-3C21-4E88-8300-EA2081EBF81F}">
      <dgm:prSet/>
      <dgm:spPr/>
      <dgm:t>
        <a:bodyPr/>
        <a:lstStyle/>
        <a:p>
          <a:pPr algn="ctr"/>
          <a:endParaRPr lang="en-US"/>
        </a:p>
      </dgm:t>
    </dgm:pt>
    <dgm:pt modelId="{76D011D2-513C-4B13-B3A0-82EDBE042F57}" type="sibTrans" cxnId="{BAF6D63A-3C21-4E88-8300-EA2081EBF81F}">
      <dgm:prSet/>
      <dgm:spPr/>
      <dgm:t>
        <a:bodyPr/>
        <a:lstStyle/>
        <a:p>
          <a:pPr algn="ctr"/>
          <a:endParaRPr lang="en-US"/>
        </a:p>
      </dgm:t>
    </dgm:pt>
    <dgm:pt modelId="{6CE3A369-8F0A-4433-8789-84CF5324359A}">
      <dgm:prSet phldrT="[Text]" custT="1"/>
      <dgm:spPr/>
      <dgm:t>
        <a:bodyPr/>
        <a:lstStyle/>
        <a:p>
          <a:pPr algn="ctr"/>
          <a:r>
            <a:rPr lang="en-GB" sz="2400" dirty="0"/>
            <a:t>Delivery of raw materials and materials under processing to the production department </a:t>
          </a:r>
          <a:r>
            <a:rPr lang="en-US" sz="2400" dirty="0"/>
            <a:t>.</a:t>
          </a:r>
        </a:p>
      </dgm:t>
    </dgm:pt>
    <dgm:pt modelId="{26222D4B-9873-4FEC-BF22-F1D4BC3D1F0F}" type="parTrans" cxnId="{4CAC8CDB-6395-48E2-9FB2-CB5BA57CE8F8}">
      <dgm:prSet/>
      <dgm:spPr/>
      <dgm:t>
        <a:bodyPr/>
        <a:lstStyle/>
        <a:p>
          <a:pPr algn="ctr"/>
          <a:endParaRPr lang="en-US"/>
        </a:p>
      </dgm:t>
    </dgm:pt>
    <dgm:pt modelId="{C82E490F-2AAA-4912-83EC-CD1A0FDA8F6F}" type="sibTrans" cxnId="{4CAC8CDB-6395-48E2-9FB2-CB5BA57CE8F8}">
      <dgm:prSet/>
      <dgm:spPr/>
      <dgm:t>
        <a:bodyPr/>
        <a:lstStyle/>
        <a:p>
          <a:pPr algn="ctr"/>
          <a:endParaRPr lang="en-US"/>
        </a:p>
      </dgm:t>
    </dgm:pt>
    <dgm:pt modelId="{D43FB27E-E6BA-4B15-9770-9214F6484B14}" type="pres">
      <dgm:prSet presAssocID="{095F7C5B-AD77-4B91-83A6-AC41386748D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6B3431-0288-447E-97E7-94142247CBEF}" type="pres">
      <dgm:prSet presAssocID="{095F7C5B-AD77-4B91-83A6-AC41386748D3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A29C84EC-C450-42B8-9120-2E0D52BA0AAC}" type="pres">
      <dgm:prSet presAssocID="{095F7C5B-AD77-4B91-83A6-AC41386748D3}" presName="ThreeNodes_1" presStyleLbl="node1" presStyleIdx="0" presStyleCnt="3" custScaleY="57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553AF-5114-4B4A-9F95-53FAE4F777F1}" type="pres">
      <dgm:prSet presAssocID="{095F7C5B-AD77-4B91-83A6-AC41386748D3}" presName="ThreeNodes_2" presStyleLbl="node1" presStyleIdx="1" presStyleCnt="3" custScaleY="66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A670A0-18CC-4D72-A8A2-DD18A9C49DD3}" type="pres">
      <dgm:prSet presAssocID="{095F7C5B-AD77-4B91-83A6-AC41386748D3}" presName="ThreeNodes_3" presStyleLbl="node1" presStyleIdx="2" presStyleCnt="3" custScaleY="1121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5370C-E3FA-4A34-A790-5B391932DF52}" type="pres">
      <dgm:prSet presAssocID="{095F7C5B-AD77-4B91-83A6-AC41386748D3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1F927-5394-4D13-A19A-BBD610F85DDC}" type="pres">
      <dgm:prSet presAssocID="{095F7C5B-AD77-4B91-83A6-AC41386748D3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C53E0-1835-41F4-AE46-918181A21CAF}" type="pres">
      <dgm:prSet presAssocID="{095F7C5B-AD77-4B91-83A6-AC41386748D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27BCD5-BAAD-43E2-BB3D-CA71BB3F438A}" type="pres">
      <dgm:prSet presAssocID="{095F7C5B-AD77-4B91-83A6-AC41386748D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F81880-6D7B-46C2-8BBE-D8C4DCB26880}" type="pres">
      <dgm:prSet presAssocID="{095F7C5B-AD77-4B91-83A6-AC41386748D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E18DC4-3E2A-47D5-A692-5DE59A14D60B}" type="presOf" srcId="{76D011D2-513C-4B13-B3A0-82EDBE042F57}" destId="{D581F927-5394-4D13-A19A-BBD610F85DDC}" srcOrd="0" destOrd="0" presId="urn:microsoft.com/office/officeart/2005/8/layout/vProcess5"/>
    <dgm:cxn modelId="{BAF6D63A-3C21-4E88-8300-EA2081EBF81F}" srcId="{095F7C5B-AD77-4B91-83A6-AC41386748D3}" destId="{6AFB2A4E-9510-4EE7-8788-3D83F0924299}" srcOrd="1" destOrd="0" parTransId="{C9813816-AF98-4811-A150-8B9426F893D1}" sibTransId="{76D011D2-513C-4B13-B3A0-82EDBE042F57}"/>
    <dgm:cxn modelId="{4E9D9721-B186-4228-A996-1795238091C3}" type="presOf" srcId="{6CE3A369-8F0A-4433-8789-84CF5324359A}" destId="{7BF81880-6D7B-46C2-8BBE-D8C4DCB26880}" srcOrd="1" destOrd="0" presId="urn:microsoft.com/office/officeart/2005/8/layout/vProcess5"/>
    <dgm:cxn modelId="{48BBD3E5-EA1F-41AE-9FA1-14423B16B9FD}" type="presOf" srcId="{56FCD0D9-1E6B-432B-9C52-4621863D0AC0}" destId="{697C53E0-1835-41F4-AE46-918181A21CAF}" srcOrd="1" destOrd="0" presId="urn:microsoft.com/office/officeart/2005/8/layout/vProcess5"/>
    <dgm:cxn modelId="{1919FFCA-9925-4955-8714-3FCEE410A689}" type="presOf" srcId="{6CE3A369-8F0A-4433-8789-84CF5324359A}" destId="{44A670A0-18CC-4D72-A8A2-DD18A9C49DD3}" srcOrd="0" destOrd="0" presId="urn:microsoft.com/office/officeart/2005/8/layout/vProcess5"/>
    <dgm:cxn modelId="{4CAC8CDB-6395-48E2-9FB2-CB5BA57CE8F8}" srcId="{095F7C5B-AD77-4B91-83A6-AC41386748D3}" destId="{6CE3A369-8F0A-4433-8789-84CF5324359A}" srcOrd="2" destOrd="0" parTransId="{26222D4B-9873-4FEC-BF22-F1D4BC3D1F0F}" sibTransId="{C82E490F-2AAA-4912-83EC-CD1A0FDA8F6F}"/>
    <dgm:cxn modelId="{3D585A25-6869-4F5C-B57A-6C2004DF0FBA}" type="presOf" srcId="{6AFB2A4E-9510-4EE7-8788-3D83F0924299}" destId="{DFA553AF-5114-4B4A-9F95-53FAE4F777F1}" srcOrd="0" destOrd="0" presId="urn:microsoft.com/office/officeart/2005/8/layout/vProcess5"/>
    <dgm:cxn modelId="{69EBB17A-3526-4894-9100-FA3A8127254E}" type="presOf" srcId="{56FCD0D9-1E6B-432B-9C52-4621863D0AC0}" destId="{A29C84EC-C450-42B8-9120-2E0D52BA0AAC}" srcOrd="0" destOrd="0" presId="urn:microsoft.com/office/officeart/2005/8/layout/vProcess5"/>
    <dgm:cxn modelId="{4C36E356-FD39-4E01-A0D3-23F77797E8A7}" type="presOf" srcId="{095F7C5B-AD77-4B91-83A6-AC41386748D3}" destId="{D43FB27E-E6BA-4B15-9770-9214F6484B14}" srcOrd="0" destOrd="0" presId="urn:microsoft.com/office/officeart/2005/8/layout/vProcess5"/>
    <dgm:cxn modelId="{7D249AE1-4D9F-4E00-B27F-8DE94F6F920D}" type="presOf" srcId="{70A0DCD7-296A-498B-ADBA-CC4E157F799D}" destId="{A3D5370C-E3FA-4A34-A790-5B391932DF52}" srcOrd="0" destOrd="0" presId="urn:microsoft.com/office/officeart/2005/8/layout/vProcess5"/>
    <dgm:cxn modelId="{FF1EE9EB-AA82-42B4-B922-6FD253DCC262}" type="presOf" srcId="{6AFB2A4E-9510-4EE7-8788-3D83F0924299}" destId="{F427BCD5-BAAD-43E2-BB3D-CA71BB3F438A}" srcOrd="1" destOrd="0" presId="urn:microsoft.com/office/officeart/2005/8/layout/vProcess5"/>
    <dgm:cxn modelId="{126A1BF5-D708-48A2-B261-19224C813DAA}" srcId="{095F7C5B-AD77-4B91-83A6-AC41386748D3}" destId="{56FCD0D9-1E6B-432B-9C52-4621863D0AC0}" srcOrd="0" destOrd="0" parTransId="{753B0389-FAF2-4A81-8571-43817A8230E2}" sibTransId="{70A0DCD7-296A-498B-ADBA-CC4E157F799D}"/>
    <dgm:cxn modelId="{6B2D9BF6-7497-4510-9008-1D0197877B75}" type="presParOf" srcId="{D43FB27E-E6BA-4B15-9770-9214F6484B14}" destId="{076B3431-0288-447E-97E7-94142247CBEF}" srcOrd="0" destOrd="0" presId="urn:microsoft.com/office/officeart/2005/8/layout/vProcess5"/>
    <dgm:cxn modelId="{38C64A41-DDAB-4C31-9A1F-B55D3320DC3F}" type="presParOf" srcId="{D43FB27E-E6BA-4B15-9770-9214F6484B14}" destId="{A29C84EC-C450-42B8-9120-2E0D52BA0AAC}" srcOrd="1" destOrd="0" presId="urn:microsoft.com/office/officeart/2005/8/layout/vProcess5"/>
    <dgm:cxn modelId="{223E39D1-509E-4913-9491-C92A5E8A82B7}" type="presParOf" srcId="{D43FB27E-E6BA-4B15-9770-9214F6484B14}" destId="{DFA553AF-5114-4B4A-9F95-53FAE4F777F1}" srcOrd="2" destOrd="0" presId="urn:microsoft.com/office/officeart/2005/8/layout/vProcess5"/>
    <dgm:cxn modelId="{626E8D27-EB13-444A-BA63-B6175D03FC1F}" type="presParOf" srcId="{D43FB27E-E6BA-4B15-9770-9214F6484B14}" destId="{44A670A0-18CC-4D72-A8A2-DD18A9C49DD3}" srcOrd="3" destOrd="0" presId="urn:microsoft.com/office/officeart/2005/8/layout/vProcess5"/>
    <dgm:cxn modelId="{28288760-AA39-4169-A7D4-FB26ECEDAA6A}" type="presParOf" srcId="{D43FB27E-E6BA-4B15-9770-9214F6484B14}" destId="{A3D5370C-E3FA-4A34-A790-5B391932DF52}" srcOrd="4" destOrd="0" presId="urn:microsoft.com/office/officeart/2005/8/layout/vProcess5"/>
    <dgm:cxn modelId="{287410F9-7974-46F8-ABE9-914D5C64A737}" type="presParOf" srcId="{D43FB27E-E6BA-4B15-9770-9214F6484B14}" destId="{D581F927-5394-4D13-A19A-BBD610F85DDC}" srcOrd="5" destOrd="0" presId="urn:microsoft.com/office/officeart/2005/8/layout/vProcess5"/>
    <dgm:cxn modelId="{02088B29-CF1C-454A-9935-61846AF2DA78}" type="presParOf" srcId="{D43FB27E-E6BA-4B15-9770-9214F6484B14}" destId="{697C53E0-1835-41F4-AE46-918181A21CAF}" srcOrd="6" destOrd="0" presId="urn:microsoft.com/office/officeart/2005/8/layout/vProcess5"/>
    <dgm:cxn modelId="{70263BB3-6437-481A-9FF2-12D7EDEC6DCD}" type="presParOf" srcId="{D43FB27E-E6BA-4B15-9770-9214F6484B14}" destId="{F427BCD5-BAAD-43E2-BB3D-CA71BB3F438A}" srcOrd="7" destOrd="0" presId="urn:microsoft.com/office/officeart/2005/8/layout/vProcess5"/>
    <dgm:cxn modelId="{169E4D4F-0AA2-4082-8A26-B0807EF23735}" type="presParOf" srcId="{D43FB27E-E6BA-4B15-9770-9214F6484B14}" destId="{7BF81880-6D7B-46C2-8BBE-D8C4DCB2688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BDD2C9-CFB0-45D5-B8EA-5E531CAC231E}" type="doc">
      <dgm:prSet loTypeId="urn:microsoft.com/office/officeart/2005/8/layout/radial5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2701126-7A5E-42DE-8388-55C70D23E68A}">
      <dgm:prSet phldrT="[Text]" custT="1"/>
      <dgm:spPr/>
      <dgm:t>
        <a:bodyPr/>
        <a:lstStyle/>
        <a:p>
          <a:r>
            <a:rPr lang="en-US" sz="2000" dirty="0" smtClean="0"/>
            <a:t>ERP Modules</a:t>
          </a:r>
          <a:endParaRPr lang="en-GB" sz="2000" dirty="0"/>
        </a:p>
      </dgm:t>
    </dgm:pt>
    <dgm:pt modelId="{D280D22F-3DD0-4D96-9F9B-88D17ED7B346}" type="parTrans" cxnId="{3CC65E3C-0486-40CD-8C1E-D875DECC060A}">
      <dgm:prSet/>
      <dgm:spPr/>
      <dgm:t>
        <a:bodyPr/>
        <a:lstStyle/>
        <a:p>
          <a:endParaRPr lang="en-GB"/>
        </a:p>
      </dgm:t>
    </dgm:pt>
    <dgm:pt modelId="{4827C9FF-6CFC-4E70-9778-B3A8EC43166C}" type="sibTrans" cxnId="{3CC65E3C-0486-40CD-8C1E-D875DECC060A}">
      <dgm:prSet/>
      <dgm:spPr/>
      <dgm:t>
        <a:bodyPr/>
        <a:lstStyle/>
        <a:p>
          <a:endParaRPr lang="en-GB"/>
        </a:p>
      </dgm:t>
    </dgm:pt>
    <dgm:pt modelId="{6401CF85-7FF6-49BC-B51A-45078A8E0E4C}">
      <dgm:prSet phldrT="[Text]" custT="1"/>
      <dgm:spPr/>
      <dgm:t>
        <a:bodyPr/>
        <a:lstStyle/>
        <a:p>
          <a:r>
            <a:rPr lang="en-US" sz="1600" b="1" dirty="0" smtClean="0"/>
            <a:t>Planning</a:t>
          </a:r>
          <a:endParaRPr lang="en-GB" sz="1600" b="1" dirty="0"/>
        </a:p>
      </dgm:t>
    </dgm:pt>
    <dgm:pt modelId="{63DD746A-7A27-4E69-91A3-BEE9FD80D206}" type="parTrans" cxnId="{32B1FA66-A7F7-40E1-B711-44E2780E8BDC}">
      <dgm:prSet/>
      <dgm:spPr/>
      <dgm:t>
        <a:bodyPr/>
        <a:lstStyle/>
        <a:p>
          <a:endParaRPr lang="en-GB"/>
        </a:p>
      </dgm:t>
    </dgm:pt>
    <dgm:pt modelId="{A212CE6D-BC38-4BF9-96E4-D6AB27AEBDF3}" type="sibTrans" cxnId="{32B1FA66-A7F7-40E1-B711-44E2780E8BDC}">
      <dgm:prSet/>
      <dgm:spPr/>
      <dgm:t>
        <a:bodyPr/>
        <a:lstStyle/>
        <a:p>
          <a:endParaRPr lang="en-GB"/>
        </a:p>
      </dgm:t>
    </dgm:pt>
    <dgm:pt modelId="{EB4F6DFC-DBCF-44CD-9EBE-70080CE69617}">
      <dgm:prSet phldrT="[Text]" custT="1"/>
      <dgm:spPr/>
      <dgm:t>
        <a:bodyPr/>
        <a:lstStyle/>
        <a:p>
          <a:r>
            <a:rPr lang="en-US" sz="1400" b="1" dirty="0" smtClean="0"/>
            <a:t>Purchasing</a:t>
          </a:r>
          <a:endParaRPr lang="en-GB" sz="1400" b="1" dirty="0"/>
        </a:p>
      </dgm:t>
    </dgm:pt>
    <dgm:pt modelId="{B6124143-8ADD-44B6-BDFF-51233E9BAB8A}" type="parTrans" cxnId="{4373A776-9013-435D-85E0-D3480445EEC7}">
      <dgm:prSet/>
      <dgm:spPr/>
      <dgm:t>
        <a:bodyPr/>
        <a:lstStyle/>
        <a:p>
          <a:endParaRPr lang="en-GB"/>
        </a:p>
      </dgm:t>
    </dgm:pt>
    <dgm:pt modelId="{1C5153C4-AA53-4F51-98EF-2E14A6368686}" type="sibTrans" cxnId="{4373A776-9013-435D-85E0-D3480445EEC7}">
      <dgm:prSet/>
      <dgm:spPr/>
      <dgm:t>
        <a:bodyPr/>
        <a:lstStyle/>
        <a:p>
          <a:endParaRPr lang="en-GB"/>
        </a:p>
      </dgm:t>
    </dgm:pt>
    <dgm:pt modelId="{C726D77F-C843-44A0-8184-FC36F9C2C42D}">
      <dgm:prSet phldrT="[Text]" custT="1"/>
      <dgm:spPr/>
      <dgm:t>
        <a:bodyPr/>
        <a:lstStyle/>
        <a:p>
          <a:r>
            <a:rPr lang="en-US" sz="1600" b="1" dirty="0" smtClean="0"/>
            <a:t>Inventory</a:t>
          </a:r>
          <a:endParaRPr lang="en-GB" sz="1600" b="1" dirty="0"/>
        </a:p>
      </dgm:t>
    </dgm:pt>
    <dgm:pt modelId="{41A64945-DB0E-4638-9088-B2E52BBB20DF}" type="parTrans" cxnId="{E5F60ED9-4628-478E-9F41-9D74D3FC16D2}">
      <dgm:prSet/>
      <dgm:spPr/>
      <dgm:t>
        <a:bodyPr/>
        <a:lstStyle/>
        <a:p>
          <a:endParaRPr lang="en-GB"/>
        </a:p>
      </dgm:t>
    </dgm:pt>
    <dgm:pt modelId="{99617977-27BC-4203-AF8D-1423FEE75E1C}" type="sibTrans" cxnId="{E5F60ED9-4628-478E-9F41-9D74D3FC16D2}">
      <dgm:prSet/>
      <dgm:spPr/>
      <dgm:t>
        <a:bodyPr/>
        <a:lstStyle/>
        <a:p>
          <a:endParaRPr lang="en-GB"/>
        </a:p>
      </dgm:t>
    </dgm:pt>
    <dgm:pt modelId="{9AD28C27-091D-44D2-8355-7AEB0F67089A}">
      <dgm:prSet phldrT="[Text]" custT="1"/>
      <dgm:spPr/>
      <dgm:t>
        <a:bodyPr/>
        <a:lstStyle/>
        <a:p>
          <a:r>
            <a:rPr lang="en-US" sz="2000" b="1" dirty="0" smtClean="0"/>
            <a:t>Sales</a:t>
          </a:r>
          <a:endParaRPr lang="en-GB" sz="1600" b="1" dirty="0"/>
        </a:p>
      </dgm:t>
    </dgm:pt>
    <dgm:pt modelId="{266C37A9-B829-4C59-88CC-BCC8B52BA0E5}" type="parTrans" cxnId="{B1F52A1C-4AE5-4880-9A53-7C4DCA568409}">
      <dgm:prSet/>
      <dgm:spPr/>
      <dgm:t>
        <a:bodyPr/>
        <a:lstStyle/>
        <a:p>
          <a:endParaRPr lang="en-GB"/>
        </a:p>
      </dgm:t>
    </dgm:pt>
    <dgm:pt modelId="{603AC51E-0BC7-4FBF-B425-CC0E25C041EA}" type="sibTrans" cxnId="{B1F52A1C-4AE5-4880-9A53-7C4DCA568409}">
      <dgm:prSet/>
      <dgm:spPr/>
      <dgm:t>
        <a:bodyPr/>
        <a:lstStyle/>
        <a:p>
          <a:endParaRPr lang="en-GB"/>
        </a:p>
      </dgm:t>
    </dgm:pt>
    <dgm:pt modelId="{375AA95F-D16A-4BF7-9A89-F7F01FA303E0}">
      <dgm:prSet phldrT="[Text]" custT="1"/>
      <dgm:spPr/>
      <dgm:t>
        <a:bodyPr/>
        <a:lstStyle/>
        <a:p>
          <a:r>
            <a:rPr lang="en-US" sz="1400" b="1" dirty="0" smtClean="0"/>
            <a:t>Marketing</a:t>
          </a:r>
          <a:endParaRPr lang="en-GB" sz="1400" b="1" dirty="0"/>
        </a:p>
      </dgm:t>
    </dgm:pt>
    <dgm:pt modelId="{96EA8CB4-7EBE-492F-B514-9D14032EC9BE}" type="parTrans" cxnId="{DDC30296-2870-45C1-82E9-323A0079DC4F}">
      <dgm:prSet/>
      <dgm:spPr/>
      <dgm:t>
        <a:bodyPr/>
        <a:lstStyle/>
        <a:p>
          <a:endParaRPr lang="en-GB"/>
        </a:p>
      </dgm:t>
    </dgm:pt>
    <dgm:pt modelId="{D416F9B1-AB20-47AA-B103-CCB9A123CB18}" type="sibTrans" cxnId="{DDC30296-2870-45C1-82E9-323A0079DC4F}">
      <dgm:prSet/>
      <dgm:spPr/>
      <dgm:t>
        <a:bodyPr/>
        <a:lstStyle/>
        <a:p>
          <a:endParaRPr lang="en-GB"/>
        </a:p>
      </dgm:t>
    </dgm:pt>
    <dgm:pt modelId="{D4AE1126-8E20-453A-BC1E-462B167880C7}">
      <dgm:prSet phldrT="[Text]" custT="1"/>
      <dgm:spPr/>
      <dgm:t>
        <a:bodyPr/>
        <a:lstStyle/>
        <a:p>
          <a:r>
            <a:rPr lang="en-US" sz="1600" b="1" dirty="0" smtClean="0"/>
            <a:t>Financial </a:t>
          </a:r>
          <a:endParaRPr lang="en-GB" sz="1600" b="1" dirty="0"/>
        </a:p>
      </dgm:t>
    </dgm:pt>
    <dgm:pt modelId="{A47797AA-04D0-4D84-9061-5603C297887B}" type="parTrans" cxnId="{D1823583-9176-48D6-B30F-BAC72939F72E}">
      <dgm:prSet/>
      <dgm:spPr/>
      <dgm:t>
        <a:bodyPr/>
        <a:lstStyle/>
        <a:p>
          <a:endParaRPr lang="en-GB"/>
        </a:p>
      </dgm:t>
    </dgm:pt>
    <dgm:pt modelId="{731ED604-7BAA-4743-8793-DE03C7C9150B}" type="sibTrans" cxnId="{D1823583-9176-48D6-B30F-BAC72939F72E}">
      <dgm:prSet/>
      <dgm:spPr/>
      <dgm:t>
        <a:bodyPr/>
        <a:lstStyle/>
        <a:p>
          <a:endParaRPr lang="en-GB"/>
        </a:p>
      </dgm:t>
    </dgm:pt>
    <dgm:pt modelId="{952BAB2E-4255-4EAC-B5C0-2A107C858DD2}">
      <dgm:prSet phldrT="[Text]" custT="1"/>
      <dgm:spPr/>
      <dgm:t>
        <a:bodyPr/>
        <a:lstStyle/>
        <a:p>
          <a:r>
            <a:rPr lang="en-US" sz="1800" b="1" dirty="0" smtClean="0"/>
            <a:t>HR </a:t>
          </a:r>
          <a:endParaRPr lang="en-GB" sz="1800" b="1" dirty="0"/>
        </a:p>
      </dgm:t>
    </dgm:pt>
    <dgm:pt modelId="{95E972F9-F87D-44F0-83E9-B1899E839CF1}" type="parTrans" cxnId="{87816F42-8755-42B6-871E-6E76B8535FF1}">
      <dgm:prSet/>
      <dgm:spPr/>
      <dgm:t>
        <a:bodyPr/>
        <a:lstStyle/>
        <a:p>
          <a:endParaRPr lang="en-GB"/>
        </a:p>
      </dgm:t>
    </dgm:pt>
    <dgm:pt modelId="{DEA651BD-DC1B-493B-A0B7-97196C637653}" type="sibTrans" cxnId="{87816F42-8755-42B6-871E-6E76B8535FF1}">
      <dgm:prSet/>
      <dgm:spPr/>
      <dgm:t>
        <a:bodyPr/>
        <a:lstStyle/>
        <a:p>
          <a:endParaRPr lang="en-GB"/>
        </a:p>
      </dgm:t>
    </dgm:pt>
    <dgm:pt modelId="{10964469-8525-4B9D-BEDA-032480795E30}" type="pres">
      <dgm:prSet presAssocID="{7BBDD2C9-CFB0-45D5-B8EA-5E531CAC231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325BD9-53EE-49BE-963F-4A8448B5C4E0}" type="pres">
      <dgm:prSet presAssocID="{B2701126-7A5E-42DE-8388-55C70D23E68A}" presName="centerShape" presStyleLbl="node0" presStyleIdx="0" presStyleCnt="1"/>
      <dgm:spPr/>
      <dgm:t>
        <a:bodyPr/>
        <a:lstStyle/>
        <a:p>
          <a:endParaRPr lang="en-US"/>
        </a:p>
      </dgm:t>
    </dgm:pt>
    <dgm:pt modelId="{3C0FCFCF-B421-4929-8B76-8F89A0D22196}" type="pres">
      <dgm:prSet presAssocID="{63DD746A-7A27-4E69-91A3-BEE9FD80D206}" presName="parTrans" presStyleLbl="sibTrans2D1" presStyleIdx="0" presStyleCnt="7"/>
      <dgm:spPr/>
      <dgm:t>
        <a:bodyPr/>
        <a:lstStyle/>
        <a:p>
          <a:endParaRPr lang="en-US"/>
        </a:p>
      </dgm:t>
    </dgm:pt>
    <dgm:pt modelId="{A908B91D-9ACF-4DA3-A608-604830A5ACFB}" type="pres">
      <dgm:prSet presAssocID="{63DD746A-7A27-4E69-91A3-BEE9FD80D206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E1165B3E-B4FD-4947-A2F5-C11B17E4A3C4}" type="pres">
      <dgm:prSet presAssocID="{6401CF85-7FF6-49BC-B51A-45078A8E0E4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DE8DB-11F6-4CB2-BF33-0CDB76FA1C6D}" type="pres">
      <dgm:prSet presAssocID="{B6124143-8ADD-44B6-BDFF-51233E9BAB8A}" presName="parTrans" presStyleLbl="sibTrans2D1" presStyleIdx="1" presStyleCnt="7"/>
      <dgm:spPr/>
      <dgm:t>
        <a:bodyPr/>
        <a:lstStyle/>
        <a:p>
          <a:endParaRPr lang="en-US"/>
        </a:p>
      </dgm:t>
    </dgm:pt>
    <dgm:pt modelId="{3DB1293B-B487-47EA-B38D-54E1C2543F4B}" type="pres">
      <dgm:prSet presAssocID="{B6124143-8ADD-44B6-BDFF-51233E9BAB8A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43C4E266-B4A9-4E79-821A-C6D6737C607E}" type="pres">
      <dgm:prSet presAssocID="{EB4F6DFC-DBCF-44CD-9EBE-70080CE6961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7FC95-53AA-4F4B-8827-FD6DB36B4859}" type="pres">
      <dgm:prSet presAssocID="{41A64945-DB0E-4638-9088-B2E52BBB20DF}" presName="parTrans" presStyleLbl="sibTrans2D1" presStyleIdx="2" presStyleCnt="7"/>
      <dgm:spPr/>
      <dgm:t>
        <a:bodyPr/>
        <a:lstStyle/>
        <a:p>
          <a:endParaRPr lang="en-US"/>
        </a:p>
      </dgm:t>
    </dgm:pt>
    <dgm:pt modelId="{BCE0E722-6A5F-4995-B102-33E510374AF5}" type="pres">
      <dgm:prSet presAssocID="{41A64945-DB0E-4638-9088-B2E52BBB20DF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63B65970-94B3-40D6-9F78-7E25E7445A00}" type="pres">
      <dgm:prSet presAssocID="{C726D77F-C843-44A0-8184-FC36F9C2C42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5A810-4E3B-47B1-A91E-4C875ECF0C2A}" type="pres">
      <dgm:prSet presAssocID="{266C37A9-B829-4C59-88CC-BCC8B52BA0E5}" presName="parTrans" presStyleLbl="sibTrans2D1" presStyleIdx="3" presStyleCnt="7"/>
      <dgm:spPr/>
      <dgm:t>
        <a:bodyPr/>
        <a:lstStyle/>
        <a:p>
          <a:endParaRPr lang="en-US"/>
        </a:p>
      </dgm:t>
    </dgm:pt>
    <dgm:pt modelId="{E1E89C21-23CC-40A2-AE06-307EB14723DB}" type="pres">
      <dgm:prSet presAssocID="{266C37A9-B829-4C59-88CC-BCC8B52BA0E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C2708876-6036-4346-A1B7-D5ADC4874945}" type="pres">
      <dgm:prSet presAssocID="{9AD28C27-091D-44D2-8355-7AEB0F67089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9263E3-7912-40EF-84CE-30C2B2346EDB}" type="pres">
      <dgm:prSet presAssocID="{96EA8CB4-7EBE-492F-B514-9D14032EC9BE}" presName="parTrans" presStyleLbl="sibTrans2D1" presStyleIdx="4" presStyleCnt="7"/>
      <dgm:spPr/>
      <dgm:t>
        <a:bodyPr/>
        <a:lstStyle/>
        <a:p>
          <a:endParaRPr lang="en-US"/>
        </a:p>
      </dgm:t>
    </dgm:pt>
    <dgm:pt modelId="{8F80D5F9-03E5-4BA6-A52E-6B1C1ECFAF59}" type="pres">
      <dgm:prSet presAssocID="{96EA8CB4-7EBE-492F-B514-9D14032EC9BE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E06EB372-7B0B-4CD5-8D0F-2757CA4B9E2D}" type="pres">
      <dgm:prSet presAssocID="{375AA95F-D16A-4BF7-9A89-F7F01FA303E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1D806F-91E8-4011-B6B8-719EB78AA7AB}" type="pres">
      <dgm:prSet presAssocID="{A47797AA-04D0-4D84-9061-5603C297887B}" presName="parTrans" presStyleLbl="sibTrans2D1" presStyleIdx="5" presStyleCnt="7"/>
      <dgm:spPr/>
      <dgm:t>
        <a:bodyPr/>
        <a:lstStyle/>
        <a:p>
          <a:endParaRPr lang="en-US"/>
        </a:p>
      </dgm:t>
    </dgm:pt>
    <dgm:pt modelId="{44D4AE42-3C14-4171-8308-A0C1FC5C3B64}" type="pres">
      <dgm:prSet presAssocID="{A47797AA-04D0-4D84-9061-5603C297887B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D7EFDD07-A4B9-4CF9-82BB-441A88595F3E}" type="pres">
      <dgm:prSet presAssocID="{D4AE1126-8E20-453A-BC1E-462B167880C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1B5860-B834-4BBC-B8FC-5C446E23677F}" type="pres">
      <dgm:prSet presAssocID="{95E972F9-F87D-44F0-83E9-B1899E839CF1}" presName="parTrans" presStyleLbl="sibTrans2D1" presStyleIdx="6" presStyleCnt="7"/>
      <dgm:spPr/>
      <dgm:t>
        <a:bodyPr/>
        <a:lstStyle/>
        <a:p>
          <a:endParaRPr lang="en-US"/>
        </a:p>
      </dgm:t>
    </dgm:pt>
    <dgm:pt modelId="{B1B17B99-0E4C-49E6-BF2B-5C00A56497B8}" type="pres">
      <dgm:prSet presAssocID="{95E972F9-F87D-44F0-83E9-B1899E839CF1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6FD74D1C-19B4-4443-8CC7-55BD2E89FABA}" type="pres">
      <dgm:prSet presAssocID="{952BAB2E-4255-4EAC-B5C0-2A107C858DD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71D8F5-4EB2-4165-B207-1A2E24AB588D}" type="presOf" srcId="{B6124143-8ADD-44B6-BDFF-51233E9BAB8A}" destId="{3DB1293B-B487-47EA-B38D-54E1C2543F4B}" srcOrd="1" destOrd="0" presId="urn:microsoft.com/office/officeart/2005/8/layout/radial5"/>
    <dgm:cxn modelId="{4373A776-9013-435D-85E0-D3480445EEC7}" srcId="{B2701126-7A5E-42DE-8388-55C70D23E68A}" destId="{EB4F6DFC-DBCF-44CD-9EBE-70080CE69617}" srcOrd="1" destOrd="0" parTransId="{B6124143-8ADD-44B6-BDFF-51233E9BAB8A}" sibTransId="{1C5153C4-AA53-4F51-98EF-2E14A6368686}"/>
    <dgm:cxn modelId="{838AAB69-7DD0-4006-99A6-AA4775A3E4F0}" type="presOf" srcId="{A47797AA-04D0-4D84-9061-5603C297887B}" destId="{141D806F-91E8-4011-B6B8-719EB78AA7AB}" srcOrd="0" destOrd="0" presId="urn:microsoft.com/office/officeart/2005/8/layout/radial5"/>
    <dgm:cxn modelId="{E5F60ED9-4628-478E-9F41-9D74D3FC16D2}" srcId="{B2701126-7A5E-42DE-8388-55C70D23E68A}" destId="{C726D77F-C843-44A0-8184-FC36F9C2C42D}" srcOrd="2" destOrd="0" parTransId="{41A64945-DB0E-4638-9088-B2E52BBB20DF}" sibTransId="{99617977-27BC-4203-AF8D-1423FEE75E1C}"/>
    <dgm:cxn modelId="{703F2C5F-012A-4E6F-8B2A-6893BF2E0889}" type="presOf" srcId="{266C37A9-B829-4C59-88CC-BCC8B52BA0E5}" destId="{FC65A810-4E3B-47B1-A91E-4C875ECF0C2A}" srcOrd="0" destOrd="0" presId="urn:microsoft.com/office/officeart/2005/8/layout/radial5"/>
    <dgm:cxn modelId="{5D597023-DC34-4544-900B-7EF12E531CA9}" type="presOf" srcId="{41A64945-DB0E-4638-9088-B2E52BBB20DF}" destId="{BCE0E722-6A5F-4995-B102-33E510374AF5}" srcOrd="1" destOrd="0" presId="urn:microsoft.com/office/officeart/2005/8/layout/radial5"/>
    <dgm:cxn modelId="{32B1FA66-A7F7-40E1-B711-44E2780E8BDC}" srcId="{B2701126-7A5E-42DE-8388-55C70D23E68A}" destId="{6401CF85-7FF6-49BC-B51A-45078A8E0E4C}" srcOrd="0" destOrd="0" parTransId="{63DD746A-7A27-4E69-91A3-BEE9FD80D206}" sibTransId="{A212CE6D-BC38-4BF9-96E4-D6AB27AEBDF3}"/>
    <dgm:cxn modelId="{7462ECAE-04B0-4E5D-8803-2A03B16DC2A6}" type="presOf" srcId="{41A64945-DB0E-4638-9088-B2E52BBB20DF}" destId="{2297FC95-53AA-4F4B-8827-FD6DB36B4859}" srcOrd="0" destOrd="0" presId="urn:microsoft.com/office/officeart/2005/8/layout/radial5"/>
    <dgm:cxn modelId="{B13F9981-C851-473F-95A5-35E28B9E8927}" type="presOf" srcId="{B2701126-7A5E-42DE-8388-55C70D23E68A}" destId="{FC325BD9-53EE-49BE-963F-4A8448B5C4E0}" srcOrd="0" destOrd="0" presId="urn:microsoft.com/office/officeart/2005/8/layout/radial5"/>
    <dgm:cxn modelId="{AD951BFA-5DD0-480B-A6A7-3360AD3E075B}" type="presOf" srcId="{C726D77F-C843-44A0-8184-FC36F9C2C42D}" destId="{63B65970-94B3-40D6-9F78-7E25E7445A00}" srcOrd="0" destOrd="0" presId="urn:microsoft.com/office/officeart/2005/8/layout/radial5"/>
    <dgm:cxn modelId="{4F47D182-B8B4-45D0-A86F-AB784A06A216}" type="presOf" srcId="{EB4F6DFC-DBCF-44CD-9EBE-70080CE69617}" destId="{43C4E266-B4A9-4E79-821A-C6D6737C607E}" srcOrd="0" destOrd="0" presId="urn:microsoft.com/office/officeart/2005/8/layout/radial5"/>
    <dgm:cxn modelId="{D62BF866-75AB-4F3B-B7E1-411A97F6E533}" type="presOf" srcId="{95E972F9-F87D-44F0-83E9-B1899E839CF1}" destId="{ED1B5860-B834-4BBC-B8FC-5C446E23677F}" srcOrd="0" destOrd="0" presId="urn:microsoft.com/office/officeart/2005/8/layout/radial5"/>
    <dgm:cxn modelId="{55B461D9-7447-4891-84F4-4DF47D5BBC62}" type="presOf" srcId="{96EA8CB4-7EBE-492F-B514-9D14032EC9BE}" destId="{2B9263E3-7912-40EF-84CE-30C2B2346EDB}" srcOrd="0" destOrd="0" presId="urn:microsoft.com/office/officeart/2005/8/layout/radial5"/>
    <dgm:cxn modelId="{DDC30296-2870-45C1-82E9-323A0079DC4F}" srcId="{B2701126-7A5E-42DE-8388-55C70D23E68A}" destId="{375AA95F-D16A-4BF7-9A89-F7F01FA303E0}" srcOrd="4" destOrd="0" parTransId="{96EA8CB4-7EBE-492F-B514-9D14032EC9BE}" sibTransId="{D416F9B1-AB20-47AA-B103-CCB9A123CB18}"/>
    <dgm:cxn modelId="{87816F42-8755-42B6-871E-6E76B8535FF1}" srcId="{B2701126-7A5E-42DE-8388-55C70D23E68A}" destId="{952BAB2E-4255-4EAC-B5C0-2A107C858DD2}" srcOrd="6" destOrd="0" parTransId="{95E972F9-F87D-44F0-83E9-B1899E839CF1}" sibTransId="{DEA651BD-DC1B-493B-A0B7-97196C637653}"/>
    <dgm:cxn modelId="{D1823583-9176-48D6-B30F-BAC72939F72E}" srcId="{B2701126-7A5E-42DE-8388-55C70D23E68A}" destId="{D4AE1126-8E20-453A-BC1E-462B167880C7}" srcOrd="5" destOrd="0" parTransId="{A47797AA-04D0-4D84-9061-5603C297887B}" sibTransId="{731ED604-7BAA-4743-8793-DE03C7C9150B}"/>
    <dgm:cxn modelId="{075E17C5-2AA7-4A87-A344-89631662E4B9}" type="presOf" srcId="{D4AE1126-8E20-453A-BC1E-462B167880C7}" destId="{D7EFDD07-A4B9-4CF9-82BB-441A88595F3E}" srcOrd="0" destOrd="0" presId="urn:microsoft.com/office/officeart/2005/8/layout/radial5"/>
    <dgm:cxn modelId="{2B34436C-AB88-4251-866F-4BAC61E4EF92}" type="presOf" srcId="{7BBDD2C9-CFB0-45D5-B8EA-5E531CAC231E}" destId="{10964469-8525-4B9D-BEDA-032480795E30}" srcOrd="0" destOrd="0" presId="urn:microsoft.com/office/officeart/2005/8/layout/radial5"/>
    <dgm:cxn modelId="{01E56422-658F-458E-9A6D-F54F32D95830}" type="presOf" srcId="{9AD28C27-091D-44D2-8355-7AEB0F67089A}" destId="{C2708876-6036-4346-A1B7-D5ADC4874945}" srcOrd="0" destOrd="0" presId="urn:microsoft.com/office/officeart/2005/8/layout/radial5"/>
    <dgm:cxn modelId="{1EA7B125-D532-4D75-920D-8705EC15F39E}" type="presOf" srcId="{63DD746A-7A27-4E69-91A3-BEE9FD80D206}" destId="{A908B91D-9ACF-4DA3-A608-604830A5ACFB}" srcOrd="1" destOrd="0" presId="urn:microsoft.com/office/officeart/2005/8/layout/radial5"/>
    <dgm:cxn modelId="{3147BEE3-2899-48E3-92AB-2362F743DD8B}" type="presOf" srcId="{6401CF85-7FF6-49BC-B51A-45078A8E0E4C}" destId="{E1165B3E-B4FD-4947-A2F5-C11B17E4A3C4}" srcOrd="0" destOrd="0" presId="urn:microsoft.com/office/officeart/2005/8/layout/radial5"/>
    <dgm:cxn modelId="{B1F52A1C-4AE5-4880-9A53-7C4DCA568409}" srcId="{B2701126-7A5E-42DE-8388-55C70D23E68A}" destId="{9AD28C27-091D-44D2-8355-7AEB0F67089A}" srcOrd="3" destOrd="0" parTransId="{266C37A9-B829-4C59-88CC-BCC8B52BA0E5}" sibTransId="{603AC51E-0BC7-4FBF-B425-CC0E25C041EA}"/>
    <dgm:cxn modelId="{06BA2CFA-329C-4BDC-90D8-73A6E5B1A3E0}" type="presOf" srcId="{266C37A9-B829-4C59-88CC-BCC8B52BA0E5}" destId="{E1E89C21-23CC-40A2-AE06-307EB14723DB}" srcOrd="1" destOrd="0" presId="urn:microsoft.com/office/officeart/2005/8/layout/radial5"/>
    <dgm:cxn modelId="{E5003E6F-AC7A-4B02-8828-80C8DBD08BFC}" type="presOf" srcId="{96EA8CB4-7EBE-492F-B514-9D14032EC9BE}" destId="{8F80D5F9-03E5-4BA6-A52E-6B1C1ECFAF59}" srcOrd="1" destOrd="0" presId="urn:microsoft.com/office/officeart/2005/8/layout/radial5"/>
    <dgm:cxn modelId="{A5C962AD-0E84-444B-9551-F03755AAA0CA}" type="presOf" srcId="{375AA95F-D16A-4BF7-9A89-F7F01FA303E0}" destId="{E06EB372-7B0B-4CD5-8D0F-2757CA4B9E2D}" srcOrd="0" destOrd="0" presId="urn:microsoft.com/office/officeart/2005/8/layout/radial5"/>
    <dgm:cxn modelId="{F81A641E-289C-4375-8CBE-851BE7F2170B}" type="presOf" srcId="{B6124143-8ADD-44B6-BDFF-51233E9BAB8A}" destId="{710DE8DB-11F6-4CB2-BF33-0CDB76FA1C6D}" srcOrd="0" destOrd="0" presId="urn:microsoft.com/office/officeart/2005/8/layout/radial5"/>
    <dgm:cxn modelId="{EFF4E7CF-C193-4437-B2E9-541D4EBD33A1}" type="presOf" srcId="{952BAB2E-4255-4EAC-B5C0-2A107C858DD2}" destId="{6FD74D1C-19B4-4443-8CC7-55BD2E89FABA}" srcOrd="0" destOrd="0" presId="urn:microsoft.com/office/officeart/2005/8/layout/radial5"/>
    <dgm:cxn modelId="{AEF830EC-1A73-47EC-BB9F-57756DF70197}" type="presOf" srcId="{63DD746A-7A27-4E69-91A3-BEE9FD80D206}" destId="{3C0FCFCF-B421-4929-8B76-8F89A0D22196}" srcOrd="0" destOrd="0" presId="urn:microsoft.com/office/officeart/2005/8/layout/radial5"/>
    <dgm:cxn modelId="{3CC65E3C-0486-40CD-8C1E-D875DECC060A}" srcId="{7BBDD2C9-CFB0-45D5-B8EA-5E531CAC231E}" destId="{B2701126-7A5E-42DE-8388-55C70D23E68A}" srcOrd="0" destOrd="0" parTransId="{D280D22F-3DD0-4D96-9F9B-88D17ED7B346}" sibTransId="{4827C9FF-6CFC-4E70-9778-B3A8EC43166C}"/>
    <dgm:cxn modelId="{67BB59DF-7421-4864-968F-6C50B7A8C886}" type="presOf" srcId="{A47797AA-04D0-4D84-9061-5603C297887B}" destId="{44D4AE42-3C14-4171-8308-A0C1FC5C3B64}" srcOrd="1" destOrd="0" presId="urn:microsoft.com/office/officeart/2005/8/layout/radial5"/>
    <dgm:cxn modelId="{CEE7C01F-E970-4E00-B050-5023760C8556}" type="presOf" srcId="{95E972F9-F87D-44F0-83E9-B1899E839CF1}" destId="{B1B17B99-0E4C-49E6-BF2B-5C00A56497B8}" srcOrd="1" destOrd="0" presId="urn:microsoft.com/office/officeart/2005/8/layout/radial5"/>
    <dgm:cxn modelId="{80CDA92E-384A-49C8-AABF-83734FA1B5A8}" type="presParOf" srcId="{10964469-8525-4B9D-BEDA-032480795E30}" destId="{FC325BD9-53EE-49BE-963F-4A8448B5C4E0}" srcOrd="0" destOrd="0" presId="urn:microsoft.com/office/officeart/2005/8/layout/radial5"/>
    <dgm:cxn modelId="{BE004E3E-80AD-421E-9694-1343BB04FB6A}" type="presParOf" srcId="{10964469-8525-4B9D-BEDA-032480795E30}" destId="{3C0FCFCF-B421-4929-8B76-8F89A0D22196}" srcOrd="1" destOrd="0" presId="urn:microsoft.com/office/officeart/2005/8/layout/radial5"/>
    <dgm:cxn modelId="{71068BEC-0F6A-4CAD-BB0D-6544462A0694}" type="presParOf" srcId="{3C0FCFCF-B421-4929-8B76-8F89A0D22196}" destId="{A908B91D-9ACF-4DA3-A608-604830A5ACFB}" srcOrd="0" destOrd="0" presId="urn:microsoft.com/office/officeart/2005/8/layout/radial5"/>
    <dgm:cxn modelId="{E32F8B76-208C-4FF4-B5F7-C5CFE837BCAC}" type="presParOf" srcId="{10964469-8525-4B9D-BEDA-032480795E30}" destId="{E1165B3E-B4FD-4947-A2F5-C11B17E4A3C4}" srcOrd="2" destOrd="0" presId="urn:microsoft.com/office/officeart/2005/8/layout/radial5"/>
    <dgm:cxn modelId="{071757F8-0112-4CC1-BFB8-05E82A850A26}" type="presParOf" srcId="{10964469-8525-4B9D-BEDA-032480795E30}" destId="{710DE8DB-11F6-4CB2-BF33-0CDB76FA1C6D}" srcOrd="3" destOrd="0" presId="urn:microsoft.com/office/officeart/2005/8/layout/radial5"/>
    <dgm:cxn modelId="{7C322724-BD70-4D0C-818A-C330E37210FF}" type="presParOf" srcId="{710DE8DB-11F6-4CB2-BF33-0CDB76FA1C6D}" destId="{3DB1293B-B487-47EA-B38D-54E1C2543F4B}" srcOrd="0" destOrd="0" presId="urn:microsoft.com/office/officeart/2005/8/layout/radial5"/>
    <dgm:cxn modelId="{61C145E5-0759-4055-A6BE-6B7F18338E82}" type="presParOf" srcId="{10964469-8525-4B9D-BEDA-032480795E30}" destId="{43C4E266-B4A9-4E79-821A-C6D6737C607E}" srcOrd="4" destOrd="0" presId="urn:microsoft.com/office/officeart/2005/8/layout/radial5"/>
    <dgm:cxn modelId="{A32B3119-553A-404E-B00A-7BB5DFCAC763}" type="presParOf" srcId="{10964469-8525-4B9D-BEDA-032480795E30}" destId="{2297FC95-53AA-4F4B-8827-FD6DB36B4859}" srcOrd="5" destOrd="0" presId="urn:microsoft.com/office/officeart/2005/8/layout/radial5"/>
    <dgm:cxn modelId="{270F688F-FB50-4FF3-9467-C055FE2C65A3}" type="presParOf" srcId="{2297FC95-53AA-4F4B-8827-FD6DB36B4859}" destId="{BCE0E722-6A5F-4995-B102-33E510374AF5}" srcOrd="0" destOrd="0" presId="urn:microsoft.com/office/officeart/2005/8/layout/radial5"/>
    <dgm:cxn modelId="{D5ECE2A8-A7DF-4197-8E2B-BF482F5BFAB5}" type="presParOf" srcId="{10964469-8525-4B9D-BEDA-032480795E30}" destId="{63B65970-94B3-40D6-9F78-7E25E7445A00}" srcOrd="6" destOrd="0" presId="urn:microsoft.com/office/officeart/2005/8/layout/radial5"/>
    <dgm:cxn modelId="{B0BCF472-E753-4A54-9231-6E1157FCCD09}" type="presParOf" srcId="{10964469-8525-4B9D-BEDA-032480795E30}" destId="{FC65A810-4E3B-47B1-A91E-4C875ECF0C2A}" srcOrd="7" destOrd="0" presId="urn:microsoft.com/office/officeart/2005/8/layout/radial5"/>
    <dgm:cxn modelId="{0ACD1E4C-99E0-4C34-8030-FB122AA3B34E}" type="presParOf" srcId="{FC65A810-4E3B-47B1-A91E-4C875ECF0C2A}" destId="{E1E89C21-23CC-40A2-AE06-307EB14723DB}" srcOrd="0" destOrd="0" presId="urn:microsoft.com/office/officeart/2005/8/layout/radial5"/>
    <dgm:cxn modelId="{08CBD30F-EB27-4F48-9C98-71E0F4121FB0}" type="presParOf" srcId="{10964469-8525-4B9D-BEDA-032480795E30}" destId="{C2708876-6036-4346-A1B7-D5ADC4874945}" srcOrd="8" destOrd="0" presId="urn:microsoft.com/office/officeart/2005/8/layout/radial5"/>
    <dgm:cxn modelId="{425057CF-2498-48EE-A49D-75857BF27EA1}" type="presParOf" srcId="{10964469-8525-4B9D-BEDA-032480795E30}" destId="{2B9263E3-7912-40EF-84CE-30C2B2346EDB}" srcOrd="9" destOrd="0" presId="urn:microsoft.com/office/officeart/2005/8/layout/radial5"/>
    <dgm:cxn modelId="{1C6A7B36-1E03-45CE-AD99-7EB53880DDE8}" type="presParOf" srcId="{2B9263E3-7912-40EF-84CE-30C2B2346EDB}" destId="{8F80D5F9-03E5-4BA6-A52E-6B1C1ECFAF59}" srcOrd="0" destOrd="0" presId="urn:microsoft.com/office/officeart/2005/8/layout/radial5"/>
    <dgm:cxn modelId="{5A558602-CB06-4282-ADF7-86DE62A1D004}" type="presParOf" srcId="{10964469-8525-4B9D-BEDA-032480795E30}" destId="{E06EB372-7B0B-4CD5-8D0F-2757CA4B9E2D}" srcOrd="10" destOrd="0" presId="urn:microsoft.com/office/officeart/2005/8/layout/radial5"/>
    <dgm:cxn modelId="{1D1E077B-004C-4374-9681-457103BC4EBD}" type="presParOf" srcId="{10964469-8525-4B9D-BEDA-032480795E30}" destId="{141D806F-91E8-4011-B6B8-719EB78AA7AB}" srcOrd="11" destOrd="0" presId="urn:microsoft.com/office/officeart/2005/8/layout/radial5"/>
    <dgm:cxn modelId="{CFFC644C-C230-4A92-B212-EEADE382BF2E}" type="presParOf" srcId="{141D806F-91E8-4011-B6B8-719EB78AA7AB}" destId="{44D4AE42-3C14-4171-8308-A0C1FC5C3B64}" srcOrd="0" destOrd="0" presId="urn:microsoft.com/office/officeart/2005/8/layout/radial5"/>
    <dgm:cxn modelId="{A5B2D126-6107-4B45-8D44-E23F94A9865C}" type="presParOf" srcId="{10964469-8525-4B9D-BEDA-032480795E30}" destId="{D7EFDD07-A4B9-4CF9-82BB-441A88595F3E}" srcOrd="12" destOrd="0" presId="urn:microsoft.com/office/officeart/2005/8/layout/radial5"/>
    <dgm:cxn modelId="{5C6562DC-90F2-4F51-A25D-76B0BE335C9D}" type="presParOf" srcId="{10964469-8525-4B9D-BEDA-032480795E30}" destId="{ED1B5860-B834-4BBC-B8FC-5C446E23677F}" srcOrd="13" destOrd="0" presId="urn:microsoft.com/office/officeart/2005/8/layout/radial5"/>
    <dgm:cxn modelId="{D97C3462-8F4F-4E41-BB8B-E49A2A5E40F9}" type="presParOf" srcId="{ED1B5860-B834-4BBC-B8FC-5C446E23677F}" destId="{B1B17B99-0E4C-49E6-BF2B-5C00A56497B8}" srcOrd="0" destOrd="0" presId="urn:microsoft.com/office/officeart/2005/8/layout/radial5"/>
    <dgm:cxn modelId="{6B3B3F85-BF88-4269-9AA0-71D456356409}" type="presParOf" srcId="{10964469-8525-4B9D-BEDA-032480795E30}" destId="{6FD74D1C-19B4-4443-8CC7-55BD2E89FABA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B31D3F-968C-4B2D-BE4C-82BBC7ABE7E1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331C08-0B96-4C9A-9041-695223203BA1}">
      <dgm:prSet phldrT="[Text]" custT="1"/>
      <dgm:spPr/>
      <dgm:t>
        <a:bodyPr/>
        <a:lstStyle/>
        <a:p>
          <a:r>
            <a:rPr lang="en-US" sz="2400" dirty="0" smtClean="0"/>
            <a:t>Integration of a single source of data</a:t>
          </a:r>
          <a:endParaRPr lang="en-US" sz="2400" dirty="0"/>
        </a:p>
      </dgm:t>
    </dgm:pt>
    <dgm:pt modelId="{91A1C816-F459-457C-810F-2C8AB909F31E}" type="parTrans" cxnId="{280B2C75-E9CB-402E-A929-5AAB357A539C}">
      <dgm:prSet/>
      <dgm:spPr/>
      <dgm:t>
        <a:bodyPr/>
        <a:lstStyle/>
        <a:p>
          <a:endParaRPr lang="en-US"/>
        </a:p>
      </dgm:t>
    </dgm:pt>
    <dgm:pt modelId="{A23B5C80-115D-4267-9239-A4E2956D9035}" type="sibTrans" cxnId="{280B2C75-E9CB-402E-A929-5AAB357A539C}">
      <dgm:prSet/>
      <dgm:spPr/>
      <dgm:t>
        <a:bodyPr/>
        <a:lstStyle/>
        <a:p>
          <a:endParaRPr lang="en-US"/>
        </a:p>
      </dgm:t>
    </dgm:pt>
    <dgm:pt modelId="{D3660378-2640-4BB9-8C32-7E0FE00761BD}">
      <dgm:prSet phldrT="[Text]" custT="1"/>
      <dgm:spPr/>
      <dgm:t>
        <a:bodyPr/>
        <a:lstStyle/>
        <a:p>
          <a:r>
            <a:rPr lang="en-US" sz="2400" dirty="0" smtClean="0"/>
            <a:t>A real-time system</a:t>
          </a:r>
          <a:endParaRPr lang="en-US" sz="2400" dirty="0"/>
        </a:p>
      </dgm:t>
    </dgm:pt>
    <dgm:pt modelId="{CEF25A2E-57CA-471E-8C71-11C59D813441}" type="parTrans" cxnId="{1C3E68BC-03F5-400A-A130-13F49841C56A}">
      <dgm:prSet/>
      <dgm:spPr/>
      <dgm:t>
        <a:bodyPr/>
        <a:lstStyle/>
        <a:p>
          <a:endParaRPr lang="en-US"/>
        </a:p>
      </dgm:t>
    </dgm:pt>
    <dgm:pt modelId="{61A56FEC-C2BC-4B1B-8424-0A19DE348034}" type="sibTrans" cxnId="{1C3E68BC-03F5-400A-A130-13F49841C56A}">
      <dgm:prSet/>
      <dgm:spPr/>
      <dgm:t>
        <a:bodyPr/>
        <a:lstStyle/>
        <a:p>
          <a:endParaRPr lang="en-US"/>
        </a:p>
      </dgm:t>
    </dgm:pt>
    <dgm:pt modelId="{7D28D8D6-B57E-472F-AD33-CFF0C16546F4}">
      <dgm:prSet phldrT="[Text]" custT="1"/>
      <dgm:spPr/>
      <dgm:t>
        <a:bodyPr/>
        <a:lstStyle/>
        <a:p>
          <a:r>
            <a:rPr lang="en-US" sz="2400" b="1" dirty="0" smtClean="0"/>
            <a:t>Increased productivity </a:t>
          </a:r>
          <a:endParaRPr lang="en-US" sz="2400" dirty="0"/>
        </a:p>
      </dgm:t>
    </dgm:pt>
    <dgm:pt modelId="{18307278-A199-46BE-B075-127DF008956E}" type="parTrans" cxnId="{BEFFEBD6-4E20-4148-86E3-6326203F21E8}">
      <dgm:prSet/>
      <dgm:spPr/>
      <dgm:t>
        <a:bodyPr/>
        <a:lstStyle/>
        <a:p>
          <a:endParaRPr lang="en-US"/>
        </a:p>
      </dgm:t>
    </dgm:pt>
    <dgm:pt modelId="{9B3B2769-7C00-42B0-BE72-7C820137190B}" type="sibTrans" cxnId="{BEFFEBD6-4E20-4148-86E3-6326203F21E8}">
      <dgm:prSet/>
      <dgm:spPr/>
      <dgm:t>
        <a:bodyPr/>
        <a:lstStyle/>
        <a:p>
          <a:endParaRPr lang="en-US"/>
        </a:p>
      </dgm:t>
    </dgm:pt>
    <dgm:pt modelId="{E0B787C7-4EC1-4598-860B-7DDD77EC12F4}">
      <dgm:prSet custT="1"/>
      <dgm:spPr/>
      <dgm:t>
        <a:bodyPr/>
        <a:lstStyle/>
        <a:p>
          <a:r>
            <a:rPr lang="en-US" sz="2400" dirty="0" smtClean="0"/>
            <a:t>Common data definition</a:t>
          </a:r>
        </a:p>
      </dgm:t>
    </dgm:pt>
    <dgm:pt modelId="{FE307C9E-F22B-45FB-884B-BB91A8E1BC04}" type="parTrans" cxnId="{E2C5C358-5911-4592-8AAE-25E9F4BD8D87}">
      <dgm:prSet/>
      <dgm:spPr/>
      <dgm:t>
        <a:bodyPr/>
        <a:lstStyle/>
        <a:p>
          <a:endParaRPr lang="en-US"/>
        </a:p>
      </dgm:t>
    </dgm:pt>
    <dgm:pt modelId="{C6EEEDC3-9730-4D61-9F9C-7142A3C93A89}" type="sibTrans" cxnId="{E2C5C358-5911-4592-8AAE-25E9F4BD8D87}">
      <dgm:prSet/>
      <dgm:spPr/>
      <dgm:t>
        <a:bodyPr/>
        <a:lstStyle/>
        <a:p>
          <a:endParaRPr lang="en-US"/>
        </a:p>
      </dgm:t>
    </dgm:pt>
    <dgm:pt modelId="{9ED161D8-5217-4580-A039-0AE7852352E4}">
      <dgm:prSet custT="1"/>
      <dgm:spPr/>
      <dgm:t>
        <a:bodyPr/>
        <a:lstStyle/>
        <a:p>
          <a:r>
            <a:rPr lang="en-US" sz="2400" dirty="0" smtClean="0"/>
            <a:t>Reduced operating costs</a:t>
          </a:r>
          <a:endParaRPr lang="en-US" sz="2400" dirty="0"/>
        </a:p>
      </dgm:t>
    </dgm:pt>
    <dgm:pt modelId="{04E361E8-1870-4703-9E44-189E00494C80}" type="parTrans" cxnId="{E3218504-1A4D-4245-9FF7-9C82F5076E75}">
      <dgm:prSet/>
      <dgm:spPr/>
      <dgm:t>
        <a:bodyPr/>
        <a:lstStyle/>
        <a:p>
          <a:endParaRPr lang="en-US"/>
        </a:p>
      </dgm:t>
    </dgm:pt>
    <dgm:pt modelId="{CAC3C71A-4880-494E-B062-00CE54ABFE3B}" type="sibTrans" cxnId="{E3218504-1A4D-4245-9FF7-9C82F5076E75}">
      <dgm:prSet/>
      <dgm:spPr/>
      <dgm:t>
        <a:bodyPr/>
        <a:lstStyle/>
        <a:p>
          <a:endParaRPr lang="en-US"/>
        </a:p>
      </dgm:t>
    </dgm:pt>
    <dgm:pt modelId="{24B47944-A093-4904-9F3F-7FF388C3B165}">
      <dgm:prSet custT="1"/>
      <dgm:spPr/>
      <dgm:t>
        <a:bodyPr/>
        <a:lstStyle/>
        <a:p>
          <a:r>
            <a:rPr lang="en-US" sz="2400" dirty="0" smtClean="0"/>
            <a:t>Improved internal communication</a:t>
          </a:r>
          <a:endParaRPr lang="en-US" sz="2400" dirty="0"/>
        </a:p>
      </dgm:t>
    </dgm:pt>
    <dgm:pt modelId="{BF1DE1C1-F0B5-4C55-A511-4272C407C435}" type="parTrans" cxnId="{B7EA79E4-9BE0-4F55-A763-8EEAE0B1CF67}">
      <dgm:prSet/>
      <dgm:spPr/>
      <dgm:t>
        <a:bodyPr/>
        <a:lstStyle/>
        <a:p>
          <a:endParaRPr lang="en-US"/>
        </a:p>
      </dgm:t>
    </dgm:pt>
    <dgm:pt modelId="{2C487127-946D-4003-8323-D490015FE7F4}" type="sibTrans" cxnId="{B7EA79E4-9BE0-4F55-A763-8EEAE0B1CF67}">
      <dgm:prSet/>
      <dgm:spPr/>
      <dgm:t>
        <a:bodyPr/>
        <a:lstStyle/>
        <a:p>
          <a:endParaRPr lang="en-US"/>
        </a:p>
      </dgm:t>
    </dgm:pt>
    <dgm:pt modelId="{F31A054F-8930-4D19-85AD-835CDEBFA196}">
      <dgm:prSet custT="1"/>
      <dgm:spPr/>
      <dgm:t>
        <a:bodyPr/>
        <a:lstStyle/>
        <a:p>
          <a:r>
            <a:rPr lang="en-US" sz="2400" dirty="0" smtClean="0"/>
            <a:t>Foundation for future improvement</a:t>
          </a:r>
          <a:endParaRPr lang="en-US" sz="2400" dirty="0"/>
        </a:p>
      </dgm:t>
    </dgm:pt>
    <dgm:pt modelId="{608F86C1-D482-4781-9641-E4011BE57D68}" type="parTrans" cxnId="{BF388B6B-5D49-402F-908F-1B1513BC90FB}">
      <dgm:prSet/>
      <dgm:spPr/>
      <dgm:t>
        <a:bodyPr/>
        <a:lstStyle/>
        <a:p>
          <a:endParaRPr lang="en-US"/>
        </a:p>
      </dgm:t>
    </dgm:pt>
    <dgm:pt modelId="{4BE944A2-32B5-41CB-86D6-B75ADB58699E}" type="sibTrans" cxnId="{BF388B6B-5D49-402F-908F-1B1513BC90FB}">
      <dgm:prSet/>
      <dgm:spPr/>
      <dgm:t>
        <a:bodyPr/>
        <a:lstStyle/>
        <a:p>
          <a:endParaRPr lang="en-US"/>
        </a:p>
      </dgm:t>
    </dgm:pt>
    <dgm:pt modelId="{45AB0D5A-521E-47DF-AA67-662498B07AD4}" type="pres">
      <dgm:prSet presAssocID="{D0B31D3F-968C-4B2D-BE4C-82BBC7ABE7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9A70EA-58EC-49B1-9844-300BD0683AE5}" type="pres">
      <dgm:prSet presAssocID="{B6331C08-0B96-4C9A-9041-695223203BA1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17B9C-7A04-496F-8EA3-E3AA9F4606A5}" type="pres">
      <dgm:prSet presAssocID="{A23B5C80-115D-4267-9239-A4E2956D9035}" presName="spacer" presStyleCnt="0"/>
      <dgm:spPr/>
      <dgm:t>
        <a:bodyPr/>
        <a:lstStyle/>
        <a:p>
          <a:endParaRPr lang="en-US"/>
        </a:p>
      </dgm:t>
    </dgm:pt>
    <dgm:pt modelId="{6C7C4404-5BE5-4EB4-B10D-9424A0C1273E}" type="pres">
      <dgm:prSet presAssocID="{D3660378-2640-4BB9-8C32-7E0FE00761BD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9D4F3-6F9E-4645-854A-779FE601B83E}" type="pres">
      <dgm:prSet presAssocID="{61A56FEC-C2BC-4B1B-8424-0A19DE348034}" presName="spacer" presStyleCnt="0"/>
      <dgm:spPr/>
      <dgm:t>
        <a:bodyPr/>
        <a:lstStyle/>
        <a:p>
          <a:endParaRPr lang="en-US"/>
        </a:p>
      </dgm:t>
    </dgm:pt>
    <dgm:pt modelId="{DCEA3EEF-4A8E-486A-AA4F-DCE2B00515F0}" type="pres">
      <dgm:prSet presAssocID="{E0B787C7-4EC1-4598-860B-7DDD77EC12F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5F9B9-5930-472F-88E9-3778DDBB1EA1}" type="pres">
      <dgm:prSet presAssocID="{C6EEEDC3-9730-4D61-9F9C-7142A3C93A89}" presName="spacer" presStyleCnt="0"/>
      <dgm:spPr/>
      <dgm:t>
        <a:bodyPr/>
        <a:lstStyle/>
        <a:p>
          <a:endParaRPr lang="en-US"/>
        </a:p>
      </dgm:t>
    </dgm:pt>
    <dgm:pt modelId="{FDD73F41-9218-477B-B4CC-515C60652E2F}" type="pres">
      <dgm:prSet presAssocID="{9ED161D8-5217-4580-A039-0AE7852352E4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214F34-432B-43B5-9BCE-E0E092DC27DE}" type="pres">
      <dgm:prSet presAssocID="{CAC3C71A-4880-494E-B062-00CE54ABFE3B}" presName="spacer" presStyleCnt="0"/>
      <dgm:spPr/>
      <dgm:t>
        <a:bodyPr/>
        <a:lstStyle/>
        <a:p>
          <a:endParaRPr lang="en-US"/>
        </a:p>
      </dgm:t>
    </dgm:pt>
    <dgm:pt modelId="{DDD741DF-71B5-48C1-9721-CF948120EAE0}" type="pres">
      <dgm:prSet presAssocID="{24B47944-A093-4904-9F3F-7FF388C3B165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229D8-A379-4D3B-8A57-E5A12BAB80D5}" type="pres">
      <dgm:prSet presAssocID="{2C487127-946D-4003-8323-D490015FE7F4}" presName="spacer" presStyleCnt="0"/>
      <dgm:spPr/>
      <dgm:t>
        <a:bodyPr/>
        <a:lstStyle/>
        <a:p>
          <a:endParaRPr lang="en-US"/>
        </a:p>
      </dgm:t>
    </dgm:pt>
    <dgm:pt modelId="{8F094F93-BDEA-4B5C-BC56-457C4B4751C7}" type="pres">
      <dgm:prSet presAssocID="{F31A054F-8930-4D19-85AD-835CDEBFA196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0BF8A-9BA1-495C-B792-D7995CF52DF5}" type="pres">
      <dgm:prSet presAssocID="{4BE944A2-32B5-41CB-86D6-B75ADB58699E}" presName="spacer" presStyleCnt="0"/>
      <dgm:spPr/>
      <dgm:t>
        <a:bodyPr/>
        <a:lstStyle/>
        <a:p>
          <a:endParaRPr lang="en-US"/>
        </a:p>
      </dgm:t>
    </dgm:pt>
    <dgm:pt modelId="{63FCD5A1-AFCE-4E79-BC25-F28B7B3B076E}" type="pres">
      <dgm:prSet presAssocID="{7D28D8D6-B57E-472F-AD33-CFF0C16546F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0B2C75-E9CB-402E-A929-5AAB357A539C}" srcId="{D0B31D3F-968C-4B2D-BE4C-82BBC7ABE7E1}" destId="{B6331C08-0B96-4C9A-9041-695223203BA1}" srcOrd="0" destOrd="0" parTransId="{91A1C816-F459-457C-810F-2C8AB909F31E}" sibTransId="{A23B5C80-115D-4267-9239-A4E2956D9035}"/>
    <dgm:cxn modelId="{1C3E68BC-03F5-400A-A130-13F49841C56A}" srcId="{D0B31D3F-968C-4B2D-BE4C-82BBC7ABE7E1}" destId="{D3660378-2640-4BB9-8C32-7E0FE00761BD}" srcOrd="1" destOrd="0" parTransId="{CEF25A2E-57CA-471E-8C71-11C59D813441}" sibTransId="{61A56FEC-C2BC-4B1B-8424-0A19DE348034}"/>
    <dgm:cxn modelId="{B7EA79E4-9BE0-4F55-A763-8EEAE0B1CF67}" srcId="{D0B31D3F-968C-4B2D-BE4C-82BBC7ABE7E1}" destId="{24B47944-A093-4904-9F3F-7FF388C3B165}" srcOrd="4" destOrd="0" parTransId="{BF1DE1C1-F0B5-4C55-A511-4272C407C435}" sibTransId="{2C487127-946D-4003-8323-D490015FE7F4}"/>
    <dgm:cxn modelId="{F7EF9C9E-3997-4015-BBD7-F396D5A524ED}" type="presOf" srcId="{B6331C08-0B96-4C9A-9041-695223203BA1}" destId="{7C9A70EA-58EC-49B1-9844-300BD0683AE5}" srcOrd="0" destOrd="0" presId="urn:microsoft.com/office/officeart/2005/8/layout/vList2"/>
    <dgm:cxn modelId="{2EFA3CA4-E40D-405E-BB03-FD6C75C398AE}" type="presOf" srcId="{24B47944-A093-4904-9F3F-7FF388C3B165}" destId="{DDD741DF-71B5-48C1-9721-CF948120EAE0}" srcOrd="0" destOrd="0" presId="urn:microsoft.com/office/officeart/2005/8/layout/vList2"/>
    <dgm:cxn modelId="{E2C5C358-5911-4592-8AAE-25E9F4BD8D87}" srcId="{D0B31D3F-968C-4B2D-BE4C-82BBC7ABE7E1}" destId="{E0B787C7-4EC1-4598-860B-7DDD77EC12F4}" srcOrd="2" destOrd="0" parTransId="{FE307C9E-F22B-45FB-884B-BB91A8E1BC04}" sibTransId="{C6EEEDC3-9730-4D61-9F9C-7142A3C93A89}"/>
    <dgm:cxn modelId="{4611DC7D-47EE-4754-A6CE-8283BE6645E0}" type="presOf" srcId="{D0B31D3F-968C-4B2D-BE4C-82BBC7ABE7E1}" destId="{45AB0D5A-521E-47DF-AA67-662498B07AD4}" srcOrd="0" destOrd="0" presId="urn:microsoft.com/office/officeart/2005/8/layout/vList2"/>
    <dgm:cxn modelId="{595A54EE-57E6-465E-85F7-7343FE9CBCDD}" type="presOf" srcId="{F31A054F-8930-4D19-85AD-835CDEBFA196}" destId="{8F094F93-BDEA-4B5C-BC56-457C4B4751C7}" srcOrd="0" destOrd="0" presId="urn:microsoft.com/office/officeart/2005/8/layout/vList2"/>
    <dgm:cxn modelId="{554A83A3-1DC8-4025-AAC0-CAFCF15CBEE8}" type="presOf" srcId="{7D28D8D6-B57E-472F-AD33-CFF0C16546F4}" destId="{63FCD5A1-AFCE-4E79-BC25-F28B7B3B076E}" srcOrd="0" destOrd="0" presId="urn:microsoft.com/office/officeart/2005/8/layout/vList2"/>
    <dgm:cxn modelId="{2480F2DB-A383-44EB-B657-43A89A089068}" type="presOf" srcId="{E0B787C7-4EC1-4598-860B-7DDD77EC12F4}" destId="{DCEA3EEF-4A8E-486A-AA4F-DCE2B00515F0}" srcOrd="0" destOrd="0" presId="urn:microsoft.com/office/officeart/2005/8/layout/vList2"/>
    <dgm:cxn modelId="{E3218504-1A4D-4245-9FF7-9C82F5076E75}" srcId="{D0B31D3F-968C-4B2D-BE4C-82BBC7ABE7E1}" destId="{9ED161D8-5217-4580-A039-0AE7852352E4}" srcOrd="3" destOrd="0" parTransId="{04E361E8-1870-4703-9E44-189E00494C80}" sibTransId="{CAC3C71A-4880-494E-B062-00CE54ABFE3B}"/>
    <dgm:cxn modelId="{BEFFEBD6-4E20-4148-86E3-6326203F21E8}" srcId="{D0B31D3F-968C-4B2D-BE4C-82BBC7ABE7E1}" destId="{7D28D8D6-B57E-472F-AD33-CFF0C16546F4}" srcOrd="6" destOrd="0" parTransId="{18307278-A199-46BE-B075-127DF008956E}" sibTransId="{9B3B2769-7C00-42B0-BE72-7C820137190B}"/>
    <dgm:cxn modelId="{BF388B6B-5D49-402F-908F-1B1513BC90FB}" srcId="{D0B31D3F-968C-4B2D-BE4C-82BBC7ABE7E1}" destId="{F31A054F-8930-4D19-85AD-835CDEBFA196}" srcOrd="5" destOrd="0" parTransId="{608F86C1-D482-4781-9641-E4011BE57D68}" sibTransId="{4BE944A2-32B5-41CB-86D6-B75ADB58699E}"/>
    <dgm:cxn modelId="{18970883-D0D4-4A95-8B7B-8A528BB4B9E9}" type="presOf" srcId="{9ED161D8-5217-4580-A039-0AE7852352E4}" destId="{FDD73F41-9218-477B-B4CC-515C60652E2F}" srcOrd="0" destOrd="0" presId="urn:microsoft.com/office/officeart/2005/8/layout/vList2"/>
    <dgm:cxn modelId="{DE1177C6-1311-4F60-A9E0-84D9D5AD881C}" type="presOf" srcId="{D3660378-2640-4BB9-8C32-7E0FE00761BD}" destId="{6C7C4404-5BE5-4EB4-B10D-9424A0C1273E}" srcOrd="0" destOrd="0" presId="urn:microsoft.com/office/officeart/2005/8/layout/vList2"/>
    <dgm:cxn modelId="{AC40BD5C-4097-488D-AE9C-142226E6CB71}" type="presParOf" srcId="{45AB0D5A-521E-47DF-AA67-662498B07AD4}" destId="{7C9A70EA-58EC-49B1-9844-300BD0683AE5}" srcOrd="0" destOrd="0" presId="urn:microsoft.com/office/officeart/2005/8/layout/vList2"/>
    <dgm:cxn modelId="{1633D170-386B-40F5-8CF4-7ED813B774B8}" type="presParOf" srcId="{45AB0D5A-521E-47DF-AA67-662498B07AD4}" destId="{A9317B9C-7A04-496F-8EA3-E3AA9F4606A5}" srcOrd="1" destOrd="0" presId="urn:microsoft.com/office/officeart/2005/8/layout/vList2"/>
    <dgm:cxn modelId="{6BC83E53-9BE9-498E-BF45-1DB0073EA704}" type="presParOf" srcId="{45AB0D5A-521E-47DF-AA67-662498B07AD4}" destId="{6C7C4404-5BE5-4EB4-B10D-9424A0C1273E}" srcOrd="2" destOrd="0" presId="urn:microsoft.com/office/officeart/2005/8/layout/vList2"/>
    <dgm:cxn modelId="{8027B5FA-9B07-4555-9282-080DAE3650AE}" type="presParOf" srcId="{45AB0D5A-521E-47DF-AA67-662498B07AD4}" destId="{8809D4F3-6F9E-4645-854A-779FE601B83E}" srcOrd="3" destOrd="0" presId="urn:microsoft.com/office/officeart/2005/8/layout/vList2"/>
    <dgm:cxn modelId="{FFE70C60-F8CC-4879-A814-2614AF885243}" type="presParOf" srcId="{45AB0D5A-521E-47DF-AA67-662498B07AD4}" destId="{DCEA3EEF-4A8E-486A-AA4F-DCE2B00515F0}" srcOrd="4" destOrd="0" presId="urn:microsoft.com/office/officeart/2005/8/layout/vList2"/>
    <dgm:cxn modelId="{3F4C2F3D-F4CC-4E76-81D7-31D3071CEE8E}" type="presParOf" srcId="{45AB0D5A-521E-47DF-AA67-662498B07AD4}" destId="{56E5F9B9-5930-472F-88E9-3778DDBB1EA1}" srcOrd="5" destOrd="0" presId="urn:microsoft.com/office/officeart/2005/8/layout/vList2"/>
    <dgm:cxn modelId="{9F1104B2-DC72-4C2C-B502-6154395315C7}" type="presParOf" srcId="{45AB0D5A-521E-47DF-AA67-662498B07AD4}" destId="{FDD73F41-9218-477B-B4CC-515C60652E2F}" srcOrd="6" destOrd="0" presId="urn:microsoft.com/office/officeart/2005/8/layout/vList2"/>
    <dgm:cxn modelId="{E7C9A4A9-E53B-4F70-B897-ECD9DF850DB5}" type="presParOf" srcId="{45AB0D5A-521E-47DF-AA67-662498B07AD4}" destId="{AB214F34-432B-43B5-9BCE-E0E092DC27DE}" srcOrd="7" destOrd="0" presId="urn:microsoft.com/office/officeart/2005/8/layout/vList2"/>
    <dgm:cxn modelId="{D1556F10-5A8D-4938-9310-D93EFFC332D2}" type="presParOf" srcId="{45AB0D5A-521E-47DF-AA67-662498B07AD4}" destId="{DDD741DF-71B5-48C1-9721-CF948120EAE0}" srcOrd="8" destOrd="0" presId="urn:microsoft.com/office/officeart/2005/8/layout/vList2"/>
    <dgm:cxn modelId="{85981317-4EC6-478B-BC3A-5DACD4AB2387}" type="presParOf" srcId="{45AB0D5A-521E-47DF-AA67-662498B07AD4}" destId="{EA3229D8-A379-4D3B-8A57-E5A12BAB80D5}" srcOrd="9" destOrd="0" presId="urn:microsoft.com/office/officeart/2005/8/layout/vList2"/>
    <dgm:cxn modelId="{78FCD478-DA5D-4766-A8E8-41E971A9CF53}" type="presParOf" srcId="{45AB0D5A-521E-47DF-AA67-662498B07AD4}" destId="{8F094F93-BDEA-4B5C-BC56-457C4B4751C7}" srcOrd="10" destOrd="0" presId="urn:microsoft.com/office/officeart/2005/8/layout/vList2"/>
    <dgm:cxn modelId="{5FC6957B-9E80-48FA-BE5C-D91D34B8B79A}" type="presParOf" srcId="{45AB0D5A-521E-47DF-AA67-662498B07AD4}" destId="{BBA0BF8A-9BA1-495C-B792-D7995CF52DF5}" srcOrd="11" destOrd="0" presId="urn:microsoft.com/office/officeart/2005/8/layout/vList2"/>
    <dgm:cxn modelId="{01523D3E-523F-4A10-9D2B-BB0048185686}" type="presParOf" srcId="{45AB0D5A-521E-47DF-AA67-662498B07AD4}" destId="{63FCD5A1-AFCE-4E79-BC25-F28B7B3B076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62CE96-7342-4463-AD81-7019A6FC415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95A07B-9990-4E13-899D-DE5AA3833BF1}">
      <dgm:prSet phldrT="[Text]" custT="1"/>
      <dgm:spPr/>
      <dgm:t>
        <a:bodyPr/>
        <a:lstStyle/>
        <a:p>
          <a:r>
            <a:rPr lang="en-US" sz="3200" dirty="0" smtClean="0"/>
            <a:t>ERP Requirements</a:t>
          </a:r>
          <a:endParaRPr lang="en-US" sz="3200" dirty="0"/>
        </a:p>
      </dgm:t>
    </dgm:pt>
    <dgm:pt modelId="{81D4B8CC-786C-43CB-A4C2-CA409FDDAEF4}" type="parTrans" cxnId="{990282BA-E44E-45F6-97AD-DA9FA0D0A555}">
      <dgm:prSet/>
      <dgm:spPr/>
      <dgm:t>
        <a:bodyPr/>
        <a:lstStyle/>
        <a:p>
          <a:endParaRPr lang="en-US"/>
        </a:p>
      </dgm:t>
    </dgm:pt>
    <dgm:pt modelId="{31D4C98C-3AAD-41AA-BE23-6A3929A46DEE}" type="sibTrans" cxnId="{990282BA-E44E-45F6-97AD-DA9FA0D0A555}">
      <dgm:prSet/>
      <dgm:spPr/>
      <dgm:t>
        <a:bodyPr/>
        <a:lstStyle/>
        <a:p>
          <a:endParaRPr lang="en-US"/>
        </a:p>
      </dgm:t>
    </dgm:pt>
    <dgm:pt modelId="{8B0C522D-5CFB-4C7B-8EB5-C86EC8E28B70}">
      <dgm:prSet phldrT="[Text]"/>
      <dgm:spPr/>
      <dgm:t>
        <a:bodyPr/>
        <a:lstStyle/>
        <a:p>
          <a:r>
            <a:rPr lang="en-US" sz="3000" dirty="0" smtClean="0"/>
            <a:t>Sales functions.</a:t>
          </a:r>
          <a:endParaRPr lang="en-US" sz="3000" dirty="0"/>
        </a:p>
      </dgm:t>
    </dgm:pt>
    <dgm:pt modelId="{2C275AA2-78B1-42CC-9EF6-51A9BDB5386A}" type="parTrans" cxnId="{EE2DC14E-3CF0-4C44-9A4D-81F62D86385F}">
      <dgm:prSet/>
      <dgm:spPr/>
      <dgm:t>
        <a:bodyPr/>
        <a:lstStyle/>
        <a:p>
          <a:endParaRPr lang="en-US"/>
        </a:p>
      </dgm:t>
    </dgm:pt>
    <dgm:pt modelId="{F4C09841-043C-4D94-8F9C-372EC23AC1B4}" type="sibTrans" cxnId="{EE2DC14E-3CF0-4C44-9A4D-81F62D86385F}">
      <dgm:prSet/>
      <dgm:spPr/>
      <dgm:t>
        <a:bodyPr/>
        <a:lstStyle/>
        <a:p>
          <a:endParaRPr lang="en-US"/>
        </a:p>
      </dgm:t>
    </dgm:pt>
    <dgm:pt modelId="{754B5394-D0F0-473B-B582-C0FD203739AE}">
      <dgm:prSet phldrT="[Text]"/>
      <dgm:spPr/>
      <dgm:t>
        <a:bodyPr/>
        <a:lstStyle/>
        <a:p>
          <a:r>
            <a:rPr lang="en-US" sz="3000" dirty="0" smtClean="0"/>
            <a:t>Inventory functions.</a:t>
          </a:r>
          <a:endParaRPr lang="en-US" sz="3000" dirty="0"/>
        </a:p>
      </dgm:t>
    </dgm:pt>
    <dgm:pt modelId="{059575F9-5928-4066-AE6E-71566A813859}" type="parTrans" cxnId="{1C08C267-CC0A-44EF-9B9B-EA7EA834711F}">
      <dgm:prSet/>
      <dgm:spPr/>
      <dgm:t>
        <a:bodyPr/>
        <a:lstStyle/>
        <a:p>
          <a:endParaRPr lang="en-US"/>
        </a:p>
      </dgm:t>
    </dgm:pt>
    <dgm:pt modelId="{DC0A7CC2-D719-4136-98B4-670AA9CA7C50}" type="sibTrans" cxnId="{1C08C267-CC0A-44EF-9B9B-EA7EA834711F}">
      <dgm:prSet/>
      <dgm:spPr/>
      <dgm:t>
        <a:bodyPr/>
        <a:lstStyle/>
        <a:p>
          <a:endParaRPr lang="en-US"/>
        </a:p>
      </dgm:t>
    </dgm:pt>
    <dgm:pt modelId="{3D310F77-6373-4424-9126-5AB2B4719194}">
      <dgm:prSet phldrT="[Text]" custT="1"/>
      <dgm:spPr/>
      <dgm:t>
        <a:bodyPr/>
        <a:lstStyle/>
        <a:p>
          <a:r>
            <a:rPr lang="en-US" sz="2400" dirty="0" smtClean="0"/>
            <a:t>Production functions</a:t>
          </a:r>
          <a:r>
            <a:rPr lang="en-US" sz="3000" dirty="0" smtClean="0"/>
            <a:t>.</a:t>
          </a:r>
          <a:endParaRPr lang="en-US" sz="3000" dirty="0"/>
        </a:p>
      </dgm:t>
    </dgm:pt>
    <dgm:pt modelId="{69DF44F0-CF86-4D8A-9BAE-F057261B2798}" type="parTrans" cxnId="{4CCEA4A9-3AF3-45E2-AB0A-4B233BCC83F0}">
      <dgm:prSet/>
      <dgm:spPr/>
      <dgm:t>
        <a:bodyPr/>
        <a:lstStyle/>
        <a:p>
          <a:endParaRPr lang="en-US"/>
        </a:p>
      </dgm:t>
    </dgm:pt>
    <dgm:pt modelId="{D4AB61D6-25AB-442E-AF4B-9231CA7E6E16}" type="sibTrans" cxnId="{4CCEA4A9-3AF3-45E2-AB0A-4B233BCC83F0}">
      <dgm:prSet/>
      <dgm:spPr/>
      <dgm:t>
        <a:bodyPr/>
        <a:lstStyle/>
        <a:p>
          <a:endParaRPr lang="en-US"/>
        </a:p>
      </dgm:t>
    </dgm:pt>
    <dgm:pt modelId="{43C7DBFB-01FF-4A39-8FDD-84A9D599D636}" type="pres">
      <dgm:prSet presAssocID="{3B62CE96-7342-4463-AD81-7019A6FC415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8FB81E-F9DA-4053-8AAA-99F030C2204B}" type="pres">
      <dgm:prSet presAssocID="{1A95A07B-9990-4E13-899D-DE5AA3833BF1}" presName="linNode" presStyleCnt="0"/>
      <dgm:spPr/>
    </dgm:pt>
    <dgm:pt modelId="{0869960A-D2FF-433E-AAEB-1453F07D9A04}" type="pres">
      <dgm:prSet presAssocID="{1A95A07B-9990-4E13-899D-DE5AA3833BF1}" presName="parentShp" presStyleLbl="node1" presStyleIdx="0" presStyleCnt="1" custScaleX="99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C6EFA-B092-428E-8689-4C1C04721D23}" type="pres">
      <dgm:prSet presAssocID="{1A95A07B-9990-4E13-899D-DE5AA3833BF1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E9B2CE-9BB8-4FF8-A4AE-D73FECB2CE5A}" type="presOf" srcId="{3D310F77-6373-4424-9126-5AB2B4719194}" destId="{1A0C6EFA-B092-428E-8689-4C1C04721D23}" srcOrd="0" destOrd="2" presId="urn:microsoft.com/office/officeart/2005/8/layout/vList6"/>
    <dgm:cxn modelId="{A3265C47-1E6E-48D3-A8FC-D89016F0B244}" type="presOf" srcId="{1A95A07B-9990-4E13-899D-DE5AA3833BF1}" destId="{0869960A-D2FF-433E-AAEB-1453F07D9A04}" srcOrd="0" destOrd="0" presId="urn:microsoft.com/office/officeart/2005/8/layout/vList6"/>
    <dgm:cxn modelId="{990282BA-E44E-45F6-97AD-DA9FA0D0A555}" srcId="{3B62CE96-7342-4463-AD81-7019A6FC415C}" destId="{1A95A07B-9990-4E13-899D-DE5AA3833BF1}" srcOrd="0" destOrd="0" parTransId="{81D4B8CC-786C-43CB-A4C2-CA409FDDAEF4}" sibTransId="{31D4C98C-3AAD-41AA-BE23-6A3929A46DEE}"/>
    <dgm:cxn modelId="{02C71DAD-8D12-4C5B-A6B3-5ED89E8CA4EB}" type="presOf" srcId="{754B5394-D0F0-473B-B582-C0FD203739AE}" destId="{1A0C6EFA-B092-428E-8689-4C1C04721D23}" srcOrd="0" destOrd="1" presId="urn:microsoft.com/office/officeart/2005/8/layout/vList6"/>
    <dgm:cxn modelId="{EE2DC14E-3CF0-4C44-9A4D-81F62D86385F}" srcId="{1A95A07B-9990-4E13-899D-DE5AA3833BF1}" destId="{8B0C522D-5CFB-4C7B-8EB5-C86EC8E28B70}" srcOrd="0" destOrd="0" parTransId="{2C275AA2-78B1-42CC-9EF6-51A9BDB5386A}" sibTransId="{F4C09841-043C-4D94-8F9C-372EC23AC1B4}"/>
    <dgm:cxn modelId="{D8D431C7-88B2-45C7-88B9-69D261E8B8F3}" type="presOf" srcId="{3B62CE96-7342-4463-AD81-7019A6FC415C}" destId="{43C7DBFB-01FF-4A39-8FDD-84A9D599D636}" srcOrd="0" destOrd="0" presId="urn:microsoft.com/office/officeart/2005/8/layout/vList6"/>
    <dgm:cxn modelId="{4CCEA4A9-3AF3-45E2-AB0A-4B233BCC83F0}" srcId="{1A95A07B-9990-4E13-899D-DE5AA3833BF1}" destId="{3D310F77-6373-4424-9126-5AB2B4719194}" srcOrd="2" destOrd="0" parTransId="{69DF44F0-CF86-4D8A-9BAE-F057261B2798}" sibTransId="{D4AB61D6-25AB-442E-AF4B-9231CA7E6E16}"/>
    <dgm:cxn modelId="{1C08C267-CC0A-44EF-9B9B-EA7EA834711F}" srcId="{1A95A07B-9990-4E13-899D-DE5AA3833BF1}" destId="{754B5394-D0F0-473B-B582-C0FD203739AE}" srcOrd="1" destOrd="0" parTransId="{059575F9-5928-4066-AE6E-71566A813859}" sibTransId="{DC0A7CC2-D719-4136-98B4-670AA9CA7C50}"/>
    <dgm:cxn modelId="{02D76F59-52DC-4218-B3F0-57BC42E78616}" type="presOf" srcId="{8B0C522D-5CFB-4C7B-8EB5-C86EC8E28B70}" destId="{1A0C6EFA-B092-428E-8689-4C1C04721D23}" srcOrd="0" destOrd="0" presId="urn:microsoft.com/office/officeart/2005/8/layout/vList6"/>
    <dgm:cxn modelId="{DC6754BE-26BC-4579-B94D-3D96E59E1952}" type="presParOf" srcId="{43C7DBFB-01FF-4A39-8FDD-84A9D599D636}" destId="{878FB81E-F9DA-4053-8AAA-99F030C2204B}" srcOrd="0" destOrd="0" presId="urn:microsoft.com/office/officeart/2005/8/layout/vList6"/>
    <dgm:cxn modelId="{D06CFDF6-7C56-4F21-AA28-55BDFA2F3172}" type="presParOf" srcId="{878FB81E-F9DA-4053-8AAA-99F030C2204B}" destId="{0869960A-D2FF-433E-AAEB-1453F07D9A04}" srcOrd="0" destOrd="0" presId="urn:microsoft.com/office/officeart/2005/8/layout/vList6"/>
    <dgm:cxn modelId="{6BE5E8DC-4EF4-4C53-8E08-A737F72BDB20}" type="presParOf" srcId="{878FB81E-F9DA-4053-8AAA-99F030C2204B}" destId="{1A0C6EFA-B092-428E-8689-4C1C04721D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04496D-EF5D-465B-AB31-0FC6F2491763}" type="doc">
      <dgm:prSet loTypeId="urn:microsoft.com/office/officeart/2005/8/layout/hierarchy3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94BE36-60DC-4F8F-9FB3-2A5D9668C50D}">
      <dgm:prSet phldrT="[Text]"/>
      <dgm:spPr/>
      <dgm:t>
        <a:bodyPr/>
        <a:lstStyle/>
        <a:p>
          <a:r>
            <a:rPr lang="en-US" dirty="0" smtClean="0"/>
            <a:t>Sales inquiry handling</a:t>
          </a:r>
          <a:endParaRPr lang="en-US" dirty="0"/>
        </a:p>
      </dgm:t>
    </dgm:pt>
    <dgm:pt modelId="{ED5162DA-4087-402F-8FDE-8D1FDF69BBF0}" type="parTrans" cxnId="{CFBB050F-3132-47F1-AB2E-8A92E9F0CBB1}">
      <dgm:prSet/>
      <dgm:spPr/>
      <dgm:t>
        <a:bodyPr/>
        <a:lstStyle/>
        <a:p>
          <a:endParaRPr lang="en-US"/>
        </a:p>
      </dgm:t>
    </dgm:pt>
    <dgm:pt modelId="{7A361861-4497-40B6-BD54-E29E2DB92DAB}" type="sibTrans" cxnId="{CFBB050F-3132-47F1-AB2E-8A92E9F0CBB1}">
      <dgm:prSet/>
      <dgm:spPr/>
      <dgm:t>
        <a:bodyPr/>
        <a:lstStyle/>
        <a:p>
          <a:endParaRPr lang="en-US"/>
        </a:p>
      </dgm:t>
    </dgm:pt>
    <dgm:pt modelId="{6B160495-EE95-4471-BB26-72D3DEF2D6CA}">
      <dgm:prSet phldrT="[Text]"/>
      <dgm:spPr/>
      <dgm:t>
        <a:bodyPr/>
        <a:lstStyle/>
        <a:p>
          <a:r>
            <a:rPr lang="en-US" dirty="0" smtClean="0"/>
            <a:t>Margin control</a:t>
          </a:r>
          <a:endParaRPr lang="en-US" dirty="0"/>
        </a:p>
      </dgm:t>
    </dgm:pt>
    <dgm:pt modelId="{DB1CA9C4-C22E-4360-AF3C-48546E26DB5D}" type="parTrans" cxnId="{04CE6120-B028-401E-A6A7-2A1D61E283B7}">
      <dgm:prSet/>
      <dgm:spPr/>
      <dgm:t>
        <a:bodyPr/>
        <a:lstStyle/>
        <a:p>
          <a:endParaRPr lang="en-US"/>
        </a:p>
      </dgm:t>
    </dgm:pt>
    <dgm:pt modelId="{F512190F-D312-4DF3-852A-14F8AA8EC057}" type="sibTrans" cxnId="{04CE6120-B028-401E-A6A7-2A1D61E283B7}">
      <dgm:prSet/>
      <dgm:spPr/>
      <dgm:t>
        <a:bodyPr/>
        <a:lstStyle/>
        <a:p>
          <a:endParaRPr lang="en-US"/>
        </a:p>
      </dgm:t>
    </dgm:pt>
    <dgm:pt modelId="{9639FC11-27C8-4737-92E8-AE78C1096549}">
      <dgm:prSet phldrT="[Text]"/>
      <dgm:spPr/>
      <dgm:t>
        <a:bodyPr/>
        <a:lstStyle/>
        <a:p>
          <a:r>
            <a:rPr lang="en-US" dirty="0" smtClean="0"/>
            <a:t>Sales Pricing control</a:t>
          </a:r>
          <a:endParaRPr lang="en-US" dirty="0"/>
        </a:p>
      </dgm:t>
    </dgm:pt>
    <dgm:pt modelId="{4E862CCE-F61F-4859-BE8B-0661284496C6}" type="parTrans" cxnId="{3D05F577-EA16-4749-85B9-0101C118ECEE}">
      <dgm:prSet/>
      <dgm:spPr/>
      <dgm:t>
        <a:bodyPr/>
        <a:lstStyle/>
        <a:p>
          <a:endParaRPr lang="en-US"/>
        </a:p>
      </dgm:t>
    </dgm:pt>
    <dgm:pt modelId="{4EF659C9-BEBA-4069-858C-C091EE356200}" type="sibTrans" cxnId="{3D05F577-EA16-4749-85B9-0101C118ECEE}">
      <dgm:prSet/>
      <dgm:spPr/>
      <dgm:t>
        <a:bodyPr/>
        <a:lstStyle/>
        <a:p>
          <a:endParaRPr lang="en-US"/>
        </a:p>
      </dgm:t>
    </dgm:pt>
    <dgm:pt modelId="{C5ECC4F0-170A-4B1A-AB96-BFF4CD6772BC}">
      <dgm:prSet phldrT="[Text]"/>
      <dgm:spPr/>
      <dgm:t>
        <a:bodyPr/>
        <a:lstStyle/>
        <a:p>
          <a:r>
            <a:rPr lang="en-US" dirty="0" smtClean="0"/>
            <a:t>Items Prices </a:t>
          </a:r>
          <a:endParaRPr lang="en-US" dirty="0"/>
        </a:p>
      </dgm:t>
    </dgm:pt>
    <dgm:pt modelId="{7E69B55E-9D71-49D6-A15A-E25291C37477}" type="parTrans" cxnId="{77807D4F-EF11-4D8E-AA20-512FD4A766D7}">
      <dgm:prSet/>
      <dgm:spPr/>
      <dgm:t>
        <a:bodyPr/>
        <a:lstStyle/>
        <a:p>
          <a:endParaRPr lang="en-US"/>
        </a:p>
      </dgm:t>
    </dgm:pt>
    <dgm:pt modelId="{5D4A160F-B6EB-407F-91F7-18BD6A58CF28}" type="sibTrans" cxnId="{77807D4F-EF11-4D8E-AA20-512FD4A766D7}">
      <dgm:prSet/>
      <dgm:spPr/>
      <dgm:t>
        <a:bodyPr/>
        <a:lstStyle/>
        <a:p>
          <a:endParaRPr lang="en-US"/>
        </a:p>
      </dgm:t>
    </dgm:pt>
    <dgm:pt modelId="{B8517E9C-D6AE-44CE-BA69-1C6E4626AC38}">
      <dgm:prSet phldrT="[Text]"/>
      <dgm:spPr/>
      <dgm:t>
        <a:bodyPr/>
        <a:lstStyle/>
        <a:p>
          <a:r>
            <a:rPr lang="en-US" dirty="0" smtClean="0"/>
            <a:t>Discounts.</a:t>
          </a:r>
          <a:endParaRPr lang="en-US" dirty="0"/>
        </a:p>
      </dgm:t>
    </dgm:pt>
    <dgm:pt modelId="{D62AC087-400D-46F8-B9E7-C1DC30013BA1}" type="parTrans" cxnId="{A6DE5F50-2EBB-4B3E-B701-48E463BAB10C}">
      <dgm:prSet/>
      <dgm:spPr/>
      <dgm:t>
        <a:bodyPr/>
        <a:lstStyle/>
        <a:p>
          <a:endParaRPr lang="en-US"/>
        </a:p>
      </dgm:t>
    </dgm:pt>
    <dgm:pt modelId="{D9B5E66E-CA10-4B3D-B50F-9FA2802D4D35}" type="sibTrans" cxnId="{A6DE5F50-2EBB-4B3E-B701-48E463BAB10C}">
      <dgm:prSet/>
      <dgm:spPr/>
      <dgm:t>
        <a:bodyPr/>
        <a:lstStyle/>
        <a:p>
          <a:endParaRPr lang="en-US"/>
        </a:p>
      </dgm:t>
    </dgm:pt>
    <dgm:pt modelId="{D17D76B6-0770-49EC-BFBC-9919F884DB39}">
      <dgm:prSet/>
      <dgm:spPr/>
      <dgm:t>
        <a:bodyPr/>
        <a:lstStyle/>
        <a:p>
          <a:r>
            <a:rPr lang="en-US" dirty="0" smtClean="0"/>
            <a:t>Sales contract handling</a:t>
          </a:r>
          <a:endParaRPr lang="en-US" dirty="0"/>
        </a:p>
      </dgm:t>
    </dgm:pt>
    <dgm:pt modelId="{E1622AF4-AC35-454F-ADCE-643A2658FD9C}" type="parTrans" cxnId="{70BA8D1E-D210-49A1-8379-B843581CE484}">
      <dgm:prSet/>
      <dgm:spPr/>
      <dgm:t>
        <a:bodyPr/>
        <a:lstStyle/>
        <a:p>
          <a:endParaRPr lang="en-US"/>
        </a:p>
      </dgm:t>
    </dgm:pt>
    <dgm:pt modelId="{90B4B3E3-C246-4026-BA44-5E1882C6528E}" type="sibTrans" cxnId="{70BA8D1E-D210-49A1-8379-B843581CE484}">
      <dgm:prSet/>
      <dgm:spPr/>
      <dgm:t>
        <a:bodyPr/>
        <a:lstStyle/>
        <a:p>
          <a:endParaRPr lang="en-US"/>
        </a:p>
      </dgm:t>
    </dgm:pt>
    <dgm:pt modelId="{38424667-3266-40E7-8502-E58FCF93EFEA}">
      <dgm:prSet/>
      <dgm:spPr/>
      <dgm:t>
        <a:bodyPr/>
        <a:lstStyle/>
        <a:p>
          <a:r>
            <a:rPr lang="en-US" dirty="0" smtClean="0"/>
            <a:t>Sales order control</a:t>
          </a:r>
          <a:endParaRPr lang="en-US" dirty="0"/>
        </a:p>
      </dgm:t>
    </dgm:pt>
    <dgm:pt modelId="{3CEC9610-8AB5-40A7-93AA-F8EB821BE1BD}" type="parTrans" cxnId="{B58AFD24-93FC-4974-80F4-992B08F977FC}">
      <dgm:prSet/>
      <dgm:spPr/>
      <dgm:t>
        <a:bodyPr/>
        <a:lstStyle/>
        <a:p>
          <a:endParaRPr lang="en-US"/>
        </a:p>
      </dgm:t>
    </dgm:pt>
    <dgm:pt modelId="{7A3205F1-0CC8-4640-8B23-7ABBC6143225}" type="sibTrans" cxnId="{B58AFD24-93FC-4974-80F4-992B08F977FC}">
      <dgm:prSet/>
      <dgm:spPr/>
      <dgm:t>
        <a:bodyPr/>
        <a:lstStyle/>
        <a:p>
          <a:endParaRPr lang="en-US"/>
        </a:p>
      </dgm:t>
    </dgm:pt>
    <dgm:pt modelId="{2B3E3598-AA05-4571-8686-70D6DB4FD410}">
      <dgm:prSet/>
      <dgm:spPr/>
      <dgm:t>
        <a:bodyPr/>
        <a:lstStyle/>
        <a:p>
          <a:r>
            <a:rPr lang="en-US" dirty="0" smtClean="0"/>
            <a:t>Sales invoicing</a:t>
          </a:r>
          <a:endParaRPr lang="en-US" dirty="0"/>
        </a:p>
      </dgm:t>
    </dgm:pt>
    <dgm:pt modelId="{7CF8A092-DD33-4AAD-907B-D026D0208947}" type="parTrans" cxnId="{7057A405-99ED-402C-B6C2-AF4380BA77D9}">
      <dgm:prSet/>
      <dgm:spPr/>
      <dgm:t>
        <a:bodyPr/>
        <a:lstStyle/>
        <a:p>
          <a:endParaRPr lang="en-US"/>
        </a:p>
      </dgm:t>
    </dgm:pt>
    <dgm:pt modelId="{6C3DC89E-DFEC-49A8-B68D-4BE843FC0202}" type="sibTrans" cxnId="{7057A405-99ED-402C-B6C2-AF4380BA77D9}">
      <dgm:prSet/>
      <dgm:spPr/>
      <dgm:t>
        <a:bodyPr/>
        <a:lstStyle/>
        <a:p>
          <a:endParaRPr lang="en-US"/>
        </a:p>
      </dgm:t>
    </dgm:pt>
    <dgm:pt modelId="{EAB42864-5E6E-4D6A-AEC6-F8324285F1CA}">
      <dgm:prSet/>
      <dgm:spPr/>
      <dgm:t>
        <a:bodyPr/>
        <a:lstStyle/>
        <a:p>
          <a:r>
            <a:rPr lang="en-US" dirty="0" smtClean="0"/>
            <a:t>Quotations</a:t>
          </a:r>
          <a:endParaRPr lang="en-US" dirty="0"/>
        </a:p>
      </dgm:t>
    </dgm:pt>
    <dgm:pt modelId="{24E61B8B-EC94-4FCD-B190-9D51DF76F7E8}" type="parTrans" cxnId="{A70C10B6-96F8-4DFF-9AD0-B9099CB997B2}">
      <dgm:prSet/>
      <dgm:spPr/>
      <dgm:t>
        <a:bodyPr/>
        <a:lstStyle/>
        <a:p>
          <a:endParaRPr lang="en-US"/>
        </a:p>
      </dgm:t>
    </dgm:pt>
    <dgm:pt modelId="{EF40BFED-10EE-487B-A8EA-3FBD6B973B69}" type="sibTrans" cxnId="{A70C10B6-96F8-4DFF-9AD0-B9099CB997B2}">
      <dgm:prSet/>
      <dgm:spPr/>
      <dgm:t>
        <a:bodyPr/>
        <a:lstStyle/>
        <a:p>
          <a:endParaRPr lang="en-US"/>
        </a:p>
      </dgm:t>
    </dgm:pt>
    <dgm:pt modelId="{BF8B2F11-50AF-41E4-8F13-E957D5B54B55}">
      <dgm:prSet/>
      <dgm:spPr/>
      <dgm:t>
        <a:bodyPr/>
        <a:lstStyle/>
        <a:p>
          <a:r>
            <a:rPr lang="en-US" dirty="0" smtClean="0"/>
            <a:t>Long term agreements with customers</a:t>
          </a:r>
          <a:endParaRPr lang="en-US" dirty="0"/>
        </a:p>
      </dgm:t>
    </dgm:pt>
    <dgm:pt modelId="{2EFB1C4D-C30C-4D6E-AF19-86A36150AB43}" type="parTrans" cxnId="{4A81D64B-48D5-49D9-B4FC-51BBD98C9647}">
      <dgm:prSet/>
      <dgm:spPr/>
      <dgm:t>
        <a:bodyPr/>
        <a:lstStyle/>
        <a:p>
          <a:endParaRPr lang="en-US"/>
        </a:p>
      </dgm:t>
    </dgm:pt>
    <dgm:pt modelId="{2B49A423-4814-4280-9988-E1F8E48D6C91}" type="sibTrans" cxnId="{4A81D64B-48D5-49D9-B4FC-51BBD98C9647}">
      <dgm:prSet/>
      <dgm:spPr/>
      <dgm:t>
        <a:bodyPr/>
        <a:lstStyle/>
        <a:p>
          <a:endParaRPr lang="en-US"/>
        </a:p>
      </dgm:t>
    </dgm:pt>
    <dgm:pt modelId="{ED387972-E5BD-4041-A269-E5D90E8F675E}">
      <dgm:prSet/>
      <dgm:spPr/>
      <dgm:t>
        <a:bodyPr/>
        <a:lstStyle/>
        <a:p>
          <a:r>
            <a:rPr lang="en-US" dirty="0" smtClean="0"/>
            <a:t>Contracts for new customers</a:t>
          </a:r>
          <a:endParaRPr lang="en-US" dirty="0"/>
        </a:p>
      </dgm:t>
    </dgm:pt>
    <dgm:pt modelId="{08F6694D-2E35-4487-B843-ECA3E6ABDAA0}" type="parTrans" cxnId="{F4583AFB-A9A5-455B-9790-BEDAAE3C58C5}">
      <dgm:prSet/>
      <dgm:spPr/>
      <dgm:t>
        <a:bodyPr/>
        <a:lstStyle/>
        <a:p>
          <a:endParaRPr lang="en-US"/>
        </a:p>
      </dgm:t>
    </dgm:pt>
    <dgm:pt modelId="{C385323A-B913-4053-8B3F-E543B5B06162}" type="sibTrans" cxnId="{F4583AFB-A9A5-455B-9790-BEDAAE3C58C5}">
      <dgm:prSet/>
      <dgm:spPr/>
      <dgm:t>
        <a:bodyPr/>
        <a:lstStyle/>
        <a:p>
          <a:endParaRPr lang="en-US"/>
        </a:p>
      </dgm:t>
    </dgm:pt>
    <dgm:pt modelId="{17615596-A1B1-44D3-881F-7999AC52D035}">
      <dgm:prSet/>
      <dgm:spPr/>
      <dgm:t>
        <a:bodyPr/>
        <a:lstStyle/>
        <a:p>
          <a:r>
            <a:rPr lang="en-US" dirty="0" smtClean="0"/>
            <a:t>Manage sales order, cost order.</a:t>
          </a:r>
          <a:endParaRPr lang="en-US" dirty="0"/>
        </a:p>
      </dgm:t>
    </dgm:pt>
    <dgm:pt modelId="{7BA6CDED-9788-4828-AD22-80D819C2E62A}" type="parTrans" cxnId="{048BBF46-FA76-44EE-9DC9-ABD272BD4A1C}">
      <dgm:prSet/>
      <dgm:spPr/>
      <dgm:t>
        <a:bodyPr/>
        <a:lstStyle/>
        <a:p>
          <a:endParaRPr lang="en-US"/>
        </a:p>
      </dgm:t>
    </dgm:pt>
    <dgm:pt modelId="{0270A4C8-109C-4EE1-A3D6-67D061C3F17A}" type="sibTrans" cxnId="{048BBF46-FA76-44EE-9DC9-ABD272BD4A1C}">
      <dgm:prSet/>
      <dgm:spPr/>
      <dgm:t>
        <a:bodyPr/>
        <a:lstStyle/>
        <a:p>
          <a:endParaRPr lang="en-US"/>
        </a:p>
      </dgm:t>
    </dgm:pt>
    <dgm:pt modelId="{51B544AA-CAD6-47C5-B6AD-E75482418EF3}">
      <dgm:prSet/>
      <dgm:spPr/>
      <dgm:t>
        <a:bodyPr/>
        <a:lstStyle/>
        <a:p>
          <a:r>
            <a:rPr lang="en-US" dirty="0" smtClean="0"/>
            <a:t>Commissions</a:t>
          </a:r>
          <a:endParaRPr lang="en-US" dirty="0"/>
        </a:p>
      </dgm:t>
    </dgm:pt>
    <dgm:pt modelId="{D843594F-CDD4-49C7-8869-7C740F8CDAD5}" type="parTrans" cxnId="{51FB13D7-4814-4188-93DE-DC7055B4BFEF}">
      <dgm:prSet/>
      <dgm:spPr/>
      <dgm:t>
        <a:bodyPr/>
        <a:lstStyle/>
        <a:p>
          <a:endParaRPr lang="en-US"/>
        </a:p>
      </dgm:t>
    </dgm:pt>
    <dgm:pt modelId="{A16275A8-AA71-443F-B52F-35F6E366EB8C}" type="sibTrans" cxnId="{51FB13D7-4814-4188-93DE-DC7055B4BFEF}">
      <dgm:prSet/>
      <dgm:spPr/>
      <dgm:t>
        <a:bodyPr/>
        <a:lstStyle/>
        <a:p>
          <a:endParaRPr lang="en-US"/>
        </a:p>
      </dgm:t>
    </dgm:pt>
    <dgm:pt modelId="{749E76D4-990F-48F9-8E77-FA5B386E184E}">
      <dgm:prSet/>
      <dgm:spPr/>
      <dgm:t>
        <a:bodyPr/>
        <a:lstStyle/>
        <a:p>
          <a:r>
            <a:rPr lang="en-US" dirty="0" smtClean="0"/>
            <a:t>Customer returns.</a:t>
          </a:r>
          <a:endParaRPr lang="en-US" dirty="0"/>
        </a:p>
      </dgm:t>
    </dgm:pt>
    <dgm:pt modelId="{610B1D6F-6C65-4C66-8A40-144233BE1EED}" type="parTrans" cxnId="{DE5678F0-5DBA-4FB9-A1DA-FE96B22B4A96}">
      <dgm:prSet/>
      <dgm:spPr/>
      <dgm:t>
        <a:bodyPr/>
        <a:lstStyle/>
        <a:p>
          <a:endParaRPr lang="en-US"/>
        </a:p>
      </dgm:t>
    </dgm:pt>
    <dgm:pt modelId="{090808F3-C272-4269-A8E3-310B6AA7EA11}" type="sibTrans" cxnId="{DE5678F0-5DBA-4FB9-A1DA-FE96B22B4A96}">
      <dgm:prSet/>
      <dgm:spPr/>
      <dgm:t>
        <a:bodyPr/>
        <a:lstStyle/>
        <a:p>
          <a:endParaRPr lang="en-US"/>
        </a:p>
      </dgm:t>
    </dgm:pt>
    <dgm:pt modelId="{2C65F490-E780-4397-8CC3-258C847C3434}">
      <dgm:prSet/>
      <dgm:spPr/>
      <dgm:t>
        <a:bodyPr/>
        <a:lstStyle/>
        <a:p>
          <a:r>
            <a:rPr lang="en-US" dirty="0" smtClean="0"/>
            <a:t>Accounts control</a:t>
          </a:r>
          <a:endParaRPr lang="en-US" dirty="0"/>
        </a:p>
      </dgm:t>
    </dgm:pt>
    <dgm:pt modelId="{138194D1-4595-4D5B-AC30-5D251460D5DD}" type="parTrans" cxnId="{DECA2892-07E6-424A-BB4F-C900456435AC}">
      <dgm:prSet/>
      <dgm:spPr/>
      <dgm:t>
        <a:bodyPr/>
        <a:lstStyle/>
        <a:p>
          <a:endParaRPr lang="en-US"/>
        </a:p>
      </dgm:t>
    </dgm:pt>
    <dgm:pt modelId="{AB86FC60-FD23-46D5-9472-00B771E1572D}" type="sibTrans" cxnId="{DECA2892-07E6-424A-BB4F-C900456435AC}">
      <dgm:prSet/>
      <dgm:spPr/>
      <dgm:t>
        <a:bodyPr/>
        <a:lstStyle/>
        <a:p>
          <a:endParaRPr lang="en-US"/>
        </a:p>
      </dgm:t>
    </dgm:pt>
    <dgm:pt modelId="{414ACB5B-3591-4D44-AC52-C19DAE955400}">
      <dgm:prSet/>
      <dgm:spPr/>
      <dgm:t>
        <a:bodyPr/>
        <a:lstStyle/>
        <a:p>
          <a:r>
            <a:rPr lang="en-US" dirty="0" smtClean="0"/>
            <a:t>Billing functions</a:t>
          </a:r>
          <a:endParaRPr lang="en-US" dirty="0"/>
        </a:p>
      </dgm:t>
    </dgm:pt>
    <dgm:pt modelId="{884CF5F0-453B-4435-A274-EA531D05D3B8}" type="parTrans" cxnId="{AF67CF04-E069-4E57-A582-C48287E7CB86}">
      <dgm:prSet/>
      <dgm:spPr/>
      <dgm:t>
        <a:bodyPr/>
        <a:lstStyle/>
        <a:p>
          <a:endParaRPr lang="en-US"/>
        </a:p>
      </dgm:t>
    </dgm:pt>
    <dgm:pt modelId="{504629C3-AE10-4C87-BB79-9A2FAC90D92D}" type="sibTrans" cxnId="{AF67CF04-E069-4E57-A582-C48287E7CB86}">
      <dgm:prSet/>
      <dgm:spPr/>
      <dgm:t>
        <a:bodyPr/>
        <a:lstStyle/>
        <a:p>
          <a:endParaRPr lang="en-US"/>
        </a:p>
      </dgm:t>
    </dgm:pt>
    <dgm:pt modelId="{47FC6378-13C2-4837-89B7-296E3D6FCCA2}" type="pres">
      <dgm:prSet presAssocID="{0D04496D-EF5D-465B-AB31-0FC6F249176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3A77E48-900C-478E-9861-6477DF4C8EEF}" type="pres">
      <dgm:prSet presAssocID="{9594BE36-60DC-4F8F-9FB3-2A5D9668C50D}" presName="root" presStyleCnt="0"/>
      <dgm:spPr/>
      <dgm:t>
        <a:bodyPr/>
        <a:lstStyle/>
        <a:p>
          <a:endParaRPr lang="en-US"/>
        </a:p>
      </dgm:t>
    </dgm:pt>
    <dgm:pt modelId="{B55828ED-36DD-410D-9FC5-D6C81912E170}" type="pres">
      <dgm:prSet presAssocID="{9594BE36-60DC-4F8F-9FB3-2A5D9668C50D}" presName="rootComposite" presStyleCnt="0"/>
      <dgm:spPr/>
      <dgm:t>
        <a:bodyPr/>
        <a:lstStyle/>
        <a:p>
          <a:endParaRPr lang="en-US"/>
        </a:p>
      </dgm:t>
    </dgm:pt>
    <dgm:pt modelId="{156499AD-04DF-4BE3-A8F7-1B70E6FA1F1F}" type="pres">
      <dgm:prSet presAssocID="{9594BE36-60DC-4F8F-9FB3-2A5D9668C50D}" presName="rootText" presStyleLbl="node1" presStyleIdx="0" presStyleCnt="5"/>
      <dgm:spPr/>
      <dgm:t>
        <a:bodyPr/>
        <a:lstStyle/>
        <a:p>
          <a:endParaRPr lang="en-US"/>
        </a:p>
      </dgm:t>
    </dgm:pt>
    <dgm:pt modelId="{65890D29-C1FD-496F-B594-1FF90BB648CB}" type="pres">
      <dgm:prSet presAssocID="{9594BE36-60DC-4F8F-9FB3-2A5D9668C50D}" presName="rootConnector" presStyleLbl="node1" presStyleIdx="0" presStyleCnt="5"/>
      <dgm:spPr/>
      <dgm:t>
        <a:bodyPr/>
        <a:lstStyle/>
        <a:p>
          <a:endParaRPr lang="en-US"/>
        </a:p>
      </dgm:t>
    </dgm:pt>
    <dgm:pt modelId="{6716F6D5-2B92-48D3-9EBF-F6693350D037}" type="pres">
      <dgm:prSet presAssocID="{9594BE36-60DC-4F8F-9FB3-2A5D9668C50D}" presName="childShape" presStyleCnt="0"/>
      <dgm:spPr/>
      <dgm:t>
        <a:bodyPr/>
        <a:lstStyle/>
        <a:p>
          <a:endParaRPr lang="en-US"/>
        </a:p>
      </dgm:t>
    </dgm:pt>
    <dgm:pt modelId="{05602A89-B0C3-4496-9F7F-6937BD7D038D}" type="pres">
      <dgm:prSet presAssocID="{DB1CA9C4-C22E-4360-AF3C-48546E26DB5D}" presName="Name13" presStyleLbl="parChTrans1D2" presStyleIdx="0" presStyleCnt="11"/>
      <dgm:spPr/>
      <dgm:t>
        <a:bodyPr/>
        <a:lstStyle/>
        <a:p>
          <a:endParaRPr lang="en-US"/>
        </a:p>
      </dgm:t>
    </dgm:pt>
    <dgm:pt modelId="{4B2073E5-2B94-4AEB-8B6C-B97F11BB21B3}" type="pres">
      <dgm:prSet presAssocID="{6B160495-EE95-4471-BB26-72D3DEF2D6CA}" presName="childText" presStyleLbl="bgAcc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D8449-CB06-4A14-83D7-492826C59AC0}" type="pres">
      <dgm:prSet presAssocID="{24E61B8B-EC94-4FCD-B190-9D51DF76F7E8}" presName="Name13" presStyleLbl="parChTrans1D2" presStyleIdx="1" presStyleCnt="11"/>
      <dgm:spPr/>
      <dgm:t>
        <a:bodyPr/>
        <a:lstStyle/>
        <a:p>
          <a:endParaRPr lang="en-US"/>
        </a:p>
      </dgm:t>
    </dgm:pt>
    <dgm:pt modelId="{7CB59D77-288D-4BEC-9090-F3A65CA1029E}" type="pres">
      <dgm:prSet presAssocID="{EAB42864-5E6E-4D6A-AEC6-F8324285F1CA}" presName="childText" presStyleLbl="bgAcc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1013D-CE47-496C-9CB8-341D4BF63E07}" type="pres">
      <dgm:prSet presAssocID="{9639FC11-27C8-4737-92E8-AE78C1096549}" presName="root" presStyleCnt="0"/>
      <dgm:spPr/>
      <dgm:t>
        <a:bodyPr/>
        <a:lstStyle/>
        <a:p>
          <a:endParaRPr lang="en-US"/>
        </a:p>
      </dgm:t>
    </dgm:pt>
    <dgm:pt modelId="{CC3634C3-3ED8-4887-99E8-A69DB5C1CC44}" type="pres">
      <dgm:prSet presAssocID="{9639FC11-27C8-4737-92E8-AE78C1096549}" presName="rootComposite" presStyleCnt="0"/>
      <dgm:spPr/>
      <dgm:t>
        <a:bodyPr/>
        <a:lstStyle/>
        <a:p>
          <a:endParaRPr lang="en-US"/>
        </a:p>
      </dgm:t>
    </dgm:pt>
    <dgm:pt modelId="{7625D5A1-F04F-4647-932C-1775609FE14D}" type="pres">
      <dgm:prSet presAssocID="{9639FC11-27C8-4737-92E8-AE78C1096549}" presName="rootText" presStyleLbl="node1" presStyleIdx="1" presStyleCnt="5" custLinFactNeighborX="516" custLinFactNeighborY="2361"/>
      <dgm:spPr/>
      <dgm:t>
        <a:bodyPr/>
        <a:lstStyle/>
        <a:p>
          <a:endParaRPr lang="en-US"/>
        </a:p>
      </dgm:t>
    </dgm:pt>
    <dgm:pt modelId="{494410C2-DDD4-4693-8CAC-BAAD05853DC2}" type="pres">
      <dgm:prSet presAssocID="{9639FC11-27C8-4737-92E8-AE78C1096549}" presName="rootConnector" presStyleLbl="node1" presStyleIdx="1" presStyleCnt="5"/>
      <dgm:spPr/>
      <dgm:t>
        <a:bodyPr/>
        <a:lstStyle/>
        <a:p>
          <a:endParaRPr lang="en-US"/>
        </a:p>
      </dgm:t>
    </dgm:pt>
    <dgm:pt modelId="{A6E4C5D3-C1E6-46C7-B16B-201671DB1249}" type="pres">
      <dgm:prSet presAssocID="{9639FC11-27C8-4737-92E8-AE78C1096549}" presName="childShape" presStyleCnt="0"/>
      <dgm:spPr/>
      <dgm:t>
        <a:bodyPr/>
        <a:lstStyle/>
        <a:p>
          <a:endParaRPr lang="en-US"/>
        </a:p>
      </dgm:t>
    </dgm:pt>
    <dgm:pt modelId="{7A855F57-3182-4462-8519-7A0D1A032CF0}" type="pres">
      <dgm:prSet presAssocID="{7E69B55E-9D71-49D6-A15A-E25291C37477}" presName="Name13" presStyleLbl="parChTrans1D2" presStyleIdx="2" presStyleCnt="11"/>
      <dgm:spPr/>
      <dgm:t>
        <a:bodyPr/>
        <a:lstStyle/>
        <a:p>
          <a:endParaRPr lang="en-US"/>
        </a:p>
      </dgm:t>
    </dgm:pt>
    <dgm:pt modelId="{2414574C-EBCF-449D-BF72-90053095E11D}" type="pres">
      <dgm:prSet presAssocID="{C5ECC4F0-170A-4B1A-AB96-BFF4CD6772BC}" presName="childText" presStyleLbl="bgAcc1" presStyleIdx="2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80039-F815-42EC-AAED-377F0D716371}" type="pres">
      <dgm:prSet presAssocID="{D62AC087-400D-46F8-B9E7-C1DC30013BA1}" presName="Name13" presStyleLbl="parChTrans1D2" presStyleIdx="3" presStyleCnt="11"/>
      <dgm:spPr/>
      <dgm:t>
        <a:bodyPr/>
        <a:lstStyle/>
        <a:p>
          <a:endParaRPr lang="en-US"/>
        </a:p>
      </dgm:t>
    </dgm:pt>
    <dgm:pt modelId="{AFAB17BC-BBEA-43A4-B681-16AF6D52F275}" type="pres">
      <dgm:prSet presAssocID="{B8517E9C-D6AE-44CE-BA69-1C6E4626AC38}" presName="childText" presStyleLbl="bgAcc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0E685A-EB14-429E-BDC7-2D9567922E6E}" type="pres">
      <dgm:prSet presAssocID="{D17D76B6-0770-49EC-BFBC-9919F884DB39}" presName="root" presStyleCnt="0"/>
      <dgm:spPr/>
      <dgm:t>
        <a:bodyPr/>
        <a:lstStyle/>
        <a:p>
          <a:endParaRPr lang="en-US"/>
        </a:p>
      </dgm:t>
    </dgm:pt>
    <dgm:pt modelId="{0E067299-1918-4B87-9746-74D6046A354F}" type="pres">
      <dgm:prSet presAssocID="{D17D76B6-0770-49EC-BFBC-9919F884DB39}" presName="rootComposite" presStyleCnt="0"/>
      <dgm:spPr/>
      <dgm:t>
        <a:bodyPr/>
        <a:lstStyle/>
        <a:p>
          <a:endParaRPr lang="en-US"/>
        </a:p>
      </dgm:t>
    </dgm:pt>
    <dgm:pt modelId="{197A69C1-ED6D-4046-A23B-73DC3D383A13}" type="pres">
      <dgm:prSet presAssocID="{D17D76B6-0770-49EC-BFBC-9919F884DB39}" presName="rootText" presStyleLbl="node1" presStyleIdx="2" presStyleCnt="5" custLinFactNeighborX="-157" custLinFactNeighborY="2361"/>
      <dgm:spPr/>
      <dgm:t>
        <a:bodyPr/>
        <a:lstStyle/>
        <a:p>
          <a:endParaRPr lang="en-US"/>
        </a:p>
      </dgm:t>
    </dgm:pt>
    <dgm:pt modelId="{00337588-3E70-455F-B321-CDCD12738B99}" type="pres">
      <dgm:prSet presAssocID="{D17D76B6-0770-49EC-BFBC-9919F884DB39}" presName="rootConnector" presStyleLbl="node1" presStyleIdx="2" presStyleCnt="5"/>
      <dgm:spPr/>
      <dgm:t>
        <a:bodyPr/>
        <a:lstStyle/>
        <a:p>
          <a:endParaRPr lang="en-US"/>
        </a:p>
      </dgm:t>
    </dgm:pt>
    <dgm:pt modelId="{2DFE2313-3ED2-4C2D-B032-31CB742A5F6A}" type="pres">
      <dgm:prSet presAssocID="{D17D76B6-0770-49EC-BFBC-9919F884DB39}" presName="childShape" presStyleCnt="0"/>
      <dgm:spPr/>
      <dgm:t>
        <a:bodyPr/>
        <a:lstStyle/>
        <a:p>
          <a:endParaRPr lang="en-US"/>
        </a:p>
      </dgm:t>
    </dgm:pt>
    <dgm:pt modelId="{C6EB81CA-6E50-4C81-90E8-01EE7EC2A1DB}" type="pres">
      <dgm:prSet presAssocID="{2EFB1C4D-C30C-4D6E-AF19-86A36150AB43}" presName="Name13" presStyleLbl="parChTrans1D2" presStyleIdx="4" presStyleCnt="11"/>
      <dgm:spPr/>
      <dgm:t>
        <a:bodyPr/>
        <a:lstStyle/>
        <a:p>
          <a:endParaRPr lang="en-US"/>
        </a:p>
      </dgm:t>
    </dgm:pt>
    <dgm:pt modelId="{05D297E8-F9E8-40F6-96C2-B149A153A331}" type="pres">
      <dgm:prSet presAssocID="{BF8B2F11-50AF-41E4-8F13-E957D5B54B55}" presName="childText" presStyleLbl="bgAcc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00D7E-9FBD-4481-96BE-E11BB3A57698}" type="pres">
      <dgm:prSet presAssocID="{08F6694D-2E35-4487-B843-ECA3E6ABDAA0}" presName="Name13" presStyleLbl="parChTrans1D2" presStyleIdx="5" presStyleCnt="11"/>
      <dgm:spPr/>
      <dgm:t>
        <a:bodyPr/>
        <a:lstStyle/>
        <a:p>
          <a:endParaRPr lang="en-US"/>
        </a:p>
      </dgm:t>
    </dgm:pt>
    <dgm:pt modelId="{F2E8EC6F-C10A-4D49-A049-F1DE2E6073D7}" type="pres">
      <dgm:prSet presAssocID="{ED387972-E5BD-4041-A269-E5D90E8F675E}" presName="childText" presStyleLbl="bgAcc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191413-7A6D-46E8-A3C3-EA9004A161A0}" type="pres">
      <dgm:prSet presAssocID="{38424667-3266-40E7-8502-E58FCF93EFEA}" presName="root" presStyleCnt="0"/>
      <dgm:spPr/>
      <dgm:t>
        <a:bodyPr/>
        <a:lstStyle/>
        <a:p>
          <a:endParaRPr lang="en-US"/>
        </a:p>
      </dgm:t>
    </dgm:pt>
    <dgm:pt modelId="{791F6832-C45C-43AE-8113-EF98D62DC8F0}" type="pres">
      <dgm:prSet presAssocID="{38424667-3266-40E7-8502-E58FCF93EFEA}" presName="rootComposite" presStyleCnt="0"/>
      <dgm:spPr/>
      <dgm:t>
        <a:bodyPr/>
        <a:lstStyle/>
        <a:p>
          <a:endParaRPr lang="en-US"/>
        </a:p>
      </dgm:t>
    </dgm:pt>
    <dgm:pt modelId="{0775C5E8-BA54-49B0-A88E-7AFE1714451F}" type="pres">
      <dgm:prSet presAssocID="{38424667-3266-40E7-8502-E58FCF93EFEA}" presName="rootText" presStyleLbl="node1" presStyleIdx="3" presStyleCnt="5"/>
      <dgm:spPr/>
      <dgm:t>
        <a:bodyPr/>
        <a:lstStyle/>
        <a:p>
          <a:endParaRPr lang="en-US"/>
        </a:p>
      </dgm:t>
    </dgm:pt>
    <dgm:pt modelId="{F4A9255E-288D-43F0-894E-2E29517DB84C}" type="pres">
      <dgm:prSet presAssocID="{38424667-3266-40E7-8502-E58FCF93EFEA}" presName="rootConnector" presStyleLbl="node1" presStyleIdx="3" presStyleCnt="5"/>
      <dgm:spPr/>
      <dgm:t>
        <a:bodyPr/>
        <a:lstStyle/>
        <a:p>
          <a:endParaRPr lang="en-US"/>
        </a:p>
      </dgm:t>
    </dgm:pt>
    <dgm:pt modelId="{7BDA1377-29B9-4D87-BA95-8F1C11F44F6A}" type="pres">
      <dgm:prSet presAssocID="{38424667-3266-40E7-8502-E58FCF93EFEA}" presName="childShape" presStyleCnt="0"/>
      <dgm:spPr/>
      <dgm:t>
        <a:bodyPr/>
        <a:lstStyle/>
        <a:p>
          <a:endParaRPr lang="en-US"/>
        </a:p>
      </dgm:t>
    </dgm:pt>
    <dgm:pt modelId="{18787AFD-CE28-4846-A32E-4B3E6E9235D0}" type="pres">
      <dgm:prSet presAssocID="{D843594F-CDD4-49C7-8869-7C740F8CDAD5}" presName="Name13" presStyleLbl="parChTrans1D2" presStyleIdx="6" presStyleCnt="11"/>
      <dgm:spPr/>
      <dgm:t>
        <a:bodyPr/>
        <a:lstStyle/>
        <a:p>
          <a:endParaRPr lang="en-US"/>
        </a:p>
      </dgm:t>
    </dgm:pt>
    <dgm:pt modelId="{B0261380-7E7A-457B-A728-C88766B8F34D}" type="pres">
      <dgm:prSet presAssocID="{51B544AA-CAD6-47C5-B6AD-E75482418EF3}" presName="childText" presStyleLbl="bgAcc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606CD-4175-4CB3-9D15-2B6A566CA699}" type="pres">
      <dgm:prSet presAssocID="{7BA6CDED-9788-4828-AD22-80D819C2E62A}" presName="Name13" presStyleLbl="parChTrans1D2" presStyleIdx="7" presStyleCnt="11"/>
      <dgm:spPr/>
      <dgm:t>
        <a:bodyPr/>
        <a:lstStyle/>
        <a:p>
          <a:endParaRPr lang="en-US"/>
        </a:p>
      </dgm:t>
    </dgm:pt>
    <dgm:pt modelId="{1AF6DCF0-7D0C-4DBB-B231-33EE82F8D4F4}" type="pres">
      <dgm:prSet presAssocID="{17615596-A1B1-44D3-881F-7999AC52D035}" presName="childText" presStyleLbl="bgAcc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DEE69-E003-42FE-959E-3E66BB79EF45}" type="pres">
      <dgm:prSet presAssocID="{610B1D6F-6C65-4C66-8A40-144233BE1EED}" presName="Name13" presStyleLbl="parChTrans1D2" presStyleIdx="8" presStyleCnt="11"/>
      <dgm:spPr/>
      <dgm:t>
        <a:bodyPr/>
        <a:lstStyle/>
        <a:p>
          <a:endParaRPr lang="en-US"/>
        </a:p>
      </dgm:t>
    </dgm:pt>
    <dgm:pt modelId="{A866A476-7CAD-4D56-A191-51CB28F778F6}" type="pres">
      <dgm:prSet presAssocID="{749E76D4-990F-48F9-8E77-FA5B386E184E}" presName="childText" presStyleLbl="bgAcc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7696B-27A2-4B7E-A0C5-1A52E4DE8595}" type="pres">
      <dgm:prSet presAssocID="{2B3E3598-AA05-4571-8686-70D6DB4FD410}" presName="root" presStyleCnt="0"/>
      <dgm:spPr/>
      <dgm:t>
        <a:bodyPr/>
        <a:lstStyle/>
        <a:p>
          <a:endParaRPr lang="en-US"/>
        </a:p>
      </dgm:t>
    </dgm:pt>
    <dgm:pt modelId="{225AB0E1-D99C-4680-B43F-20F50EC2A5C9}" type="pres">
      <dgm:prSet presAssocID="{2B3E3598-AA05-4571-8686-70D6DB4FD410}" presName="rootComposite" presStyleCnt="0"/>
      <dgm:spPr/>
      <dgm:t>
        <a:bodyPr/>
        <a:lstStyle/>
        <a:p>
          <a:endParaRPr lang="en-US"/>
        </a:p>
      </dgm:t>
    </dgm:pt>
    <dgm:pt modelId="{DE0A1B69-9959-4653-B1AB-A5EBCE28CC4A}" type="pres">
      <dgm:prSet presAssocID="{2B3E3598-AA05-4571-8686-70D6DB4FD410}" presName="rootText" presStyleLbl="node1" presStyleIdx="4" presStyleCnt="5"/>
      <dgm:spPr/>
      <dgm:t>
        <a:bodyPr/>
        <a:lstStyle/>
        <a:p>
          <a:endParaRPr lang="en-US"/>
        </a:p>
      </dgm:t>
    </dgm:pt>
    <dgm:pt modelId="{6C26507D-BE50-446C-A48A-295F156B6D8A}" type="pres">
      <dgm:prSet presAssocID="{2B3E3598-AA05-4571-8686-70D6DB4FD410}" presName="rootConnector" presStyleLbl="node1" presStyleIdx="4" presStyleCnt="5"/>
      <dgm:spPr/>
      <dgm:t>
        <a:bodyPr/>
        <a:lstStyle/>
        <a:p>
          <a:endParaRPr lang="en-US"/>
        </a:p>
      </dgm:t>
    </dgm:pt>
    <dgm:pt modelId="{ADF51122-4D85-4D97-A397-0A6FE3EF3865}" type="pres">
      <dgm:prSet presAssocID="{2B3E3598-AA05-4571-8686-70D6DB4FD410}" presName="childShape" presStyleCnt="0"/>
      <dgm:spPr/>
      <dgm:t>
        <a:bodyPr/>
        <a:lstStyle/>
        <a:p>
          <a:endParaRPr lang="en-US"/>
        </a:p>
      </dgm:t>
    </dgm:pt>
    <dgm:pt modelId="{7314A4F9-0EE4-4087-A121-E00C759BF6B5}" type="pres">
      <dgm:prSet presAssocID="{884CF5F0-453B-4435-A274-EA531D05D3B8}" presName="Name13" presStyleLbl="parChTrans1D2" presStyleIdx="9" presStyleCnt="11"/>
      <dgm:spPr/>
      <dgm:t>
        <a:bodyPr/>
        <a:lstStyle/>
        <a:p>
          <a:endParaRPr lang="en-US"/>
        </a:p>
      </dgm:t>
    </dgm:pt>
    <dgm:pt modelId="{063E32E2-1E7D-4A43-B890-0D879029DD6B}" type="pres">
      <dgm:prSet presAssocID="{414ACB5B-3591-4D44-AC52-C19DAE955400}" presName="childText" presStyleLbl="bgAcc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EDF6CB-B8FB-454F-9322-4C2AA6EC1BCC}" type="pres">
      <dgm:prSet presAssocID="{138194D1-4595-4D5B-AC30-5D251460D5DD}" presName="Name13" presStyleLbl="parChTrans1D2" presStyleIdx="10" presStyleCnt="11"/>
      <dgm:spPr/>
      <dgm:t>
        <a:bodyPr/>
        <a:lstStyle/>
        <a:p>
          <a:endParaRPr lang="en-US"/>
        </a:p>
      </dgm:t>
    </dgm:pt>
    <dgm:pt modelId="{95F1F6B4-5A5E-4A5E-A107-9ECA059B3EC6}" type="pres">
      <dgm:prSet presAssocID="{2C65F490-E780-4397-8CC3-258C847C3434}" presName="childText" presStyleLbl="bgAcc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349C1F-986F-4A9A-B104-456C227459A9}" type="presOf" srcId="{414ACB5B-3591-4D44-AC52-C19DAE955400}" destId="{063E32E2-1E7D-4A43-B890-0D879029DD6B}" srcOrd="0" destOrd="0" presId="urn:microsoft.com/office/officeart/2005/8/layout/hierarchy3"/>
    <dgm:cxn modelId="{CFBB050F-3132-47F1-AB2E-8A92E9F0CBB1}" srcId="{0D04496D-EF5D-465B-AB31-0FC6F2491763}" destId="{9594BE36-60DC-4F8F-9FB3-2A5D9668C50D}" srcOrd="0" destOrd="0" parTransId="{ED5162DA-4087-402F-8FDE-8D1FDF69BBF0}" sibTransId="{7A361861-4497-40B6-BD54-E29E2DB92DAB}"/>
    <dgm:cxn modelId="{F4583AFB-A9A5-455B-9790-BEDAAE3C58C5}" srcId="{D17D76B6-0770-49EC-BFBC-9919F884DB39}" destId="{ED387972-E5BD-4041-A269-E5D90E8F675E}" srcOrd="1" destOrd="0" parTransId="{08F6694D-2E35-4487-B843-ECA3E6ABDAA0}" sibTransId="{C385323A-B913-4053-8B3F-E543B5B06162}"/>
    <dgm:cxn modelId="{67AD0740-280C-4E78-8FEC-860E111EA8CC}" type="presOf" srcId="{7E69B55E-9D71-49D6-A15A-E25291C37477}" destId="{7A855F57-3182-4462-8519-7A0D1A032CF0}" srcOrd="0" destOrd="0" presId="urn:microsoft.com/office/officeart/2005/8/layout/hierarchy3"/>
    <dgm:cxn modelId="{4A81467F-23B9-4FDA-8669-6857EA8FDDE3}" type="presOf" srcId="{2C65F490-E780-4397-8CC3-258C847C3434}" destId="{95F1F6B4-5A5E-4A5E-A107-9ECA059B3EC6}" srcOrd="0" destOrd="0" presId="urn:microsoft.com/office/officeart/2005/8/layout/hierarchy3"/>
    <dgm:cxn modelId="{AF67CF04-E069-4E57-A582-C48287E7CB86}" srcId="{2B3E3598-AA05-4571-8686-70D6DB4FD410}" destId="{414ACB5B-3591-4D44-AC52-C19DAE955400}" srcOrd="0" destOrd="0" parTransId="{884CF5F0-453B-4435-A274-EA531D05D3B8}" sibTransId="{504629C3-AE10-4C87-BB79-9A2FAC90D92D}"/>
    <dgm:cxn modelId="{DECA2892-07E6-424A-BB4F-C900456435AC}" srcId="{2B3E3598-AA05-4571-8686-70D6DB4FD410}" destId="{2C65F490-E780-4397-8CC3-258C847C3434}" srcOrd="1" destOrd="0" parTransId="{138194D1-4595-4D5B-AC30-5D251460D5DD}" sibTransId="{AB86FC60-FD23-46D5-9472-00B771E1572D}"/>
    <dgm:cxn modelId="{6DF37C92-06A2-4815-967C-747F0AECB5A4}" type="presOf" srcId="{884CF5F0-453B-4435-A274-EA531D05D3B8}" destId="{7314A4F9-0EE4-4087-A121-E00C759BF6B5}" srcOrd="0" destOrd="0" presId="urn:microsoft.com/office/officeart/2005/8/layout/hierarchy3"/>
    <dgm:cxn modelId="{5D1581BC-87BD-4985-AA38-DE96A1A8D3F6}" type="presOf" srcId="{2B3E3598-AA05-4571-8686-70D6DB4FD410}" destId="{6C26507D-BE50-446C-A48A-295F156B6D8A}" srcOrd="1" destOrd="0" presId="urn:microsoft.com/office/officeart/2005/8/layout/hierarchy3"/>
    <dgm:cxn modelId="{C495227B-3E68-4B8D-A20E-B7B77E06AE92}" type="presOf" srcId="{38424667-3266-40E7-8502-E58FCF93EFEA}" destId="{0775C5E8-BA54-49B0-A88E-7AFE1714451F}" srcOrd="0" destOrd="0" presId="urn:microsoft.com/office/officeart/2005/8/layout/hierarchy3"/>
    <dgm:cxn modelId="{EAC78509-A5A9-4064-B57F-6327D69B3E40}" type="presOf" srcId="{9594BE36-60DC-4F8F-9FB3-2A5D9668C50D}" destId="{156499AD-04DF-4BE3-A8F7-1B70E6FA1F1F}" srcOrd="0" destOrd="0" presId="urn:microsoft.com/office/officeart/2005/8/layout/hierarchy3"/>
    <dgm:cxn modelId="{571DDADD-5D09-4A0F-AFF2-F9FA9204A945}" type="presOf" srcId="{17615596-A1B1-44D3-881F-7999AC52D035}" destId="{1AF6DCF0-7D0C-4DBB-B231-33EE82F8D4F4}" srcOrd="0" destOrd="0" presId="urn:microsoft.com/office/officeart/2005/8/layout/hierarchy3"/>
    <dgm:cxn modelId="{DE5678F0-5DBA-4FB9-A1DA-FE96B22B4A96}" srcId="{38424667-3266-40E7-8502-E58FCF93EFEA}" destId="{749E76D4-990F-48F9-8E77-FA5B386E184E}" srcOrd="2" destOrd="0" parTransId="{610B1D6F-6C65-4C66-8A40-144233BE1EED}" sibTransId="{090808F3-C272-4269-A8E3-310B6AA7EA11}"/>
    <dgm:cxn modelId="{7593B2B7-76A2-4AE0-A63C-DC50900ABA48}" type="presOf" srcId="{9594BE36-60DC-4F8F-9FB3-2A5D9668C50D}" destId="{65890D29-C1FD-496F-B594-1FF90BB648CB}" srcOrd="1" destOrd="0" presId="urn:microsoft.com/office/officeart/2005/8/layout/hierarchy3"/>
    <dgm:cxn modelId="{2BA8FBFE-6FDC-44C5-8BE4-CFF3CA6A56BA}" type="presOf" srcId="{08F6694D-2E35-4487-B843-ECA3E6ABDAA0}" destId="{D2B00D7E-9FBD-4481-96BE-E11BB3A57698}" srcOrd="0" destOrd="0" presId="urn:microsoft.com/office/officeart/2005/8/layout/hierarchy3"/>
    <dgm:cxn modelId="{1F0AB6D0-A83C-4FAE-B6C0-BE8517D2BC91}" type="presOf" srcId="{ED387972-E5BD-4041-A269-E5D90E8F675E}" destId="{F2E8EC6F-C10A-4D49-A049-F1DE2E6073D7}" srcOrd="0" destOrd="0" presId="urn:microsoft.com/office/officeart/2005/8/layout/hierarchy3"/>
    <dgm:cxn modelId="{883F4520-6E28-4CD4-BC7C-D976B51A3BF8}" type="presOf" srcId="{9639FC11-27C8-4737-92E8-AE78C1096549}" destId="{494410C2-DDD4-4693-8CAC-BAAD05853DC2}" srcOrd="1" destOrd="0" presId="urn:microsoft.com/office/officeart/2005/8/layout/hierarchy3"/>
    <dgm:cxn modelId="{4A81D64B-48D5-49D9-B4FC-51BBD98C9647}" srcId="{D17D76B6-0770-49EC-BFBC-9919F884DB39}" destId="{BF8B2F11-50AF-41E4-8F13-E957D5B54B55}" srcOrd="0" destOrd="0" parTransId="{2EFB1C4D-C30C-4D6E-AF19-86A36150AB43}" sibTransId="{2B49A423-4814-4280-9988-E1F8E48D6C91}"/>
    <dgm:cxn modelId="{51FB13D7-4814-4188-93DE-DC7055B4BFEF}" srcId="{38424667-3266-40E7-8502-E58FCF93EFEA}" destId="{51B544AA-CAD6-47C5-B6AD-E75482418EF3}" srcOrd="0" destOrd="0" parTransId="{D843594F-CDD4-49C7-8869-7C740F8CDAD5}" sibTransId="{A16275A8-AA71-443F-B52F-35F6E366EB8C}"/>
    <dgm:cxn modelId="{C235FB8D-930D-42A4-A835-D0766204DF1A}" type="presOf" srcId="{D843594F-CDD4-49C7-8869-7C740F8CDAD5}" destId="{18787AFD-CE28-4846-A32E-4B3E6E9235D0}" srcOrd="0" destOrd="0" presId="urn:microsoft.com/office/officeart/2005/8/layout/hierarchy3"/>
    <dgm:cxn modelId="{66C859A0-3F05-4103-891F-7B97A2735674}" type="presOf" srcId="{38424667-3266-40E7-8502-E58FCF93EFEA}" destId="{F4A9255E-288D-43F0-894E-2E29517DB84C}" srcOrd="1" destOrd="0" presId="urn:microsoft.com/office/officeart/2005/8/layout/hierarchy3"/>
    <dgm:cxn modelId="{A6DE5F50-2EBB-4B3E-B701-48E463BAB10C}" srcId="{9639FC11-27C8-4737-92E8-AE78C1096549}" destId="{B8517E9C-D6AE-44CE-BA69-1C6E4626AC38}" srcOrd="1" destOrd="0" parTransId="{D62AC087-400D-46F8-B9E7-C1DC30013BA1}" sibTransId="{D9B5E66E-CA10-4B3D-B50F-9FA2802D4D35}"/>
    <dgm:cxn modelId="{048BBF46-FA76-44EE-9DC9-ABD272BD4A1C}" srcId="{38424667-3266-40E7-8502-E58FCF93EFEA}" destId="{17615596-A1B1-44D3-881F-7999AC52D035}" srcOrd="1" destOrd="0" parTransId="{7BA6CDED-9788-4828-AD22-80D819C2E62A}" sibTransId="{0270A4C8-109C-4EE1-A3D6-67D061C3F17A}"/>
    <dgm:cxn modelId="{3D05F577-EA16-4749-85B9-0101C118ECEE}" srcId="{0D04496D-EF5D-465B-AB31-0FC6F2491763}" destId="{9639FC11-27C8-4737-92E8-AE78C1096549}" srcOrd="1" destOrd="0" parTransId="{4E862CCE-F61F-4859-BE8B-0661284496C6}" sibTransId="{4EF659C9-BEBA-4069-858C-C091EE356200}"/>
    <dgm:cxn modelId="{A77BFF99-EC2C-4CC3-93D7-3225164DF86F}" type="presOf" srcId="{BF8B2F11-50AF-41E4-8F13-E957D5B54B55}" destId="{05D297E8-F9E8-40F6-96C2-B149A153A331}" srcOrd="0" destOrd="0" presId="urn:microsoft.com/office/officeart/2005/8/layout/hierarchy3"/>
    <dgm:cxn modelId="{59B89E7C-0B70-44B7-B8CA-A95C82519579}" type="presOf" srcId="{0D04496D-EF5D-465B-AB31-0FC6F2491763}" destId="{47FC6378-13C2-4837-89B7-296E3D6FCCA2}" srcOrd="0" destOrd="0" presId="urn:microsoft.com/office/officeart/2005/8/layout/hierarchy3"/>
    <dgm:cxn modelId="{70BA8D1E-D210-49A1-8379-B843581CE484}" srcId="{0D04496D-EF5D-465B-AB31-0FC6F2491763}" destId="{D17D76B6-0770-49EC-BFBC-9919F884DB39}" srcOrd="2" destOrd="0" parTransId="{E1622AF4-AC35-454F-ADCE-643A2658FD9C}" sibTransId="{90B4B3E3-C246-4026-BA44-5E1882C6528E}"/>
    <dgm:cxn modelId="{7057A405-99ED-402C-B6C2-AF4380BA77D9}" srcId="{0D04496D-EF5D-465B-AB31-0FC6F2491763}" destId="{2B3E3598-AA05-4571-8686-70D6DB4FD410}" srcOrd="4" destOrd="0" parTransId="{7CF8A092-DD33-4AAD-907B-D026D0208947}" sibTransId="{6C3DC89E-DFEC-49A8-B68D-4BE843FC0202}"/>
    <dgm:cxn modelId="{C335A94A-8CE0-4C72-9F60-5C7F77360777}" type="presOf" srcId="{7BA6CDED-9788-4828-AD22-80D819C2E62A}" destId="{803606CD-4175-4CB3-9D15-2B6A566CA699}" srcOrd="0" destOrd="0" presId="urn:microsoft.com/office/officeart/2005/8/layout/hierarchy3"/>
    <dgm:cxn modelId="{92EC6A3B-4CD2-430F-9C5A-C78428254393}" type="presOf" srcId="{610B1D6F-6C65-4C66-8A40-144233BE1EED}" destId="{A75DEE69-E003-42FE-959E-3E66BB79EF45}" srcOrd="0" destOrd="0" presId="urn:microsoft.com/office/officeart/2005/8/layout/hierarchy3"/>
    <dgm:cxn modelId="{A70C10B6-96F8-4DFF-9AD0-B9099CB997B2}" srcId="{9594BE36-60DC-4F8F-9FB3-2A5D9668C50D}" destId="{EAB42864-5E6E-4D6A-AEC6-F8324285F1CA}" srcOrd="1" destOrd="0" parTransId="{24E61B8B-EC94-4FCD-B190-9D51DF76F7E8}" sibTransId="{EF40BFED-10EE-487B-A8EA-3FBD6B973B69}"/>
    <dgm:cxn modelId="{77807D4F-EF11-4D8E-AA20-512FD4A766D7}" srcId="{9639FC11-27C8-4737-92E8-AE78C1096549}" destId="{C5ECC4F0-170A-4B1A-AB96-BFF4CD6772BC}" srcOrd="0" destOrd="0" parTransId="{7E69B55E-9D71-49D6-A15A-E25291C37477}" sibTransId="{5D4A160F-B6EB-407F-91F7-18BD6A58CF28}"/>
    <dgm:cxn modelId="{5BB67ADC-A079-417E-BB7D-14872F9DF7CB}" type="presOf" srcId="{EAB42864-5E6E-4D6A-AEC6-F8324285F1CA}" destId="{7CB59D77-288D-4BEC-9090-F3A65CA1029E}" srcOrd="0" destOrd="0" presId="urn:microsoft.com/office/officeart/2005/8/layout/hierarchy3"/>
    <dgm:cxn modelId="{FF81FA84-84B1-42CB-8817-EDB667EF86A8}" type="presOf" srcId="{2B3E3598-AA05-4571-8686-70D6DB4FD410}" destId="{DE0A1B69-9959-4653-B1AB-A5EBCE28CC4A}" srcOrd="0" destOrd="0" presId="urn:microsoft.com/office/officeart/2005/8/layout/hierarchy3"/>
    <dgm:cxn modelId="{131A7FB7-91D3-4A43-A781-14B62F67D7BB}" type="presOf" srcId="{D17D76B6-0770-49EC-BFBC-9919F884DB39}" destId="{00337588-3E70-455F-B321-CDCD12738B99}" srcOrd="1" destOrd="0" presId="urn:microsoft.com/office/officeart/2005/8/layout/hierarchy3"/>
    <dgm:cxn modelId="{89577918-FF82-4547-A695-3B19778070EF}" type="presOf" srcId="{138194D1-4595-4D5B-AC30-5D251460D5DD}" destId="{3CEDF6CB-B8FB-454F-9322-4C2AA6EC1BCC}" srcOrd="0" destOrd="0" presId="urn:microsoft.com/office/officeart/2005/8/layout/hierarchy3"/>
    <dgm:cxn modelId="{04CE6120-B028-401E-A6A7-2A1D61E283B7}" srcId="{9594BE36-60DC-4F8F-9FB3-2A5D9668C50D}" destId="{6B160495-EE95-4471-BB26-72D3DEF2D6CA}" srcOrd="0" destOrd="0" parTransId="{DB1CA9C4-C22E-4360-AF3C-48546E26DB5D}" sibTransId="{F512190F-D312-4DF3-852A-14F8AA8EC057}"/>
    <dgm:cxn modelId="{19F3C7EF-F36E-4604-8D2C-026CEF5B7BB9}" type="presOf" srcId="{51B544AA-CAD6-47C5-B6AD-E75482418EF3}" destId="{B0261380-7E7A-457B-A728-C88766B8F34D}" srcOrd="0" destOrd="0" presId="urn:microsoft.com/office/officeart/2005/8/layout/hierarchy3"/>
    <dgm:cxn modelId="{ADE4523A-D09D-4B19-9055-A39341059DC0}" type="presOf" srcId="{2EFB1C4D-C30C-4D6E-AF19-86A36150AB43}" destId="{C6EB81CA-6E50-4C81-90E8-01EE7EC2A1DB}" srcOrd="0" destOrd="0" presId="urn:microsoft.com/office/officeart/2005/8/layout/hierarchy3"/>
    <dgm:cxn modelId="{E11B244C-E9E6-45B0-BFDB-17CD49DFA2DB}" type="presOf" srcId="{C5ECC4F0-170A-4B1A-AB96-BFF4CD6772BC}" destId="{2414574C-EBCF-449D-BF72-90053095E11D}" srcOrd="0" destOrd="0" presId="urn:microsoft.com/office/officeart/2005/8/layout/hierarchy3"/>
    <dgm:cxn modelId="{6FCA7526-827B-4F01-9E71-D48D28F43B15}" type="presOf" srcId="{9639FC11-27C8-4737-92E8-AE78C1096549}" destId="{7625D5A1-F04F-4647-932C-1775609FE14D}" srcOrd="0" destOrd="0" presId="urn:microsoft.com/office/officeart/2005/8/layout/hierarchy3"/>
    <dgm:cxn modelId="{A22498EE-70BF-4D22-AAD7-9A3DDB209EB4}" type="presOf" srcId="{6B160495-EE95-4471-BB26-72D3DEF2D6CA}" destId="{4B2073E5-2B94-4AEB-8B6C-B97F11BB21B3}" srcOrd="0" destOrd="0" presId="urn:microsoft.com/office/officeart/2005/8/layout/hierarchy3"/>
    <dgm:cxn modelId="{6B089B08-36F5-4DF7-B3B3-28379AEDB724}" type="presOf" srcId="{DB1CA9C4-C22E-4360-AF3C-48546E26DB5D}" destId="{05602A89-B0C3-4496-9F7F-6937BD7D038D}" srcOrd="0" destOrd="0" presId="urn:microsoft.com/office/officeart/2005/8/layout/hierarchy3"/>
    <dgm:cxn modelId="{8AF7DA11-49FE-4D26-9298-02A64BA95841}" type="presOf" srcId="{D62AC087-400D-46F8-B9E7-C1DC30013BA1}" destId="{F2D80039-F815-42EC-AAED-377F0D716371}" srcOrd="0" destOrd="0" presId="urn:microsoft.com/office/officeart/2005/8/layout/hierarchy3"/>
    <dgm:cxn modelId="{B58AFD24-93FC-4974-80F4-992B08F977FC}" srcId="{0D04496D-EF5D-465B-AB31-0FC6F2491763}" destId="{38424667-3266-40E7-8502-E58FCF93EFEA}" srcOrd="3" destOrd="0" parTransId="{3CEC9610-8AB5-40A7-93AA-F8EB821BE1BD}" sibTransId="{7A3205F1-0CC8-4640-8B23-7ABBC6143225}"/>
    <dgm:cxn modelId="{E6569F0E-48E9-4D95-9B19-E0F036E85026}" type="presOf" srcId="{24E61B8B-EC94-4FCD-B190-9D51DF76F7E8}" destId="{7B0D8449-CB06-4A14-83D7-492826C59AC0}" srcOrd="0" destOrd="0" presId="urn:microsoft.com/office/officeart/2005/8/layout/hierarchy3"/>
    <dgm:cxn modelId="{407C7A71-445A-44E2-AE40-9D216C98B0C7}" type="presOf" srcId="{B8517E9C-D6AE-44CE-BA69-1C6E4626AC38}" destId="{AFAB17BC-BBEA-43A4-B681-16AF6D52F275}" srcOrd="0" destOrd="0" presId="urn:microsoft.com/office/officeart/2005/8/layout/hierarchy3"/>
    <dgm:cxn modelId="{6FB02D9C-7A3A-4236-9826-52EAAA571C27}" type="presOf" srcId="{D17D76B6-0770-49EC-BFBC-9919F884DB39}" destId="{197A69C1-ED6D-4046-A23B-73DC3D383A13}" srcOrd="0" destOrd="0" presId="urn:microsoft.com/office/officeart/2005/8/layout/hierarchy3"/>
    <dgm:cxn modelId="{4D11512E-F275-4C51-8150-8AA9EA4967BC}" type="presOf" srcId="{749E76D4-990F-48F9-8E77-FA5B386E184E}" destId="{A866A476-7CAD-4D56-A191-51CB28F778F6}" srcOrd="0" destOrd="0" presId="urn:microsoft.com/office/officeart/2005/8/layout/hierarchy3"/>
    <dgm:cxn modelId="{39C15145-0B36-46DE-B194-C8EB091F6C42}" type="presParOf" srcId="{47FC6378-13C2-4837-89B7-296E3D6FCCA2}" destId="{23A77E48-900C-478E-9861-6477DF4C8EEF}" srcOrd="0" destOrd="0" presId="urn:microsoft.com/office/officeart/2005/8/layout/hierarchy3"/>
    <dgm:cxn modelId="{ABEBE287-4E2F-4567-B360-92159EF2D475}" type="presParOf" srcId="{23A77E48-900C-478E-9861-6477DF4C8EEF}" destId="{B55828ED-36DD-410D-9FC5-D6C81912E170}" srcOrd="0" destOrd="0" presId="urn:microsoft.com/office/officeart/2005/8/layout/hierarchy3"/>
    <dgm:cxn modelId="{8B7E7549-6095-4A3D-8C08-27E1C088FF5E}" type="presParOf" srcId="{B55828ED-36DD-410D-9FC5-D6C81912E170}" destId="{156499AD-04DF-4BE3-A8F7-1B70E6FA1F1F}" srcOrd="0" destOrd="0" presId="urn:microsoft.com/office/officeart/2005/8/layout/hierarchy3"/>
    <dgm:cxn modelId="{E3346578-8A37-4384-B98B-C72970E2F349}" type="presParOf" srcId="{B55828ED-36DD-410D-9FC5-D6C81912E170}" destId="{65890D29-C1FD-496F-B594-1FF90BB648CB}" srcOrd="1" destOrd="0" presId="urn:microsoft.com/office/officeart/2005/8/layout/hierarchy3"/>
    <dgm:cxn modelId="{07959460-6E38-41F8-B864-9EA117FA2687}" type="presParOf" srcId="{23A77E48-900C-478E-9861-6477DF4C8EEF}" destId="{6716F6D5-2B92-48D3-9EBF-F6693350D037}" srcOrd="1" destOrd="0" presId="urn:microsoft.com/office/officeart/2005/8/layout/hierarchy3"/>
    <dgm:cxn modelId="{CFEACB4E-1C41-4897-B718-A9CAEE6E5974}" type="presParOf" srcId="{6716F6D5-2B92-48D3-9EBF-F6693350D037}" destId="{05602A89-B0C3-4496-9F7F-6937BD7D038D}" srcOrd="0" destOrd="0" presId="urn:microsoft.com/office/officeart/2005/8/layout/hierarchy3"/>
    <dgm:cxn modelId="{24554D05-7746-42F7-9085-2CCEBCDE8856}" type="presParOf" srcId="{6716F6D5-2B92-48D3-9EBF-F6693350D037}" destId="{4B2073E5-2B94-4AEB-8B6C-B97F11BB21B3}" srcOrd="1" destOrd="0" presId="urn:microsoft.com/office/officeart/2005/8/layout/hierarchy3"/>
    <dgm:cxn modelId="{707E20BC-7219-499F-8A34-2F88EB1FF3CB}" type="presParOf" srcId="{6716F6D5-2B92-48D3-9EBF-F6693350D037}" destId="{7B0D8449-CB06-4A14-83D7-492826C59AC0}" srcOrd="2" destOrd="0" presId="urn:microsoft.com/office/officeart/2005/8/layout/hierarchy3"/>
    <dgm:cxn modelId="{C6835EFD-22BC-4772-85BD-9536B2E753CC}" type="presParOf" srcId="{6716F6D5-2B92-48D3-9EBF-F6693350D037}" destId="{7CB59D77-288D-4BEC-9090-F3A65CA1029E}" srcOrd="3" destOrd="0" presId="urn:microsoft.com/office/officeart/2005/8/layout/hierarchy3"/>
    <dgm:cxn modelId="{A68A4812-8C59-4C2B-A7BA-25D855CC209D}" type="presParOf" srcId="{47FC6378-13C2-4837-89B7-296E3D6FCCA2}" destId="{B6A1013D-CE47-496C-9CB8-341D4BF63E07}" srcOrd="1" destOrd="0" presId="urn:microsoft.com/office/officeart/2005/8/layout/hierarchy3"/>
    <dgm:cxn modelId="{0150AE5E-2FC2-4FD0-A941-5CE0EF605485}" type="presParOf" srcId="{B6A1013D-CE47-496C-9CB8-341D4BF63E07}" destId="{CC3634C3-3ED8-4887-99E8-A69DB5C1CC44}" srcOrd="0" destOrd="0" presId="urn:microsoft.com/office/officeart/2005/8/layout/hierarchy3"/>
    <dgm:cxn modelId="{5D14AE92-D7A8-46FB-897A-4E2F97CA201C}" type="presParOf" srcId="{CC3634C3-3ED8-4887-99E8-A69DB5C1CC44}" destId="{7625D5A1-F04F-4647-932C-1775609FE14D}" srcOrd="0" destOrd="0" presId="urn:microsoft.com/office/officeart/2005/8/layout/hierarchy3"/>
    <dgm:cxn modelId="{54D91B62-EB14-4053-AEE8-687AAC21782F}" type="presParOf" srcId="{CC3634C3-3ED8-4887-99E8-A69DB5C1CC44}" destId="{494410C2-DDD4-4693-8CAC-BAAD05853DC2}" srcOrd="1" destOrd="0" presId="urn:microsoft.com/office/officeart/2005/8/layout/hierarchy3"/>
    <dgm:cxn modelId="{91D4AF30-E041-4B0A-BFD2-0DC576AECCD0}" type="presParOf" srcId="{B6A1013D-CE47-496C-9CB8-341D4BF63E07}" destId="{A6E4C5D3-C1E6-46C7-B16B-201671DB1249}" srcOrd="1" destOrd="0" presId="urn:microsoft.com/office/officeart/2005/8/layout/hierarchy3"/>
    <dgm:cxn modelId="{ED30EE60-CE26-4B5F-9DAB-7A1AEF538237}" type="presParOf" srcId="{A6E4C5D3-C1E6-46C7-B16B-201671DB1249}" destId="{7A855F57-3182-4462-8519-7A0D1A032CF0}" srcOrd="0" destOrd="0" presId="urn:microsoft.com/office/officeart/2005/8/layout/hierarchy3"/>
    <dgm:cxn modelId="{CF0192A4-6C7A-4F44-ACF4-C10365E4B44B}" type="presParOf" srcId="{A6E4C5D3-C1E6-46C7-B16B-201671DB1249}" destId="{2414574C-EBCF-449D-BF72-90053095E11D}" srcOrd="1" destOrd="0" presId="urn:microsoft.com/office/officeart/2005/8/layout/hierarchy3"/>
    <dgm:cxn modelId="{B3079535-3C69-4FB5-9AAA-62C00C03EC06}" type="presParOf" srcId="{A6E4C5D3-C1E6-46C7-B16B-201671DB1249}" destId="{F2D80039-F815-42EC-AAED-377F0D716371}" srcOrd="2" destOrd="0" presId="urn:microsoft.com/office/officeart/2005/8/layout/hierarchy3"/>
    <dgm:cxn modelId="{28B56120-C56E-4F2D-95DA-942AD44BA07B}" type="presParOf" srcId="{A6E4C5D3-C1E6-46C7-B16B-201671DB1249}" destId="{AFAB17BC-BBEA-43A4-B681-16AF6D52F275}" srcOrd="3" destOrd="0" presId="urn:microsoft.com/office/officeart/2005/8/layout/hierarchy3"/>
    <dgm:cxn modelId="{CBF15934-020D-4852-9FE3-8E254867D7AA}" type="presParOf" srcId="{47FC6378-13C2-4837-89B7-296E3D6FCCA2}" destId="{640E685A-EB14-429E-BDC7-2D9567922E6E}" srcOrd="2" destOrd="0" presId="urn:microsoft.com/office/officeart/2005/8/layout/hierarchy3"/>
    <dgm:cxn modelId="{7E6000BF-DCBA-4CB4-88E3-8FFD8DBB4B74}" type="presParOf" srcId="{640E685A-EB14-429E-BDC7-2D9567922E6E}" destId="{0E067299-1918-4B87-9746-74D6046A354F}" srcOrd="0" destOrd="0" presId="urn:microsoft.com/office/officeart/2005/8/layout/hierarchy3"/>
    <dgm:cxn modelId="{EDE792E1-4318-4DCB-800D-186A53A0493E}" type="presParOf" srcId="{0E067299-1918-4B87-9746-74D6046A354F}" destId="{197A69C1-ED6D-4046-A23B-73DC3D383A13}" srcOrd="0" destOrd="0" presId="urn:microsoft.com/office/officeart/2005/8/layout/hierarchy3"/>
    <dgm:cxn modelId="{42202161-69B8-4B34-9424-6EC3A9D6A09A}" type="presParOf" srcId="{0E067299-1918-4B87-9746-74D6046A354F}" destId="{00337588-3E70-455F-B321-CDCD12738B99}" srcOrd="1" destOrd="0" presId="urn:microsoft.com/office/officeart/2005/8/layout/hierarchy3"/>
    <dgm:cxn modelId="{69A6A6E8-D03F-4B35-A724-A8507F463523}" type="presParOf" srcId="{640E685A-EB14-429E-BDC7-2D9567922E6E}" destId="{2DFE2313-3ED2-4C2D-B032-31CB742A5F6A}" srcOrd="1" destOrd="0" presId="urn:microsoft.com/office/officeart/2005/8/layout/hierarchy3"/>
    <dgm:cxn modelId="{EBA12250-4ECA-4E98-B7C6-8CEA2DA01E14}" type="presParOf" srcId="{2DFE2313-3ED2-4C2D-B032-31CB742A5F6A}" destId="{C6EB81CA-6E50-4C81-90E8-01EE7EC2A1DB}" srcOrd="0" destOrd="0" presId="urn:microsoft.com/office/officeart/2005/8/layout/hierarchy3"/>
    <dgm:cxn modelId="{5AD96BB1-5DD0-43AE-9F7D-AA46D1F6712B}" type="presParOf" srcId="{2DFE2313-3ED2-4C2D-B032-31CB742A5F6A}" destId="{05D297E8-F9E8-40F6-96C2-B149A153A331}" srcOrd="1" destOrd="0" presId="urn:microsoft.com/office/officeart/2005/8/layout/hierarchy3"/>
    <dgm:cxn modelId="{DAA58251-D5C6-4669-9B41-20187480993E}" type="presParOf" srcId="{2DFE2313-3ED2-4C2D-B032-31CB742A5F6A}" destId="{D2B00D7E-9FBD-4481-96BE-E11BB3A57698}" srcOrd="2" destOrd="0" presId="urn:microsoft.com/office/officeart/2005/8/layout/hierarchy3"/>
    <dgm:cxn modelId="{059CB81C-033C-4D4C-9266-752BE3B0EF36}" type="presParOf" srcId="{2DFE2313-3ED2-4C2D-B032-31CB742A5F6A}" destId="{F2E8EC6F-C10A-4D49-A049-F1DE2E6073D7}" srcOrd="3" destOrd="0" presId="urn:microsoft.com/office/officeart/2005/8/layout/hierarchy3"/>
    <dgm:cxn modelId="{6575B6C3-D852-4F1E-B75A-AEC5A9F83146}" type="presParOf" srcId="{47FC6378-13C2-4837-89B7-296E3D6FCCA2}" destId="{E6191413-7A6D-46E8-A3C3-EA9004A161A0}" srcOrd="3" destOrd="0" presId="urn:microsoft.com/office/officeart/2005/8/layout/hierarchy3"/>
    <dgm:cxn modelId="{A4B16346-AACB-4A7A-ABB9-3746509262C4}" type="presParOf" srcId="{E6191413-7A6D-46E8-A3C3-EA9004A161A0}" destId="{791F6832-C45C-43AE-8113-EF98D62DC8F0}" srcOrd="0" destOrd="0" presId="urn:microsoft.com/office/officeart/2005/8/layout/hierarchy3"/>
    <dgm:cxn modelId="{4ECABDDD-1FC5-4D2A-91E0-9EA06ED11F46}" type="presParOf" srcId="{791F6832-C45C-43AE-8113-EF98D62DC8F0}" destId="{0775C5E8-BA54-49B0-A88E-7AFE1714451F}" srcOrd="0" destOrd="0" presId="urn:microsoft.com/office/officeart/2005/8/layout/hierarchy3"/>
    <dgm:cxn modelId="{5E4655FE-A44E-431B-A204-0E9743E04535}" type="presParOf" srcId="{791F6832-C45C-43AE-8113-EF98D62DC8F0}" destId="{F4A9255E-288D-43F0-894E-2E29517DB84C}" srcOrd="1" destOrd="0" presId="urn:microsoft.com/office/officeart/2005/8/layout/hierarchy3"/>
    <dgm:cxn modelId="{000F804F-E562-4BD2-B302-E9A9D9B6BE8F}" type="presParOf" srcId="{E6191413-7A6D-46E8-A3C3-EA9004A161A0}" destId="{7BDA1377-29B9-4D87-BA95-8F1C11F44F6A}" srcOrd="1" destOrd="0" presId="urn:microsoft.com/office/officeart/2005/8/layout/hierarchy3"/>
    <dgm:cxn modelId="{4CF1496B-4632-4F53-96A8-F633FC35D994}" type="presParOf" srcId="{7BDA1377-29B9-4D87-BA95-8F1C11F44F6A}" destId="{18787AFD-CE28-4846-A32E-4B3E6E9235D0}" srcOrd="0" destOrd="0" presId="urn:microsoft.com/office/officeart/2005/8/layout/hierarchy3"/>
    <dgm:cxn modelId="{69A36F9E-C118-4BA9-87A3-950B92C16526}" type="presParOf" srcId="{7BDA1377-29B9-4D87-BA95-8F1C11F44F6A}" destId="{B0261380-7E7A-457B-A728-C88766B8F34D}" srcOrd="1" destOrd="0" presId="urn:microsoft.com/office/officeart/2005/8/layout/hierarchy3"/>
    <dgm:cxn modelId="{3A35BBD5-1C29-4F61-9EC4-DC00A9DE9E74}" type="presParOf" srcId="{7BDA1377-29B9-4D87-BA95-8F1C11F44F6A}" destId="{803606CD-4175-4CB3-9D15-2B6A566CA699}" srcOrd="2" destOrd="0" presId="urn:microsoft.com/office/officeart/2005/8/layout/hierarchy3"/>
    <dgm:cxn modelId="{092097CC-E294-424C-9792-3DCFB9792E7D}" type="presParOf" srcId="{7BDA1377-29B9-4D87-BA95-8F1C11F44F6A}" destId="{1AF6DCF0-7D0C-4DBB-B231-33EE82F8D4F4}" srcOrd="3" destOrd="0" presId="urn:microsoft.com/office/officeart/2005/8/layout/hierarchy3"/>
    <dgm:cxn modelId="{FE0D8B53-34A2-4C9D-B932-08B44E60601B}" type="presParOf" srcId="{7BDA1377-29B9-4D87-BA95-8F1C11F44F6A}" destId="{A75DEE69-E003-42FE-959E-3E66BB79EF45}" srcOrd="4" destOrd="0" presId="urn:microsoft.com/office/officeart/2005/8/layout/hierarchy3"/>
    <dgm:cxn modelId="{4DD8B28D-AD1C-4B68-9788-B8DD07258C2A}" type="presParOf" srcId="{7BDA1377-29B9-4D87-BA95-8F1C11F44F6A}" destId="{A866A476-7CAD-4D56-A191-51CB28F778F6}" srcOrd="5" destOrd="0" presId="urn:microsoft.com/office/officeart/2005/8/layout/hierarchy3"/>
    <dgm:cxn modelId="{F323BA7A-96DE-487C-9B46-DC9847274990}" type="presParOf" srcId="{47FC6378-13C2-4837-89B7-296E3D6FCCA2}" destId="{2067696B-27A2-4B7E-A0C5-1A52E4DE8595}" srcOrd="4" destOrd="0" presId="urn:microsoft.com/office/officeart/2005/8/layout/hierarchy3"/>
    <dgm:cxn modelId="{EFA74BFD-36F8-4C87-83D5-24ADC745E37B}" type="presParOf" srcId="{2067696B-27A2-4B7E-A0C5-1A52E4DE8595}" destId="{225AB0E1-D99C-4680-B43F-20F50EC2A5C9}" srcOrd="0" destOrd="0" presId="urn:microsoft.com/office/officeart/2005/8/layout/hierarchy3"/>
    <dgm:cxn modelId="{4C64808C-7F15-45B1-AE97-83CF213CF267}" type="presParOf" srcId="{225AB0E1-D99C-4680-B43F-20F50EC2A5C9}" destId="{DE0A1B69-9959-4653-B1AB-A5EBCE28CC4A}" srcOrd="0" destOrd="0" presId="urn:microsoft.com/office/officeart/2005/8/layout/hierarchy3"/>
    <dgm:cxn modelId="{567C9369-0687-4C45-9F34-4E49F8A855B7}" type="presParOf" srcId="{225AB0E1-D99C-4680-B43F-20F50EC2A5C9}" destId="{6C26507D-BE50-446C-A48A-295F156B6D8A}" srcOrd="1" destOrd="0" presId="urn:microsoft.com/office/officeart/2005/8/layout/hierarchy3"/>
    <dgm:cxn modelId="{71F730B6-8A07-4F00-9F52-AF56D1C80E48}" type="presParOf" srcId="{2067696B-27A2-4B7E-A0C5-1A52E4DE8595}" destId="{ADF51122-4D85-4D97-A397-0A6FE3EF3865}" srcOrd="1" destOrd="0" presId="urn:microsoft.com/office/officeart/2005/8/layout/hierarchy3"/>
    <dgm:cxn modelId="{BEA269AF-D7B5-4FA4-AA4D-103FDBF45DBB}" type="presParOf" srcId="{ADF51122-4D85-4D97-A397-0A6FE3EF3865}" destId="{7314A4F9-0EE4-4087-A121-E00C759BF6B5}" srcOrd="0" destOrd="0" presId="urn:microsoft.com/office/officeart/2005/8/layout/hierarchy3"/>
    <dgm:cxn modelId="{1B8CC6EB-A6A0-4CFB-8A25-4A52A0DA7A09}" type="presParOf" srcId="{ADF51122-4D85-4D97-A397-0A6FE3EF3865}" destId="{063E32E2-1E7D-4A43-B890-0D879029DD6B}" srcOrd="1" destOrd="0" presId="urn:microsoft.com/office/officeart/2005/8/layout/hierarchy3"/>
    <dgm:cxn modelId="{43DCCA72-865E-4443-9F71-1FE6926C0E72}" type="presParOf" srcId="{ADF51122-4D85-4D97-A397-0A6FE3EF3865}" destId="{3CEDF6CB-B8FB-454F-9322-4C2AA6EC1BCC}" srcOrd="2" destOrd="0" presId="urn:microsoft.com/office/officeart/2005/8/layout/hierarchy3"/>
    <dgm:cxn modelId="{C7E32D91-9206-4232-9814-8416FE2F7B8A}" type="presParOf" srcId="{ADF51122-4D85-4D97-A397-0A6FE3EF3865}" destId="{95F1F6B4-5A5E-4A5E-A107-9ECA059B3EC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47BC6E-1097-489D-944B-77A15A5E1E83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BAED70-D18E-40B2-8A15-258F1A4955CD}">
      <dgm:prSet phldrT="[Text]"/>
      <dgm:spPr/>
      <dgm:t>
        <a:bodyPr/>
        <a:lstStyle/>
        <a:p>
          <a:r>
            <a:rPr lang="en-US" b="1" dirty="0" smtClean="0"/>
            <a:t>Barcode Picking</a:t>
          </a:r>
          <a:endParaRPr lang="en-US" dirty="0"/>
        </a:p>
      </dgm:t>
    </dgm:pt>
    <dgm:pt modelId="{1E321D1C-FAF5-45F4-9849-32C6ABA9AE10}" type="parTrans" cxnId="{1440989F-EBF8-434A-8289-E8A25E921CBF}">
      <dgm:prSet/>
      <dgm:spPr/>
      <dgm:t>
        <a:bodyPr/>
        <a:lstStyle/>
        <a:p>
          <a:endParaRPr lang="en-US"/>
        </a:p>
      </dgm:t>
    </dgm:pt>
    <dgm:pt modelId="{8C272B32-2300-4EB1-9435-8736BFA01B86}" type="sibTrans" cxnId="{1440989F-EBF8-434A-8289-E8A25E921CBF}">
      <dgm:prSet/>
      <dgm:spPr/>
      <dgm:t>
        <a:bodyPr/>
        <a:lstStyle/>
        <a:p>
          <a:endParaRPr lang="en-US"/>
        </a:p>
      </dgm:t>
    </dgm:pt>
    <dgm:pt modelId="{B4AA9B08-CCF4-4D54-9849-5D61F6652854}">
      <dgm:prSet phldrT="[Text]"/>
      <dgm:spPr/>
      <dgm:t>
        <a:bodyPr/>
        <a:lstStyle/>
        <a:p>
          <a:r>
            <a:rPr lang="en-US" b="1" dirty="0" smtClean="0"/>
            <a:t>Groups / Kits / BOM</a:t>
          </a:r>
          <a:endParaRPr lang="en-US" dirty="0"/>
        </a:p>
      </dgm:t>
    </dgm:pt>
    <dgm:pt modelId="{D3505E64-89A7-49C0-B8A3-31CFB503A9EE}" type="parTrans" cxnId="{0803D535-D9A1-429D-B545-246489F5D885}">
      <dgm:prSet/>
      <dgm:spPr/>
      <dgm:t>
        <a:bodyPr/>
        <a:lstStyle/>
        <a:p>
          <a:endParaRPr lang="en-US"/>
        </a:p>
      </dgm:t>
    </dgm:pt>
    <dgm:pt modelId="{D72B62EE-483A-438F-BFD8-44CF465B5DEA}" type="sibTrans" cxnId="{0803D535-D9A1-429D-B545-246489F5D885}">
      <dgm:prSet/>
      <dgm:spPr/>
      <dgm:t>
        <a:bodyPr/>
        <a:lstStyle/>
        <a:p>
          <a:endParaRPr lang="en-US"/>
        </a:p>
      </dgm:t>
    </dgm:pt>
    <dgm:pt modelId="{4566EF00-CFC6-4ED5-8369-0F1F422A8965}">
      <dgm:prSet phldrT="[Text]"/>
      <dgm:spPr/>
      <dgm:t>
        <a:bodyPr/>
        <a:lstStyle/>
        <a:p>
          <a:r>
            <a:rPr lang="en-US" b="1" dirty="0" smtClean="0"/>
            <a:t>Product List</a:t>
          </a:r>
          <a:endParaRPr lang="en-US" dirty="0"/>
        </a:p>
      </dgm:t>
    </dgm:pt>
    <dgm:pt modelId="{F7CA3D93-B82C-46CF-BA88-92F71448C795}" type="parTrans" cxnId="{C2823601-24CD-45F5-9BE5-5982E7392B5E}">
      <dgm:prSet/>
      <dgm:spPr/>
      <dgm:t>
        <a:bodyPr/>
        <a:lstStyle/>
        <a:p>
          <a:endParaRPr lang="en-US"/>
        </a:p>
      </dgm:t>
    </dgm:pt>
    <dgm:pt modelId="{21C0A6D2-F887-467C-B9D6-65B5F01C07EE}" type="sibTrans" cxnId="{C2823601-24CD-45F5-9BE5-5982E7392B5E}">
      <dgm:prSet/>
      <dgm:spPr/>
      <dgm:t>
        <a:bodyPr/>
        <a:lstStyle/>
        <a:p>
          <a:endParaRPr lang="en-US"/>
        </a:p>
      </dgm:t>
    </dgm:pt>
    <dgm:pt modelId="{D78ABC4F-120F-4C38-9CC8-7B8B83AA6DFB}">
      <dgm:prSet/>
      <dgm:spPr/>
      <dgm:t>
        <a:bodyPr/>
        <a:lstStyle/>
        <a:p>
          <a:r>
            <a:rPr lang="en-US" dirty="0" smtClean="0"/>
            <a:t>Track stock levels</a:t>
          </a:r>
          <a:endParaRPr lang="en-US" dirty="0"/>
        </a:p>
      </dgm:t>
    </dgm:pt>
    <dgm:pt modelId="{6D20CB2C-2CE8-4B7B-B183-C48C55B0618A}" type="parTrans" cxnId="{17C71199-EE8C-4067-BBAA-84C85827DF36}">
      <dgm:prSet/>
      <dgm:spPr/>
      <dgm:t>
        <a:bodyPr/>
        <a:lstStyle/>
        <a:p>
          <a:endParaRPr lang="en-US"/>
        </a:p>
      </dgm:t>
    </dgm:pt>
    <dgm:pt modelId="{592CA669-C5B6-4723-8E6E-1749A979C845}" type="sibTrans" cxnId="{17C71199-EE8C-4067-BBAA-84C85827DF36}">
      <dgm:prSet/>
      <dgm:spPr/>
      <dgm:t>
        <a:bodyPr/>
        <a:lstStyle/>
        <a:p>
          <a:endParaRPr lang="en-US"/>
        </a:p>
      </dgm:t>
    </dgm:pt>
    <dgm:pt modelId="{D47692A3-2CBA-4ADF-881C-A159E26E7BFB}">
      <dgm:prSet/>
      <dgm:spPr/>
      <dgm:t>
        <a:bodyPr/>
        <a:lstStyle/>
        <a:p>
          <a:r>
            <a:rPr lang="en-US" b="1" dirty="0" smtClean="0"/>
            <a:t>Inter Store Stock Transfers</a:t>
          </a:r>
          <a:endParaRPr lang="en-US" dirty="0"/>
        </a:p>
      </dgm:t>
    </dgm:pt>
    <dgm:pt modelId="{97966810-2276-4CC5-8153-49DCEEC949E6}" type="parTrans" cxnId="{A73BA377-2D30-4BE6-ACC2-D9FF3F26A2A8}">
      <dgm:prSet/>
      <dgm:spPr/>
      <dgm:t>
        <a:bodyPr/>
        <a:lstStyle/>
        <a:p>
          <a:endParaRPr lang="en-US"/>
        </a:p>
      </dgm:t>
    </dgm:pt>
    <dgm:pt modelId="{0157BC18-4465-4954-9A96-3AF8E99E3F0D}" type="sibTrans" cxnId="{A73BA377-2D30-4BE6-ACC2-D9FF3F26A2A8}">
      <dgm:prSet/>
      <dgm:spPr/>
      <dgm:t>
        <a:bodyPr/>
        <a:lstStyle/>
        <a:p>
          <a:endParaRPr lang="en-US"/>
        </a:p>
      </dgm:t>
    </dgm:pt>
    <dgm:pt modelId="{3360004B-F2C1-4E4A-B118-CF36E5D15642}">
      <dgm:prSet/>
      <dgm:spPr/>
      <dgm:t>
        <a:bodyPr/>
        <a:lstStyle/>
        <a:p>
          <a:r>
            <a:rPr lang="en-US" b="1" dirty="0" smtClean="0"/>
            <a:t>Price Matrix</a:t>
          </a:r>
          <a:endParaRPr lang="en-US" dirty="0"/>
        </a:p>
      </dgm:t>
    </dgm:pt>
    <dgm:pt modelId="{2D0867DE-2D3B-48A6-8E8C-BDE8441705A1}" type="parTrans" cxnId="{AD9F1E1B-291C-4C03-9CD8-4EED5D8E9AC0}">
      <dgm:prSet/>
      <dgm:spPr/>
      <dgm:t>
        <a:bodyPr/>
        <a:lstStyle/>
        <a:p>
          <a:endParaRPr lang="en-US"/>
        </a:p>
      </dgm:t>
    </dgm:pt>
    <dgm:pt modelId="{BB904107-B5C5-491C-BDA5-36CFC4AA0BBD}" type="sibTrans" cxnId="{AD9F1E1B-291C-4C03-9CD8-4EED5D8E9AC0}">
      <dgm:prSet/>
      <dgm:spPr/>
      <dgm:t>
        <a:bodyPr/>
        <a:lstStyle/>
        <a:p>
          <a:endParaRPr lang="en-US"/>
        </a:p>
      </dgm:t>
    </dgm:pt>
    <dgm:pt modelId="{0B3FF175-D19C-4A28-9F86-AE9798C7D6D2}">
      <dgm:prSet/>
      <dgm:spPr/>
      <dgm:t>
        <a:bodyPr/>
        <a:lstStyle/>
        <a:p>
          <a:r>
            <a:rPr lang="en-US" b="1" dirty="0" smtClean="0"/>
            <a:t>Price Movement Tracking</a:t>
          </a:r>
          <a:endParaRPr lang="en-US" dirty="0"/>
        </a:p>
      </dgm:t>
    </dgm:pt>
    <dgm:pt modelId="{81ED3A0E-2D79-4786-AB7E-0B51A63A6EF0}" type="parTrans" cxnId="{BB9F0D57-400A-4293-BBC8-C2A464713598}">
      <dgm:prSet/>
      <dgm:spPr/>
      <dgm:t>
        <a:bodyPr/>
        <a:lstStyle/>
        <a:p>
          <a:endParaRPr lang="en-US"/>
        </a:p>
      </dgm:t>
    </dgm:pt>
    <dgm:pt modelId="{5BE95A5D-6E26-4155-892F-E3A47809DAF9}" type="sibTrans" cxnId="{BB9F0D57-400A-4293-BBC8-C2A464713598}">
      <dgm:prSet/>
      <dgm:spPr/>
      <dgm:t>
        <a:bodyPr/>
        <a:lstStyle/>
        <a:p>
          <a:endParaRPr lang="en-US"/>
        </a:p>
      </dgm:t>
    </dgm:pt>
    <dgm:pt modelId="{886A562B-1CEC-43A5-A127-0C91C703FCFD}">
      <dgm:prSet/>
      <dgm:spPr/>
      <dgm:t>
        <a:bodyPr/>
        <a:lstStyle/>
        <a:p>
          <a:r>
            <a:rPr lang="en-US" b="1" dirty="0" smtClean="0"/>
            <a:t>Stock Adjustments</a:t>
          </a:r>
          <a:endParaRPr lang="en-US" dirty="0"/>
        </a:p>
      </dgm:t>
    </dgm:pt>
    <dgm:pt modelId="{CE531121-6C29-4B1A-93A7-37FB8EAD7784}" type="parTrans" cxnId="{45B1E041-EF78-48C0-8781-38D863B9E250}">
      <dgm:prSet/>
      <dgm:spPr/>
      <dgm:t>
        <a:bodyPr/>
        <a:lstStyle/>
        <a:p>
          <a:endParaRPr lang="en-US"/>
        </a:p>
      </dgm:t>
    </dgm:pt>
    <dgm:pt modelId="{395CF171-AB13-49CD-B3F6-A502C82CEAD8}" type="sibTrans" cxnId="{45B1E041-EF78-48C0-8781-38D863B9E250}">
      <dgm:prSet/>
      <dgm:spPr/>
      <dgm:t>
        <a:bodyPr/>
        <a:lstStyle/>
        <a:p>
          <a:endParaRPr lang="en-US"/>
        </a:p>
      </dgm:t>
    </dgm:pt>
    <dgm:pt modelId="{3FA8972D-708D-487A-AFFE-89F36C27A24E}">
      <dgm:prSet/>
      <dgm:spPr/>
      <dgm:t>
        <a:bodyPr/>
        <a:lstStyle/>
        <a:p>
          <a:r>
            <a:rPr lang="en-US" b="1" dirty="0" smtClean="0"/>
            <a:t>Supplier Price and Code Listing</a:t>
          </a:r>
          <a:endParaRPr lang="en-US" dirty="0"/>
        </a:p>
      </dgm:t>
    </dgm:pt>
    <dgm:pt modelId="{08725EB8-9050-4AE8-B90B-26C7CA9CBACD}" type="parTrans" cxnId="{83C39C06-CECD-4325-884C-5FC5E589A7C2}">
      <dgm:prSet/>
      <dgm:spPr/>
      <dgm:t>
        <a:bodyPr/>
        <a:lstStyle/>
        <a:p>
          <a:endParaRPr lang="en-US"/>
        </a:p>
      </dgm:t>
    </dgm:pt>
    <dgm:pt modelId="{C04ACAA6-753B-4AA2-BAAA-CEA14CCFFA82}" type="sibTrans" cxnId="{83C39C06-CECD-4325-884C-5FC5E589A7C2}">
      <dgm:prSet/>
      <dgm:spPr/>
      <dgm:t>
        <a:bodyPr/>
        <a:lstStyle/>
        <a:p>
          <a:endParaRPr lang="en-US"/>
        </a:p>
      </dgm:t>
    </dgm:pt>
    <dgm:pt modelId="{5E183AF2-99DB-461F-B699-7E8D5E74E640}" type="pres">
      <dgm:prSet presAssocID="{3A47BC6E-1097-489D-944B-77A15A5E1E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00E495-F525-45C8-9CC9-CFFED1C3A09B}" type="pres">
      <dgm:prSet presAssocID="{F1BAED70-D18E-40B2-8A15-258F1A4955C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6AED2-E413-44F9-B3A0-E68F26876B46}" type="pres">
      <dgm:prSet presAssocID="{8C272B32-2300-4EB1-9435-8736BFA01B86}" presName="sibTrans" presStyleCnt="0"/>
      <dgm:spPr/>
    </dgm:pt>
    <dgm:pt modelId="{1303F17A-1586-436E-9B2F-107EFD6CF77F}" type="pres">
      <dgm:prSet presAssocID="{B4AA9B08-CCF4-4D54-9849-5D61F665285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73439E-DDDF-44D4-B8BD-284752A8E298}" type="pres">
      <dgm:prSet presAssocID="{D72B62EE-483A-438F-BFD8-44CF465B5DEA}" presName="sibTrans" presStyleCnt="0"/>
      <dgm:spPr/>
    </dgm:pt>
    <dgm:pt modelId="{2AFE2308-A932-4539-8A25-2226B5A4DFB2}" type="pres">
      <dgm:prSet presAssocID="{4566EF00-CFC6-4ED5-8369-0F1F422A8965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D840-93A1-4010-B6FE-37645EC031DF}" type="pres">
      <dgm:prSet presAssocID="{21C0A6D2-F887-467C-B9D6-65B5F01C07EE}" presName="sibTrans" presStyleCnt="0"/>
      <dgm:spPr/>
    </dgm:pt>
    <dgm:pt modelId="{F816AD6D-3960-4025-BC7C-3D416ACBFED0}" type="pres">
      <dgm:prSet presAssocID="{D78ABC4F-120F-4C38-9CC8-7B8B83AA6DF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D0981F-4704-4055-8A5D-026740B17A09}" type="pres">
      <dgm:prSet presAssocID="{592CA669-C5B6-4723-8E6E-1749A979C845}" presName="sibTrans" presStyleCnt="0"/>
      <dgm:spPr/>
    </dgm:pt>
    <dgm:pt modelId="{D1BA76B9-4C18-42BD-A239-8BC649DC786D}" type="pres">
      <dgm:prSet presAssocID="{D47692A3-2CBA-4ADF-881C-A159E26E7B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92CAC9-97D1-42B5-8A72-7F4822B6122A}" type="pres">
      <dgm:prSet presAssocID="{0157BC18-4465-4954-9A96-3AF8E99E3F0D}" presName="sibTrans" presStyleCnt="0"/>
      <dgm:spPr/>
    </dgm:pt>
    <dgm:pt modelId="{3A0F7F21-DB67-49C5-8A55-418F9DDC7E0D}" type="pres">
      <dgm:prSet presAssocID="{3360004B-F2C1-4E4A-B118-CF36E5D1564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A1D69F-F72B-48AF-8F04-F7FFC4A3255B}" type="pres">
      <dgm:prSet presAssocID="{BB904107-B5C5-491C-BDA5-36CFC4AA0BBD}" presName="sibTrans" presStyleCnt="0"/>
      <dgm:spPr/>
    </dgm:pt>
    <dgm:pt modelId="{A2AB0EDA-7455-4518-9E5B-DE1F4666AD18}" type="pres">
      <dgm:prSet presAssocID="{0B3FF175-D19C-4A28-9F86-AE9798C7D6D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2F1C51-B8B6-4204-AC37-8159F01C1F90}" type="pres">
      <dgm:prSet presAssocID="{5BE95A5D-6E26-4155-892F-E3A47809DAF9}" presName="sibTrans" presStyleCnt="0"/>
      <dgm:spPr/>
    </dgm:pt>
    <dgm:pt modelId="{EFD1F598-A169-4D63-B2B8-CB80648725C3}" type="pres">
      <dgm:prSet presAssocID="{886A562B-1CEC-43A5-A127-0C91C703FCF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C637A-1F95-4A2F-AE09-B5289177D95D}" type="pres">
      <dgm:prSet presAssocID="{395CF171-AB13-49CD-B3F6-A502C82CEAD8}" presName="sibTrans" presStyleCnt="0"/>
      <dgm:spPr/>
    </dgm:pt>
    <dgm:pt modelId="{284FAA51-4497-4383-A074-B709D3597026}" type="pres">
      <dgm:prSet presAssocID="{3FA8972D-708D-487A-AFFE-89F36C27A24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2BB9EA-97EE-4C66-8EFE-537F67267E39}" type="presOf" srcId="{3FA8972D-708D-487A-AFFE-89F36C27A24E}" destId="{284FAA51-4497-4383-A074-B709D3597026}" srcOrd="0" destOrd="0" presId="urn:microsoft.com/office/officeart/2005/8/layout/default"/>
    <dgm:cxn modelId="{B4E07525-17D4-4919-AC78-A78A78DD7CB6}" type="presOf" srcId="{F1BAED70-D18E-40B2-8A15-258F1A4955CD}" destId="{9700E495-F525-45C8-9CC9-CFFED1C3A09B}" srcOrd="0" destOrd="0" presId="urn:microsoft.com/office/officeart/2005/8/layout/default"/>
    <dgm:cxn modelId="{BB9F0D57-400A-4293-BBC8-C2A464713598}" srcId="{3A47BC6E-1097-489D-944B-77A15A5E1E83}" destId="{0B3FF175-D19C-4A28-9F86-AE9798C7D6D2}" srcOrd="6" destOrd="0" parTransId="{81ED3A0E-2D79-4786-AB7E-0B51A63A6EF0}" sibTransId="{5BE95A5D-6E26-4155-892F-E3A47809DAF9}"/>
    <dgm:cxn modelId="{CB95B8BF-E61A-4D9A-9369-32A76EAF37FD}" type="presOf" srcId="{3A47BC6E-1097-489D-944B-77A15A5E1E83}" destId="{5E183AF2-99DB-461F-B699-7E8D5E74E640}" srcOrd="0" destOrd="0" presId="urn:microsoft.com/office/officeart/2005/8/layout/default"/>
    <dgm:cxn modelId="{17C71199-EE8C-4067-BBAA-84C85827DF36}" srcId="{3A47BC6E-1097-489D-944B-77A15A5E1E83}" destId="{D78ABC4F-120F-4C38-9CC8-7B8B83AA6DFB}" srcOrd="3" destOrd="0" parTransId="{6D20CB2C-2CE8-4B7B-B183-C48C55B0618A}" sibTransId="{592CA669-C5B6-4723-8E6E-1749A979C845}"/>
    <dgm:cxn modelId="{039EF527-4975-4223-A309-28B5811247B9}" type="presOf" srcId="{D47692A3-2CBA-4ADF-881C-A159E26E7BFB}" destId="{D1BA76B9-4C18-42BD-A239-8BC649DC786D}" srcOrd="0" destOrd="0" presId="urn:microsoft.com/office/officeart/2005/8/layout/default"/>
    <dgm:cxn modelId="{AD9F1E1B-291C-4C03-9CD8-4EED5D8E9AC0}" srcId="{3A47BC6E-1097-489D-944B-77A15A5E1E83}" destId="{3360004B-F2C1-4E4A-B118-CF36E5D15642}" srcOrd="5" destOrd="0" parTransId="{2D0867DE-2D3B-48A6-8E8C-BDE8441705A1}" sibTransId="{BB904107-B5C5-491C-BDA5-36CFC4AA0BBD}"/>
    <dgm:cxn modelId="{17969BC4-0124-4E78-A0C5-79A578C4D7C2}" type="presOf" srcId="{886A562B-1CEC-43A5-A127-0C91C703FCFD}" destId="{EFD1F598-A169-4D63-B2B8-CB80648725C3}" srcOrd="0" destOrd="0" presId="urn:microsoft.com/office/officeart/2005/8/layout/default"/>
    <dgm:cxn modelId="{1C2CBDD4-0B99-4AD3-B7EA-184794532E94}" type="presOf" srcId="{0B3FF175-D19C-4A28-9F86-AE9798C7D6D2}" destId="{A2AB0EDA-7455-4518-9E5B-DE1F4666AD18}" srcOrd="0" destOrd="0" presId="urn:microsoft.com/office/officeart/2005/8/layout/default"/>
    <dgm:cxn modelId="{59F7B5AD-CD9D-47D7-B29D-AC660049B524}" type="presOf" srcId="{3360004B-F2C1-4E4A-B118-CF36E5D15642}" destId="{3A0F7F21-DB67-49C5-8A55-418F9DDC7E0D}" srcOrd="0" destOrd="0" presId="urn:microsoft.com/office/officeart/2005/8/layout/default"/>
    <dgm:cxn modelId="{E20FA590-E34C-4804-8BC3-7310E396F0A2}" type="presOf" srcId="{4566EF00-CFC6-4ED5-8369-0F1F422A8965}" destId="{2AFE2308-A932-4539-8A25-2226B5A4DFB2}" srcOrd="0" destOrd="0" presId="urn:microsoft.com/office/officeart/2005/8/layout/default"/>
    <dgm:cxn modelId="{A856362F-16A1-4BEA-87F8-6E2AEF2CFB89}" type="presOf" srcId="{D78ABC4F-120F-4C38-9CC8-7B8B83AA6DFB}" destId="{F816AD6D-3960-4025-BC7C-3D416ACBFED0}" srcOrd="0" destOrd="0" presId="urn:microsoft.com/office/officeart/2005/8/layout/default"/>
    <dgm:cxn modelId="{0803D535-D9A1-429D-B545-246489F5D885}" srcId="{3A47BC6E-1097-489D-944B-77A15A5E1E83}" destId="{B4AA9B08-CCF4-4D54-9849-5D61F6652854}" srcOrd="1" destOrd="0" parTransId="{D3505E64-89A7-49C0-B8A3-31CFB503A9EE}" sibTransId="{D72B62EE-483A-438F-BFD8-44CF465B5DEA}"/>
    <dgm:cxn modelId="{A73BA377-2D30-4BE6-ACC2-D9FF3F26A2A8}" srcId="{3A47BC6E-1097-489D-944B-77A15A5E1E83}" destId="{D47692A3-2CBA-4ADF-881C-A159E26E7BFB}" srcOrd="4" destOrd="0" parTransId="{97966810-2276-4CC5-8153-49DCEEC949E6}" sibTransId="{0157BC18-4465-4954-9A96-3AF8E99E3F0D}"/>
    <dgm:cxn modelId="{C36088B6-26E0-422B-BE6A-CF75C9B4C0CB}" type="presOf" srcId="{B4AA9B08-CCF4-4D54-9849-5D61F6652854}" destId="{1303F17A-1586-436E-9B2F-107EFD6CF77F}" srcOrd="0" destOrd="0" presId="urn:microsoft.com/office/officeart/2005/8/layout/default"/>
    <dgm:cxn modelId="{45B1E041-EF78-48C0-8781-38D863B9E250}" srcId="{3A47BC6E-1097-489D-944B-77A15A5E1E83}" destId="{886A562B-1CEC-43A5-A127-0C91C703FCFD}" srcOrd="7" destOrd="0" parTransId="{CE531121-6C29-4B1A-93A7-37FB8EAD7784}" sibTransId="{395CF171-AB13-49CD-B3F6-A502C82CEAD8}"/>
    <dgm:cxn modelId="{1440989F-EBF8-434A-8289-E8A25E921CBF}" srcId="{3A47BC6E-1097-489D-944B-77A15A5E1E83}" destId="{F1BAED70-D18E-40B2-8A15-258F1A4955CD}" srcOrd="0" destOrd="0" parTransId="{1E321D1C-FAF5-45F4-9849-32C6ABA9AE10}" sibTransId="{8C272B32-2300-4EB1-9435-8736BFA01B86}"/>
    <dgm:cxn modelId="{83C39C06-CECD-4325-884C-5FC5E589A7C2}" srcId="{3A47BC6E-1097-489D-944B-77A15A5E1E83}" destId="{3FA8972D-708D-487A-AFFE-89F36C27A24E}" srcOrd="8" destOrd="0" parTransId="{08725EB8-9050-4AE8-B90B-26C7CA9CBACD}" sibTransId="{C04ACAA6-753B-4AA2-BAAA-CEA14CCFFA82}"/>
    <dgm:cxn modelId="{C2823601-24CD-45F5-9BE5-5982E7392B5E}" srcId="{3A47BC6E-1097-489D-944B-77A15A5E1E83}" destId="{4566EF00-CFC6-4ED5-8369-0F1F422A8965}" srcOrd="2" destOrd="0" parTransId="{F7CA3D93-B82C-46CF-BA88-92F71448C795}" sibTransId="{21C0A6D2-F887-467C-B9D6-65B5F01C07EE}"/>
    <dgm:cxn modelId="{EE0C0580-6583-42E4-BD06-D63517D1F5A6}" type="presParOf" srcId="{5E183AF2-99DB-461F-B699-7E8D5E74E640}" destId="{9700E495-F525-45C8-9CC9-CFFED1C3A09B}" srcOrd="0" destOrd="0" presId="urn:microsoft.com/office/officeart/2005/8/layout/default"/>
    <dgm:cxn modelId="{6104B93C-C4AD-4713-90AA-A3805E432F90}" type="presParOf" srcId="{5E183AF2-99DB-461F-B699-7E8D5E74E640}" destId="{9C46AED2-E413-44F9-B3A0-E68F26876B46}" srcOrd="1" destOrd="0" presId="urn:microsoft.com/office/officeart/2005/8/layout/default"/>
    <dgm:cxn modelId="{436644FB-0B56-4841-927C-C08FC5416DFB}" type="presParOf" srcId="{5E183AF2-99DB-461F-B699-7E8D5E74E640}" destId="{1303F17A-1586-436E-9B2F-107EFD6CF77F}" srcOrd="2" destOrd="0" presId="urn:microsoft.com/office/officeart/2005/8/layout/default"/>
    <dgm:cxn modelId="{52C6D81E-E0B5-4928-AD28-74CC36307BEA}" type="presParOf" srcId="{5E183AF2-99DB-461F-B699-7E8D5E74E640}" destId="{8673439E-DDDF-44D4-B8BD-284752A8E298}" srcOrd="3" destOrd="0" presId="urn:microsoft.com/office/officeart/2005/8/layout/default"/>
    <dgm:cxn modelId="{4CC34DC2-969C-4526-9238-81DFE6487571}" type="presParOf" srcId="{5E183AF2-99DB-461F-B699-7E8D5E74E640}" destId="{2AFE2308-A932-4539-8A25-2226B5A4DFB2}" srcOrd="4" destOrd="0" presId="urn:microsoft.com/office/officeart/2005/8/layout/default"/>
    <dgm:cxn modelId="{D9584CAA-D527-4F36-9558-7F3241F59234}" type="presParOf" srcId="{5E183AF2-99DB-461F-B699-7E8D5E74E640}" destId="{8C0BD840-93A1-4010-B6FE-37645EC031DF}" srcOrd="5" destOrd="0" presId="urn:microsoft.com/office/officeart/2005/8/layout/default"/>
    <dgm:cxn modelId="{9BA58B8B-94B8-4254-A7F0-822151CB5CD3}" type="presParOf" srcId="{5E183AF2-99DB-461F-B699-7E8D5E74E640}" destId="{F816AD6D-3960-4025-BC7C-3D416ACBFED0}" srcOrd="6" destOrd="0" presId="urn:microsoft.com/office/officeart/2005/8/layout/default"/>
    <dgm:cxn modelId="{325A4875-04DD-4A0E-ACB3-382319267526}" type="presParOf" srcId="{5E183AF2-99DB-461F-B699-7E8D5E74E640}" destId="{9FD0981F-4704-4055-8A5D-026740B17A09}" srcOrd="7" destOrd="0" presId="urn:microsoft.com/office/officeart/2005/8/layout/default"/>
    <dgm:cxn modelId="{37E028CF-8042-468B-9029-1B29E0B9188A}" type="presParOf" srcId="{5E183AF2-99DB-461F-B699-7E8D5E74E640}" destId="{D1BA76B9-4C18-42BD-A239-8BC649DC786D}" srcOrd="8" destOrd="0" presId="urn:microsoft.com/office/officeart/2005/8/layout/default"/>
    <dgm:cxn modelId="{3405D46D-4B54-4C01-9D9B-F6A578314127}" type="presParOf" srcId="{5E183AF2-99DB-461F-B699-7E8D5E74E640}" destId="{8F92CAC9-97D1-42B5-8A72-7F4822B6122A}" srcOrd="9" destOrd="0" presId="urn:microsoft.com/office/officeart/2005/8/layout/default"/>
    <dgm:cxn modelId="{FEBCCAE0-177A-459A-96C5-2031292387B6}" type="presParOf" srcId="{5E183AF2-99DB-461F-B699-7E8D5E74E640}" destId="{3A0F7F21-DB67-49C5-8A55-418F9DDC7E0D}" srcOrd="10" destOrd="0" presId="urn:microsoft.com/office/officeart/2005/8/layout/default"/>
    <dgm:cxn modelId="{3A481D21-7B41-4A8F-8A23-A7EEB4CFF548}" type="presParOf" srcId="{5E183AF2-99DB-461F-B699-7E8D5E74E640}" destId="{6DA1D69F-F72B-48AF-8F04-F7FFC4A3255B}" srcOrd="11" destOrd="0" presId="urn:microsoft.com/office/officeart/2005/8/layout/default"/>
    <dgm:cxn modelId="{2BB1F807-397B-4692-80CB-26EA57042541}" type="presParOf" srcId="{5E183AF2-99DB-461F-B699-7E8D5E74E640}" destId="{A2AB0EDA-7455-4518-9E5B-DE1F4666AD18}" srcOrd="12" destOrd="0" presId="urn:microsoft.com/office/officeart/2005/8/layout/default"/>
    <dgm:cxn modelId="{485A73E9-6E67-4B02-B253-C9DF5D3B888C}" type="presParOf" srcId="{5E183AF2-99DB-461F-B699-7E8D5E74E640}" destId="{CB2F1C51-B8B6-4204-AC37-8159F01C1F90}" srcOrd="13" destOrd="0" presId="urn:microsoft.com/office/officeart/2005/8/layout/default"/>
    <dgm:cxn modelId="{C2ED769B-0225-4D6F-8F99-D2E5F1EA573E}" type="presParOf" srcId="{5E183AF2-99DB-461F-B699-7E8D5E74E640}" destId="{EFD1F598-A169-4D63-B2B8-CB80648725C3}" srcOrd="14" destOrd="0" presId="urn:microsoft.com/office/officeart/2005/8/layout/default"/>
    <dgm:cxn modelId="{BF2589AC-F6B7-4DB1-8025-B55C55D87A17}" type="presParOf" srcId="{5E183AF2-99DB-461F-B699-7E8D5E74E640}" destId="{2CEC637A-1F95-4A2F-AE09-B5289177D95D}" srcOrd="15" destOrd="0" presId="urn:microsoft.com/office/officeart/2005/8/layout/default"/>
    <dgm:cxn modelId="{142AE952-EF9A-41A3-BD20-CBCFCBBEB65C}" type="presParOf" srcId="{5E183AF2-99DB-461F-B699-7E8D5E74E640}" destId="{284FAA51-4497-4383-A074-B709D3597026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5D5FD3E-F27C-4B06-95D1-06B45ED3C5F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96B4C7-3BE1-4B32-8D5C-47A05B41F1CA}">
      <dgm:prSet phldrT="[Text]"/>
      <dgm:spPr/>
      <dgm:t>
        <a:bodyPr/>
        <a:lstStyle/>
        <a:p>
          <a:r>
            <a:rPr lang="en-US" dirty="0" smtClean="0"/>
            <a:t>Material Planning</a:t>
          </a:r>
          <a:endParaRPr lang="en-US" dirty="0"/>
        </a:p>
      </dgm:t>
    </dgm:pt>
    <dgm:pt modelId="{7BDF62D9-9334-40BC-BD82-FDF42EF7EA5A}" type="parTrans" cxnId="{9A5FD2D7-22DB-4C8D-AD0F-E732C09E4D66}">
      <dgm:prSet/>
      <dgm:spPr/>
      <dgm:t>
        <a:bodyPr/>
        <a:lstStyle/>
        <a:p>
          <a:endParaRPr lang="en-US"/>
        </a:p>
      </dgm:t>
    </dgm:pt>
    <dgm:pt modelId="{4B678C95-90F0-4DE4-B720-2225783E19FB}" type="sibTrans" cxnId="{9A5FD2D7-22DB-4C8D-AD0F-E732C09E4D66}">
      <dgm:prSet/>
      <dgm:spPr/>
      <dgm:t>
        <a:bodyPr/>
        <a:lstStyle/>
        <a:p>
          <a:endParaRPr lang="en-US"/>
        </a:p>
      </dgm:t>
    </dgm:pt>
    <dgm:pt modelId="{E27E1CCC-3CB5-4117-89D3-C6198605834A}">
      <dgm:prSet phldrT="[Text]"/>
      <dgm:spPr/>
      <dgm:t>
        <a:bodyPr/>
        <a:lstStyle/>
        <a:p>
          <a:r>
            <a:rPr lang="en-US" dirty="0" smtClean="0"/>
            <a:t>Shop floor management</a:t>
          </a:r>
          <a:endParaRPr lang="en-US" dirty="0"/>
        </a:p>
      </dgm:t>
    </dgm:pt>
    <dgm:pt modelId="{F49CB9DB-A422-4345-B58D-D9F4DDAB9145}" type="parTrans" cxnId="{E9C48CEB-8E2E-443B-9764-12AE423055D3}">
      <dgm:prSet/>
      <dgm:spPr/>
      <dgm:t>
        <a:bodyPr/>
        <a:lstStyle/>
        <a:p>
          <a:endParaRPr lang="en-US"/>
        </a:p>
      </dgm:t>
    </dgm:pt>
    <dgm:pt modelId="{338B7BF0-A88F-4618-BAE6-2CFD2789DAFD}" type="sibTrans" cxnId="{E9C48CEB-8E2E-443B-9764-12AE423055D3}">
      <dgm:prSet/>
      <dgm:spPr/>
      <dgm:t>
        <a:bodyPr/>
        <a:lstStyle/>
        <a:p>
          <a:endParaRPr lang="en-US"/>
        </a:p>
      </dgm:t>
    </dgm:pt>
    <dgm:pt modelId="{14C84583-1A6E-4F51-8371-F9115194CAFA}">
      <dgm:prSet phldrT="[Text]"/>
      <dgm:spPr/>
      <dgm:t>
        <a:bodyPr/>
        <a:lstStyle/>
        <a:p>
          <a:r>
            <a:rPr lang="en-US" dirty="0" smtClean="0"/>
            <a:t>Traceability </a:t>
          </a:r>
          <a:endParaRPr lang="en-US" dirty="0"/>
        </a:p>
      </dgm:t>
    </dgm:pt>
    <dgm:pt modelId="{95DC388F-89ED-48CB-B688-DC4C98A60019}" type="parTrans" cxnId="{7F048AEC-FC90-410F-85B3-62829625EB18}">
      <dgm:prSet/>
      <dgm:spPr/>
      <dgm:t>
        <a:bodyPr/>
        <a:lstStyle/>
        <a:p>
          <a:endParaRPr lang="en-US"/>
        </a:p>
      </dgm:t>
    </dgm:pt>
    <dgm:pt modelId="{32E5F846-CAC2-4C30-A75E-8067FAF6C2FD}" type="sibTrans" cxnId="{7F048AEC-FC90-410F-85B3-62829625EB18}">
      <dgm:prSet/>
      <dgm:spPr/>
      <dgm:t>
        <a:bodyPr/>
        <a:lstStyle/>
        <a:p>
          <a:endParaRPr lang="en-US"/>
        </a:p>
      </dgm:t>
    </dgm:pt>
    <dgm:pt modelId="{968B0712-C25E-4D1E-A7AB-E5AB9EC63EFF}">
      <dgm:prSet phldrT="[Text]"/>
      <dgm:spPr/>
      <dgm:t>
        <a:bodyPr/>
        <a:lstStyle/>
        <a:p>
          <a:r>
            <a:rPr lang="en-US" dirty="0" smtClean="0"/>
            <a:t>Labor &amp; material costing</a:t>
          </a:r>
          <a:endParaRPr lang="en-US" dirty="0"/>
        </a:p>
      </dgm:t>
    </dgm:pt>
    <dgm:pt modelId="{36D2AA9F-857B-423B-A9E2-E9937A290A1E}" type="parTrans" cxnId="{3AA92551-10C0-4B2D-A8AE-A7B5769D3C44}">
      <dgm:prSet/>
      <dgm:spPr/>
      <dgm:t>
        <a:bodyPr/>
        <a:lstStyle/>
        <a:p>
          <a:endParaRPr lang="en-US"/>
        </a:p>
      </dgm:t>
    </dgm:pt>
    <dgm:pt modelId="{DDE5C229-9A6D-43A3-BA50-7E717052E6F6}" type="sibTrans" cxnId="{3AA92551-10C0-4B2D-A8AE-A7B5769D3C44}">
      <dgm:prSet/>
      <dgm:spPr/>
      <dgm:t>
        <a:bodyPr/>
        <a:lstStyle/>
        <a:p>
          <a:endParaRPr lang="en-US"/>
        </a:p>
      </dgm:t>
    </dgm:pt>
    <dgm:pt modelId="{C1E81CBD-0C07-4C11-9BD1-1B92127B5509}">
      <dgm:prSet phldrT="[Text]"/>
      <dgm:spPr/>
      <dgm:t>
        <a:bodyPr/>
        <a:lstStyle/>
        <a:p>
          <a:r>
            <a:rPr lang="en-US" dirty="0" smtClean="0"/>
            <a:t>Work center scheduling</a:t>
          </a:r>
          <a:endParaRPr lang="en-US" dirty="0"/>
        </a:p>
      </dgm:t>
    </dgm:pt>
    <dgm:pt modelId="{F2156347-6E2D-46BB-B91C-A130AA73F190}" type="parTrans" cxnId="{616F3299-C690-4D5F-9284-E030099DC641}">
      <dgm:prSet/>
      <dgm:spPr/>
      <dgm:t>
        <a:bodyPr/>
        <a:lstStyle/>
        <a:p>
          <a:endParaRPr lang="en-US"/>
        </a:p>
      </dgm:t>
    </dgm:pt>
    <dgm:pt modelId="{CC461AB8-5EEB-42CB-8EBE-65575CF148E7}" type="sibTrans" cxnId="{616F3299-C690-4D5F-9284-E030099DC641}">
      <dgm:prSet/>
      <dgm:spPr/>
      <dgm:t>
        <a:bodyPr/>
        <a:lstStyle/>
        <a:p>
          <a:endParaRPr lang="en-US"/>
        </a:p>
      </dgm:t>
    </dgm:pt>
    <dgm:pt modelId="{7C71435E-AFC5-438C-8035-5E3E3D448EF9}">
      <dgm:prSet/>
      <dgm:spPr/>
      <dgm:t>
        <a:bodyPr/>
        <a:lstStyle/>
        <a:p>
          <a:r>
            <a:rPr lang="en-US" dirty="0" smtClean="0"/>
            <a:t>Plant maintenance</a:t>
          </a:r>
          <a:endParaRPr lang="en-US" dirty="0"/>
        </a:p>
      </dgm:t>
    </dgm:pt>
    <dgm:pt modelId="{05BE0A53-0818-485F-AA0B-EDA791304A6F}" type="parTrans" cxnId="{7432FAB8-EE52-4054-B3DB-9447F3437661}">
      <dgm:prSet/>
      <dgm:spPr/>
      <dgm:t>
        <a:bodyPr/>
        <a:lstStyle/>
        <a:p>
          <a:endParaRPr lang="en-US"/>
        </a:p>
      </dgm:t>
    </dgm:pt>
    <dgm:pt modelId="{B530563D-A352-4E1B-AF84-2FC22F7030CC}" type="sibTrans" cxnId="{7432FAB8-EE52-4054-B3DB-9447F3437661}">
      <dgm:prSet/>
      <dgm:spPr/>
      <dgm:t>
        <a:bodyPr/>
        <a:lstStyle/>
        <a:p>
          <a:endParaRPr lang="en-US"/>
        </a:p>
      </dgm:t>
    </dgm:pt>
    <dgm:pt modelId="{136A0345-7F60-4E4B-9820-841C9DA861A5}" type="pres">
      <dgm:prSet presAssocID="{35D5FD3E-F27C-4B06-95D1-06B45ED3C5F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BD7ED2-EEAA-49E6-B6D2-1921302C9468}" type="pres">
      <dgm:prSet presAssocID="{B796B4C7-3BE1-4B32-8D5C-47A05B41F1CA}" presName="centerShape" presStyleLbl="node0" presStyleIdx="0" presStyleCnt="1"/>
      <dgm:spPr/>
      <dgm:t>
        <a:bodyPr/>
        <a:lstStyle/>
        <a:p>
          <a:endParaRPr lang="en-US"/>
        </a:p>
      </dgm:t>
    </dgm:pt>
    <dgm:pt modelId="{45FA6082-AF3D-42DF-AF16-AE475F41E47E}" type="pres">
      <dgm:prSet presAssocID="{E27E1CCC-3CB5-4117-89D3-C6198605834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A43ED0-35EE-4CE9-9352-18F53B5E4573}" type="pres">
      <dgm:prSet presAssocID="{E27E1CCC-3CB5-4117-89D3-C6198605834A}" presName="dummy" presStyleCnt="0"/>
      <dgm:spPr/>
    </dgm:pt>
    <dgm:pt modelId="{C17035F5-85F0-4CC0-870A-4B0968D9682E}" type="pres">
      <dgm:prSet presAssocID="{338B7BF0-A88F-4618-BAE6-2CFD2789DAFD}" presName="sibTrans" presStyleLbl="sibTrans2D1" presStyleIdx="0" presStyleCnt="5"/>
      <dgm:spPr/>
      <dgm:t>
        <a:bodyPr/>
        <a:lstStyle/>
        <a:p>
          <a:endParaRPr lang="en-US"/>
        </a:p>
      </dgm:t>
    </dgm:pt>
    <dgm:pt modelId="{76060E78-347A-4135-B93A-FEBBF5C8A483}" type="pres">
      <dgm:prSet presAssocID="{14C84583-1A6E-4F51-8371-F9115194CA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12DF3-DB58-40BD-8F6C-DB335096B10A}" type="pres">
      <dgm:prSet presAssocID="{14C84583-1A6E-4F51-8371-F9115194CAFA}" presName="dummy" presStyleCnt="0"/>
      <dgm:spPr/>
    </dgm:pt>
    <dgm:pt modelId="{60CA1872-C2B0-4120-A8F3-6DE7B84BCC16}" type="pres">
      <dgm:prSet presAssocID="{32E5F846-CAC2-4C30-A75E-8067FAF6C2FD}" presName="sibTrans" presStyleLbl="sibTrans2D1" presStyleIdx="1" presStyleCnt="5"/>
      <dgm:spPr/>
      <dgm:t>
        <a:bodyPr/>
        <a:lstStyle/>
        <a:p>
          <a:endParaRPr lang="en-US"/>
        </a:p>
      </dgm:t>
    </dgm:pt>
    <dgm:pt modelId="{5D049034-D8A4-469A-90AE-DDF6E8B1D7C7}" type="pres">
      <dgm:prSet presAssocID="{7C71435E-AFC5-438C-8035-5E3E3D448EF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362515-B394-4963-82BE-8CDC62E94DFA}" type="pres">
      <dgm:prSet presAssocID="{7C71435E-AFC5-438C-8035-5E3E3D448EF9}" presName="dummy" presStyleCnt="0"/>
      <dgm:spPr/>
    </dgm:pt>
    <dgm:pt modelId="{515261ED-7D6D-4DC7-8566-ABD8395F0F0E}" type="pres">
      <dgm:prSet presAssocID="{B530563D-A352-4E1B-AF84-2FC22F7030C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D6ED7D38-B298-4225-A64F-17A2CE13BBA6}" type="pres">
      <dgm:prSet presAssocID="{968B0712-C25E-4D1E-A7AB-E5AB9EC63EF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79E291-46AE-4FB1-AACF-91F6172B9487}" type="pres">
      <dgm:prSet presAssocID="{968B0712-C25E-4D1E-A7AB-E5AB9EC63EFF}" presName="dummy" presStyleCnt="0"/>
      <dgm:spPr/>
    </dgm:pt>
    <dgm:pt modelId="{DE2386B3-6CB3-4C08-8DF5-0411408D53C9}" type="pres">
      <dgm:prSet presAssocID="{DDE5C229-9A6D-43A3-BA50-7E717052E6F6}" presName="sibTrans" presStyleLbl="sibTrans2D1" presStyleIdx="3" presStyleCnt="5"/>
      <dgm:spPr/>
      <dgm:t>
        <a:bodyPr/>
        <a:lstStyle/>
        <a:p>
          <a:endParaRPr lang="en-US"/>
        </a:p>
      </dgm:t>
    </dgm:pt>
    <dgm:pt modelId="{C1C6588A-9A76-4A5E-8503-07FC4857EDC6}" type="pres">
      <dgm:prSet presAssocID="{C1E81CBD-0C07-4C11-9BD1-1B92127B550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0FAB8-7A85-4DE3-8C6F-19B652825D18}" type="pres">
      <dgm:prSet presAssocID="{C1E81CBD-0C07-4C11-9BD1-1B92127B5509}" presName="dummy" presStyleCnt="0"/>
      <dgm:spPr/>
    </dgm:pt>
    <dgm:pt modelId="{83509690-29A6-4B89-BE61-8818381AD9F5}" type="pres">
      <dgm:prSet presAssocID="{CC461AB8-5EEB-42CB-8EBE-65575CF148E7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17ECFDE-DE31-4521-8D82-9738224127CD}" type="presOf" srcId="{DDE5C229-9A6D-43A3-BA50-7E717052E6F6}" destId="{DE2386B3-6CB3-4C08-8DF5-0411408D53C9}" srcOrd="0" destOrd="0" presId="urn:microsoft.com/office/officeart/2005/8/layout/radial6"/>
    <dgm:cxn modelId="{5789A732-89A1-42D5-A359-6AD5ED9EF09A}" type="presOf" srcId="{B796B4C7-3BE1-4B32-8D5C-47A05B41F1CA}" destId="{2BBD7ED2-EEAA-49E6-B6D2-1921302C9468}" srcOrd="0" destOrd="0" presId="urn:microsoft.com/office/officeart/2005/8/layout/radial6"/>
    <dgm:cxn modelId="{F6F94310-6A81-41CB-A98B-4E7DBCC48B24}" type="presOf" srcId="{968B0712-C25E-4D1E-A7AB-E5AB9EC63EFF}" destId="{D6ED7D38-B298-4225-A64F-17A2CE13BBA6}" srcOrd="0" destOrd="0" presId="urn:microsoft.com/office/officeart/2005/8/layout/radial6"/>
    <dgm:cxn modelId="{FD3849F7-4AA1-4A4B-AE81-F880F0F86FDB}" type="presOf" srcId="{B530563D-A352-4E1B-AF84-2FC22F7030CC}" destId="{515261ED-7D6D-4DC7-8566-ABD8395F0F0E}" srcOrd="0" destOrd="0" presId="urn:microsoft.com/office/officeart/2005/8/layout/radial6"/>
    <dgm:cxn modelId="{FC8DCF63-32EB-490E-BF4C-C65047DDF05B}" type="presOf" srcId="{E27E1CCC-3CB5-4117-89D3-C6198605834A}" destId="{45FA6082-AF3D-42DF-AF16-AE475F41E47E}" srcOrd="0" destOrd="0" presId="urn:microsoft.com/office/officeart/2005/8/layout/radial6"/>
    <dgm:cxn modelId="{CD36C682-0CB1-4D54-9664-81D4A207C10C}" type="presOf" srcId="{CC461AB8-5EEB-42CB-8EBE-65575CF148E7}" destId="{83509690-29A6-4B89-BE61-8818381AD9F5}" srcOrd="0" destOrd="0" presId="urn:microsoft.com/office/officeart/2005/8/layout/radial6"/>
    <dgm:cxn modelId="{9A5FD2D7-22DB-4C8D-AD0F-E732C09E4D66}" srcId="{35D5FD3E-F27C-4B06-95D1-06B45ED3C5F3}" destId="{B796B4C7-3BE1-4B32-8D5C-47A05B41F1CA}" srcOrd="0" destOrd="0" parTransId="{7BDF62D9-9334-40BC-BD82-FDF42EF7EA5A}" sibTransId="{4B678C95-90F0-4DE4-B720-2225783E19FB}"/>
    <dgm:cxn modelId="{0FF27DC0-4379-44F7-9D4B-65C4FFFD1950}" type="presOf" srcId="{35D5FD3E-F27C-4B06-95D1-06B45ED3C5F3}" destId="{136A0345-7F60-4E4B-9820-841C9DA861A5}" srcOrd="0" destOrd="0" presId="urn:microsoft.com/office/officeart/2005/8/layout/radial6"/>
    <dgm:cxn modelId="{FEE2B127-98D2-42E0-AC11-199E3A82AA79}" type="presOf" srcId="{32E5F846-CAC2-4C30-A75E-8067FAF6C2FD}" destId="{60CA1872-C2B0-4120-A8F3-6DE7B84BCC16}" srcOrd="0" destOrd="0" presId="urn:microsoft.com/office/officeart/2005/8/layout/radial6"/>
    <dgm:cxn modelId="{616F3299-C690-4D5F-9284-E030099DC641}" srcId="{B796B4C7-3BE1-4B32-8D5C-47A05B41F1CA}" destId="{C1E81CBD-0C07-4C11-9BD1-1B92127B5509}" srcOrd="4" destOrd="0" parTransId="{F2156347-6E2D-46BB-B91C-A130AA73F190}" sibTransId="{CC461AB8-5EEB-42CB-8EBE-65575CF148E7}"/>
    <dgm:cxn modelId="{315DEF3A-D9B3-4B50-8DC3-77A75CCAF950}" type="presOf" srcId="{14C84583-1A6E-4F51-8371-F9115194CAFA}" destId="{76060E78-347A-4135-B93A-FEBBF5C8A483}" srcOrd="0" destOrd="0" presId="urn:microsoft.com/office/officeart/2005/8/layout/radial6"/>
    <dgm:cxn modelId="{7432FAB8-EE52-4054-B3DB-9447F3437661}" srcId="{B796B4C7-3BE1-4B32-8D5C-47A05B41F1CA}" destId="{7C71435E-AFC5-438C-8035-5E3E3D448EF9}" srcOrd="2" destOrd="0" parTransId="{05BE0A53-0818-485F-AA0B-EDA791304A6F}" sibTransId="{B530563D-A352-4E1B-AF84-2FC22F7030CC}"/>
    <dgm:cxn modelId="{C2CADED5-EBF0-46B1-B44F-7A664983C2C9}" type="presOf" srcId="{C1E81CBD-0C07-4C11-9BD1-1B92127B5509}" destId="{C1C6588A-9A76-4A5E-8503-07FC4857EDC6}" srcOrd="0" destOrd="0" presId="urn:microsoft.com/office/officeart/2005/8/layout/radial6"/>
    <dgm:cxn modelId="{7F048AEC-FC90-410F-85B3-62829625EB18}" srcId="{B796B4C7-3BE1-4B32-8D5C-47A05B41F1CA}" destId="{14C84583-1A6E-4F51-8371-F9115194CAFA}" srcOrd="1" destOrd="0" parTransId="{95DC388F-89ED-48CB-B688-DC4C98A60019}" sibTransId="{32E5F846-CAC2-4C30-A75E-8067FAF6C2FD}"/>
    <dgm:cxn modelId="{3AA92551-10C0-4B2D-A8AE-A7B5769D3C44}" srcId="{B796B4C7-3BE1-4B32-8D5C-47A05B41F1CA}" destId="{968B0712-C25E-4D1E-A7AB-E5AB9EC63EFF}" srcOrd="3" destOrd="0" parTransId="{36D2AA9F-857B-423B-A9E2-E9937A290A1E}" sibTransId="{DDE5C229-9A6D-43A3-BA50-7E717052E6F6}"/>
    <dgm:cxn modelId="{E9C48CEB-8E2E-443B-9764-12AE423055D3}" srcId="{B796B4C7-3BE1-4B32-8D5C-47A05B41F1CA}" destId="{E27E1CCC-3CB5-4117-89D3-C6198605834A}" srcOrd="0" destOrd="0" parTransId="{F49CB9DB-A422-4345-B58D-D9F4DDAB9145}" sibTransId="{338B7BF0-A88F-4618-BAE6-2CFD2789DAFD}"/>
    <dgm:cxn modelId="{7A9A7276-6A46-46A0-9968-B0056E6A59B2}" type="presOf" srcId="{7C71435E-AFC5-438C-8035-5E3E3D448EF9}" destId="{5D049034-D8A4-469A-90AE-DDF6E8B1D7C7}" srcOrd="0" destOrd="0" presId="urn:microsoft.com/office/officeart/2005/8/layout/radial6"/>
    <dgm:cxn modelId="{9978EE67-C50C-42D4-85CF-CEA0069006A7}" type="presOf" srcId="{338B7BF0-A88F-4618-BAE6-2CFD2789DAFD}" destId="{C17035F5-85F0-4CC0-870A-4B0968D9682E}" srcOrd="0" destOrd="0" presId="urn:microsoft.com/office/officeart/2005/8/layout/radial6"/>
    <dgm:cxn modelId="{7F44FABF-678F-4D78-ABDE-4ACA8C9A70A6}" type="presParOf" srcId="{136A0345-7F60-4E4B-9820-841C9DA861A5}" destId="{2BBD7ED2-EEAA-49E6-B6D2-1921302C9468}" srcOrd="0" destOrd="0" presId="urn:microsoft.com/office/officeart/2005/8/layout/radial6"/>
    <dgm:cxn modelId="{1AD9733D-BCF3-4560-9BDE-52115EBA07E2}" type="presParOf" srcId="{136A0345-7F60-4E4B-9820-841C9DA861A5}" destId="{45FA6082-AF3D-42DF-AF16-AE475F41E47E}" srcOrd="1" destOrd="0" presId="urn:microsoft.com/office/officeart/2005/8/layout/radial6"/>
    <dgm:cxn modelId="{81D6AF48-F873-4C49-BFB1-39AB5C2799A0}" type="presParOf" srcId="{136A0345-7F60-4E4B-9820-841C9DA861A5}" destId="{C6A43ED0-35EE-4CE9-9352-18F53B5E4573}" srcOrd="2" destOrd="0" presId="urn:microsoft.com/office/officeart/2005/8/layout/radial6"/>
    <dgm:cxn modelId="{A02996DE-992A-4CBB-8FC1-3ADD94BD6D68}" type="presParOf" srcId="{136A0345-7F60-4E4B-9820-841C9DA861A5}" destId="{C17035F5-85F0-4CC0-870A-4B0968D9682E}" srcOrd="3" destOrd="0" presId="urn:microsoft.com/office/officeart/2005/8/layout/radial6"/>
    <dgm:cxn modelId="{6A767E9E-82D7-4883-A8B6-A2FE8087F846}" type="presParOf" srcId="{136A0345-7F60-4E4B-9820-841C9DA861A5}" destId="{76060E78-347A-4135-B93A-FEBBF5C8A483}" srcOrd="4" destOrd="0" presId="urn:microsoft.com/office/officeart/2005/8/layout/radial6"/>
    <dgm:cxn modelId="{183B988E-A34D-41EF-B03C-D1113F369F10}" type="presParOf" srcId="{136A0345-7F60-4E4B-9820-841C9DA861A5}" destId="{CED12DF3-DB58-40BD-8F6C-DB335096B10A}" srcOrd="5" destOrd="0" presId="urn:microsoft.com/office/officeart/2005/8/layout/radial6"/>
    <dgm:cxn modelId="{64E0E2CF-B74A-4D85-8199-96DB9D05BE43}" type="presParOf" srcId="{136A0345-7F60-4E4B-9820-841C9DA861A5}" destId="{60CA1872-C2B0-4120-A8F3-6DE7B84BCC16}" srcOrd="6" destOrd="0" presId="urn:microsoft.com/office/officeart/2005/8/layout/radial6"/>
    <dgm:cxn modelId="{C5FBEC13-ED4F-480B-AC43-F8C5ECA6DBCF}" type="presParOf" srcId="{136A0345-7F60-4E4B-9820-841C9DA861A5}" destId="{5D049034-D8A4-469A-90AE-DDF6E8B1D7C7}" srcOrd="7" destOrd="0" presId="urn:microsoft.com/office/officeart/2005/8/layout/radial6"/>
    <dgm:cxn modelId="{C8916CB7-4C63-4411-82C8-298CFABDF2ED}" type="presParOf" srcId="{136A0345-7F60-4E4B-9820-841C9DA861A5}" destId="{49362515-B394-4963-82BE-8CDC62E94DFA}" srcOrd="8" destOrd="0" presId="urn:microsoft.com/office/officeart/2005/8/layout/radial6"/>
    <dgm:cxn modelId="{22B94073-4FA3-4385-8B53-B316BB8D59FE}" type="presParOf" srcId="{136A0345-7F60-4E4B-9820-841C9DA861A5}" destId="{515261ED-7D6D-4DC7-8566-ABD8395F0F0E}" srcOrd="9" destOrd="0" presId="urn:microsoft.com/office/officeart/2005/8/layout/radial6"/>
    <dgm:cxn modelId="{710879BC-95CB-4A33-B3D2-5781BE6A4EB2}" type="presParOf" srcId="{136A0345-7F60-4E4B-9820-841C9DA861A5}" destId="{D6ED7D38-B298-4225-A64F-17A2CE13BBA6}" srcOrd="10" destOrd="0" presId="urn:microsoft.com/office/officeart/2005/8/layout/radial6"/>
    <dgm:cxn modelId="{CBFBB936-C82C-4312-A1EF-DCF87614B345}" type="presParOf" srcId="{136A0345-7F60-4E4B-9820-841C9DA861A5}" destId="{1479E291-46AE-4FB1-AACF-91F6172B9487}" srcOrd="11" destOrd="0" presId="urn:microsoft.com/office/officeart/2005/8/layout/radial6"/>
    <dgm:cxn modelId="{6DBF6797-A8DD-4500-9FF1-5CE46F7D8270}" type="presParOf" srcId="{136A0345-7F60-4E4B-9820-841C9DA861A5}" destId="{DE2386B3-6CB3-4C08-8DF5-0411408D53C9}" srcOrd="12" destOrd="0" presId="urn:microsoft.com/office/officeart/2005/8/layout/radial6"/>
    <dgm:cxn modelId="{AF1F56B2-787F-49A4-B659-584A54C7F366}" type="presParOf" srcId="{136A0345-7F60-4E4B-9820-841C9DA861A5}" destId="{C1C6588A-9A76-4A5E-8503-07FC4857EDC6}" srcOrd="13" destOrd="0" presId="urn:microsoft.com/office/officeart/2005/8/layout/radial6"/>
    <dgm:cxn modelId="{D638578A-6215-4041-A8B9-EA12EE57597E}" type="presParOf" srcId="{136A0345-7F60-4E4B-9820-841C9DA861A5}" destId="{B110FAB8-7A85-4DE3-8C6F-19B652825D18}" srcOrd="14" destOrd="0" presId="urn:microsoft.com/office/officeart/2005/8/layout/radial6"/>
    <dgm:cxn modelId="{7344BCD8-879D-4188-962C-11FCB95DCB34}" type="presParOf" srcId="{136A0345-7F60-4E4B-9820-841C9DA861A5}" destId="{83509690-29A6-4B89-BE61-8818381AD9F5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62CE96-7342-4463-AD81-7019A6FC415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95A07B-9990-4E13-899D-DE5AA3833BF1}">
      <dgm:prSet phldrT="[Text]" custT="1"/>
      <dgm:spPr/>
      <dgm:t>
        <a:bodyPr/>
        <a:lstStyle/>
        <a:p>
          <a:r>
            <a:rPr lang="en-US" sz="3200" dirty="0" smtClean="0"/>
            <a:t>Current state analysis</a:t>
          </a:r>
          <a:endParaRPr lang="en-US" sz="3200" dirty="0"/>
        </a:p>
      </dgm:t>
    </dgm:pt>
    <dgm:pt modelId="{81D4B8CC-786C-43CB-A4C2-CA409FDDAEF4}" type="parTrans" cxnId="{990282BA-E44E-45F6-97AD-DA9FA0D0A555}">
      <dgm:prSet/>
      <dgm:spPr/>
      <dgm:t>
        <a:bodyPr/>
        <a:lstStyle/>
        <a:p>
          <a:endParaRPr lang="en-US"/>
        </a:p>
      </dgm:t>
    </dgm:pt>
    <dgm:pt modelId="{31D4C98C-3AAD-41AA-BE23-6A3929A46DEE}" type="sibTrans" cxnId="{990282BA-E44E-45F6-97AD-DA9FA0D0A555}">
      <dgm:prSet/>
      <dgm:spPr/>
      <dgm:t>
        <a:bodyPr/>
        <a:lstStyle/>
        <a:p>
          <a:endParaRPr lang="en-US"/>
        </a:p>
      </dgm:t>
    </dgm:pt>
    <dgm:pt modelId="{8B0C522D-5CFB-4C7B-8EB5-C86EC8E28B70}">
      <dgm:prSet phldrT="[Text]"/>
      <dgm:spPr/>
      <dgm:t>
        <a:bodyPr/>
        <a:lstStyle/>
        <a:p>
          <a:r>
            <a:rPr lang="en-US" sz="3000" dirty="0" smtClean="0"/>
            <a:t>Internal processes.</a:t>
          </a:r>
          <a:endParaRPr lang="en-US" sz="3000" dirty="0"/>
        </a:p>
      </dgm:t>
    </dgm:pt>
    <dgm:pt modelId="{2C275AA2-78B1-42CC-9EF6-51A9BDB5386A}" type="parTrans" cxnId="{EE2DC14E-3CF0-4C44-9A4D-81F62D86385F}">
      <dgm:prSet/>
      <dgm:spPr/>
      <dgm:t>
        <a:bodyPr/>
        <a:lstStyle/>
        <a:p>
          <a:endParaRPr lang="en-US"/>
        </a:p>
      </dgm:t>
    </dgm:pt>
    <dgm:pt modelId="{F4C09841-043C-4D94-8F9C-372EC23AC1B4}" type="sibTrans" cxnId="{EE2DC14E-3CF0-4C44-9A4D-81F62D86385F}">
      <dgm:prSet/>
      <dgm:spPr/>
      <dgm:t>
        <a:bodyPr/>
        <a:lstStyle/>
        <a:p>
          <a:endParaRPr lang="en-US"/>
        </a:p>
      </dgm:t>
    </dgm:pt>
    <dgm:pt modelId="{754B5394-D0F0-473B-B582-C0FD203739AE}">
      <dgm:prSet phldrT="[Text]"/>
      <dgm:spPr/>
      <dgm:t>
        <a:bodyPr/>
        <a:lstStyle/>
        <a:p>
          <a:r>
            <a:rPr lang="en-US" sz="3000" dirty="0" smtClean="0"/>
            <a:t>Sales analysis.</a:t>
          </a:r>
          <a:endParaRPr lang="en-US" sz="3000" dirty="0"/>
        </a:p>
      </dgm:t>
    </dgm:pt>
    <dgm:pt modelId="{059575F9-5928-4066-AE6E-71566A813859}" type="parTrans" cxnId="{1C08C267-CC0A-44EF-9B9B-EA7EA834711F}">
      <dgm:prSet/>
      <dgm:spPr/>
      <dgm:t>
        <a:bodyPr/>
        <a:lstStyle/>
        <a:p>
          <a:endParaRPr lang="en-US"/>
        </a:p>
      </dgm:t>
    </dgm:pt>
    <dgm:pt modelId="{DC0A7CC2-D719-4136-98B4-670AA9CA7C50}" type="sibTrans" cxnId="{1C08C267-CC0A-44EF-9B9B-EA7EA834711F}">
      <dgm:prSet/>
      <dgm:spPr/>
      <dgm:t>
        <a:bodyPr/>
        <a:lstStyle/>
        <a:p>
          <a:endParaRPr lang="en-US"/>
        </a:p>
      </dgm:t>
    </dgm:pt>
    <dgm:pt modelId="{3D310F77-6373-4424-9126-5AB2B4719194}">
      <dgm:prSet phldrT="[Text]" custT="1"/>
      <dgm:spPr/>
      <dgm:t>
        <a:bodyPr/>
        <a:lstStyle/>
        <a:p>
          <a:r>
            <a:rPr lang="en-US" sz="2400" dirty="0" smtClean="0"/>
            <a:t>Inventory analysis </a:t>
          </a:r>
          <a:endParaRPr lang="en-US" sz="3000" dirty="0"/>
        </a:p>
      </dgm:t>
    </dgm:pt>
    <dgm:pt modelId="{69DF44F0-CF86-4D8A-9BAE-F057261B2798}" type="parTrans" cxnId="{4CCEA4A9-3AF3-45E2-AB0A-4B233BCC83F0}">
      <dgm:prSet/>
      <dgm:spPr/>
      <dgm:t>
        <a:bodyPr/>
        <a:lstStyle/>
        <a:p>
          <a:endParaRPr lang="en-US"/>
        </a:p>
      </dgm:t>
    </dgm:pt>
    <dgm:pt modelId="{D4AB61D6-25AB-442E-AF4B-9231CA7E6E16}" type="sibTrans" cxnId="{4CCEA4A9-3AF3-45E2-AB0A-4B233BCC83F0}">
      <dgm:prSet/>
      <dgm:spPr/>
      <dgm:t>
        <a:bodyPr/>
        <a:lstStyle/>
        <a:p>
          <a:endParaRPr lang="en-US"/>
        </a:p>
      </dgm:t>
    </dgm:pt>
    <dgm:pt modelId="{43C7DBFB-01FF-4A39-8FDD-84A9D599D636}" type="pres">
      <dgm:prSet presAssocID="{3B62CE96-7342-4463-AD81-7019A6FC415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8FB81E-F9DA-4053-8AAA-99F030C2204B}" type="pres">
      <dgm:prSet presAssocID="{1A95A07B-9990-4E13-899D-DE5AA3833BF1}" presName="linNode" presStyleCnt="0"/>
      <dgm:spPr/>
    </dgm:pt>
    <dgm:pt modelId="{0869960A-D2FF-433E-AAEB-1453F07D9A04}" type="pres">
      <dgm:prSet presAssocID="{1A95A07B-9990-4E13-899D-DE5AA3833BF1}" presName="parentShp" presStyleLbl="node1" presStyleIdx="0" presStyleCnt="1" custScaleX="99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C6EFA-B092-428E-8689-4C1C04721D23}" type="pres">
      <dgm:prSet presAssocID="{1A95A07B-9990-4E13-899D-DE5AA3833BF1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B2F354-A894-4C08-AEB6-0593BA4935F9}" type="presOf" srcId="{3B62CE96-7342-4463-AD81-7019A6FC415C}" destId="{43C7DBFB-01FF-4A39-8FDD-84A9D599D636}" srcOrd="0" destOrd="0" presId="urn:microsoft.com/office/officeart/2005/8/layout/vList6"/>
    <dgm:cxn modelId="{990282BA-E44E-45F6-97AD-DA9FA0D0A555}" srcId="{3B62CE96-7342-4463-AD81-7019A6FC415C}" destId="{1A95A07B-9990-4E13-899D-DE5AA3833BF1}" srcOrd="0" destOrd="0" parTransId="{81D4B8CC-786C-43CB-A4C2-CA409FDDAEF4}" sibTransId="{31D4C98C-3AAD-41AA-BE23-6A3929A46DEE}"/>
    <dgm:cxn modelId="{B1FA8972-608E-491A-98BD-A63C6C2FC683}" type="presOf" srcId="{8B0C522D-5CFB-4C7B-8EB5-C86EC8E28B70}" destId="{1A0C6EFA-B092-428E-8689-4C1C04721D23}" srcOrd="0" destOrd="0" presId="urn:microsoft.com/office/officeart/2005/8/layout/vList6"/>
    <dgm:cxn modelId="{EE2DC14E-3CF0-4C44-9A4D-81F62D86385F}" srcId="{1A95A07B-9990-4E13-899D-DE5AA3833BF1}" destId="{8B0C522D-5CFB-4C7B-8EB5-C86EC8E28B70}" srcOrd="0" destOrd="0" parTransId="{2C275AA2-78B1-42CC-9EF6-51A9BDB5386A}" sibTransId="{F4C09841-043C-4D94-8F9C-372EC23AC1B4}"/>
    <dgm:cxn modelId="{4CCEA4A9-3AF3-45E2-AB0A-4B233BCC83F0}" srcId="{1A95A07B-9990-4E13-899D-DE5AA3833BF1}" destId="{3D310F77-6373-4424-9126-5AB2B4719194}" srcOrd="2" destOrd="0" parTransId="{69DF44F0-CF86-4D8A-9BAE-F057261B2798}" sibTransId="{D4AB61D6-25AB-442E-AF4B-9231CA7E6E16}"/>
    <dgm:cxn modelId="{76CE1B73-53F5-4C4F-A110-74BB5FB084D8}" type="presOf" srcId="{3D310F77-6373-4424-9126-5AB2B4719194}" destId="{1A0C6EFA-B092-428E-8689-4C1C04721D23}" srcOrd="0" destOrd="2" presId="urn:microsoft.com/office/officeart/2005/8/layout/vList6"/>
    <dgm:cxn modelId="{60280008-D0CA-4DF9-AB61-71F58082B78F}" type="presOf" srcId="{754B5394-D0F0-473B-B582-C0FD203739AE}" destId="{1A0C6EFA-B092-428E-8689-4C1C04721D23}" srcOrd="0" destOrd="1" presId="urn:microsoft.com/office/officeart/2005/8/layout/vList6"/>
    <dgm:cxn modelId="{259ADA0E-F05F-42D9-B493-6C2E1756B590}" type="presOf" srcId="{1A95A07B-9990-4E13-899D-DE5AA3833BF1}" destId="{0869960A-D2FF-433E-AAEB-1453F07D9A04}" srcOrd="0" destOrd="0" presId="urn:microsoft.com/office/officeart/2005/8/layout/vList6"/>
    <dgm:cxn modelId="{1C08C267-CC0A-44EF-9B9B-EA7EA834711F}" srcId="{1A95A07B-9990-4E13-899D-DE5AA3833BF1}" destId="{754B5394-D0F0-473B-B582-C0FD203739AE}" srcOrd="1" destOrd="0" parTransId="{059575F9-5928-4066-AE6E-71566A813859}" sibTransId="{DC0A7CC2-D719-4136-98B4-670AA9CA7C50}"/>
    <dgm:cxn modelId="{EE89DCEF-F85C-4733-8C2B-1EE5E9F91F9B}" type="presParOf" srcId="{43C7DBFB-01FF-4A39-8FDD-84A9D599D636}" destId="{878FB81E-F9DA-4053-8AAA-99F030C2204B}" srcOrd="0" destOrd="0" presId="urn:microsoft.com/office/officeart/2005/8/layout/vList6"/>
    <dgm:cxn modelId="{67231EFA-F2DE-4FED-968D-3A60AD8713FC}" type="presParOf" srcId="{878FB81E-F9DA-4053-8AAA-99F030C2204B}" destId="{0869960A-D2FF-433E-AAEB-1453F07D9A04}" srcOrd="0" destOrd="0" presId="urn:microsoft.com/office/officeart/2005/8/layout/vList6"/>
    <dgm:cxn modelId="{B13B3EE5-3792-4747-A854-507831F2C345}" type="presParOf" srcId="{878FB81E-F9DA-4053-8AAA-99F030C2204B}" destId="{1A0C6EFA-B092-428E-8689-4C1C04721D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5F7C5B-AD77-4B91-83A6-AC41386748D3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</dgm:pt>
    <dgm:pt modelId="{56FCD0D9-1E6B-432B-9C52-4621863D0AC0}">
      <dgm:prSet phldrT="[Text]" custT="1"/>
      <dgm:spPr/>
      <dgm:t>
        <a:bodyPr/>
        <a:lstStyle/>
        <a:p>
          <a:pPr algn="ctr"/>
          <a:r>
            <a:rPr lang="en-GB" sz="3200" dirty="0"/>
            <a:t>The arrival of an order from the customer</a:t>
          </a:r>
          <a:endParaRPr lang="en-US" sz="3200" dirty="0"/>
        </a:p>
      </dgm:t>
    </dgm:pt>
    <dgm:pt modelId="{753B0389-FAF2-4A81-8571-43817A8230E2}" type="parTrans" cxnId="{126A1BF5-D708-48A2-B261-19224C813DAA}">
      <dgm:prSet/>
      <dgm:spPr/>
      <dgm:t>
        <a:bodyPr/>
        <a:lstStyle/>
        <a:p>
          <a:pPr algn="ctr"/>
          <a:endParaRPr lang="en-US"/>
        </a:p>
      </dgm:t>
    </dgm:pt>
    <dgm:pt modelId="{70A0DCD7-296A-498B-ADBA-CC4E157F799D}" type="sibTrans" cxnId="{126A1BF5-D708-48A2-B261-19224C813DAA}">
      <dgm:prSet/>
      <dgm:spPr/>
      <dgm:t>
        <a:bodyPr/>
        <a:lstStyle/>
        <a:p>
          <a:pPr algn="ctr"/>
          <a:endParaRPr lang="en-US"/>
        </a:p>
      </dgm:t>
    </dgm:pt>
    <dgm:pt modelId="{6AFB2A4E-9510-4EE7-8788-3D83F0924299}">
      <dgm:prSet phldrT="[Text]" custT="1"/>
      <dgm:spPr/>
      <dgm:t>
        <a:bodyPr/>
        <a:lstStyle/>
        <a:p>
          <a:pPr algn="ctr"/>
          <a:r>
            <a:rPr lang="en-GB" sz="2800" dirty="0"/>
            <a:t>Feedback from the stores when the order is complete.</a:t>
          </a:r>
          <a:endParaRPr lang="en-US" sz="2800" dirty="0"/>
        </a:p>
      </dgm:t>
    </dgm:pt>
    <dgm:pt modelId="{C9813816-AF98-4811-A150-8B9426F893D1}" type="parTrans" cxnId="{BAF6D63A-3C21-4E88-8300-EA2081EBF81F}">
      <dgm:prSet/>
      <dgm:spPr/>
      <dgm:t>
        <a:bodyPr/>
        <a:lstStyle/>
        <a:p>
          <a:pPr algn="ctr"/>
          <a:endParaRPr lang="en-US"/>
        </a:p>
      </dgm:t>
    </dgm:pt>
    <dgm:pt modelId="{76D011D2-513C-4B13-B3A0-82EDBE042F57}" type="sibTrans" cxnId="{BAF6D63A-3C21-4E88-8300-EA2081EBF81F}">
      <dgm:prSet/>
      <dgm:spPr/>
      <dgm:t>
        <a:bodyPr/>
        <a:lstStyle/>
        <a:p>
          <a:pPr algn="ctr"/>
          <a:endParaRPr lang="en-US"/>
        </a:p>
      </dgm:t>
    </dgm:pt>
    <dgm:pt modelId="{829A6AF8-AB5B-42A9-A8D6-23D148A7776E}">
      <dgm:prSet custT="1"/>
      <dgm:spPr/>
      <dgm:t>
        <a:bodyPr/>
        <a:lstStyle/>
        <a:p>
          <a:pPr rtl="0"/>
          <a:r>
            <a:rPr lang="en-GB" sz="2800" dirty="0" smtClean="0"/>
            <a:t>Ensure </a:t>
          </a:r>
          <a:r>
            <a:rPr lang="en-GB" sz="2800" dirty="0"/>
            <a:t>the availability of </a:t>
          </a:r>
          <a:r>
            <a:rPr lang="en-GB" sz="2800" dirty="0" smtClean="0"/>
            <a:t>stock.</a:t>
          </a:r>
          <a:endParaRPr lang="en-GB" sz="2800" dirty="0"/>
        </a:p>
      </dgm:t>
    </dgm:pt>
    <dgm:pt modelId="{2D67FE65-1B6A-4BD7-BBE6-FC32F9986436}" type="parTrans" cxnId="{9BAE0791-2FD9-4678-AE63-4C3CD2992AB3}">
      <dgm:prSet/>
      <dgm:spPr/>
      <dgm:t>
        <a:bodyPr/>
        <a:lstStyle/>
        <a:p>
          <a:endParaRPr lang="en-GB"/>
        </a:p>
      </dgm:t>
    </dgm:pt>
    <dgm:pt modelId="{6F9C8A7F-6B6C-4B80-A88C-138C30F65663}" type="sibTrans" cxnId="{9BAE0791-2FD9-4678-AE63-4C3CD2992AB3}">
      <dgm:prSet/>
      <dgm:spPr/>
      <dgm:t>
        <a:bodyPr/>
        <a:lstStyle/>
        <a:p>
          <a:endParaRPr lang="en-GB"/>
        </a:p>
      </dgm:t>
    </dgm:pt>
    <dgm:pt modelId="{20F433A5-BB9B-4955-B8EA-3BF4563FF883}">
      <dgm:prSet custT="1"/>
      <dgm:spPr/>
      <dgm:t>
        <a:bodyPr/>
        <a:lstStyle/>
        <a:p>
          <a:r>
            <a:rPr lang="en-GB" sz="2800" dirty="0"/>
            <a:t>Make </a:t>
          </a:r>
          <a:r>
            <a:rPr lang="en-GB" sz="2800" dirty="0" smtClean="0"/>
            <a:t>Production order.</a:t>
          </a:r>
          <a:endParaRPr lang="en-GB" sz="2800" dirty="0"/>
        </a:p>
        <a:p>
          <a:endParaRPr lang="en-GB" sz="900" dirty="0"/>
        </a:p>
      </dgm:t>
    </dgm:pt>
    <dgm:pt modelId="{3E472958-651A-4AA8-8B24-CC281A991AD9}" type="parTrans" cxnId="{E26EDA5F-A499-465C-AF18-AEF3178430E5}">
      <dgm:prSet/>
      <dgm:spPr/>
      <dgm:t>
        <a:bodyPr/>
        <a:lstStyle/>
        <a:p>
          <a:endParaRPr lang="en-GB"/>
        </a:p>
      </dgm:t>
    </dgm:pt>
    <dgm:pt modelId="{6357D9E8-2DE8-459D-812C-41A8A7EA8846}" type="sibTrans" cxnId="{E26EDA5F-A499-465C-AF18-AEF3178430E5}">
      <dgm:prSet/>
      <dgm:spPr/>
      <dgm:t>
        <a:bodyPr/>
        <a:lstStyle/>
        <a:p>
          <a:endParaRPr lang="en-GB"/>
        </a:p>
      </dgm:t>
    </dgm:pt>
    <dgm:pt modelId="{30F64FC9-F5F5-4F5A-9427-3FA0C36B42B3}" type="pres">
      <dgm:prSet presAssocID="{095F7C5B-AD77-4B91-83A6-AC41386748D3}" presName="outerComposite" presStyleCnt="0">
        <dgm:presLayoutVars>
          <dgm:chMax val="5"/>
          <dgm:dir/>
          <dgm:resizeHandles val="exact"/>
        </dgm:presLayoutVars>
      </dgm:prSet>
      <dgm:spPr/>
    </dgm:pt>
    <dgm:pt modelId="{EB61A0D0-AC63-4195-A05C-AEC4EA049A4B}" type="pres">
      <dgm:prSet presAssocID="{095F7C5B-AD77-4B91-83A6-AC41386748D3}" presName="dummyMaxCanvas" presStyleCnt="0">
        <dgm:presLayoutVars/>
      </dgm:prSet>
      <dgm:spPr/>
    </dgm:pt>
    <dgm:pt modelId="{D2E0786A-99A0-4252-8602-64D1EFAF6DF6}" type="pres">
      <dgm:prSet presAssocID="{095F7C5B-AD77-4B91-83A6-AC41386748D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83B1AC-AAF1-444F-B9F2-B8401E49A748}" type="pres">
      <dgm:prSet presAssocID="{095F7C5B-AD77-4B91-83A6-AC41386748D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41247-FA15-46FF-96C0-53192EF3FB23}" type="pres">
      <dgm:prSet presAssocID="{095F7C5B-AD77-4B91-83A6-AC41386748D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0DFDDF-6758-49E9-813A-7E17C6E4AC03}" type="pres">
      <dgm:prSet presAssocID="{095F7C5B-AD77-4B91-83A6-AC41386748D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044A3A-4D7D-4A11-9F5B-9B11BAF9111E}" type="pres">
      <dgm:prSet presAssocID="{095F7C5B-AD77-4B91-83A6-AC41386748D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F382EC-10C8-49C5-883F-B946082A890E}" type="pres">
      <dgm:prSet presAssocID="{095F7C5B-AD77-4B91-83A6-AC41386748D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34AA1-4CF5-4205-9EE8-AC788CEFF693}" type="pres">
      <dgm:prSet presAssocID="{095F7C5B-AD77-4B91-83A6-AC41386748D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12803-F3EB-4D2A-9814-2DD43E12C74C}" type="pres">
      <dgm:prSet presAssocID="{095F7C5B-AD77-4B91-83A6-AC41386748D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F088D3-22C6-4848-8267-CCB8B2CD2F56}" type="pres">
      <dgm:prSet presAssocID="{095F7C5B-AD77-4B91-83A6-AC41386748D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268F23-2A6B-409F-B7CA-D9DB867F4451}" type="pres">
      <dgm:prSet presAssocID="{095F7C5B-AD77-4B91-83A6-AC41386748D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DAD7A-3716-4670-9A0C-005AC63FAEC3}" type="pres">
      <dgm:prSet presAssocID="{095F7C5B-AD77-4B91-83A6-AC41386748D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C599DF-16D6-466B-B63D-730C9DCA02BC}" type="presOf" srcId="{20F433A5-BB9B-4955-B8EA-3BF4563FF883}" destId="{68268F23-2A6B-409F-B7CA-D9DB867F4451}" srcOrd="1" destOrd="0" presId="urn:microsoft.com/office/officeart/2005/8/layout/vProcess5"/>
    <dgm:cxn modelId="{87A28453-7C25-4437-AAD4-607DB4CE0A20}" type="presOf" srcId="{095F7C5B-AD77-4B91-83A6-AC41386748D3}" destId="{30F64FC9-F5F5-4F5A-9427-3FA0C36B42B3}" srcOrd="0" destOrd="0" presId="urn:microsoft.com/office/officeart/2005/8/layout/vProcess5"/>
    <dgm:cxn modelId="{9BAE0791-2FD9-4678-AE63-4C3CD2992AB3}" srcId="{095F7C5B-AD77-4B91-83A6-AC41386748D3}" destId="{829A6AF8-AB5B-42A9-A8D6-23D148A7776E}" srcOrd="1" destOrd="0" parTransId="{2D67FE65-1B6A-4BD7-BBE6-FC32F9986436}" sibTransId="{6F9C8A7F-6B6C-4B80-A88C-138C30F65663}"/>
    <dgm:cxn modelId="{126A1BF5-D708-48A2-B261-19224C813DAA}" srcId="{095F7C5B-AD77-4B91-83A6-AC41386748D3}" destId="{56FCD0D9-1E6B-432B-9C52-4621863D0AC0}" srcOrd="0" destOrd="0" parTransId="{753B0389-FAF2-4A81-8571-43817A8230E2}" sibTransId="{70A0DCD7-296A-498B-ADBA-CC4E157F799D}"/>
    <dgm:cxn modelId="{6E0C5867-C5FE-4D3B-925D-A0305E5C0CB2}" type="presOf" srcId="{6AFB2A4E-9510-4EE7-8788-3D83F0924299}" destId="{75DDAD7A-3716-4670-9A0C-005AC63FAEC3}" srcOrd="1" destOrd="0" presId="urn:microsoft.com/office/officeart/2005/8/layout/vProcess5"/>
    <dgm:cxn modelId="{BAF6D63A-3C21-4E88-8300-EA2081EBF81F}" srcId="{095F7C5B-AD77-4B91-83A6-AC41386748D3}" destId="{6AFB2A4E-9510-4EE7-8788-3D83F0924299}" srcOrd="3" destOrd="0" parTransId="{C9813816-AF98-4811-A150-8B9426F893D1}" sibTransId="{76D011D2-513C-4B13-B3A0-82EDBE042F57}"/>
    <dgm:cxn modelId="{A8E1865A-3E7B-4595-AEF3-DCEFF600F29E}" type="presOf" srcId="{829A6AF8-AB5B-42A9-A8D6-23D148A7776E}" destId="{88F088D3-22C6-4848-8267-CCB8B2CD2F56}" srcOrd="1" destOrd="0" presId="urn:microsoft.com/office/officeart/2005/8/layout/vProcess5"/>
    <dgm:cxn modelId="{9D6FD490-D4C5-4F54-840F-3911999D168F}" type="presOf" srcId="{70A0DCD7-296A-498B-ADBA-CC4E157F799D}" destId="{42044A3A-4D7D-4A11-9F5B-9B11BAF9111E}" srcOrd="0" destOrd="0" presId="urn:microsoft.com/office/officeart/2005/8/layout/vProcess5"/>
    <dgm:cxn modelId="{441D7045-FE65-4A27-B3E5-79BE2B135C57}" type="presOf" srcId="{56FCD0D9-1E6B-432B-9C52-4621863D0AC0}" destId="{00912803-F3EB-4D2A-9814-2DD43E12C74C}" srcOrd="1" destOrd="0" presId="urn:microsoft.com/office/officeart/2005/8/layout/vProcess5"/>
    <dgm:cxn modelId="{2A5A857F-F200-40A1-8CBF-EB5021BAA871}" type="presOf" srcId="{6357D9E8-2DE8-459D-812C-41A8A7EA8846}" destId="{B0A34AA1-4CF5-4205-9EE8-AC788CEFF693}" srcOrd="0" destOrd="0" presId="urn:microsoft.com/office/officeart/2005/8/layout/vProcess5"/>
    <dgm:cxn modelId="{F3204829-D8C2-4339-9B9D-6BA8AF7D6AE6}" type="presOf" srcId="{6AFB2A4E-9510-4EE7-8788-3D83F0924299}" destId="{190DFDDF-6758-49E9-813A-7E17C6E4AC03}" srcOrd="0" destOrd="0" presId="urn:microsoft.com/office/officeart/2005/8/layout/vProcess5"/>
    <dgm:cxn modelId="{02F73AD2-CD71-42C4-B24E-6CADCA3C53CF}" type="presOf" srcId="{829A6AF8-AB5B-42A9-A8D6-23D148A7776E}" destId="{CA83B1AC-AAF1-444F-B9F2-B8401E49A748}" srcOrd="0" destOrd="0" presId="urn:microsoft.com/office/officeart/2005/8/layout/vProcess5"/>
    <dgm:cxn modelId="{F515D0D1-1487-4C00-BF08-E0A7A42CBA34}" type="presOf" srcId="{56FCD0D9-1E6B-432B-9C52-4621863D0AC0}" destId="{D2E0786A-99A0-4252-8602-64D1EFAF6DF6}" srcOrd="0" destOrd="0" presId="urn:microsoft.com/office/officeart/2005/8/layout/vProcess5"/>
    <dgm:cxn modelId="{C51A95F7-8496-4323-9466-0514D3DB9775}" type="presOf" srcId="{6F9C8A7F-6B6C-4B80-A88C-138C30F65663}" destId="{15F382EC-10C8-49C5-883F-B946082A890E}" srcOrd="0" destOrd="0" presId="urn:microsoft.com/office/officeart/2005/8/layout/vProcess5"/>
    <dgm:cxn modelId="{8251C8E8-866F-4B8D-BF30-DE5E79724BD0}" type="presOf" srcId="{20F433A5-BB9B-4955-B8EA-3BF4563FF883}" destId="{A3F41247-FA15-46FF-96C0-53192EF3FB23}" srcOrd="0" destOrd="0" presId="urn:microsoft.com/office/officeart/2005/8/layout/vProcess5"/>
    <dgm:cxn modelId="{E26EDA5F-A499-465C-AF18-AEF3178430E5}" srcId="{095F7C5B-AD77-4B91-83A6-AC41386748D3}" destId="{20F433A5-BB9B-4955-B8EA-3BF4563FF883}" srcOrd="2" destOrd="0" parTransId="{3E472958-651A-4AA8-8B24-CC281A991AD9}" sibTransId="{6357D9E8-2DE8-459D-812C-41A8A7EA8846}"/>
    <dgm:cxn modelId="{5668D157-BD38-4470-9BBE-66F418757C12}" type="presParOf" srcId="{30F64FC9-F5F5-4F5A-9427-3FA0C36B42B3}" destId="{EB61A0D0-AC63-4195-A05C-AEC4EA049A4B}" srcOrd="0" destOrd="0" presId="urn:microsoft.com/office/officeart/2005/8/layout/vProcess5"/>
    <dgm:cxn modelId="{38D879B9-9958-4F9C-AFA5-009458438A82}" type="presParOf" srcId="{30F64FC9-F5F5-4F5A-9427-3FA0C36B42B3}" destId="{D2E0786A-99A0-4252-8602-64D1EFAF6DF6}" srcOrd="1" destOrd="0" presId="urn:microsoft.com/office/officeart/2005/8/layout/vProcess5"/>
    <dgm:cxn modelId="{967A48CD-89FD-457A-AB1A-C121A7CD08D9}" type="presParOf" srcId="{30F64FC9-F5F5-4F5A-9427-3FA0C36B42B3}" destId="{CA83B1AC-AAF1-444F-B9F2-B8401E49A748}" srcOrd="2" destOrd="0" presId="urn:microsoft.com/office/officeart/2005/8/layout/vProcess5"/>
    <dgm:cxn modelId="{CB148851-BE20-4F50-910A-C56AAF2CC347}" type="presParOf" srcId="{30F64FC9-F5F5-4F5A-9427-3FA0C36B42B3}" destId="{A3F41247-FA15-46FF-96C0-53192EF3FB23}" srcOrd="3" destOrd="0" presId="urn:microsoft.com/office/officeart/2005/8/layout/vProcess5"/>
    <dgm:cxn modelId="{9C2BB810-DB9F-40E1-A04C-21C4DD83D799}" type="presParOf" srcId="{30F64FC9-F5F5-4F5A-9427-3FA0C36B42B3}" destId="{190DFDDF-6758-49E9-813A-7E17C6E4AC03}" srcOrd="4" destOrd="0" presId="urn:microsoft.com/office/officeart/2005/8/layout/vProcess5"/>
    <dgm:cxn modelId="{FFFE9C6D-252A-4435-B784-08EF80F6020C}" type="presParOf" srcId="{30F64FC9-F5F5-4F5A-9427-3FA0C36B42B3}" destId="{42044A3A-4D7D-4A11-9F5B-9B11BAF9111E}" srcOrd="5" destOrd="0" presId="urn:microsoft.com/office/officeart/2005/8/layout/vProcess5"/>
    <dgm:cxn modelId="{00ED57C9-25B3-45F9-A742-2C515DD4C74C}" type="presParOf" srcId="{30F64FC9-F5F5-4F5A-9427-3FA0C36B42B3}" destId="{15F382EC-10C8-49C5-883F-B946082A890E}" srcOrd="6" destOrd="0" presId="urn:microsoft.com/office/officeart/2005/8/layout/vProcess5"/>
    <dgm:cxn modelId="{AEDE4766-25C7-43C1-98AD-20E0FB451C34}" type="presParOf" srcId="{30F64FC9-F5F5-4F5A-9427-3FA0C36B42B3}" destId="{B0A34AA1-4CF5-4205-9EE8-AC788CEFF693}" srcOrd="7" destOrd="0" presId="urn:microsoft.com/office/officeart/2005/8/layout/vProcess5"/>
    <dgm:cxn modelId="{3CBB5916-D663-48EC-B7A7-ED734B07812D}" type="presParOf" srcId="{30F64FC9-F5F5-4F5A-9427-3FA0C36B42B3}" destId="{00912803-F3EB-4D2A-9814-2DD43E12C74C}" srcOrd="8" destOrd="0" presId="urn:microsoft.com/office/officeart/2005/8/layout/vProcess5"/>
    <dgm:cxn modelId="{95FB6530-D165-4D81-A623-D68BCB8A358D}" type="presParOf" srcId="{30F64FC9-F5F5-4F5A-9427-3FA0C36B42B3}" destId="{88F088D3-22C6-4848-8267-CCB8B2CD2F56}" srcOrd="9" destOrd="0" presId="urn:microsoft.com/office/officeart/2005/8/layout/vProcess5"/>
    <dgm:cxn modelId="{076F5E37-0C7B-46BA-B02B-4D05B5D3A9F1}" type="presParOf" srcId="{30F64FC9-F5F5-4F5A-9427-3FA0C36B42B3}" destId="{68268F23-2A6B-409F-B7CA-D9DB867F4451}" srcOrd="10" destOrd="0" presId="urn:microsoft.com/office/officeart/2005/8/layout/vProcess5"/>
    <dgm:cxn modelId="{40E4BFE3-ECF7-4C9A-9697-F5E038D05069}" type="presParOf" srcId="{30F64FC9-F5F5-4F5A-9427-3FA0C36B42B3}" destId="{75DDAD7A-3716-4670-9A0C-005AC63FAEC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0C6EFA-B092-428E-8689-4C1C04721D23}">
      <dsp:nvSpPr>
        <dsp:cNvPr id="0" name=""/>
        <dsp:cNvSpPr/>
      </dsp:nvSpPr>
      <dsp:spPr>
        <a:xfrm>
          <a:off x="2987040" y="0"/>
          <a:ext cx="4480560" cy="27432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What is ERP?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Project Objectives.</a:t>
          </a:r>
          <a:endParaRPr lang="en-US" sz="3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Project Methodology</a:t>
          </a:r>
          <a:r>
            <a:rPr lang="en-US" sz="3000" kern="1200" dirty="0" smtClean="0"/>
            <a:t>.</a:t>
          </a:r>
          <a:endParaRPr lang="en-US" sz="3000" kern="1200" dirty="0"/>
        </a:p>
      </dsp:txBody>
      <dsp:txXfrm>
        <a:off x="2987040" y="0"/>
        <a:ext cx="4480560" cy="2743200"/>
      </dsp:txXfrm>
    </dsp:sp>
    <dsp:sp modelId="{0869960A-D2FF-433E-AAEB-1453F07D9A04}">
      <dsp:nvSpPr>
        <dsp:cNvPr id="0" name=""/>
        <dsp:cNvSpPr/>
      </dsp:nvSpPr>
      <dsp:spPr>
        <a:xfrm>
          <a:off x="0" y="0"/>
          <a:ext cx="2987040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Project Over View</a:t>
          </a:r>
          <a:endParaRPr lang="en-US" sz="4400" kern="1200" dirty="0"/>
        </a:p>
      </dsp:txBody>
      <dsp:txXfrm>
        <a:off x="0" y="0"/>
        <a:ext cx="2987040" cy="27432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4CEAAF-47EF-49C6-A373-6945B6D4747F}">
      <dsp:nvSpPr>
        <dsp:cNvPr id="0" name=""/>
        <dsp:cNvSpPr/>
      </dsp:nvSpPr>
      <dsp:spPr>
        <a:xfrm>
          <a:off x="2649837" y="710403"/>
          <a:ext cx="2103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03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748981" y="754917"/>
        <a:ext cx="12046" cy="2411"/>
      </dsp:txXfrm>
    </dsp:sp>
    <dsp:sp modelId="{42955E68-7EA5-40AF-A9BB-1A0F4F18A308}">
      <dsp:nvSpPr>
        <dsp:cNvPr id="0" name=""/>
        <dsp:cNvSpPr/>
      </dsp:nvSpPr>
      <dsp:spPr>
        <a:xfrm>
          <a:off x="770499" y="5367"/>
          <a:ext cx="1881138" cy="15015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/>
            <a:t>Production request </a:t>
          </a:r>
          <a:r>
            <a:rPr lang="en-US" sz="2000" b="0" i="0" kern="1200" dirty="0" smtClean="0"/>
            <a:t>received </a:t>
          </a:r>
          <a:r>
            <a:rPr lang="en-US" sz="2000" b="0" i="0" kern="1200" dirty="0"/>
            <a:t>from inventories.</a:t>
          </a:r>
        </a:p>
      </dsp:txBody>
      <dsp:txXfrm>
        <a:off x="770499" y="5367"/>
        <a:ext cx="1881138" cy="1501512"/>
      </dsp:txXfrm>
    </dsp:sp>
    <dsp:sp modelId="{37653606-BFAD-4A42-9113-7BB372C8CB62}">
      <dsp:nvSpPr>
        <dsp:cNvPr id="0" name=""/>
        <dsp:cNvSpPr/>
      </dsp:nvSpPr>
      <dsp:spPr>
        <a:xfrm>
          <a:off x="4558442" y="710403"/>
          <a:ext cx="2103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03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57587" y="754917"/>
        <a:ext cx="12046" cy="2411"/>
      </dsp:txXfrm>
    </dsp:sp>
    <dsp:sp modelId="{97062D40-0CC0-4410-8EBC-372E72014BA1}">
      <dsp:nvSpPr>
        <dsp:cNvPr id="0" name=""/>
        <dsp:cNvSpPr/>
      </dsp:nvSpPr>
      <dsp:spPr>
        <a:xfrm>
          <a:off x="2892572" y="57786"/>
          <a:ext cx="1667669" cy="13966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/>
            <a:t>Production order is </a:t>
          </a:r>
          <a:r>
            <a:rPr lang="en-US" sz="2400" b="0" i="0" kern="1200" dirty="0" smtClean="0"/>
            <a:t>issued.</a:t>
          </a:r>
          <a:endParaRPr lang="en-US" sz="2400" b="0" i="0" kern="1200" dirty="0"/>
        </a:p>
      </dsp:txBody>
      <dsp:txXfrm>
        <a:off x="2892572" y="57786"/>
        <a:ext cx="1667669" cy="1396674"/>
      </dsp:txXfrm>
    </dsp:sp>
    <dsp:sp modelId="{F9650A54-962E-46B5-9D3B-0CDBE16DF46E}">
      <dsp:nvSpPr>
        <dsp:cNvPr id="0" name=""/>
        <dsp:cNvSpPr/>
      </dsp:nvSpPr>
      <dsp:spPr>
        <a:xfrm>
          <a:off x="6422747" y="710403"/>
          <a:ext cx="2103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03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521891" y="754917"/>
        <a:ext cx="12046" cy="2411"/>
      </dsp:txXfrm>
    </dsp:sp>
    <dsp:sp modelId="{D1EA6420-524C-4F40-8622-A5D3A9057339}">
      <dsp:nvSpPr>
        <dsp:cNvPr id="0" name=""/>
        <dsp:cNvSpPr/>
      </dsp:nvSpPr>
      <dsp:spPr>
        <a:xfrm>
          <a:off x="4801178" y="28965"/>
          <a:ext cx="1623369" cy="14543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/>
            <a:t>Raw materials </a:t>
          </a:r>
          <a:r>
            <a:rPr lang="en-US" sz="1800" b="0" i="0" kern="1200" dirty="0" smtClean="0"/>
            <a:t>arrival.</a:t>
          </a:r>
          <a:endParaRPr lang="en-US" sz="1800" b="0" i="0" kern="1200" dirty="0"/>
        </a:p>
      </dsp:txBody>
      <dsp:txXfrm>
        <a:off x="4801178" y="28965"/>
        <a:ext cx="1623369" cy="1454316"/>
      </dsp:txXfrm>
    </dsp:sp>
    <dsp:sp modelId="{99108AD8-4821-4D45-B54F-DC2E1EA9F5E4}">
      <dsp:nvSpPr>
        <dsp:cNvPr id="0" name=""/>
        <dsp:cNvSpPr/>
      </dsp:nvSpPr>
      <dsp:spPr>
        <a:xfrm>
          <a:off x="1782364" y="1501277"/>
          <a:ext cx="5709814" cy="214137"/>
        </a:xfrm>
        <a:custGeom>
          <a:avLst/>
          <a:gdLst/>
          <a:ahLst/>
          <a:cxnLst/>
          <a:rect l="0" t="0" r="0" b="0"/>
          <a:pathLst>
            <a:path>
              <a:moveTo>
                <a:pt x="5709814" y="0"/>
              </a:moveTo>
              <a:lnTo>
                <a:pt x="5709814" y="124168"/>
              </a:lnTo>
              <a:lnTo>
                <a:pt x="0" y="124168"/>
              </a:lnTo>
              <a:lnTo>
                <a:pt x="0" y="21413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94395" y="1607140"/>
        <a:ext cx="285752" cy="2411"/>
      </dsp:txXfrm>
    </dsp:sp>
    <dsp:sp modelId="{9154003F-A234-4A13-A623-92A48CF4531A}">
      <dsp:nvSpPr>
        <dsp:cNvPr id="0" name=""/>
        <dsp:cNvSpPr/>
      </dsp:nvSpPr>
      <dsp:spPr>
        <a:xfrm>
          <a:off x="6665482" y="9169"/>
          <a:ext cx="1653391" cy="1493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/>
            <a:t>Production scheduling </a:t>
          </a:r>
        </a:p>
      </dsp:txBody>
      <dsp:txXfrm>
        <a:off x="6665482" y="9169"/>
        <a:ext cx="1653391" cy="1493907"/>
      </dsp:txXfrm>
    </dsp:sp>
    <dsp:sp modelId="{129EC5A5-3D6C-4F24-8C98-8B5636B8ED5D}">
      <dsp:nvSpPr>
        <dsp:cNvPr id="0" name=""/>
        <dsp:cNvSpPr/>
      </dsp:nvSpPr>
      <dsp:spPr>
        <a:xfrm>
          <a:off x="2792429" y="2713467"/>
          <a:ext cx="2103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03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891573" y="2757981"/>
        <a:ext cx="12046" cy="2411"/>
      </dsp:txXfrm>
    </dsp:sp>
    <dsp:sp modelId="{B3CD0773-61A0-4230-8C28-881CE0E5E4D8}">
      <dsp:nvSpPr>
        <dsp:cNvPr id="0" name=""/>
        <dsp:cNvSpPr/>
      </dsp:nvSpPr>
      <dsp:spPr>
        <a:xfrm>
          <a:off x="770499" y="1747815"/>
          <a:ext cx="2023730" cy="2022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/>
            <a:t>Production </a:t>
          </a:r>
          <a:r>
            <a:rPr lang="en-US" sz="2000" b="0" i="0" kern="1200" dirty="0" smtClean="0"/>
            <a:t>start.</a:t>
          </a:r>
          <a:endParaRPr lang="en-US" sz="2000" b="0" i="0" kern="1200" dirty="0"/>
        </a:p>
      </dsp:txBody>
      <dsp:txXfrm>
        <a:off x="770499" y="1747815"/>
        <a:ext cx="2023730" cy="2022743"/>
      </dsp:txXfrm>
    </dsp:sp>
    <dsp:sp modelId="{EA38581A-18E6-4A71-85EC-A3D13F8A54A7}">
      <dsp:nvSpPr>
        <dsp:cNvPr id="0" name=""/>
        <dsp:cNvSpPr/>
      </dsp:nvSpPr>
      <dsp:spPr>
        <a:xfrm>
          <a:off x="4100456" y="2713467"/>
          <a:ext cx="2103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03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99600" y="2757981"/>
        <a:ext cx="12046" cy="2411"/>
      </dsp:txXfrm>
    </dsp:sp>
    <dsp:sp modelId="{1DBBF09F-06B1-410A-9095-0E709B40AEAC}">
      <dsp:nvSpPr>
        <dsp:cNvPr id="0" name=""/>
        <dsp:cNvSpPr/>
      </dsp:nvSpPr>
      <dsp:spPr>
        <a:xfrm>
          <a:off x="3035164" y="2028150"/>
          <a:ext cx="1067091" cy="1462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/>
            <a:t>Quality control approval</a:t>
          </a:r>
        </a:p>
      </dsp:txBody>
      <dsp:txXfrm>
        <a:off x="3035164" y="2028150"/>
        <a:ext cx="1067091" cy="1462072"/>
      </dsp:txXfrm>
    </dsp:sp>
    <dsp:sp modelId="{3E1AE7CD-FCA2-40F7-A444-71B353FB9BEF}">
      <dsp:nvSpPr>
        <dsp:cNvPr id="0" name=""/>
        <dsp:cNvSpPr/>
      </dsp:nvSpPr>
      <dsp:spPr>
        <a:xfrm>
          <a:off x="6335015" y="2713467"/>
          <a:ext cx="2103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03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34159" y="2757981"/>
        <a:ext cx="12046" cy="2411"/>
      </dsp:txXfrm>
    </dsp:sp>
    <dsp:sp modelId="{04383DD3-211E-488E-A290-81D0A3F6EAA9}">
      <dsp:nvSpPr>
        <dsp:cNvPr id="0" name=""/>
        <dsp:cNvSpPr/>
      </dsp:nvSpPr>
      <dsp:spPr>
        <a:xfrm>
          <a:off x="4343191" y="2013540"/>
          <a:ext cx="1993623" cy="1491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/>
            <a:t>Delivery of finished products to stores</a:t>
          </a:r>
        </a:p>
      </dsp:txBody>
      <dsp:txXfrm>
        <a:off x="4343191" y="2013540"/>
        <a:ext cx="1993623" cy="1491292"/>
      </dsp:txXfrm>
    </dsp:sp>
    <dsp:sp modelId="{3006EBA1-E4F8-41C2-9510-AF2F2C5DA42A}">
      <dsp:nvSpPr>
        <dsp:cNvPr id="0" name=""/>
        <dsp:cNvSpPr/>
      </dsp:nvSpPr>
      <dsp:spPr>
        <a:xfrm>
          <a:off x="1961012" y="3519114"/>
          <a:ext cx="5590813" cy="459979"/>
        </a:xfrm>
        <a:custGeom>
          <a:avLst/>
          <a:gdLst/>
          <a:ahLst/>
          <a:cxnLst/>
          <a:rect l="0" t="0" r="0" b="0"/>
          <a:pathLst>
            <a:path>
              <a:moveTo>
                <a:pt x="5590813" y="0"/>
              </a:moveTo>
              <a:lnTo>
                <a:pt x="5590813" y="247089"/>
              </a:lnTo>
              <a:lnTo>
                <a:pt x="0" y="247089"/>
              </a:lnTo>
              <a:lnTo>
                <a:pt x="0" y="459979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16111" y="3747898"/>
        <a:ext cx="280614" cy="2411"/>
      </dsp:txXfrm>
    </dsp:sp>
    <dsp:sp modelId="{B093BEE1-AB32-4C07-AACA-F3CCC8C22C7B}">
      <dsp:nvSpPr>
        <dsp:cNvPr id="0" name=""/>
        <dsp:cNvSpPr/>
      </dsp:nvSpPr>
      <dsp:spPr>
        <a:xfrm>
          <a:off x="6577750" y="1997459"/>
          <a:ext cx="1948150" cy="1523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Daily reports</a:t>
          </a:r>
          <a:endParaRPr lang="en-US" sz="2000" b="0" i="0" kern="1200" dirty="0"/>
        </a:p>
      </dsp:txBody>
      <dsp:txXfrm>
        <a:off x="6577750" y="1997459"/>
        <a:ext cx="1948150" cy="1523454"/>
      </dsp:txXfrm>
    </dsp:sp>
    <dsp:sp modelId="{E94FD0C9-6940-47CB-BC4D-33E31BA2FFB8}">
      <dsp:nvSpPr>
        <dsp:cNvPr id="0" name=""/>
        <dsp:cNvSpPr/>
      </dsp:nvSpPr>
      <dsp:spPr>
        <a:xfrm>
          <a:off x="770499" y="4011494"/>
          <a:ext cx="2381026" cy="1356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/>
            <a:t>Financial manager approval on accounting system</a:t>
          </a:r>
        </a:p>
      </dsp:txBody>
      <dsp:txXfrm>
        <a:off x="770499" y="4011494"/>
        <a:ext cx="2381026" cy="135635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C84EC-C450-42B8-9120-2E0D52BA0AAC}">
      <dsp:nvSpPr>
        <dsp:cNvPr id="0" name=""/>
        <dsp:cNvSpPr/>
      </dsp:nvSpPr>
      <dsp:spPr>
        <a:xfrm>
          <a:off x="0" y="228599"/>
          <a:ext cx="6671540" cy="7239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/>
            <a:t>Receipt of raw </a:t>
          </a:r>
          <a:r>
            <a:rPr lang="en-GB" sz="3200" kern="1200" dirty="0" smtClean="0"/>
            <a:t>materials.</a:t>
          </a:r>
          <a:endParaRPr lang="en-US" sz="3200" kern="1200" dirty="0"/>
        </a:p>
      </dsp:txBody>
      <dsp:txXfrm>
        <a:off x="0" y="228599"/>
        <a:ext cx="5388465" cy="723903"/>
      </dsp:txXfrm>
    </dsp:sp>
    <dsp:sp modelId="{DFA553AF-5114-4B4A-9F95-53FAE4F777F1}">
      <dsp:nvSpPr>
        <dsp:cNvPr id="0" name=""/>
        <dsp:cNvSpPr/>
      </dsp:nvSpPr>
      <dsp:spPr>
        <a:xfrm>
          <a:off x="588665" y="1638298"/>
          <a:ext cx="6671540" cy="838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/>
            <a:t>Receipt of final product and under processing items</a:t>
          </a:r>
          <a:endParaRPr lang="en-US" sz="2400" kern="1200" dirty="0"/>
        </a:p>
      </dsp:txBody>
      <dsp:txXfrm>
        <a:off x="588665" y="1638298"/>
        <a:ext cx="5265630" cy="838204"/>
      </dsp:txXfrm>
    </dsp:sp>
    <dsp:sp modelId="{44A670A0-18CC-4D72-A8A2-DD18A9C49DD3}">
      <dsp:nvSpPr>
        <dsp:cNvPr id="0" name=""/>
        <dsp:cNvSpPr/>
      </dsp:nvSpPr>
      <dsp:spPr>
        <a:xfrm>
          <a:off x="1177330" y="2819402"/>
          <a:ext cx="6671540" cy="14096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/>
            <a:t>Delivery of raw materials and materials under processing to the production department </a:t>
          </a:r>
          <a:r>
            <a:rPr lang="en-US" sz="2400" kern="1200" dirty="0"/>
            <a:t>.</a:t>
          </a:r>
        </a:p>
      </dsp:txBody>
      <dsp:txXfrm>
        <a:off x="1177330" y="2819402"/>
        <a:ext cx="5265630" cy="1409697"/>
      </dsp:txXfrm>
    </dsp:sp>
    <dsp:sp modelId="{A3D5370C-E3FA-4A34-A790-5B391932DF52}">
      <dsp:nvSpPr>
        <dsp:cNvPr id="0" name=""/>
        <dsp:cNvSpPr/>
      </dsp:nvSpPr>
      <dsp:spPr>
        <a:xfrm>
          <a:off x="5854295" y="915353"/>
          <a:ext cx="817245" cy="8172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854295" y="915353"/>
        <a:ext cx="817245" cy="817245"/>
      </dsp:txXfrm>
    </dsp:sp>
    <dsp:sp modelId="{D581F927-5394-4D13-A19A-BBD610F85DDC}">
      <dsp:nvSpPr>
        <dsp:cNvPr id="0" name=""/>
        <dsp:cNvSpPr/>
      </dsp:nvSpPr>
      <dsp:spPr>
        <a:xfrm>
          <a:off x="6442960" y="2373821"/>
          <a:ext cx="817245" cy="8172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442960" y="2373821"/>
        <a:ext cx="817245" cy="8172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325BD9-53EE-49BE-963F-4A8448B5C4E0}">
      <dsp:nvSpPr>
        <dsp:cNvPr id="0" name=""/>
        <dsp:cNvSpPr/>
      </dsp:nvSpPr>
      <dsp:spPr>
        <a:xfrm>
          <a:off x="6689769" y="1801677"/>
          <a:ext cx="1382101" cy="13821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ERP Modules</a:t>
          </a:r>
          <a:endParaRPr lang="en-GB" sz="2000" kern="1200" dirty="0"/>
        </a:p>
      </dsp:txBody>
      <dsp:txXfrm>
        <a:off x="6689769" y="1801677"/>
        <a:ext cx="1382101" cy="1382101"/>
      </dsp:txXfrm>
    </dsp:sp>
    <dsp:sp modelId="{3C0FCFCF-B421-4929-8B76-8F89A0D22196}">
      <dsp:nvSpPr>
        <dsp:cNvPr id="0" name=""/>
        <dsp:cNvSpPr/>
      </dsp:nvSpPr>
      <dsp:spPr>
        <a:xfrm rot="16200000">
          <a:off x="7234099" y="1298194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16200000">
        <a:off x="7234099" y="1298194"/>
        <a:ext cx="293440" cy="469914"/>
      </dsp:txXfrm>
    </dsp:sp>
    <dsp:sp modelId="{E1165B3E-B4FD-4947-A2F5-C11B17E4A3C4}">
      <dsp:nvSpPr>
        <dsp:cNvPr id="0" name=""/>
        <dsp:cNvSpPr/>
      </dsp:nvSpPr>
      <dsp:spPr>
        <a:xfrm>
          <a:off x="6758874" y="4124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Planning</a:t>
          </a:r>
          <a:endParaRPr lang="en-GB" sz="1600" b="1" kern="1200" dirty="0"/>
        </a:p>
      </dsp:txBody>
      <dsp:txXfrm>
        <a:off x="6758874" y="4124"/>
        <a:ext cx="1243891" cy="1243891"/>
      </dsp:txXfrm>
    </dsp:sp>
    <dsp:sp modelId="{710DE8DB-11F6-4CB2-BF33-0CDB76FA1C6D}">
      <dsp:nvSpPr>
        <dsp:cNvPr id="0" name=""/>
        <dsp:cNvSpPr/>
      </dsp:nvSpPr>
      <dsp:spPr>
        <a:xfrm rot="19285714">
          <a:off x="7984327" y="1659485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19285714">
        <a:off x="7984327" y="1659485"/>
        <a:ext cx="293440" cy="469914"/>
      </dsp:txXfrm>
    </dsp:sp>
    <dsp:sp modelId="{43C4E266-B4A9-4E79-821A-C6D6737C607E}">
      <dsp:nvSpPr>
        <dsp:cNvPr id="0" name=""/>
        <dsp:cNvSpPr/>
      </dsp:nvSpPr>
      <dsp:spPr>
        <a:xfrm>
          <a:off x="8218286" y="706940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Purchasing</a:t>
          </a:r>
          <a:endParaRPr lang="en-GB" sz="1400" b="1" kern="1200" dirty="0"/>
        </a:p>
      </dsp:txBody>
      <dsp:txXfrm>
        <a:off x="8218286" y="706940"/>
        <a:ext cx="1243891" cy="1243891"/>
      </dsp:txXfrm>
    </dsp:sp>
    <dsp:sp modelId="{2297FC95-53AA-4F4B-8827-FD6DB36B4859}">
      <dsp:nvSpPr>
        <dsp:cNvPr id="0" name=""/>
        <dsp:cNvSpPr/>
      </dsp:nvSpPr>
      <dsp:spPr>
        <a:xfrm rot="771429">
          <a:off x="8169617" y="2471297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771429">
        <a:off x="8169617" y="2471297"/>
        <a:ext cx="293440" cy="469914"/>
      </dsp:txXfrm>
    </dsp:sp>
    <dsp:sp modelId="{63B65970-94B3-40D6-9F78-7E25E7445A00}">
      <dsp:nvSpPr>
        <dsp:cNvPr id="0" name=""/>
        <dsp:cNvSpPr/>
      </dsp:nvSpPr>
      <dsp:spPr>
        <a:xfrm>
          <a:off x="8578731" y="2286153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Inventory</a:t>
          </a:r>
          <a:endParaRPr lang="en-GB" sz="1600" b="1" kern="1200" dirty="0"/>
        </a:p>
      </dsp:txBody>
      <dsp:txXfrm>
        <a:off x="8578731" y="2286153"/>
        <a:ext cx="1243891" cy="1243891"/>
      </dsp:txXfrm>
    </dsp:sp>
    <dsp:sp modelId="{FC65A810-4E3B-47B1-A91E-4C875ECF0C2A}">
      <dsp:nvSpPr>
        <dsp:cNvPr id="0" name=""/>
        <dsp:cNvSpPr/>
      </dsp:nvSpPr>
      <dsp:spPr>
        <a:xfrm rot="3857143">
          <a:off x="7650444" y="3122320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3857143">
        <a:off x="7650444" y="3122320"/>
        <a:ext cx="293440" cy="469914"/>
      </dsp:txXfrm>
    </dsp:sp>
    <dsp:sp modelId="{C2708876-6036-4346-A1B7-D5ADC4874945}">
      <dsp:nvSpPr>
        <dsp:cNvPr id="0" name=""/>
        <dsp:cNvSpPr/>
      </dsp:nvSpPr>
      <dsp:spPr>
        <a:xfrm>
          <a:off x="7568786" y="3552583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Sales</a:t>
          </a:r>
          <a:endParaRPr lang="en-GB" sz="1600" b="1" kern="1200" dirty="0"/>
        </a:p>
      </dsp:txBody>
      <dsp:txXfrm>
        <a:off x="7568786" y="3552583"/>
        <a:ext cx="1243891" cy="1243891"/>
      </dsp:txXfrm>
    </dsp:sp>
    <dsp:sp modelId="{2B9263E3-7912-40EF-84CE-30C2B2346EDB}">
      <dsp:nvSpPr>
        <dsp:cNvPr id="0" name=""/>
        <dsp:cNvSpPr/>
      </dsp:nvSpPr>
      <dsp:spPr>
        <a:xfrm rot="6942857">
          <a:off x="6817754" y="3122320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6942857">
        <a:off x="6817754" y="3122320"/>
        <a:ext cx="293440" cy="469914"/>
      </dsp:txXfrm>
    </dsp:sp>
    <dsp:sp modelId="{E06EB372-7B0B-4CD5-8D0F-2757CA4B9E2D}">
      <dsp:nvSpPr>
        <dsp:cNvPr id="0" name=""/>
        <dsp:cNvSpPr/>
      </dsp:nvSpPr>
      <dsp:spPr>
        <a:xfrm>
          <a:off x="5948961" y="3552583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Marketing</a:t>
          </a:r>
          <a:endParaRPr lang="en-GB" sz="1400" b="1" kern="1200" dirty="0"/>
        </a:p>
      </dsp:txBody>
      <dsp:txXfrm>
        <a:off x="5948961" y="3552583"/>
        <a:ext cx="1243891" cy="1243891"/>
      </dsp:txXfrm>
    </dsp:sp>
    <dsp:sp modelId="{141D806F-91E8-4011-B6B8-719EB78AA7AB}">
      <dsp:nvSpPr>
        <dsp:cNvPr id="0" name=""/>
        <dsp:cNvSpPr/>
      </dsp:nvSpPr>
      <dsp:spPr>
        <a:xfrm rot="10028571">
          <a:off x="6298581" y="2471297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10028571">
        <a:off x="6298581" y="2471297"/>
        <a:ext cx="293440" cy="469914"/>
      </dsp:txXfrm>
    </dsp:sp>
    <dsp:sp modelId="{D7EFDD07-A4B9-4CF9-82BB-441A88595F3E}">
      <dsp:nvSpPr>
        <dsp:cNvPr id="0" name=""/>
        <dsp:cNvSpPr/>
      </dsp:nvSpPr>
      <dsp:spPr>
        <a:xfrm>
          <a:off x="4939016" y="2286153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Financial </a:t>
          </a:r>
          <a:endParaRPr lang="en-GB" sz="1600" b="1" kern="1200" dirty="0"/>
        </a:p>
      </dsp:txBody>
      <dsp:txXfrm>
        <a:off x="4939016" y="2286153"/>
        <a:ext cx="1243891" cy="1243891"/>
      </dsp:txXfrm>
    </dsp:sp>
    <dsp:sp modelId="{ED1B5860-B834-4BBC-B8FC-5C446E23677F}">
      <dsp:nvSpPr>
        <dsp:cNvPr id="0" name=""/>
        <dsp:cNvSpPr/>
      </dsp:nvSpPr>
      <dsp:spPr>
        <a:xfrm rot="13114286">
          <a:off x="6483872" y="1659485"/>
          <a:ext cx="293440" cy="4699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13114286">
        <a:off x="6483872" y="1659485"/>
        <a:ext cx="293440" cy="469914"/>
      </dsp:txXfrm>
    </dsp:sp>
    <dsp:sp modelId="{6FD74D1C-19B4-4443-8CC7-55BD2E89FABA}">
      <dsp:nvSpPr>
        <dsp:cNvPr id="0" name=""/>
        <dsp:cNvSpPr/>
      </dsp:nvSpPr>
      <dsp:spPr>
        <a:xfrm>
          <a:off x="5299461" y="706940"/>
          <a:ext cx="1243891" cy="1243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HR </a:t>
          </a:r>
          <a:endParaRPr lang="en-GB" sz="1800" b="1" kern="1200" dirty="0"/>
        </a:p>
      </dsp:txBody>
      <dsp:txXfrm>
        <a:off x="5299461" y="706940"/>
        <a:ext cx="1243891" cy="12438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9A70EA-58EC-49B1-9844-300BD0683AE5}">
      <dsp:nvSpPr>
        <dsp:cNvPr id="0" name=""/>
        <dsp:cNvSpPr/>
      </dsp:nvSpPr>
      <dsp:spPr>
        <a:xfrm>
          <a:off x="0" y="68435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Integration of a single source of data</a:t>
          </a:r>
          <a:endParaRPr lang="en-US" sz="2400" kern="1200" dirty="0"/>
        </a:p>
      </dsp:txBody>
      <dsp:txXfrm>
        <a:off x="0" y="68435"/>
        <a:ext cx="8892480" cy="617760"/>
      </dsp:txXfrm>
    </dsp:sp>
    <dsp:sp modelId="{6C7C4404-5BE5-4EB4-B10D-9424A0C1273E}">
      <dsp:nvSpPr>
        <dsp:cNvPr id="0" name=""/>
        <dsp:cNvSpPr/>
      </dsp:nvSpPr>
      <dsp:spPr>
        <a:xfrm>
          <a:off x="0" y="781235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 real-time system</a:t>
          </a:r>
          <a:endParaRPr lang="en-US" sz="2400" kern="1200" dirty="0"/>
        </a:p>
      </dsp:txBody>
      <dsp:txXfrm>
        <a:off x="0" y="781235"/>
        <a:ext cx="8892480" cy="617760"/>
      </dsp:txXfrm>
    </dsp:sp>
    <dsp:sp modelId="{DCEA3EEF-4A8E-486A-AA4F-DCE2B00515F0}">
      <dsp:nvSpPr>
        <dsp:cNvPr id="0" name=""/>
        <dsp:cNvSpPr/>
      </dsp:nvSpPr>
      <dsp:spPr>
        <a:xfrm>
          <a:off x="0" y="1494036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Common data definition</a:t>
          </a:r>
        </a:p>
      </dsp:txBody>
      <dsp:txXfrm>
        <a:off x="0" y="1494036"/>
        <a:ext cx="8892480" cy="617760"/>
      </dsp:txXfrm>
    </dsp:sp>
    <dsp:sp modelId="{FDD73F41-9218-477B-B4CC-515C60652E2F}">
      <dsp:nvSpPr>
        <dsp:cNvPr id="0" name=""/>
        <dsp:cNvSpPr/>
      </dsp:nvSpPr>
      <dsp:spPr>
        <a:xfrm>
          <a:off x="0" y="2206836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Reduced operating costs</a:t>
          </a:r>
          <a:endParaRPr lang="en-US" sz="2400" kern="1200" dirty="0"/>
        </a:p>
      </dsp:txBody>
      <dsp:txXfrm>
        <a:off x="0" y="2206836"/>
        <a:ext cx="8892480" cy="617760"/>
      </dsp:txXfrm>
    </dsp:sp>
    <dsp:sp modelId="{DDD741DF-71B5-48C1-9721-CF948120EAE0}">
      <dsp:nvSpPr>
        <dsp:cNvPr id="0" name=""/>
        <dsp:cNvSpPr/>
      </dsp:nvSpPr>
      <dsp:spPr>
        <a:xfrm>
          <a:off x="0" y="2919636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Improved internal communication</a:t>
          </a:r>
          <a:endParaRPr lang="en-US" sz="2400" kern="1200" dirty="0"/>
        </a:p>
      </dsp:txBody>
      <dsp:txXfrm>
        <a:off x="0" y="2919636"/>
        <a:ext cx="8892480" cy="617760"/>
      </dsp:txXfrm>
    </dsp:sp>
    <dsp:sp modelId="{8F094F93-BDEA-4B5C-BC56-457C4B4751C7}">
      <dsp:nvSpPr>
        <dsp:cNvPr id="0" name=""/>
        <dsp:cNvSpPr/>
      </dsp:nvSpPr>
      <dsp:spPr>
        <a:xfrm>
          <a:off x="0" y="3632436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Foundation for future improvement</a:t>
          </a:r>
          <a:endParaRPr lang="en-US" sz="2400" kern="1200" dirty="0"/>
        </a:p>
      </dsp:txBody>
      <dsp:txXfrm>
        <a:off x="0" y="3632436"/>
        <a:ext cx="8892480" cy="617760"/>
      </dsp:txXfrm>
    </dsp:sp>
    <dsp:sp modelId="{63FCD5A1-AFCE-4E79-BC25-F28B7B3B076E}">
      <dsp:nvSpPr>
        <dsp:cNvPr id="0" name=""/>
        <dsp:cNvSpPr/>
      </dsp:nvSpPr>
      <dsp:spPr>
        <a:xfrm>
          <a:off x="0" y="4345236"/>
          <a:ext cx="8892480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Increased productivity </a:t>
          </a:r>
          <a:endParaRPr lang="en-US" sz="2400" kern="1200" dirty="0"/>
        </a:p>
      </dsp:txBody>
      <dsp:txXfrm>
        <a:off x="0" y="4345236"/>
        <a:ext cx="8892480" cy="6177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0C6EFA-B092-428E-8689-4C1C04721D23}">
      <dsp:nvSpPr>
        <dsp:cNvPr id="0" name=""/>
        <dsp:cNvSpPr/>
      </dsp:nvSpPr>
      <dsp:spPr>
        <a:xfrm>
          <a:off x="2980304" y="0"/>
          <a:ext cx="4480560" cy="27432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Sales functions.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Inventory functions.</a:t>
          </a:r>
          <a:endParaRPr lang="en-US" sz="3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Production functions</a:t>
          </a:r>
          <a:r>
            <a:rPr lang="en-US" sz="3000" kern="1200" dirty="0" smtClean="0"/>
            <a:t>.</a:t>
          </a:r>
          <a:endParaRPr lang="en-US" sz="3000" kern="1200" dirty="0"/>
        </a:p>
      </dsp:txBody>
      <dsp:txXfrm>
        <a:off x="2980304" y="0"/>
        <a:ext cx="4480560" cy="2743200"/>
      </dsp:txXfrm>
    </dsp:sp>
    <dsp:sp modelId="{0869960A-D2FF-433E-AAEB-1453F07D9A04}">
      <dsp:nvSpPr>
        <dsp:cNvPr id="0" name=""/>
        <dsp:cNvSpPr/>
      </dsp:nvSpPr>
      <dsp:spPr>
        <a:xfrm>
          <a:off x="6735" y="0"/>
          <a:ext cx="2973568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ERP Requirements</a:t>
          </a:r>
          <a:endParaRPr lang="en-US" sz="3200" kern="1200" dirty="0"/>
        </a:p>
      </dsp:txBody>
      <dsp:txXfrm>
        <a:off x="6735" y="0"/>
        <a:ext cx="2973568" cy="27432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6499AD-04DF-4BE3-A8F7-1B70E6FA1F1F}">
      <dsp:nvSpPr>
        <dsp:cNvPr id="0" name=""/>
        <dsp:cNvSpPr/>
      </dsp:nvSpPr>
      <dsp:spPr>
        <a:xfrm>
          <a:off x="4911" y="1764255"/>
          <a:ext cx="1674762" cy="837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Sales inquiry handling</a:t>
          </a:r>
          <a:endParaRPr lang="en-US" sz="2100" kern="1200" dirty="0"/>
        </a:p>
      </dsp:txBody>
      <dsp:txXfrm>
        <a:off x="4911" y="1764255"/>
        <a:ext cx="1674762" cy="837381"/>
      </dsp:txXfrm>
    </dsp:sp>
    <dsp:sp modelId="{05602A89-B0C3-4496-9F7F-6937BD7D038D}">
      <dsp:nvSpPr>
        <dsp:cNvPr id="0" name=""/>
        <dsp:cNvSpPr/>
      </dsp:nvSpPr>
      <dsp:spPr>
        <a:xfrm>
          <a:off x="172387" y="2601636"/>
          <a:ext cx="167476" cy="628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036"/>
              </a:lnTo>
              <a:lnTo>
                <a:pt x="167476" y="628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2073E5-2B94-4AEB-8B6C-B97F11BB21B3}">
      <dsp:nvSpPr>
        <dsp:cNvPr id="0" name=""/>
        <dsp:cNvSpPr/>
      </dsp:nvSpPr>
      <dsp:spPr>
        <a:xfrm>
          <a:off x="339863" y="2810981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Margin control</a:t>
          </a:r>
          <a:endParaRPr lang="en-US" sz="1500" kern="1200" dirty="0"/>
        </a:p>
      </dsp:txBody>
      <dsp:txXfrm>
        <a:off x="339863" y="2810981"/>
        <a:ext cx="1339810" cy="837381"/>
      </dsp:txXfrm>
    </dsp:sp>
    <dsp:sp modelId="{7B0D8449-CB06-4A14-83D7-492826C59AC0}">
      <dsp:nvSpPr>
        <dsp:cNvPr id="0" name=""/>
        <dsp:cNvSpPr/>
      </dsp:nvSpPr>
      <dsp:spPr>
        <a:xfrm>
          <a:off x="172387" y="2601636"/>
          <a:ext cx="167476" cy="1674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4762"/>
              </a:lnTo>
              <a:lnTo>
                <a:pt x="167476" y="1674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59D77-288D-4BEC-9090-F3A65CA1029E}">
      <dsp:nvSpPr>
        <dsp:cNvPr id="0" name=""/>
        <dsp:cNvSpPr/>
      </dsp:nvSpPr>
      <dsp:spPr>
        <a:xfrm>
          <a:off x="339863" y="3857708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Quotations</a:t>
          </a:r>
          <a:endParaRPr lang="en-US" sz="1500" kern="1200" dirty="0"/>
        </a:p>
      </dsp:txBody>
      <dsp:txXfrm>
        <a:off x="339863" y="3857708"/>
        <a:ext cx="1339810" cy="837381"/>
      </dsp:txXfrm>
    </dsp:sp>
    <dsp:sp modelId="{7625D5A1-F04F-4647-932C-1775609FE14D}">
      <dsp:nvSpPr>
        <dsp:cNvPr id="0" name=""/>
        <dsp:cNvSpPr/>
      </dsp:nvSpPr>
      <dsp:spPr>
        <a:xfrm>
          <a:off x="2107006" y="1784025"/>
          <a:ext cx="1674762" cy="837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Sales Pricing control</a:t>
          </a:r>
          <a:endParaRPr lang="en-US" sz="2100" kern="1200" dirty="0"/>
        </a:p>
      </dsp:txBody>
      <dsp:txXfrm>
        <a:off x="2107006" y="1784025"/>
        <a:ext cx="1674762" cy="837381"/>
      </dsp:txXfrm>
    </dsp:sp>
    <dsp:sp modelId="{7A855F57-3182-4462-8519-7A0D1A032CF0}">
      <dsp:nvSpPr>
        <dsp:cNvPr id="0" name=""/>
        <dsp:cNvSpPr/>
      </dsp:nvSpPr>
      <dsp:spPr>
        <a:xfrm>
          <a:off x="2274483" y="2621407"/>
          <a:ext cx="158834" cy="608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265"/>
              </a:lnTo>
              <a:lnTo>
                <a:pt x="158834" y="608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4574C-EBCF-449D-BF72-90053095E11D}">
      <dsp:nvSpPr>
        <dsp:cNvPr id="0" name=""/>
        <dsp:cNvSpPr/>
      </dsp:nvSpPr>
      <dsp:spPr>
        <a:xfrm>
          <a:off x="2433317" y="2810981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Items Prices </a:t>
          </a:r>
          <a:endParaRPr lang="en-US" sz="1500" kern="1200" dirty="0"/>
        </a:p>
      </dsp:txBody>
      <dsp:txXfrm>
        <a:off x="2433317" y="2810981"/>
        <a:ext cx="1339810" cy="837381"/>
      </dsp:txXfrm>
    </dsp:sp>
    <dsp:sp modelId="{F2D80039-F815-42EC-AAED-377F0D716371}">
      <dsp:nvSpPr>
        <dsp:cNvPr id="0" name=""/>
        <dsp:cNvSpPr/>
      </dsp:nvSpPr>
      <dsp:spPr>
        <a:xfrm>
          <a:off x="2274483" y="2621407"/>
          <a:ext cx="158834" cy="1654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4992"/>
              </a:lnTo>
              <a:lnTo>
                <a:pt x="158834" y="16549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B17BC-BBEA-43A4-B681-16AF6D52F275}">
      <dsp:nvSpPr>
        <dsp:cNvPr id="0" name=""/>
        <dsp:cNvSpPr/>
      </dsp:nvSpPr>
      <dsp:spPr>
        <a:xfrm>
          <a:off x="2433317" y="3857708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Discounts.</a:t>
          </a:r>
          <a:endParaRPr lang="en-US" sz="1500" kern="1200" dirty="0"/>
        </a:p>
      </dsp:txBody>
      <dsp:txXfrm>
        <a:off x="2433317" y="3857708"/>
        <a:ext cx="1339810" cy="837381"/>
      </dsp:txXfrm>
    </dsp:sp>
    <dsp:sp modelId="{197A69C1-ED6D-4046-A23B-73DC3D383A13}">
      <dsp:nvSpPr>
        <dsp:cNvPr id="0" name=""/>
        <dsp:cNvSpPr/>
      </dsp:nvSpPr>
      <dsp:spPr>
        <a:xfrm>
          <a:off x="4189189" y="1784025"/>
          <a:ext cx="1674762" cy="837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Sales contract handling</a:t>
          </a:r>
          <a:endParaRPr lang="en-US" sz="2100" kern="1200" dirty="0"/>
        </a:p>
      </dsp:txBody>
      <dsp:txXfrm>
        <a:off x="4189189" y="1784025"/>
        <a:ext cx="1674762" cy="837381"/>
      </dsp:txXfrm>
    </dsp:sp>
    <dsp:sp modelId="{C6EB81CA-6E50-4C81-90E8-01EE7EC2A1DB}">
      <dsp:nvSpPr>
        <dsp:cNvPr id="0" name=""/>
        <dsp:cNvSpPr/>
      </dsp:nvSpPr>
      <dsp:spPr>
        <a:xfrm>
          <a:off x="4356665" y="2621407"/>
          <a:ext cx="170105" cy="608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265"/>
              </a:lnTo>
              <a:lnTo>
                <a:pt x="170105" y="608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297E8-F9E8-40F6-96C2-B149A153A331}">
      <dsp:nvSpPr>
        <dsp:cNvPr id="0" name=""/>
        <dsp:cNvSpPr/>
      </dsp:nvSpPr>
      <dsp:spPr>
        <a:xfrm>
          <a:off x="4526771" y="2810981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Long term agreements with customers</a:t>
          </a:r>
          <a:endParaRPr lang="en-US" sz="1500" kern="1200" dirty="0"/>
        </a:p>
      </dsp:txBody>
      <dsp:txXfrm>
        <a:off x="4526771" y="2810981"/>
        <a:ext cx="1339810" cy="837381"/>
      </dsp:txXfrm>
    </dsp:sp>
    <dsp:sp modelId="{D2B00D7E-9FBD-4481-96BE-E11BB3A57698}">
      <dsp:nvSpPr>
        <dsp:cNvPr id="0" name=""/>
        <dsp:cNvSpPr/>
      </dsp:nvSpPr>
      <dsp:spPr>
        <a:xfrm>
          <a:off x="4356665" y="2621407"/>
          <a:ext cx="170105" cy="1654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4992"/>
              </a:lnTo>
              <a:lnTo>
                <a:pt x="170105" y="16549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E8EC6F-C10A-4D49-A049-F1DE2E6073D7}">
      <dsp:nvSpPr>
        <dsp:cNvPr id="0" name=""/>
        <dsp:cNvSpPr/>
      </dsp:nvSpPr>
      <dsp:spPr>
        <a:xfrm>
          <a:off x="4526771" y="3857708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Contracts for new customers</a:t>
          </a:r>
          <a:endParaRPr lang="en-US" sz="1500" kern="1200" dirty="0"/>
        </a:p>
      </dsp:txBody>
      <dsp:txXfrm>
        <a:off x="4526771" y="3857708"/>
        <a:ext cx="1339810" cy="837381"/>
      </dsp:txXfrm>
    </dsp:sp>
    <dsp:sp modelId="{0775C5E8-BA54-49B0-A88E-7AFE1714451F}">
      <dsp:nvSpPr>
        <dsp:cNvPr id="0" name=""/>
        <dsp:cNvSpPr/>
      </dsp:nvSpPr>
      <dsp:spPr>
        <a:xfrm>
          <a:off x="6285272" y="1764255"/>
          <a:ext cx="1674762" cy="837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Sales order control</a:t>
          </a:r>
          <a:endParaRPr lang="en-US" sz="2100" kern="1200" dirty="0"/>
        </a:p>
      </dsp:txBody>
      <dsp:txXfrm>
        <a:off x="6285272" y="1764255"/>
        <a:ext cx="1674762" cy="837381"/>
      </dsp:txXfrm>
    </dsp:sp>
    <dsp:sp modelId="{18787AFD-CE28-4846-A32E-4B3E6E9235D0}">
      <dsp:nvSpPr>
        <dsp:cNvPr id="0" name=""/>
        <dsp:cNvSpPr/>
      </dsp:nvSpPr>
      <dsp:spPr>
        <a:xfrm>
          <a:off x="6452748" y="2601636"/>
          <a:ext cx="167476" cy="628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036"/>
              </a:lnTo>
              <a:lnTo>
                <a:pt x="167476" y="628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61380-7E7A-457B-A728-C88766B8F34D}">
      <dsp:nvSpPr>
        <dsp:cNvPr id="0" name=""/>
        <dsp:cNvSpPr/>
      </dsp:nvSpPr>
      <dsp:spPr>
        <a:xfrm>
          <a:off x="6620224" y="2810981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Commissions</a:t>
          </a:r>
          <a:endParaRPr lang="en-US" sz="1500" kern="1200" dirty="0"/>
        </a:p>
      </dsp:txBody>
      <dsp:txXfrm>
        <a:off x="6620224" y="2810981"/>
        <a:ext cx="1339810" cy="837381"/>
      </dsp:txXfrm>
    </dsp:sp>
    <dsp:sp modelId="{803606CD-4175-4CB3-9D15-2B6A566CA699}">
      <dsp:nvSpPr>
        <dsp:cNvPr id="0" name=""/>
        <dsp:cNvSpPr/>
      </dsp:nvSpPr>
      <dsp:spPr>
        <a:xfrm>
          <a:off x="6452748" y="2601636"/>
          <a:ext cx="167476" cy="1674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4762"/>
              </a:lnTo>
              <a:lnTo>
                <a:pt x="167476" y="1674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6DCF0-7D0C-4DBB-B231-33EE82F8D4F4}">
      <dsp:nvSpPr>
        <dsp:cNvPr id="0" name=""/>
        <dsp:cNvSpPr/>
      </dsp:nvSpPr>
      <dsp:spPr>
        <a:xfrm>
          <a:off x="6620224" y="3857708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Manage sales order, cost order.</a:t>
          </a:r>
          <a:endParaRPr lang="en-US" sz="1500" kern="1200" dirty="0"/>
        </a:p>
      </dsp:txBody>
      <dsp:txXfrm>
        <a:off x="6620224" y="3857708"/>
        <a:ext cx="1339810" cy="837381"/>
      </dsp:txXfrm>
    </dsp:sp>
    <dsp:sp modelId="{A75DEE69-E003-42FE-959E-3E66BB79EF45}">
      <dsp:nvSpPr>
        <dsp:cNvPr id="0" name=""/>
        <dsp:cNvSpPr/>
      </dsp:nvSpPr>
      <dsp:spPr>
        <a:xfrm>
          <a:off x="6452748" y="2601636"/>
          <a:ext cx="167476" cy="2721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1489"/>
              </a:lnTo>
              <a:lnTo>
                <a:pt x="167476" y="272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6A476-7CAD-4D56-A191-51CB28F778F6}">
      <dsp:nvSpPr>
        <dsp:cNvPr id="0" name=""/>
        <dsp:cNvSpPr/>
      </dsp:nvSpPr>
      <dsp:spPr>
        <a:xfrm>
          <a:off x="6620224" y="4904435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Customer returns.</a:t>
          </a:r>
          <a:endParaRPr lang="en-US" sz="1500" kern="1200" dirty="0"/>
        </a:p>
      </dsp:txBody>
      <dsp:txXfrm>
        <a:off x="6620224" y="4904435"/>
        <a:ext cx="1339810" cy="837381"/>
      </dsp:txXfrm>
    </dsp:sp>
    <dsp:sp modelId="{DE0A1B69-9959-4653-B1AB-A5EBCE28CC4A}">
      <dsp:nvSpPr>
        <dsp:cNvPr id="0" name=""/>
        <dsp:cNvSpPr/>
      </dsp:nvSpPr>
      <dsp:spPr>
        <a:xfrm>
          <a:off x="8378725" y="1764255"/>
          <a:ext cx="1674762" cy="837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Sales invoicing</a:t>
          </a:r>
          <a:endParaRPr lang="en-US" sz="2100" kern="1200" dirty="0"/>
        </a:p>
      </dsp:txBody>
      <dsp:txXfrm>
        <a:off x="8378725" y="1764255"/>
        <a:ext cx="1674762" cy="837381"/>
      </dsp:txXfrm>
    </dsp:sp>
    <dsp:sp modelId="{7314A4F9-0EE4-4087-A121-E00C759BF6B5}">
      <dsp:nvSpPr>
        <dsp:cNvPr id="0" name=""/>
        <dsp:cNvSpPr/>
      </dsp:nvSpPr>
      <dsp:spPr>
        <a:xfrm>
          <a:off x="8546202" y="2601636"/>
          <a:ext cx="167476" cy="628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036"/>
              </a:lnTo>
              <a:lnTo>
                <a:pt x="167476" y="628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3E32E2-1E7D-4A43-B890-0D879029DD6B}">
      <dsp:nvSpPr>
        <dsp:cNvPr id="0" name=""/>
        <dsp:cNvSpPr/>
      </dsp:nvSpPr>
      <dsp:spPr>
        <a:xfrm>
          <a:off x="8713678" y="2810981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Billing functions</a:t>
          </a:r>
          <a:endParaRPr lang="en-US" sz="1500" kern="1200" dirty="0"/>
        </a:p>
      </dsp:txBody>
      <dsp:txXfrm>
        <a:off x="8713678" y="2810981"/>
        <a:ext cx="1339810" cy="837381"/>
      </dsp:txXfrm>
    </dsp:sp>
    <dsp:sp modelId="{3CEDF6CB-B8FB-454F-9322-4C2AA6EC1BCC}">
      <dsp:nvSpPr>
        <dsp:cNvPr id="0" name=""/>
        <dsp:cNvSpPr/>
      </dsp:nvSpPr>
      <dsp:spPr>
        <a:xfrm>
          <a:off x="8546202" y="2601636"/>
          <a:ext cx="167476" cy="1674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4762"/>
              </a:lnTo>
              <a:lnTo>
                <a:pt x="167476" y="1674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1F6B4-5A5E-4A5E-A107-9ECA059B3EC6}">
      <dsp:nvSpPr>
        <dsp:cNvPr id="0" name=""/>
        <dsp:cNvSpPr/>
      </dsp:nvSpPr>
      <dsp:spPr>
        <a:xfrm>
          <a:off x="8713678" y="3857708"/>
          <a:ext cx="1339810" cy="837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Accounts control</a:t>
          </a:r>
          <a:endParaRPr lang="en-US" sz="1500" kern="1200" dirty="0"/>
        </a:p>
      </dsp:txBody>
      <dsp:txXfrm>
        <a:off x="8713678" y="3857708"/>
        <a:ext cx="1339810" cy="8373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00E495-F525-45C8-9CC9-CFFED1C3A09B}">
      <dsp:nvSpPr>
        <dsp:cNvPr id="0" name=""/>
        <dsp:cNvSpPr/>
      </dsp:nvSpPr>
      <dsp:spPr>
        <a:xfrm>
          <a:off x="177779" y="1172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Barcode Picking</a:t>
          </a:r>
          <a:endParaRPr lang="en-US" sz="2500" kern="1200" dirty="0"/>
        </a:p>
      </dsp:txBody>
      <dsp:txXfrm>
        <a:off x="177779" y="1172"/>
        <a:ext cx="2132427" cy="1279456"/>
      </dsp:txXfrm>
    </dsp:sp>
    <dsp:sp modelId="{1303F17A-1586-436E-9B2F-107EFD6CF77F}">
      <dsp:nvSpPr>
        <dsp:cNvPr id="0" name=""/>
        <dsp:cNvSpPr/>
      </dsp:nvSpPr>
      <dsp:spPr>
        <a:xfrm>
          <a:off x="2523450" y="1172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Groups / Kits / BOM</a:t>
          </a:r>
          <a:endParaRPr lang="en-US" sz="2500" kern="1200" dirty="0"/>
        </a:p>
      </dsp:txBody>
      <dsp:txXfrm>
        <a:off x="2523450" y="1172"/>
        <a:ext cx="2132427" cy="1279456"/>
      </dsp:txXfrm>
    </dsp:sp>
    <dsp:sp modelId="{2AFE2308-A932-4539-8A25-2226B5A4DFB2}">
      <dsp:nvSpPr>
        <dsp:cNvPr id="0" name=""/>
        <dsp:cNvSpPr/>
      </dsp:nvSpPr>
      <dsp:spPr>
        <a:xfrm>
          <a:off x="4869121" y="1172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Product List</a:t>
          </a:r>
          <a:endParaRPr lang="en-US" sz="2500" kern="1200" dirty="0"/>
        </a:p>
      </dsp:txBody>
      <dsp:txXfrm>
        <a:off x="4869121" y="1172"/>
        <a:ext cx="2132427" cy="1279456"/>
      </dsp:txXfrm>
    </dsp:sp>
    <dsp:sp modelId="{F816AD6D-3960-4025-BC7C-3D416ACBFED0}">
      <dsp:nvSpPr>
        <dsp:cNvPr id="0" name=""/>
        <dsp:cNvSpPr/>
      </dsp:nvSpPr>
      <dsp:spPr>
        <a:xfrm>
          <a:off x="7214792" y="1172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Track stock levels</a:t>
          </a:r>
          <a:endParaRPr lang="en-US" sz="2500" kern="1200" dirty="0"/>
        </a:p>
      </dsp:txBody>
      <dsp:txXfrm>
        <a:off x="7214792" y="1172"/>
        <a:ext cx="2132427" cy="1279456"/>
      </dsp:txXfrm>
    </dsp:sp>
    <dsp:sp modelId="{D1BA76B9-4C18-42BD-A239-8BC649DC786D}">
      <dsp:nvSpPr>
        <dsp:cNvPr id="0" name=""/>
        <dsp:cNvSpPr/>
      </dsp:nvSpPr>
      <dsp:spPr>
        <a:xfrm>
          <a:off x="177779" y="1493871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Inter Store Stock Transfers</a:t>
          </a:r>
          <a:endParaRPr lang="en-US" sz="2500" kern="1200" dirty="0"/>
        </a:p>
      </dsp:txBody>
      <dsp:txXfrm>
        <a:off x="177779" y="1493871"/>
        <a:ext cx="2132427" cy="1279456"/>
      </dsp:txXfrm>
    </dsp:sp>
    <dsp:sp modelId="{3A0F7F21-DB67-49C5-8A55-418F9DDC7E0D}">
      <dsp:nvSpPr>
        <dsp:cNvPr id="0" name=""/>
        <dsp:cNvSpPr/>
      </dsp:nvSpPr>
      <dsp:spPr>
        <a:xfrm>
          <a:off x="2523450" y="1493871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Price Matrix</a:t>
          </a:r>
          <a:endParaRPr lang="en-US" sz="2500" kern="1200" dirty="0"/>
        </a:p>
      </dsp:txBody>
      <dsp:txXfrm>
        <a:off x="2523450" y="1493871"/>
        <a:ext cx="2132427" cy="1279456"/>
      </dsp:txXfrm>
    </dsp:sp>
    <dsp:sp modelId="{A2AB0EDA-7455-4518-9E5B-DE1F4666AD18}">
      <dsp:nvSpPr>
        <dsp:cNvPr id="0" name=""/>
        <dsp:cNvSpPr/>
      </dsp:nvSpPr>
      <dsp:spPr>
        <a:xfrm>
          <a:off x="4869121" y="1493871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Price Movement Tracking</a:t>
          </a:r>
          <a:endParaRPr lang="en-US" sz="2500" kern="1200" dirty="0"/>
        </a:p>
      </dsp:txBody>
      <dsp:txXfrm>
        <a:off x="4869121" y="1493871"/>
        <a:ext cx="2132427" cy="1279456"/>
      </dsp:txXfrm>
    </dsp:sp>
    <dsp:sp modelId="{EFD1F598-A169-4D63-B2B8-CB80648725C3}">
      <dsp:nvSpPr>
        <dsp:cNvPr id="0" name=""/>
        <dsp:cNvSpPr/>
      </dsp:nvSpPr>
      <dsp:spPr>
        <a:xfrm>
          <a:off x="7214792" y="1493871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Stock Adjustments</a:t>
          </a:r>
          <a:endParaRPr lang="en-US" sz="2500" kern="1200" dirty="0"/>
        </a:p>
      </dsp:txBody>
      <dsp:txXfrm>
        <a:off x="7214792" y="1493871"/>
        <a:ext cx="2132427" cy="1279456"/>
      </dsp:txXfrm>
    </dsp:sp>
    <dsp:sp modelId="{284FAA51-4497-4383-A074-B709D3597026}">
      <dsp:nvSpPr>
        <dsp:cNvPr id="0" name=""/>
        <dsp:cNvSpPr/>
      </dsp:nvSpPr>
      <dsp:spPr>
        <a:xfrm>
          <a:off x="3696286" y="2986571"/>
          <a:ext cx="2132427" cy="1279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Supplier Price and Code Listing</a:t>
          </a:r>
          <a:endParaRPr lang="en-US" sz="2500" kern="1200" dirty="0"/>
        </a:p>
      </dsp:txBody>
      <dsp:txXfrm>
        <a:off x="3696286" y="2986571"/>
        <a:ext cx="2132427" cy="127945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509690-29A6-4B89-BE61-8818381AD9F5}">
      <dsp:nvSpPr>
        <dsp:cNvPr id="0" name=""/>
        <dsp:cNvSpPr/>
      </dsp:nvSpPr>
      <dsp:spPr>
        <a:xfrm>
          <a:off x="1883764" y="713942"/>
          <a:ext cx="4766870" cy="4766870"/>
        </a:xfrm>
        <a:prstGeom prst="blockArc">
          <a:avLst>
            <a:gd name="adj1" fmla="val 1188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386B3-6CB3-4C08-8DF5-0411408D53C9}">
      <dsp:nvSpPr>
        <dsp:cNvPr id="0" name=""/>
        <dsp:cNvSpPr/>
      </dsp:nvSpPr>
      <dsp:spPr>
        <a:xfrm>
          <a:off x="1883764" y="713942"/>
          <a:ext cx="4766870" cy="4766870"/>
        </a:xfrm>
        <a:prstGeom prst="blockArc">
          <a:avLst>
            <a:gd name="adj1" fmla="val 7560000"/>
            <a:gd name="adj2" fmla="val 1188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261ED-7D6D-4DC7-8566-ABD8395F0F0E}">
      <dsp:nvSpPr>
        <dsp:cNvPr id="0" name=""/>
        <dsp:cNvSpPr/>
      </dsp:nvSpPr>
      <dsp:spPr>
        <a:xfrm>
          <a:off x="1883764" y="713942"/>
          <a:ext cx="4766870" cy="4766870"/>
        </a:xfrm>
        <a:prstGeom prst="blockArc">
          <a:avLst>
            <a:gd name="adj1" fmla="val 3240000"/>
            <a:gd name="adj2" fmla="val 756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CA1872-C2B0-4120-A8F3-6DE7B84BCC16}">
      <dsp:nvSpPr>
        <dsp:cNvPr id="0" name=""/>
        <dsp:cNvSpPr/>
      </dsp:nvSpPr>
      <dsp:spPr>
        <a:xfrm>
          <a:off x="1883764" y="713942"/>
          <a:ext cx="4766870" cy="4766870"/>
        </a:xfrm>
        <a:prstGeom prst="blockArc">
          <a:avLst>
            <a:gd name="adj1" fmla="val 20520000"/>
            <a:gd name="adj2" fmla="val 324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035F5-85F0-4CC0-870A-4B0968D9682E}">
      <dsp:nvSpPr>
        <dsp:cNvPr id="0" name=""/>
        <dsp:cNvSpPr/>
      </dsp:nvSpPr>
      <dsp:spPr>
        <a:xfrm>
          <a:off x="1883764" y="713942"/>
          <a:ext cx="4766870" cy="4766870"/>
        </a:xfrm>
        <a:prstGeom prst="blockArc">
          <a:avLst>
            <a:gd name="adj1" fmla="val 16200000"/>
            <a:gd name="adj2" fmla="val 2052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BD7ED2-EEAA-49E6-B6D2-1921302C9468}">
      <dsp:nvSpPr>
        <dsp:cNvPr id="0" name=""/>
        <dsp:cNvSpPr/>
      </dsp:nvSpPr>
      <dsp:spPr>
        <a:xfrm>
          <a:off x="3171229" y="2001407"/>
          <a:ext cx="2191940" cy="2191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Material Planning</a:t>
          </a:r>
          <a:endParaRPr lang="en-US" sz="3200" kern="1200" dirty="0"/>
        </a:p>
      </dsp:txBody>
      <dsp:txXfrm>
        <a:off x="3171229" y="2001407"/>
        <a:ext cx="2191940" cy="2191940"/>
      </dsp:txXfrm>
    </dsp:sp>
    <dsp:sp modelId="{45FA6082-AF3D-42DF-AF16-AE475F41E47E}">
      <dsp:nvSpPr>
        <dsp:cNvPr id="0" name=""/>
        <dsp:cNvSpPr/>
      </dsp:nvSpPr>
      <dsp:spPr>
        <a:xfrm>
          <a:off x="3500020" y="2000"/>
          <a:ext cx="1534358" cy="153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Shop floor management</a:t>
          </a:r>
          <a:endParaRPr lang="en-US" sz="1500" kern="1200" dirty="0"/>
        </a:p>
      </dsp:txBody>
      <dsp:txXfrm>
        <a:off x="3500020" y="2000"/>
        <a:ext cx="1534358" cy="1534358"/>
      </dsp:txXfrm>
    </dsp:sp>
    <dsp:sp modelId="{76060E78-347A-4135-B93A-FEBBF5C8A483}">
      <dsp:nvSpPr>
        <dsp:cNvPr id="0" name=""/>
        <dsp:cNvSpPr/>
      </dsp:nvSpPr>
      <dsp:spPr>
        <a:xfrm>
          <a:off x="5714268" y="1610746"/>
          <a:ext cx="1534358" cy="153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Traceability </a:t>
          </a:r>
          <a:endParaRPr lang="en-US" sz="1500" kern="1200" dirty="0"/>
        </a:p>
      </dsp:txBody>
      <dsp:txXfrm>
        <a:off x="5714268" y="1610746"/>
        <a:ext cx="1534358" cy="1534358"/>
      </dsp:txXfrm>
    </dsp:sp>
    <dsp:sp modelId="{5D049034-D8A4-469A-90AE-DDF6E8B1D7C7}">
      <dsp:nvSpPr>
        <dsp:cNvPr id="0" name=""/>
        <dsp:cNvSpPr/>
      </dsp:nvSpPr>
      <dsp:spPr>
        <a:xfrm>
          <a:off x="4868501" y="4213750"/>
          <a:ext cx="1534358" cy="153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Plant maintenance</a:t>
          </a:r>
          <a:endParaRPr lang="en-US" sz="1500" kern="1200" dirty="0"/>
        </a:p>
      </dsp:txBody>
      <dsp:txXfrm>
        <a:off x="4868501" y="4213750"/>
        <a:ext cx="1534358" cy="1534358"/>
      </dsp:txXfrm>
    </dsp:sp>
    <dsp:sp modelId="{D6ED7D38-B298-4225-A64F-17A2CE13BBA6}">
      <dsp:nvSpPr>
        <dsp:cNvPr id="0" name=""/>
        <dsp:cNvSpPr/>
      </dsp:nvSpPr>
      <dsp:spPr>
        <a:xfrm>
          <a:off x="2131540" y="4213750"/>
          <a:ext cx="1534358" cy="153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Labor &amp; material costing</a:t>
          </a:r>
          <a:endParaRPr lang="en-US" sz="1500" kern="1200" dirty="0"/>
        </a:p>
      </dsp:txBody>
      <dsp:txXfrm>
        <a:off x="2131540" y="4213750"/>
        <a:ext cx="1534358" cy="1534358"/>
      </dsp:txXfrm>
    </dsp:sp>
    <dsp:sp modelId="{C1C6588A-9A76-4A5E-8503-07FC4857EDC6}">
      <dsp:nvSpPr>
        <dsp:cNvPr id="0" name=""/>
        <dsp:cNvSpPr/>
      </dsp:nvSpPr>
      <dsp:spPr>
        <a:xfrm>
          <a:off x="1285772" y="1610746"/>
          <a:ext cx="1534358" cy="153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Work center scheduling</a:t>
          </a:r>
          <a:endParaRPr lang="en-US" sz="1500" kern="1200" dirty="0"/>
        </a:p>
      </dsp:txBody>
      <dsp:txXfrm>
        <a:off x="1285772" y="1610746"/>
        <a:ext cx="1534358" cy="153435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0C6EFA-B092-428E-8689-4C1C04721D23}">
      <dsp:nvSpPr>
        <dsp:cNvPr id="0" name=""/>
        <dsp:cNvSpPr/>
      </dsp:nvSpPr>
      <dsp:spPr>
        <a:xfrm>
          <a:off x="2980304" y="0"/>
          <a:ext cx="4480560" cy="27432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Internal processes.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Sales analysis.</a:t>
          </a:r>
          <a:endParaRPr lang="en-US" sz="3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Inventory analysis </a:t>
          </a:r>
          <a:endParaRPr lang="en-US" sz="3000" kern="1200" dirty="0"/>
        </a:p>
      </dsp:txBody>
      <dsp:txXfrm>
        <a:off x="2980304" y="0"/>
        <a:ext cx="4480560" cy="2743200"/>
      </dsp:txXfrm>
    </dsp:sp>
    <dsp:sp modelId="{0869960A-D2FF-433E-AAEB-1453F07D9A04}">
      <dsp:nvSpPr>
        <dsp:cNvPr id="0" name=""/>
        <dsp:cNvSpPr/>
      </dsp:nvSpPr>
      <dsp:spPr>
        <a:xfrm>
          <a:off x="6735" y="0"/>
          <a:ext cx="2973568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Current state analysis</a:t>
          </a:r>
          <a:endParaRPr lang="en-US" sz="3200" kern="1200" dirty="0"/>
        </a:p>
      </dsp:txBody>
      <dsp:txXfrm>
        <a:off x="6735" y="0"/>
        <a:ext cx="2973568" cy="27432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E0786A-99A0-4252-8602-64D1EFAF6DF6}">
      <dsp:nvSpPr>
        <dsp:cNvPr id="0" name=""/>
        <dsp:cNvSpPr/>
      </dsp:nvSpPr>
      <dsp:spPr>
        <a:xfrm>
          <a:off x="0" y="0"/>
          <a:ext cx="63398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/>
            <a:t>The arrival of an order from the customer</a:t>
          </a:r>
          <a:endParaRPr lang="en-US" sz="3200" kern="1200" dirty="0"/>
        </a:p>
      </dsp:txBody>
      <dsp:txXfrm>
        <a:off x="0" y="0"/>
        <a:ext cx="5239578" cy="995711"/>
      </dsp:txXfrm>
    </dsp:sp>
    <dsp:sp modelId="{CA83B1AC-AAF1-444F-B9F2-B8401E49A748}">
      <dsp:nvSpPr>
        <dsp:cNvPr id="0" name=""/>
        <dsp:cNvSpPr/>
      </dsp:nvSpPr>
      <dsp:spPr>
        <a:xfrm>
          <a:off x="530961" y="1176750"/>
          <a:ext cx="63398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Ensure </a:t>
          </a:r>
          <a:r>
            <a:rPr lang="en-GB" sz="2800" kern="1200" dirty="0"/>
            <a:t>the availability of </a:t>
          </a:r>
          <a:r>
            <a:rPr lang="en-GB" sz="2800" kern="1200" dirty="0" smtClean="0"/>
            <a:t>stock.</a:t>
          </a:r>
          <a:endParaRPr lang="en-GB" sz="2800" kern="1200" dirty="0"/>
        </a:p>
      </dsp:txBody>
      <dsp:txXfrm>
        <a:off x="530961" y="1176750"/>
        <a:ext cx="5161665" cy="995711"/>
      </dsp:txXfrm>
    </dsp:sp>
    <dsp:sp modelId="{A3F41247-FA15-46FF-96C0-53192EF3FB23}">
      <dsp:nvSpPr>
        <dsp:cNvPr id="0" name=""/>
        <dsp:cNvSpPr/>
      </dsp:nvSpPr>
      <dsp:spPr>
        <a:xfrm>
          <a:off x="1053998" y="2353500"/>
          <a:ext cx="63398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/>
            <a:t>Make </a:t>
          </a:r>
          <a:r>
            <a:rPr lang="en-GB" sz="2800" kern="1200" dirty="0" smtClean="0"/>
            <a:t>Production order.</a:t>
          </a:r>
          <a:endParaRPr lang="en-GB" sz="2800" kern="1200" dirty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/>
        </a:p>
      </dsp:txBody>
      <dsp:txXfrm>
        <a:off x="1053998" y="2353500"/>
        <a:ext cx="5169590" cy="995711"/>
      </dsp:txXfrm>
    </dsp:sp>
    <dsp:sp modelId="{190DFDDF-6758-49E9-813A-7E17C6E4AC03}">
      <dsp:nvSpPr>
        <dsp:cNvPr id="0" name=""/>
        <dsp:cNvSpPr/>
      </dsp:nvSpPr>
      <dsp:spPr>
        <a:xfrm>
          <a:off x="1584959" y="3530251"/>
          <a:ext cx="63398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/>
            <a:t>Feedback from the stores when the order is complete.</a:t>
          </a:r>
          <a:endParaRPr lang="en-US" sz="2800" kern="1200" dirty="0"/>
        </a:p>
      </dsp:txBody>
      <dsp:txXfrm>
        <a:off x="1584959" y="3530251"/>
        <a:ext cx="5161665" cy="995711"/>
      </dsp:txXfrm>
    </dsp:sp>
    <dsp:sp modelId="{42044A3A-4D7D-4A11-9F5B-9B11BAF9111E}">
      <dsp:nvSpPr>
        <dsp:cNvPr id="0" name=""/>
        <dsp:cNvSpPr/>
      </dsp:nvSpPr>
      <dsp:spPr>
        <a:xfrm>
          <a:off x="5692627" y="76262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5692627" y="762624"/>
        <a:ext cx="647212" cy="647212"/>
      </dsp:txXfrm>
    </dsp:sp>
    <dsp:sp modelId="{15F382EC-10C8-49C5-883F-B946082A890E}">
      <dsp:nvSpPr>
        <dsp:cNvPr id="0" name=""/>
        <dsp:cNvSpPr/>
      </dsp:nvSpPr>
      <dsp:spPr>
        <a:xfrm>
          <a:off x="6223588" y="193937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6223588" y="1939375"/>
        <a:ext cx="647212" cy="647212"/>
      </dsp:txXfrm>
    </dsp:sp>
    <dsp:sp modelId="{B0A34AA1-4CF5-4205-9EE8-AC788CEFF693}">
      <dsp:nvSpPr>
        <dsp:cNvPr id="0" name=""/>
        <dsp:cNvSpPr/>
      </dsp:nvSpPr>
      <dsp:spPr>
        <a:xfrm>
          <a:off x="6746625" y="311612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6746625" y="3116125"/>
        <a:ext cx="647212" cy="647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0.26749</cdr:x>
      <cdr:y>0.12786</cdr:y>
    </cdr:from>
    <cdr:to>
      <cdr:x>0.4546</cdr:x>
      <cdr:y>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058657" y="331260"/>
          <a:ext cx="1440036" cy="22595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>
          <a:solidFill>
            <a:srgbClr val="92D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sz="2000" dirty="0" smtClean="0"/>
        </a:p>
        <a:p xmlns:a="http://schemas.openxmlformats.org/drawingml/2006/main">
          <a:endParaRPr lang="en-US" sz="2000" dirty="0"/>
        </a:p>
        <a:p xmlns:a="http://schemas.openxmlformats.org/drawingml/2006/main">
          <a:endParaRPr lang="en-US" sz="2000" dirty="0" smtClean="0"/>
        </a:p>
        <a:p xmlns:a="http://schemas.openxmlformats.org/drawingml/2006/main">
          <a:r>
            <a:rPr lang="en-US" sz="2000" dirty="0" smtClean="0"/>
            <a:t>        </a:t>
          </a:r>
          <a:r>
            <a:rPr lang="en-US" sz="2000" dirty="0" smtClean="0">
              <a:solidFill>
                <a:srgbClr val="FF0000"/>
              </a:solidFill>
            </a:rPr>
            <a:t>B</a:t>
          </a:r>
          <a:endParaRPr lang="en-US" sz="32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0.46181</cdr:x>
      <cdr:y>0.08897</cdr:y>
    </cdr:from>
    <cdr:to>
      <cdr:x>0.9802</cdr:x>
      <cdr:y>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554182" y="230502"/>
          <a:ext cx="3989618" cy="236029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>
          <a:solidFill>
            <a:srgbClr val="FFC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>
              <a:solidFill>
                <a:srgbClr val="FFFF00"/>
              </a:solidFill>
              <a:cs typeface="+mj-cs"/>
            </a:rPr>
            <a:t>C</a:t>
          </a:r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pPr algn="ctr"/>
          <a:endParaRPr lang="en-US" sz="2800" b="1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0.0495</cdr:x>
      <cdr:y>0.20702</cdr:y>
    </cdr:from>
    <cdr:to>
      <cdr:x>0.26706</cdr:x>
      <cdr:y>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381000" y="536347"/>
          <a:ext cx="1674347" cy="20544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r>
            <a:rPr lang="en-US" sz="1800" dirty="0" smtClean="0"/>
            <a:t>                       </a:t>
          </a:r>
        </a:p>
        <a:p xmlns:a="http://schemas.openxmlformats.org/drawingml/2006/main">
          <a:endParaRPr lang="en-US" sz="1800" dirty="0">
            <a:solidFill>
              <a:srgbClr val="FF0000"/>
            </a:solidFill>
          </a:endParaRPr>
        </a:p>
        <a:p xmlns:a="http://schemas.openxmlformats.org/drawingml/2006/main">
          <a:endParaRPr lang="en-US" sz="1800" dirty="0" smtClean="0">
            <a:solidFill>
              <a:srgbClr val="FF0000"/>
            </a:solidFill>
          </a:endParaRPr>
        </a:p>
        <a:p xmlns:a="http://schemas.openxmlformats.org/drawingml/2006/main">
          <a:r>
            <a:rPr lang="en-US" sz="1800" dirty="0">
              <a:solidFill>
                <a:srgbClr val="FF0000"/>
              </a:solidFill>
            </a:rPr>
            <a:t> </a:t>
          </a:r>
          <a:r>
            <a:rPr lang="en-US" sz="1800" dirty="0" smtClean="0">
              <a:solidFill>
                <a:srgbClr val="FF0000"/>
              </a:solidFill>
            </a:rPr>
            <a:t>                  </a:t>
          </a:r>
          <a:r>
            <a:rPr lang="en-US" sz="1800" dirty="0" smtClean="0">
              <a:solidFill>
                <a:srgbClr val="FF0000"/>
              </a:solidFill>
            </a:rPr>
            <a:t>A</a:t>
          </a:r>
          <a:r>
            <a:rPr lang="en-US" sz="1800" dirty="0" smtClean="0"/>
            <a:t> </a:t>
          </a:r>
          <a:endParaRPr lang="en-US" sz="1800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pPr algn="ctr"/>
          <a:r>
            <a:rPr lang="en-US" sz="2800" b="1" dirty="0">
              <a:solidFill>
                <a:srgbClr val="FF0000"/>
              </a:solidFill>
            </a:rPr>
            <a:t>A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0.05435</cdr:x>
      <cdr:y>0.3265</cdr:y>
    </cdr:from>
    <cdr:to>
      <cdr:x>0.11957</cdr:x>
      <cdr:y>0.98238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381000" y="1581391"/>
          <a:ext cx="457200" cy="31767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FF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endParaRPr lang="en-US" dirty="0"/>
        </a:p>
        <a:p xmlns:a="http://schemas.openxmlformats.org/drawingml/2006/main">
          <a:r>
            <a:rPr lang="en-US" sz="2800" b="1" dirty="0" smtClean="0">
              <a:solidFill>
                <a:srgbClr val="FF0000"/>
              </a:solidFill>
            </a:rPr>
            <a:t>A</a:t>
          </a:r>
          <a:endParaRPr lang="en-US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0.11957</cdr:x>
      <cdr:y>0.08738</cdr:y>
    </cdr:from>
    <cdr:to>
      <cdr:x>0.18059</cdr:x>
      <cdr:y>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838200" y="250105"/>
          <a:ext cx="427808" cy="26121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92D05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 sz="2000"/>
        </a:p>
        <a:p xmlns:a="http://schemas.openxmlformats.org/drawingml/2006/main">
          <a:endParaRPr lang="en-US" sz="2000"/>
        </a:p>
        <a:p xmlns:a="http://schemas.openxmlformats.org/drawingml/2006/main">
          <a:endParaRPr lang="en-US" sz="2000"/>
        </a:p>
        <a:p xmlns:a="http://schemas.openxmlformats.org/drawingml/2006/main">
          <a:endParaRPr lang="en-US" sz="2000"/>
        </a:p>
        <a:p xmlns:a="http://schemas.openxmlformats.org/drawingml/2006/main">
          <a:endParaRPr lang="en-US" sz="2000"/>
        </a:p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/>
            <a:t>B</a:t>
          </a:r>
        </a:p>
        <a:p xmlns:a="http://schemas.openxmlformats.org/drawingml/2006/main">
          <a:endParaRPr lang="en-US" sz="2000"/>
        </a:p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0.17698</cdr:x>
      <cdr:y>0.09515</cdr:y>
    </cdr:from>
    <cdr:to>
      <cdr:x>0.48913</cdr:x>
      <cdr:y>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1240700" y="460856"/>
          <a:ext cx="2188299" cy="43826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FFC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endParaRPr lang="en-US"/>
        </a:p>
        <a:p xmlns:a="http://schemas.openxmlformats.org/drawingml/2006/main">
          <a:pPr algn="ctr"/>
          <a:r>
            <a:rPr lang="en-US" sz="2800" b="1">
              <a:solidFill>
                <a:schemeClr val="bg1"/>
              </a:solidFill>
            </a:rPr>
            <a:t>C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27005" y="228600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Lady" descr="PPP_BUSI_TLE_Networking_2007_element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590821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0" name="Brown Suit Guy" descr="PPP_BUSI_TLE_Networking_2007_elements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620042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9" name="Back of Head" descr="PPP_BUSI_TLE_Networking_2007_elements2.jp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5944645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 cstate="print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5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Lady" descr="PPP_BUSI_TLE_Networking_2007_elements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590821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1" name="Brown Suit Guy" descr="PPP_BUSI_TLE_Networking_2007_elements4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620042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2" name="Back of Head" descr="PPP_BUSI_TLE_Networking_2007_elements2.jpg"/>
          <p:cNvPicPr preferRelativeResize="0"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38200" y="5944645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0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0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 cstate="print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ERP system at PPIC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495800"/>
            <a:ext cx="4343400" cy="2057400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 smtClean="0"/>
              <a:t>Presented by</a:t>
            </a:r>
          </a:p>
          <a:p>
            <a:r>
              <a:rPr lang="en-US" sz="3600" dirty="0" err="1" smtClean="0"/>
              <a:t>Waleed</a:t>
            </a:r>
            <a:r>
              <a:rPr lang="en-US" sz="3600" dirty="0" smtClean="0"/>
              <a:t> </a:t>
            </a:r>
            <a:r>
              <a:rPr lang="en-US" sz="3600" dirty="0" err="1" smtClean="0"/>
              <a:t>Rawhi</a:t>
            </a:r>
            <a:endParaRPr lang="en-US" sz="3600" dirty="0" smtClean="0"/>
          </a:p>
          <a:p>
            <a:r>
              <a:rPr lang="en-US" sz="3600" dirty="0" smtClean="0"/>
              <a:t>Ahmed </a:t>
            </a:r>
            <a:r>
              <a:rPr lang="en-US" sz="3600" dirty="0" err="1" smtClean="0"/>
              <a:t>Tomeh</a:t>
            </a:r>
            <a:endParaRPr lang="en-US" sz="3600" dirty="0" smtClean="0"/>
          </a:p>
          <a:p>
            <a:r>
              <a:rPr lang="en-US" sz="3600" dirty="0" err="1" smtClean="0"/>
              <a:t>Mohamad</a:t>
            </a:r>
            <a:r>
              <a:rPr lang="en-US" sz="3600" dirty="0" smtClean="0"/>
              <a:t> </a:t>
            </a:r>
            <a:r>
              <a:rPr lang="en-US" sz="3600" dirty="0" err="1" smtClean="0"/>
              <a:t>shtaiwy</a:t>
            </a:r>
            <a:endParaRPr lang="en-US" sz="3600" dirty="0" smtClean="0"/>
          </a:p>
          <a:p>
            <a:r>
              <a:rPr lang="en-US" sz="3600" dirty="0" err="1" smtClean="0"/>
              <a:t>Siham</a:t>
            </a:r>
            <a:r>
              <a:rPr lang="en-US" sz="3600" dirty="0" smtClean="0"/>
              <a:t> Abu </a:t>
            </a:r>
            <a:r>
              <a:rPr lang="en-US" sz="3600" dirty="0" err="1" smtClean="0"/>
              <a:t>Rabie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main system is</a:t>
            </a:r>
            <a:br>
              <a:rPr lang="en-US" dirty="0" smtClean="0"/>
            </a:br>
            <a:r>
              <a:rPr lang="en-US" dirty="0" smtClean="0"/>
              <a:t>Forecasting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Which it is the key in planning issues.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will discuss later on this presentation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Functions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-228600" y="1600200"/>
          <a:ext cx="95250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functions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0" y="1066800"/>
          <a:ext cx="85344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09600" y="1752600"/>
          <a:ext cx="7467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processes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92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Processes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-152400" y="1484784"/>
          <a:ext cx="92964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Processes 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11560" y="1752600"/>
          <a:ext cx="7848871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7848600" cy="1066800"/>
          </a:xfrm>
        </p:spPr>
        <p:txBody>
          <a:bodyPr/>
          <a:lstStyle/>
          <a:p>
            <a:r>
              <a:rPr lang="en-US" dirty="0" smtClean="0"/>
              <a:t>Sales current state analysis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848600" cy="1066800"/>
          </a:xfrm>
        </p:spPr>
        <p:txBody>
          <a:bodyPr/>
          <a:lstStyle/>
          <a:p>
            <a:r>
              <a:rPr lang="en-US" dirty="0" smtClean="0"/>
              <a:t>Sales Analysis Methodology</a:t>
            </a:r>
            <a:endParaRPr lang="en-US" dirty="0"/>
          </a:p>
        </p:txBody>
      </p:sp>
      <p:sp>
        <p:nvSpPr>
          <p:cNvPr id="4" name=" 3"/>
          <p:cNvSpPr/>
          <p:nvPr/>
        </p:nvSpPr>
        <p:spPr>
          <a:xfrm>
            <a:off x="215821" y="706388"/>
            <a:ext cx="8712358" cy="5445223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1174181" y="4855648"/>
            <a:ext cx="1489813" cy="1295963"/>
            <a:chOff x="958664" y="4149260"/>
            <a:chExt cx="1489813" cy="1295963"/>
          </a:xfrm>
        </p:grpSpPr>
        <p:sp>
          <p:nvSpPr>
            <p:cNvPr id="6" name="Rectangle 5"/>
            <p:cNvSpPr/>
            <p:nvPr/>
          </p:nvSpPr>
          <p:spPr>
            <a:xfrm>
              <a:off x="958664" y="4149260"/>
              <a:ext cx="1489813" cy="129596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958664" y="4149260"/>
              <a:ext cx="1489813" cy="129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179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dirty="0" smtClean="0"/>
                <a:t>Sales data collection</a:t>
              </a:r>
              <a:endParaRPr lang="en-US" sz="2600" kern="1200" dirty="0"/>
            </a:p>
          </p:txBody>
        </p:sp>
      </p:grpSp>
      <p:sp>
        <p:nvSpPr>
          <p:cNvPr id="8" name="Oval 7"/>
          <p:cNvSpPr/>
          <p:nvPr/>
        </p:nvSpPr>
        <p:spPr>
          <a:xfrm>
            <a:off x="2489747" y="3488897"/>
            <a:ext cx="348494" cy="348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2663994" y="3663144"/>
            <a:ext cx="2212806" cy="2488467"/>
            <a:chOff x="2448477" y="2956756"/>
            <a:chExt cx="1829595" cy="2488467"/>
          </a:xfrm>
        </p:grpSpPr>
        <p:sp>
          <p:nvSpPr>
            <p:cNvPr id="10" name="Rectangle 9"/>
            <p:cNvSpPr/>
            <p:nvPr/>
          </p:nvSpPr>
          <p:spPr>
            <a:xfrm>
              <a:off x="2448477" y="2956756"/>
              <a:ext cx="1829595" cy="248846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2448477" y="2956756"/>
              <a:ext cx="1829595" cy="2488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660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Products ABC classifications</a:t>
              </a:r>
              <a:endParaRPr lang="en-US" sz="2600" kern="1200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4297561" y="2555586"/>
            <a:ext cx="461754" cy="46175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4528439" y="2786463"/>
            <a:ext cx="1829595" cy="3365148"/>
            <a:chOff x="4312922" y="2080075"/>
            <a:chExt cx="1829595" cy="3365148"/>
          </a:xfrm>
        </p:grpSpPr>
        <p:sp>
          <p:nvSpPr>
            <p:cNvPr id="14" name="Rectangle 13"/>
            <p:cNvSpPr/>
            <p:nvPr/>
          </p:nvSpPr>
          <p:spPr>
            <a:xfrm>
              <a:off x="4312922" y="2080075"/>
              <a:ext cx="1829595" cy="336514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4312922" y="2080075"/>
              <a:ext cx="1829595" cy="33651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4674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Forecasting models tests.</a:t>
              </a:r>
              <a:endParaRPr lang="en-US" sz="2600" kern="1200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6266554" y="1938097"/>
            <a:ext cx="618577" cy="6185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7" name="Group 16"/>
          <p:cNvGrpSpPr/>
          <p:nvPr/>
        </p:nvGrpSpPr>
        <p:grpSpPr>
          <a:xfrm>
            <a:off x="6575843" y="2247386"/>
            <a:ext cx="1829595" cy="3904225"/>
            <a:chOff x="6360326" y="1540998"/>
            <a:chExt cx="1829595" cy="3904225"/>
          </a:xfrm>
        </p:grpSpPr>
        <p:sp>
          <p:nvSpPr>
            <p:cNvPr id="18" name="Rectangle 17"/>
            <p:cNvSpPr/>
            <p:nvPr/>
          </p:nvSpPr>
          <p:spPr>
            <a:xfrm>
              <a:off x="6360326" y="1540998"/>
              <a:ext cx="1829595" cy="390422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6360326" y="1540998"/>
              <a:ext cx="1829595" cy="3904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7771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dirty="0" smtClean="0"/>
                <a:t>Choose the suitable forecasting system.</a:t>
              </a:r>
              <a:endParaRPr lang="en-US" sz="2600" kern="1200" dirty="0"/>
            </a:p>
          </p:txBody>
        </p:sp>
      </p:grpSp>
      <p:sp>
        <p:nvSpPr>
          <p:cNvPr id="20" name="Oval 19"/>
          <p:cNvSpPr/>
          <p:nvPr/>
        </p:nvSpPr>
        <p:spPr>
          <a:xfrm>
            <a:off x="1143000" y="4495800"/>
            <a:ext cx="348494" cy="348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Preforms</a:t>
            </a:r>
            <a:r>
              <a:rPr lang="en-US" dirty="0" smtClean="0"/>
              <a:t> ( PET )</a:t>
            </a:r>
          </a:p>
          <a:p>
            <a:endParaRPr lang="en-US" dirty="0" smtClean="0"/>
          </a:p>
          <a:p>
            <a:r>
              <a:rPr lang="en-US" dirty="0" smtClean="0"/>
              <a:t>Pipes. </a:t>
            </a:r>
          </a:p>
          <a:p>
            <a:endParaRPr lang="en-US" dirty="0" smtClean="0"/>
          </a:p>
          <a:p>
            <a:r>
              <a:rPr lang="en-US" dirty="0" smtClean="0"/>
              <a:t>Bottles.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Covered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Project overview.</a:t>
            </a:r>
          </a:p>
          <a:p>
            <a:r>
              <a:rPr lang="en-US" dirty="0" smtClean="0"/>
              <a:t>ERP Requirements.</a:t>
            </a:r>
          </a:p>
          <a:p>
            <a:r>
              <a:rPr lang="en-US" dirty="0" smtClean="0"/>
              <a:t>Current State Analysis.</a:t>
            </a:r>
          </a:p>
          <a:p>
            <a:r>
              <a:rPr lang="en-US" sz="2200" dirty="0" smtClean="0"/>
              <a:t>- Internal processes.</a:t>
            </a:r>
          </a:p>
          <a:p>
            <a:r>
              <a:rPr lang="en-US" sz="2200" dirty="0" smtClean="0"/>
              <a:t>- Sales system.</a:t>
            </a:r>
          </a:p>
          <a:p>
            <a:r>
              <a:rPr lang="en-US" sz="2200" dirty="0" smtClean="0"/>
              <a:t>- Inventory system.</a:t>
            </a:r>
          </a:p>
          <a:p>
            <a:r>
              <a:rPr lang="en-US" dirty="0" smtClean="0"/>
              <a:t>Suggested improvements.</a:t>
            </a:r>
            <a:endParaRPr lang="en-US" dirty="0" smtClean="0"/>
          </a:p>
          <a:p>
            <a:r>
              <a:rPr lang="en-US" sz="2200" dirty="0" smtClean="0"/>
              <a:t>- </a:t>
            </a:r>
            <a:r>
              <a:rPr lang="en-US" sz="2200" dirty="0" smtClean="0"/>
              <a:t>Future sales system.</a:t>
            </a:r>
          </a:p>
          <a:p>
            <a:r>
              <a:rPr lang="en-US" sz="2200" dirty="0" smtClean="0"/>
              <a:t>- Future inventory system.</a:t>
            </a:r>
          </a:p>
          <a:p>
            <a:r>
              <a:rPr lang="en-US" dirty="0" smtClean="0"/>
              <a:t>Recommendations.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for </a:t>
            </a:r>
            <a:r>
              <a:rPr lang="en-US" dirty="0" err="1" smtClean="0"/>
              <a:t>Preforms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924800" cy="4525963"/>
          </a:xfrm>
        </p:spPr>
        <p:txBody>
          <a:bodyPr/>
          <a:lstStyle/>
          <a:p>
            <a:r>
              <a:rPr lang="en-US" dirty="0" err="1" smtClean="0"/>
              <a:t>Preform</a:t>
            </a:r>
            <a:r>
              <a:rPr lang="en-US" dirty="0" smtClean="0"/>
              <a:t> Sales at 2012 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for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7924800" cy="4525963"/>
          </a:xfrm>
        </p:spPr>
        <p:txBody>
          <a:bodyPr/>
          <a:lstStyle/>
          <a:p>
            <a:r>
              <a:rPr lang="en-US" dirty="0" smtClean="0"/>
              <a:t>Pipes Sales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for bottles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Bottles sales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33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ABC Classification for </a:t>
            </a:r>
            <a:r>
              <a:rPr lang="en-US" dirty="0" err="1" smtClean="0"/>
              <a:t>preforms</a:t>
            </a:r>
            <a:endParaRPr lang="en-US" dirty="0"/>
          </a:p>
        </p:txBody>
      </p:sp>
      <p:graphicFrame>
        <p:nvGraphicFramePr>
          <p:cNvPr id="4" name="مخطط 111"/>
          <p:cNvGraphicFramePr/>
          <p:nvPr/>
        </p:nvGraphicFramePr>
        <p:xfrm>
          <a:off x="0" y="1143000"/>
          <a:ext cx="76962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" y="3886200"/>
          <a:ext cx="8458198" cy="2590801"/>
        </p:xfrm>
        <a:graphic>
          <a:graphicData uri="http://schemas.openxmlformats.org/drawingml/2006/table">
            <a:tbl>
              <a:tblPr/>
              <a:tblGrid>
                <a:gridCol w="1456045"/>
                <a:gridCol w="1323759"/>
                <a:gridCol w="1383152"/>
                <a:gridCol w="1456045"/>
                <a:gridCol w="1383152"/>
                <a:gridCol w="1456045"/>
              </a:tblGrid>
              <a:tr h="11654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Description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number of parts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Percentage of items in the sales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Cumulative usage value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Percentage of annual sales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Cumulative of annual sales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56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%82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%82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6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%44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%95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6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latin typeface="Calibri"/>
                          <a:ea typeface="Times New Roman"/>
                          <a:cs typeface="Times New Roman"/>
                        </a:rPr>
                        <a:t>%56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6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ABC Classification for Pipes</a:t>
            </a:r>
            <a:endParaRPr lang="en-US" dirty="0"/>
          </a:p>
        </p:txBody>
      </p:sp>
      <p:pic>
        <p:nvPicPr>
          <p:cNvPr id="4" name="صورة 110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16216" t="7317" r="6306"/>
          <a:stretch>
            <a:fillRect/>
          </a:stretch>
        </p:blipFill>
        <p:spPr bwMode="auto">
          <a:xfrm>
            <a:off x="609600" y="1143000"/>
            <a:ext cx="7391400" cy="2895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0998" y="4114799"/>
          <a:ext cx="8458202" cy="2514602"/>
        </p:xfrm>
        <a:graphic>
          <a:graphicData uri="http://schemas.openxmlformats.org/drawingml/2006/table">
            <a:tbl>
              <a:tblPr/>
              <a:tblGrid>
                <a:gridCol w="1456045"/>
                <a:gridCol w="1323759"/>
                <a:gridCol w="1383154"/>
                <a:gridCol w="1456045"/>
                <a:gridCol w="1383154"/>
                <a:gridCol w="1456045"/>
              </a:tblGrid>
              <a:tr h="11312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Description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number of parts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Percentage of items in the sales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Cumulative usage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Percentage of annual sales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Cumulative of annual sales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45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%80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%80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45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%50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%95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45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%50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100%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45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63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100%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ABC Classification for bottles</a:t>
            </a:r>
            <a:endParaRPr lang="en-US" dirty="0"/>
          </a:p>
        </p:txBody>
      </p:sp>
      <p:graphicFrame>
        <p:nvGraphicFramePr>
          <p:cNvPr id="4" name="مخطط 112"/>
          <p:cNvGraphicFramePr/>
          <p:nvPr/>
        </p:nvGraphicFramePr>
        <p:xfrm>
          <a:off x="838200" y="1066800"/>
          <a:ext cx="7010400" cy="2862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4038600"/>
          <a:ext cx="7848600" cy="2459304"/>
        </p:xfrm>
        <a:graphic>
          <a:graphicData uri="http://schemas.openxmlformats.org/drawingml/2006/table">
            <a:tbl>
              <a:tblPr/>
              <a:tblGrid>
                <a:gridCol w="1351105"/>
                <a:gridCol w="1228353"/>
                <a:gridCol w="1283466"/>
                <a:gridCol w="1351105"/>
                <a:gridCol w="1283466"/>
                <a:gridCol w="1351105"/>
              </a:tblGrid>
              <a:tr h="1010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Description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number of parts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Percentage of items in the sales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Cumulative usage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Percentage of annual sales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Cumulative of annual sales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369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70%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%70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369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%34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%29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%99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369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%66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37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Times New Roman"/>
                          <a:cs typeface="Times New Roman"/>
                        </a:rPr>
                        <a:t>%100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current forecasting system we found that there is no accurate forecasting system.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The company forecasts its sales by the last quantity produced in the last year.</a:t>
            </a:r>
          </a:p>
          <a:p>
            <a:r>
              <a:rPr lang="en-US" dirty="0" smtClean="0"/>
              <a:t>Which means that all over the forecasted year the quantity remains the same.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Pipes Forecasting ( moving average )</a:t>
            </a:r>
            <a:endParaRPr lang="en-US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609600" y="1371600"/>
          <a:ext cx="7848600" cy="4724400"/>
        </p:xfrm>
        <a:graphic>
          <a:graphicData uri="http://schemas.openxmlformats.org/presentationml/2006/ole">
            <p:oleObj spid="_x0000_s6145" name="Graph" r:id="rId3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Pipes Forecasting ( Single Exponential smoothing )</a:t>
            </a:r>
            <a:endParaRPr 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685800" y="1524000"/>
          <a:ext cx="6781800" cy="4267200"/>
        </p:xfrm>
        <a:graphic>
          <a:graphicData uri="http://schemas.openxmlformats.org/presentationml/2006/ole">
            <p:oleObj spid="_x0000_s5121" name="Graph" r:id="rId3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09600" y="1752600"/>
          <a:ext cx="7467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Pipes Forecasting ( Naïve forecasting)</a:t>
            </a:r>
            <a:endParaRPr lang="en-US" dirty="0"/>
          </a:p>
        </p:txBody>
      </p:sp>
      <p:graphicFrame>
        <p:nvGraphicFramePr>
          <p:cNvPr id="4" name="مخطط 113"/>
          <p:cNvGraphicFramePr/>
          <p:nvPr/>
        </p:nvGraphicFramePr>
        <p:xfrm>
          <a:off x="457200" y="1752600"/>
          <a:ext cx="79248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Pipes Forecasting</a:t>
            </a:r>
            <a:endParaRPr lang="en-US" dirty="0"/>
          </a:p>
        </p:txBody>
      </p:sp>
      <p:graphicFrame>
        <p:nvGraphicFramePr>
          <p:cNvPr id="4" name="مخطط 113"/>
          <p:cNvGraphicFramePr/>
          <p:nvPr/>
        </p:nvGraphicFramePr>
        <p:xfrm>
          <a:off x="609600" y="1066800"/>
          <a:ext cx="77724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114800"/>
          <a:ext cx="7543800" cy="2743200"/>
        </p:xfrm>
        <a:graphic>
          <a:graphicData uri="http://schemas.openxmlformats.org/drawingml/2006/table">
            <a:tbl>
              <a:tblPr/>
              <a:tblGrid>
                <a:gridCol w="1904718"/>
                <a:gridCol w="1904718"/>
                <a:gridCol w="1867182"/>
                <a:gridCol w="1867182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Date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Method of forecast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Standard Error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Accuracy measure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5720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14 months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From 1/1/2012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To  28/2/2013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Naïve Method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_______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Moving Averages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109288.5535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MAPE  81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MAD  16327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Exponential Smoothing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179996.6564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MAPE  78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MAD  18372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Preform</a:t>
            </a:r>
            <a:r>
              <a:rPr lang="en-US" dirty="0" smtClean="0"/>
              <a:t> Forecasting ( Moving Average)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609600" y="1346200"/>
          <a:ext cx="7315200" cy="4826000"/>
        </p:xfrm>
        <a:graphic>
          <a:graphicData uri="http://schemas.openxmlformats.org/presentationml/2006/ole">
            <p:oleObj spid="_x0000_s55297" name="Graph" r:id="rId3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Preform</a:t>
            </a:r>
            <a:r>
              <a:rPr lang="en-US" dirty="0" smtClean="0"/>
              <a:t> Forecasting ( Single exponential smoothing)</a:t>
            </a:r>
            <a:endParaRPr lang="en-US" dirty="0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914400" y="1600200"/>
          <a:ext cx="6858000" cy="4495800"/>
        </p:xfrm>
        <a:graphic>
          <a:graphicData uri="http://schemas.openxmlformats.org/presentationml/2006/ole">
            <p:oleObj spid="_x0000_s54273" name="Graph" r:id="rId3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Preform</a:t>
            </a:r>
            <a:r>
              <a:rPr lang="en-US" dirty="0" smtClean="0"/>
              <a:t> forecasting</a:t>
            </a:r>
            <a:endParaRPr lang="en-US" dirty="0"/>
          </a:p>
        </p:txBody>
      </p:sp>
      <p:graphicFrame>
        <p:nvGraphicFramePr>
          <p:cNvPr id="4" name="مخطط 114"/>
          <p:cNvGraphicFramePr/>
          <p:nvPr/>
        </p:nvGraphicFramePr>
        <p:xfrm>
          <a:off x="304800" y="1524001"/>
          <a:ext cx="7848600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799" y="3886200"/>
          <a:ext cx="8382000" cy="2743200"/>
        </p:xfrm>
        <a:graphic>
          <a:graphicData uri="http://schemas.openxmlformats.org/drawingml/2006/table">
            <a:tbl>
              <a:tblPr/>
              <a:tblGrid>
                <a:gridCol w="2116353"/>
                <a:gridCol w="2116353"/>
                <a:gridCol w="2074647"/>
                <a:gridCol w="2074647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Date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Method of forecast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Standard Error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Accuracy measure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5720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14 months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From 1/1/2012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To  28/2/2013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Naïve Method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_______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Moving Averages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109288.5535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MAPE  81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MAD  16327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Exponential Smoothing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179996.6564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MAPE  78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MAD  18372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Bottles Forecasting (Moving Average )</a:t>
            </a:r>
            <a:endParaRPr lang="en-US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381000" y="1473200"/>
          <a:ext cx="7696200" cy="5130800"/>
        </p:xfrm>
        <a:graphic>
          <a:graphicData uri="http://schemas.openxmlformats.org/presentationml/2006/ole">
            <p:oleObj spid="_x0000_s51201" name="Graph" r:id="rId3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Bottles Forecasting (Single exponential smoothing)</a:t>
            </a:r>
            <a:endParaRPr lang="en-US" dirty="0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609600" y="1244600"/>
          <a:ext cx="7620000" cy="5080000"/>
        </p:xfrm>
        <a:graphic>
          <a:graphicData uri="http://schemas.openxmlformats.org/presentationml/2006/ole">
            <p:oleObj spid="_x0000_s66561" name="Graph" r:id="rId3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Bottles forecasting</a:t>
            </a:r>
            <a:endParaRPr lang="en-US" dirty="0"/>
          </a:p>
        </p:txBody>
      </p:sp>
      <p:graphicFrame>
        <p:nvGraphicFramePr>
          <p:cNvPr id="3" name="مخطط 115"/>
          <p:cNvGraphicFramePr/>
          <p:nvPr/>
        </p:nvGraphicFramePr>
        <p:xfrm>
          <a:off x="304800" y="1371600"/>
          <a:ext cx="78486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4114800"/>
          <a:ext cx="7772400" cy="2514600"/>
        </p:xfrm>
        <a:graphic>
          <a:graphicData uri="http://schemas.openxmlformats.org/drawingml/2006/table">
            <a:tbl>
              <a:tblPr/>
              <a:tblGrid>
                <a:gridCol w="2023646"/>
                <a:gridCol w="2023646"/>
                <a:gridCol w="1862554"/>
                <a:gridCol w="1862554"/>
              </a:tblGrid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Date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Method of forecast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Standard Error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Accuracy measure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1910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 months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From 1/1/2012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  28/2/2013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Naïve Method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_______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838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Moving Averages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235611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MAPE  26393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MAD  2479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838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Exponential Smoothing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350221.7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MAPE  5822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MAD   16286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Inventory current state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0772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Inventory analysis methodology</a:t>
            </a:r>
            <a:endParaRPr lang="en-US" dirty="0"/>
          </a:p>
        </p:txBody>
      </p:sp>
      <p:sp>
        <p:nvSpPr>
          <p:cNvPr id="4" name=" 3"/>
          <p:cNvSpPr/>
          <p:nvPr/>
        </p:nvSpPr>
        <p:spPr>
          <a:xfrm>
            <a:off x="215821" y="706388"/>
            <a:ext cx="8712358" cy="5445223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1174181" y="4855648"/>
            <a:ext cx="1645219" cy="1295963"/>
            <a:chOff x="958664" y="4149260"/>
            <a:chExt cx="1489813" cy="1295963"/>
          </a:xfrm>
        </p:grpSpPr>
        <p:sp>
          <p:nvSpPr>
            <p:cNvPr id="6" name="Rectangle 5"/>
            <p:cNvSpPr/>
            <p:nvPr/>
          </p:nvSpPr>
          <p:spPr>
            <a:xfrm>
              <a:off x="958664" y="4149260"/>
              <a:ext cx="1489813" cy="129596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958664" y="4149260"/>
              <a:ext cx="1489813" cy="129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179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dirty="0" smtClean="0"/>
                <a:t>Inventory data collection</a:t>
              </a:r>
              <a:endParaRPr lang="en-US" sz="2600" kern="1200" dirty="0"/>
            </a:p>
          </p:txBody>
        </p:sp>
      </p:grpSp>
      <p:sp>
        <p:nvSpPr>
          <p:cNvPr id="8" name="Oval 7"/>
          <p:cNvSpPr/>
          <p:nvPr/>
        </p:nvSpPr>
        <p:spPr>
          <a:xfrm>
            <a:off x="2489747" y="3488897"/>
            <a:ext cx="348494" cy="348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2362199" y="3663144"/>
            <a:ext cx="2514600" cy="2635323"/>
            <a:chOff x="2198947" y="2956756"/>
            <a:chExt cx="2079125" cy="2635323"/>
          </a:xfrm>
        </p:grpSpPr>
        <p:sp>
          <p:nvSpPr>
            <p:cNvPr id="10" name="Rectangle 9"/>
            <p:cNvSpPr/>
            <p:nvPr/>
          </p:nvSpPr>
          <p:spPr>
            <a:xfrm>
              <a:off x="2448477" y="2956756"/>
              <a:ext cx="1829595" cy="248846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2198947" y="3103612"/>
              <a:ext cx="1829595" cy="2488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660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Inventory ABC classifications</a:t>
              </a:r>
              <a:endParaRPr lang="en-US" sz="2600" kern="1200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4297561" y="2555586"/>
            <a:ext cx="461754" cy="46175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4572000" y="3048000"/>
            <a:ext cx="1829595" cy="3517548"/>
            <a:chOff x="4312922" y="1927675"/>
            <a:chExt cx="1829595" cy="3517548"/>
          </a:xfrm>
        </p:grpSpPr>
        <p:sp>
          <p:nvSpPr>
            <p:cNvPr id="14" name="Rectangle 13"/>
            <p:cNvSpPr/>
            <p:nvPr/>
          </p:nvSpPr>
          <p:spPr>
            <a:xfrm>
              <a:off x="4312922" y="2080075"/>
              <a:ext cx="1829595" cy="336514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4312922" y="1927675"/>
              <a:ext cx="1829595" cy="33651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4674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Inventory model </a:t>
              </a:r>
              <a:endParaRPr lang="en-US" sz="2600" kern="1200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6266554" y="1938097"/>
            <a:ext cx="618577" cy="6185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7" name="Group 16"/>
          <p:cNvGrpSpPr/>
          <p:nvPr/>
        </p:nvGrpSpPr>
        <p:grpSpPr>
          <a:xfrm>
            <a:off x="6575843" y="2247386"/>
            <a:ext cx="1829595" cy="3904225"/>
            <a:chOff x="6360326" y="1540998"/>
            <a:chExt cx="1829595" cy="3904225"/>
          </a:xfrm>
        </p:grpSpPr>
        <p:sp>
          <p:nvSpPr>
            <p:cNvPr id="18" name="Rectangle 17"/>
            <p:cNvSpPr/>
            <p:nvPr/>
          </p:nvSpPr>
          <p:spPr>
            <a:xfrm>
              <a:off x="6360326" y="1540998"/>
              <a:ext cx="1829595" cy="390422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6360326" y="1540998"/>
              <a:ext cx="1829595" cy="3904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7771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dirty="0" smtClean="0"/>
                <a:t>Implement the model</a:t>
              </a:r>
              <a:endParaRPr lang="en-US" sz="2600" kern="1200" dirty="0"/>
            </a:p>
          </p:txBody>
        </p:sp>
      </p:grpSp>
      <p:sp>
        <p:nvSpPr>
          <p:cNvPr id="20" name="Oval 19"/>
          <p:cNvSpPr/>
          <p:nvPr/>
        </p:nvSpPr>
        <p:spPr>
          <a:xfrm>
            <a:off x="1143000" y="4495800"/>
            <a:ext cx="348494" cy="348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ERP ?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00700062"/>
              </p:ext>
            </p:extLst>
          </p:nvPr>
        </p:nvGraphicFramePr>
        <p:xfrm>
          <a:off x="-2988840" y="2057400"/>
          <a:ext cx="1476164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114300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haroni" pitchFamily="2" charset="-79"/>
              </a:rPr>
              <a:t>commercial software package that promises the seamless integration of all the information flowing through the company–financial, accounting, human resources, supply chain and customer information”</a:t>
            </a:r>
            <a:endParaRPr kumimoji="0" lang="en-US" sz="44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inventories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Raw material inventory.</a:t>
            </a:r>
          </a:p>
          <a:p>
            <a:r>
              <a:rPr lang="en-US" dirty="0" smtClean="0"/>
              <a:t>- Pipes raw material.</a:t>
            </a:r>
          </a:p>
          <a:p>
            <a:r>
              <a:rPr lang="en-US" dirty="0" smtClean="0"/>
              <a:t>- PEX raw material.</a:t>
            </a:r>
          </a:p>
          <a:p>
            <a:r>
              <a:rPr lang="en-US" dirty="0" smtClean="0"/>
              <a:t>- Poly ethylene raw material.</a:t>
            </a:r>
          </a:p>
          <a:p>
            <a:endParaRPr lang="en-US" dirty="0" smtClean="0"/>
          </a:p>
          <a:p>
            <a:r>
              <a:rPr lang="en-US" dirty="0" smtClean="0"/>
              <a:t>Finished goods inventory.</a:t>
            </a:r>
          </a:p>
          <a:p>
            <a:endParaRPr lang="en-US" dirty="0" smtClean="0"/>
          </a:p>
          <a:p>
            <a:r>
              <a:rPr lang="en-US" dirty="0" smtClean="0"/>
              <a:t>Commercial inventory.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Pipes Raw Material inventory ABC classification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8" y="1447799"/>
          <a:ext cx="7391401" cy="4267204"/>
        </p:xfrm>
        <a:graphic>
          <a:graphicData uri="http://schemas.openxmlformats.org/drawingml/2006/table">
            <a:tbl>
              <a:tblPr/>
              <a:tblGrid>
                <a:gridCol w="3050677"/>
                <a:gridCol w="2170362"/>
                <a:gridCol w="2170362"/>
              </a:tblGrid>
              <a:tr h="734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Arial"/>
                          <a:ea typeface="Times New Roman"/>
                          <a:cs typeface="Arial"/>
                        </a:rPr>
                        <a:t>Description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Arial"/>
                          <a:ea typeface="Times New Roman"/>
                          <a:cs typeface="Arial"/>
                        </a:rPr>
                        <a:t>Category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Cum % of Total Usage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Poly Ethylene RM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74.59310897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HDPE RM( </a:t>
                      </a:r>
                      <a:r>
                        <a:rPr lang="ar-SA" sz="900" b="1">
                          <a:latin typeface="Arial"/>
                          <a:ea typeface="Times New Roman"/>
                          <a:cs typeface="Arial"/>
                        </a:rPr>
                        <a:t>مجروش</a:t>
                      </a: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 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86.52154129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PEX RM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94.59420105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Black color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96.42562021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Calcium Carbonate RM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97.50423181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latin typeface="Calibri"/>
                          <a:ea typeface="Times New Roman"/>
                          <a:cs typeface="Arial"/>
                        </a:rPr>
                        <a:t>برابيش 25</a:t>
                      </a: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 mm</a:t>
                      </a:r>
                      <a:r>
                        <a:rPr lang="ar-SA" sz="900" b="1">
                          <a:latin typeface="Arial"/>
                          <a:ea typeface="Times New Roman"/>
                          <a:cs typeface="Arial"/>
                        </a:rPr>
                        <a:t>تدكيك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98.49766113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White Catalyst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98.8875339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Yellow ink solvent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99.26539379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latin typeface="Calibri"/>
                          <a:ea typeface="Times New Roman"/>
                          <a:cs typeface="Arial"/>
                        </a:rPr>
                        <a:t>برابيش 32</a:t>
                      </a: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 mm</a:t>
                      </a:r>
                      <a:r>
                        <a:rPr lang="ar-SA" sz="900" b="1">
                          <a:latin typeface="Arial"/>
                          <a:ea typeface="Times New Roman"/>
                          <a:cs typeface="Arial"/>
                        </a:rPr>
                        <a:t>تدكيك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99.53877796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Yellow ink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  <a:cs typeface="Arial"/>
                        </a:rPr>
                        <a:t>99.79359677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Printer cleaner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Arial"/>
                        </a:rPr>
                        <a:t>100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PEX raw material Classification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85800" y="1371600"/>
          <a:ext cx="746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Preform</a:t>
            </a:r>
            <a:r>
              <a:rPr lang="en-US" dirty="0" smtClean="0"/>
              <a:t> Raw material ABC classification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905000" y="1143000"/>
          <a:ext cx="4786312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4267200"/>
          <a:ext cx="6165849" cy="1981198"/>
        </p:xfrm>
        <a:graphic>
          <a:graphicData uri="http://schemas.openxmlformats.org/drawingml/2006/table">
            <a:tbl>
              <a:tblPr/>
              <a:tblGrid>
                <a:gridCol w="2544851"/>
                <a:gridCol w="1810499"/>
                <a:gridCol w="1810499"/>
              </a:tblGrid>
              <a:tr h="621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Description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24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Category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24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Cum % of Total Usage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2423"/>
                    </a:solidFill>
                  </a:tcPr>
                </a:tc>
              </a:tr>
              <a:tr h="271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PET RM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Arial"/>
                        </a:rPr>
                        <a:t>95.67305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Alto Blue -2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Arial"/>
                        </a:rPr>
                        <a:t>97.21377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Alto Blue -4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Arial"/>
                        </a:rPr>
                        <a:t>98.68748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Ultra-Pure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Arial"/>
                        </a:rPr>
                        <a:t>99.57653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Dasani Blue -7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Arial"/>
                        </a:rPr>
                        <a:t>100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ABC Classification for Poly Ethylene finished product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4191000"/>
          <a:ext cx="6242050" cy="2057402"/>
        </p:xfrm>
        <a:graphic>
          <a:graphicData uri="http://schemas.openxmlformats.org/drawingml/2006/table">
            <a:tbl>
              <a:tblPr/>
              <a:tblGrid>
                <a:gridCol w="2576302"/>
                <a:gridCol w="1832874"/>
                <a:gridCol w="1832874"/>
              </a:tblGrid>
              <a:tr h="5709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Arial"/>
                          <a:ea typeface="Times New Roman"/>
                          <a:cs typeface="Arial"/>
                        </a:rPr>
                        <a:t>Description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Category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Cum % of Total Usage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297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L.D.B.E Hieden 0509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57.24233068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RONFLIX PIPE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99.63213558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Prog RM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99.81606779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118 RM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PalPipe 50mm-16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685800" y="1371600"/>
          <a:ext cx="6477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 Pipes </a:t>
            </a:r>
            <a:r>
              <a:rPr lang="en-US" dirty="0" smtClean="0"/>
              <a:t>Classification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57200" y="1321419"/>
          <a:ext cx="7924799" cy="4622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848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ABC Classification for Poly Propylene connectors commercial.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762000" y="1828800"/>
          <a:ext cx="67056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b="0" dirty="0" smtClean="0"/>
              <a:t>ABC Classification for Agriculture connectors commercial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914400" y="1943100"/>
          <a:ext cx="6296025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ABC Classification of</a:t>
            </a:r>
            <a:r>
              <a:rPr lang="en-US" i="1" dirty="0" smtClean="0"/>
              <a:t> </a:t>
            </a:r>
            <a:r>
              <a:rPr lang="en-US" dirty="0" smtClean="0"/>
              <a:t>Irrigation Pipes.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57200" y="1447800"/>
          <a:ext cx="7467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ABC Classification for Packaging and Filling Inventories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533400" y="1447800"/>
          <a:ext cx="7239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ERP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51520" y="1371600"/>
          <a:ext cx="8892480" cy="5031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7924800" cy="1371600"/>
          </a:xfrm>
        </p:spPr>
        <p:txBody>
          <a:bodyPr/>
          <a:lstStyle/>
          <a:p>
            <a:r>
              <a:rPr lang="en-US" b="1" dirty="0" smtClean="0"/>
              <a:t>Electronic pick slip report for the warehouse/ transportation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3429000"/>
          </a:xfrm>
        </p:spPr>
        <p:txBody>
          <a:bodyPr/>
          <a:lstStyle/>
          <a:p>
            <a:r>
              <a:rPr lang="en-US" dirty="0" smtClean="0"/>
              <a:t>ERP system contains two modules , the first one concern with sales.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second one concern with inventory.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ERP Sales Module</a:t>
            </a:r>
            <a:endParaRPr lang="en-US" dirty="0"/>
          </a:p>
        </p:txBody>
      </p:sp>
      <p:pic>
        <p:nvPicPr>
          <p:cNvPr id="4" name="Picture 3" descr="sales-module.gif"/>
          <p:cNvPicPr>
            <a:picLocks noChangeAspect="1"/>
          </p:cNvPicPr>
          <p:nvPr/>
        </p:nvPicPr>
        <p:blipFill>
          <a:blip r:embed="rId2" cstate="print"/>
          <a:srcRect t="3333"/>
          <a:stretch>
            <a:fillRect/>
          </a:stretch>
        </p:blipFill>
        <p:spPr>
          <a:xfrm>
            <a:off x="457200" y="1143000"/>
            <a:ext cx="79248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ERP Inventory Module</a:t>
            </a:r>
            <a:endParaRPr lang="en-US" dirty="0"/>
          </a:p>
        </p:txBody>
      </p:sp>
      <p:pic>
        <p:nvPicPr>
          <p:cNvPr id="4" name="Picture 3" descr="inventory-module.gif"/>
          <p:cNvPicPr>
            <a:picLocks noChangeAspect="1"/>
          </p:cNvPicPr>
          <p:nvPr/>
        </p:nvPicPr>
        <p:blipFill>
          <a:blip r:embed="rId2" cstate="print"/>
          <a:srcRect t="4444"/>
          <a:stretch>
            <a:fillRect/>
          </a:stretch>
        </p:blipFill>
        <p:spPr>
          <a:xfrm>
            <a:off x="152400" y="990600"/>
            <a:ext cx="853440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the current state systems in the company.</a:t>
            </a:r>
          </a:p>
          <a:p>
            <a:r>
              <a:rPr lang="en-US" dirty="0" smtClean="0"/>
              <a:t>Evaluate current systems and assess them.</a:t>
            </a:r>
          </a:p>
          <a:p>
            <a:r>
              <a:rPr lang="en-US" dirty="0" smtClean="0"/>
              <a:t>Construct a new systems that the company should have.</a:t>
            </a:r>
          </a:p>
          <a:p>
            <a:r>
              <a:rPr lang="en-US" dirty="0" smtClean="0"/>
              <a:t>Improve the information flow by 30%.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5" name=" 3"/>
          <p:cNvSpPr/>
          <p:nvPr/>
        </p:nvSpPr>
        <p:spPr>
          <a:xfrm>
            <a:off x="215821" y="706388"/>
            <a:ext cx="8712358" cy="5445223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5"/>
          <p:cNvGrpSpPr/>
          <p:nvPr/>
        </p:nvGrpSpPr>
        <p:grpSpPr>
          <a:xfrm>
            <a:off x="1174181" y="4855648"/>
            <a:ext cx="1489813" cy="1295963"/>
            <a:chOff x="958664" y="4149260"/>
            <a:chExt cx="1489813" cy="1295963"/>
          </a:xfrm>
        </p:grpSpPr>
        <p:sp>
          <p:nvSpPr>
            <p:cNvPr id="19" name="Rectangle 18"/>
            <p:cNvSpPr/>
            <p:nvPr/>
          </p:nvSpPr>
          <p:spPr>
            <a:xfrm>
              <a:off x="958664" y="4149260"/>
              <a:ext cx="1489813" cy="129596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958664" y="4149260"/>
              <a:ext cx="1489813" cy="129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179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Evaluate current systems.</a:t>
              </a:r>
              <a:endParaRPr lang="en-US" sz="2600" kern="12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2489747" y="3488897"/>
            <a:ext cx="348494" cy="348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/>
          <p:cNvGrpSpPr/>
          <p:nvPr/>
        </p:nvGrpSpPr>
        <p:grpSpPr>
          <a:xfrm>
            <a:off x="2663994" y="3663144"/>
            <a:ext cx="1829595" cy="2488467"/>
            <a:chOff x="2448477" y="2956756"/>
            <a:chExt cx="1829595" cy="2488467"/>
          </a:xfrm>
        </p:grpSpPr>
        <p:sp>
          <p:nvSpPr>
            <p:cNvPr id="17" name="Rectangle 16"/>
            <p:cNvSpPr/>
            <p:nvPr/>
          </p:nvSpPr>
          <p:spPr>
            <a:xfrm>
              <a:off x="2448477" y="2956756"/>
              <a:ext cx="1829595" cy="248846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2448477" y="2956756"/>
              <a:ext cx="1829595" cy="2488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660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Construct new systems</a:t>
              </a:r>
              <a:endParaRPr lang="en-US" sz="2600" kern="1200" dirty="0"/>
            </a:p>
          </p:txBody>
        </p:sp>
      </p:grpSp>
      <p:sp>
        <p:nvSpPr>
          <p:cNvPr id="9" name="Oval 8"/>
          <p:cNvSpPr/>
          <p:nvPr/>
        </p:nvSpPr>
        <p:spPr>
          <a:xfrm>
            <a:off x="4297561" y="2555586"/>
            <a:ext cx="461754" cy="46175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4528439" y="2786463"/>
            <a:ext cx="1829595" cy="3365148"/>
            <a:chOff x="4312922" y="2080075"/>
            <a:chExt cx="1829595" cy="3365148"/>
          </a:xfrm>
        </p:grpSpPr>
        <p:sp>
          <p:nvSpPr>
            <p:cNvPr id="15" name="Rectangle 14"/>
            <p:cNvSpPr/>
            <p:nvPr/>
          </p:nvSpPr>
          <p:spPr>
            <a:xfrm>
              <a:off x="4312922" y="2080075"/>
              <a:ext cx="1829595" cy="336514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4312922" y="2080075"/>
              <a:ext cx="1829595" cy="33651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4674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Evaluate new systems.</a:t>
              </a:r>
              <a:endParaRPr lang="en-US" sz="2600" kern="1200" dirty="0"/>
            </a:p>
          </p:txBody>
        </p:sp>
      </p:grpSp>
      <p:sp>
        <p:nvSpPr>
          <p:cNvPr id="11" name="Oval 10"/>
          <p:cNvSpPr/>
          <p:nvPr/>
        </p:nvSpPr>
        <p:spPr>
          <a:xfrm>
            <a:off x="6266554" y="1938097"/>
            <a:ext cx="618577" cy="6185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6575843" y="2247386"/>
            <a:ext cx="1829595" cy="3904225"/>
            <a:chOff x="6360326" y="1540998"/>
            <a:chExt cx="1829595" cy="3904225"/>
          </a:xfrm>
        </p:grpSpPr>
        <p:sp>
          <p:nvSpPr>
            <p:cNvPr id="13" name="Rectangle 12"/>
            <p:cNvSpPr/>
            <p:nvPr/>
          </p:nvSpPr>
          <p:spPr>
            <a:xfrm>
              <a:off x="6360326" y="1540998"/>
              <a:ext cx="1829595" cy="390422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6360326" y="1540998"/>
              <a:ext cx="1829595" cy="3904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7771" tIns="0" rIns="0" bIns="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dirty="0" smtClean="0"/>
                <a:t>Coding new systems.</a:t>
              </a:r>
              <a:endParaRPr lang="en-US" sz="2600" kern="1200" dirty="0"/>
            </a:p>
          </p:txBody>
        </p:sp>
      </p:grpSp>
      <p:sp>
        <p:nvSpPr>
          <p:cNvPr id="21" name="Oval 20"/>
          <p:cNvSpPr/>
          <p:nvPr/>
        </p:nvSpPr>
        <p:spPr>
          <a:xfrm>
            <a:off x="1143000" y="4495800"/>
            <a:ext cx="348494" cy="348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09600" y="1752600"/>
          <a:ext cx="7467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Sales Functions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9"/>
          <p:cNvGraphicFramePr>
            <a:graphicFrameLocks noGrp="1"/>
          </p:cNvGraphicFramePr>
          <p:nvPr>
            <p:ph idx="1"/>
          </p:nvPr>
        </p:nvGraphicFramePr>
        <p:xfrm>
          <a:off x="-1295400" y="0"/>
          <a:ext cx="10058400" cy="7506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Pro_NetworkingTrio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PresentationPro_NetworkingTrio</Template>
  <TotalTime>0</TotalTime>
  <Words>1138</Words>
  <Application>Microsoft Office PowerPoint</Application>
  <PresentationFormat>On-screen Show (4:3)</PresentationFormat>
  <Paragraphs>468</Paragraphs>
  <Slides>55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7" baseType="lpstr">
      <vt:lpstr>PresentationPro_NetworkingTrio</vt:lpstr>
      <vt:lpstr>Graph</vt:lpstr>
      <vt:lpstr>ERP system at PPIC</vt:lpstr>
      <vt:lpstr>Covered Topics</vt:lpstr>
      <vt:lpstr>Slide 3</vt:lpstr>
      <vt:lpstr>What is ERP ? </vt:lpstr>
      <vt:lpstr>Benefits of ERP</vt:lpstr>
      <vt:lpstr>Project Objectives</vt:lpstr>
      <vt:lpstr>Methodology</vt:lpstr>
      <vt:lpstr>Slide 8</vt:lpstr>
      <vt:lpstr>Sales Functions </vt:lpstr>
      <vt:lpstr>The main system is Forecasting system </vt:lpstr>
      <vt:lpstr>Inventory Functions</vt:lpstr>
      <vt:lpstr>Production functions</vt:lpstr>
      <vt:lpstr>Slide 13</vt:lpstr>
      <vt:lpstr>Sales processes</vt:lpstr>
      <vt:lpstr>Production Processes</vt:lpstr>
      <vt:lpstr>Inventory Processes </vt:lpstr>
      <vt:lpstr>Sales current state analysis</vt:lpstr>
      <vt:lpstr>Sales Analysis Methodology</vt:lpstr>
      <vt:lpstr>Three Types of products</vt:lpstr>
      <vt:lpstr>Data Collection for Preforms</vt:lpstr>
      <vt:lpstr>Data collection for Pipes</vt:lpstr>
      <vt:lpstr>Slide 22</vt:lpstr>
      <vt:lpstr>Data collection for bottles</vt:lpstr>
      <vt:lpstr>ABC Classification for preforms</vt:lpstr>
      <vt:lpstr>ABC Classification for Pipes</vt:lpstr>
      <vt:lpstr>ABC Classification for bottles</vt:lpstr>
      <vt:lpstr>Forecasting systems</vt:lpstr>
      <vt:lpstr>Pipes Forecasting ( moving average )</vt:lpstr>
      <vt:lpstr>Pipes Forecasting ( Single Exponential smoothing )</vt:lpstr>
      <vt:lpstr>Pipes Forecasting ( Naïve forecasting)</vt:lpstr>
      <vt:lpstr>Pipes Forecasting</vt:lpstr>
      <vt:lpstr>Preform Forecasting ( Moving Average)</vt:lpstr>
      <vt:lpstr>Preform Forecasting ( Single exponential smoothing)</vt:lpstr>
      <vt:lpstr>Preform forecasting</vt:lpstr>
      <vt:lpstr>Bottles Forecasting (Moving Average )</vt:lpstr>
      <vt:lpstr>Bottles Forecasting (Single exponential smoothing)</vt:lpstr>
      <vt:lpstr>Bottles forecasting</vt:lpstr>
      <vt:lpstr>Inventory current state analysis</vt:lpstr>
      <vt:lpstr>Inventory analysis methodology</vt:lpstr>
      <vt:lpstr>Three types of inventories</vt:lpstr>
      <vt:lpstr>Pipes Raw Material inventory ABC classification</vt:lpstr>
      <vt:lpstr>PEX raw material Classification</vt:lpstr>
      <vt:lpstr>Preform Raw material ABC classification</vt:lpstr>
      <vt:lpstr>ABC Classification for Poly Ethylene finished product</vt:lpstr>
      <vt:lpstr>Commercial Pipes Classification</vt:lpstr>
      <vt:lpstr>ABC Classification for Poly Propylene connectors commercial.</vt:lpstr>
      <vt:lpstr>ABC Classification for Agriculture connectors commercial </vt:lpstr>
      <vt:lpstr>ABC Classification of Irrigation Pipes.</vt:lpstr>
      <vt:lpstr>ABC Classification for Packaging and Filling Inventories</vt:lpstr>
      <vt:lpstr>Suggested Improvements</vt:lpstr>
      <vt:lpstr>Suggested Improvements</vt:lpstr>
      <vt:lpstr>ERP Sales Module</vt:lpstr>
      <vt:lpstr>ERP Inventory Module</vt:lpstr>
      <vt:lpstr>Recommendations</vt:lpstr>
      <vt:lpstr>Thank you For listening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2013-05-18T21:20:53Z</dcterms:created>
  <dcterms:modified xsi:type="dcterms:W3CDTF">2013-05-19T19:18:15Z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TC102413899990</vt:lpwstr>
  </property>
</Properties>
</file>