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D44757-51C1-4B43-9099-1C190E55673E}" v="23" dt="2020-12-26T18:39:36.1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mi waged" userId="9dccc0f6efc6e8f6" providerId="LiveId" clId="{D3D44757-51C1-4B43-9099-1C190E55673E}"/>
    <pc:docChg chg="undo custSel mod addSld modSld">
      <pc:chgData name="rami waged" userId="9dccc0f6efc6e8f6" providerId="LiveId" clId="{D3D44757-51C1-4B43-9099-1C190E55673E}" dt="2020-12-26T18:39:41.205" v="210" actId="26606"/>
      <pc:docMkLst>
        <pc:docMk/>
      </pc:docMkLst>
      <pc:sldChg chg="addSp delSp modSp mod setBg setClrOvrMap">
        <pc:chgData name="rami waged" userId="9dccc0f6efc6e8f6" providerId="LiveId" clId="{D3D44757-51C1-4B43-9099-1C190E55673E}" dt="2020-12-24T21:43:49.578" v="41" actId="26606"/>
        <pc:sldMkLst>
          <pc:docMk/>
          <pc:sldMk cId="3383561244" sldId="256"/>
        </pc:sldMkLst>
        <pc:spChg chg="mod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2" creationId="{8275AD3F-ED06-4BAD-8E2D-CA0CBB09E9C5}"/>
          </ac:spMkLst>
        </pc:spChg>
        <pc:spChg chg="mod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3" creationId="{AB81682A-8825-41AF-8214-5F2D5ED95C5E}"/>
          </ac:spMkLst>
        </pc:spChg>
        <pc:spChg chg="add del">
          <ac:chgData name="rami waged" userId="9dccc0f6efc6e8f6" providerId="LiveId" clId="{D3D44757-51C1-4B43-9099-1C190E55673E}" dt="2020-12-24T21:40:57.070" v="15" actId="26606"/>
          <ac:spMkLst>
            <pc:docMk/>
            <pc:sldMk cId="3383561244" sldId="256"/>
            <ac:spMk id="9" creationId="{A4092ECB-D375-4A85-AD6E-85644D2A99E5}"/>
          </ac:spMkLst>
        </pc:spChg>
        <pc:spChg chg="add del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16" creationId="{1CE580D1-F917-4567-AFB4-99AA9B52ADF0}"/>
          </ac:spMkLst>
        </pc:spChg>
        <pc:spChg chg="add del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24" creationId="{C6870151-9189-4C3A-8379-EF3D95827A0A}"/>
          </ac:spMkLst>
        </pc:spChg>
        <pc:spChg chg="add del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26" creationId="{123EA69C-102A-4DD0-9547-05DCD271D159}"/>
          </ac:spMkLst>
        </pc:spChg>
        <pc:spChg chg="add del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28" creationId="{6A862265-5CA3-4C40-8582-7534C3B03C2A}"/>
          </ac:spMkLst>
        </pc:spChg>
        <pc:spChg chg="add del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30" creationId="{600EF80B-0391-4082-9AF5-F15B091B4CE9}"/>
          </ac:spMkLst>
        </pc:spChg>
        <pc:spChg chg="add del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34" creationId="{3FBF03E8-C602-4192-9C52-F84B29FDCC88}"/>
          </ac:spMkLst>
        </pc:spChg>
        <pc:spChg chg="add del">
          <ac:chgData name="rami waged" userId="9dccc0f6efc6e8f6" providerId="LiveId" clId="{D3D44757-51C1-4B43-9099-1C190E55673E}" dt="2020-12-24T21:43:33.035" v="38" actId="26606"/>
          <ac:spMkLst>
            <pc:docMk/>
            <pc:sldMk cId="3383561244" sldId="256"/>
            <ac:spMk id="39" creationId="{11587617-1CD9-4BB4-8FDB-02547523FBEA}"/>
          </ac:spMkLst>
        </pc:spChg>
        <pc:spChg chg="add del">
          <ac:chgData name="rami waged" userId="9dccc0f6efc6e8f6" providerId="LiveId" clId="{D3D44757-51C1-4B43-9099-1C190E55673E}" dt="2020-12-24T21:43:33.035" v="38" actId="26606"/>
          <ac:spMkLst>
            <pc:docMk/>
            <pc:sldMk cId="3383561244" sldId="256"/>
            <ac:spMk id="41" creationId="{B2359BEA-F467-446B-9ED2-7DE4AE3940C4}"/>
          </ac:spMkLst>
        </pc:spChg>
        <pc:spChg chg="add del">
          <ac:chgData name="rami waged" userId="9dccc0f6efc6e8f6" providerId="LiveId" clId="{D3D44757-51C1-4B43-9099-1C190E55673E}" dt="2020-12-24T21:43:49.501" v="40" actId="26606"/>
          <ac:spMkLst>
            <pc:docMk/>
            <pc:sldMk cId="3383561244" sldId="256"/>
            <ac:spMk id="50" creationId="{9AB26DBC-1F7F-4AC0-A88C-69712701E629}"/>
          </ac:spMkLst>
        </pc:spChg>
        <pc:spChg chg="add del">
          <ac:chgData name="rami waged" userId="9dccc0f6efc6e8f6" providerId="LiveId" clId="{D3D44757-51C1-4B43-9099-1C190E55673E}" dt="2020-12-24T21:43:49.501" v="40" actId="26606"/>
          <ac:spMkLst>
            <pc:docMk/>
            <pc:sldMk cId="3383561244" sldId="256"/>
            <ac:spMk id="52" creationId="{6F099884-7695-4976-8EBD-ECB5AF05355F}"/>
          </ac:spMkLst>
        </pc:spChg>
        <pc:spChg chg="add del">
          <ac:chgData name="rami waged" userId="9dccc0f6efc6e8f6" providerId="LiveId" clId="{D3D44757-51C1-4B43-9099-1C190E55673E}" dt="2020-12-24T21:43:49.501" v="40" actId="26606"/>
          <ac:spMkLst>
            <pc:docMk/>
            <pc:sldMk cId="3383561244" sldId="256"/>
            <ac:spMk id="56" creationId="{74163961-0280-48BA-BC84-97E03B009955}"/>
          </ac:spMkLst>
        </pc:spChg>
        <pc:spChg chg="add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58" creationId="{1CE580D1-F917-4567-AFB4-99AA9B52ADF0}"/>
          </ac:spMkLst>
        </pc:spChg>
        <pc:spChg chg="add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63" creationId="{021A4066-B261-49FE-952E-A0FE3EE75CD2}"/>
          </ac:spMkLst>
        </pc:spChg>
        <pc:spChg chg="add">
          <ac:chgData name="rami waged" userId="9dccc0f6efc6e8f6" providerId="LiveId" clId="{D3D44757-51C1-4B43-9099-1C190E55673E}" dt="2020-12-24T21:43:49.578" v="41" actId="26606"/>
          <ac:spMkLst>
            <pc:docMk/>
            <pc:sldMk cId="3383561244" sldId="256"/>
            <ac:spMk id="65" creationId="{81958111-BC13-4D45-AB27-0C2C83F9BA64}"/>
          </ac:spMkLst>
        </pc:spChg>
        <pc:grpChg chg="add del">
          <ac:chgData name="rami waged" userId="9dccc0f6efc6e8f6" providerId="LiveId" clId="{D3D44757-51C1-4B43-9099-1C190E55673E}" dt="2020-12-24T21:43:49.501" v="40" actId="26606"/>
          <ac:grpSpMkLst>
            <pc:docMk/>
            <pc:sldMk cId="3383561244" sldId="256"/>
            <ac:grpSpMk id="54" creationId="{32F6B6B9-C579-41A6-A7D1-A7AB4AA6D233}"/>
          </ac:grpSpMkLst>
        </pc:grpChg>
        <pc:grpChg chg="add">
          <ac:chgData name="rami waged" userId="9dccc0f6efc6e8f6" providerId="LiveId" clId="{D3D44757-51C1-4B43-9099-1C190E55673E}" dt="2020-12-24T21:43:49.578" v="41" actId="26606"/>
          <ac:grpSpMkLst>
            <pc:docMk/>
            <pc:sldMk cId="3383561244" sldId="256"/>
            <ac:grpSpMk id="66" creationId="{82188758-E18A-4CE5-9D03-F4BF5D887C3F}"/>
          </ac:grpSpMkLst>
        </pc:grpChg>
        <pc:picChg chg="add mod ord">
          <ac:chgData name="rami waged" userId="9dccc0f6efc6e8f6" providerId="LiveId" clId="{D3D44757-51C1-4B43-9099-1C190E55673E}" dt="2020-12-24T21:43:49.578" v="41" actId="26606"/>
          <ac:picMkLst>
            <pc:docMk/>
            <pc:sldMk cId="3383561244" sldId="256"/>
            <ac:picMk id="5" creationId="{70486286-A364-4C86-9A7F-C0A0584860AB}"/>
          </ac:picMkLst>
        </pc:picChg>
        <pc:picChg chg="add del">
          <ac:chgData name="rami waged" userId="9dccc0f6efc6e8f6" providerId="LiveId" clId="{D3D44757-51C1-4B43-9099-1C190E55673E}" dt="2020-12-24T21:43:49.578" v="41" actId="26606"/>
          <ac:picMkLst>
            <pc:docMk/>
            <pc:sldMk cId="3383561244" sldId="256"/>
            <ac:picMk id="18" creationId="{1F5620B8-A2D8-4568-B566-F0453A0D9167}"/>
          </ac:picMkLst>
        </pc:picChg>
        <pc:picChg chg="add del">
          <ac:chgData name="rami waged" userId="9dccc0f6efc6e8f6" providerId="LiveId" clId="{D3D44757-51C1-4B43-9099-1C190E55673E}" dt="2020-12-24T21:43:33.035" v="38" actId="26606"/>
          <ac:picMkLst>
            <pc:docMk/>
            <pc:sldMk cId="3383561244" sldId="256"/>
            <ac:picMk id="45" creationId="{CEF18BD6-B169-4CEE-BB3D-71DFD6A8334C}"/>
          </ac:picMkLst>
        </pc:picChg>
        <pc:picChg chg="add del">
          <ac:chgData name="rami waged" userId="9dccc0f6efc6e8f6" providerId="LiveId" clId="{D3D44757-51C1-4B43-9099-1C190E55673E}" dt="2020-12-24T21:43:49.501" v="40" actId="26606"/>
          <ac:picMkLst>
            <pc:docMk/>
            <pc:sldMk cId="3383561244" sldId="256"/>
            <ac:picMk id="51" creationId="{FC7852F8-6371-4D0E-ADF1-AD67B8FD8F9E}"/>
          </ac:picMkLst>
        </pc:picChg>
        <pc:picChg chg="add">
          <ac:chgData name="rami waged" userId="9dccc0f6efc6e8f6" providerId="LiveId" clId="{D3D44757-51C1-4B43-9099-1C190E55673E}" dt="2020-12-24T21:43:49.578" v="41" actId="26606"/>
          <ac:picMkLst>
            <pc:docMk/>
            <pc:sldMk cId="3383561244" sldId="256"/>
            <ac:picMk id="57" creationId="{D42F4933-2ECF-4EE5-BCE4-F19E3CA609FE}"/>
          </ac:picMkLst>
        </pc:picChg>
        <pc:picChg chg="add">
          <ac:chgData name="rami waged" userId="9dccc0f6efc6e8f6" providerId="LiveId" clId="{D3D44757-51C1-4B43-9099-1C190E55673E}" dt="2020-12-24T21:43:49.578" v="41" actId="26606"/>
          <ac:picMkLst>
            <pc:docMk/>
            <pc:sldMk cId="3383561244" sldId="256"/>
            <ac:picMk id="60" creationId="{1F5620B8-A2D8-4568-B566-F0453A0D9167}"/>
          </ac:picMkLst>
        </pc:picChg>
        <pc:cxnChg chg="add del">
          <ac:chgData name="rami waged" userId="9dccc0f6efc6e8f6" providerId="LiveId" clId="{D3D44757-51C1-4B43-9099-1C190E55673E}" dt="2020-12-24T21:40:57.070" v="15" actId="26606"/>
          <ac:cxnSpMkLst>
            <pc:docMk/>
            <pc:sldMk cId="3383561244" sldId="256"/>
            <ac:cxnSpMk id="11" creationId="{B6C1711D-6DAC-4FE1-B7B6-AC8A81B84C08}"/>
          </ac:cxnSpMkLst>
        </pc:cxnChg>
        <pc:cxnChg chg="add del">
          <ac:chgData name="rami waged" userId="9dccc0f6efc6e8f6" providerId="LiveId" clId="{D3D44757-51C1-4B43-9099-1C190E55673E}" dt="2020-12-24T21:43:49.578" v="41" actId="26606"/>
          <ac:cxnSpMkLst>
            <pc:docMk/>
            <pc:sldMk cId="3383561244" sldId="256"/>
            <ac:cxnSpMk id="20" creationId="{1C7D2BA4-4B7A-4596-8BCC-5CF715423894}"/>
          </ac:cxnSpMkLst>
        </pc:cxnChg>
        <pc:cxnChg chg="add del">
          <ac:chgData name="rami waged" userId="9dccc0f6efc6e8f6" providerId="LiveId" clId="{D3D44757-51C1-4B43-9099-1C190E55673E}" dt="2020-12-24T21:43:49.578" v="41" actId="26606"/>
          <ac:cxnSpMkLst>
            <pc:docMk/>
            <pc:sldMk cId="3383561244" sldId="256"/>
            <ac:cxnSpMk id="22" creationId="{C9D4B225-18E9-4C5B-94D8-2ABE6D161E4A}"/>
          </ac:cxnSpMkLst>
        </pc:cxnChg>
        <pc:cxnChg chg="add del">
          <ac:chgData name="rami waged" userId="9dccc0f6efc6e8f6" providerId="LiveId" clId="{D3D44757-51C1-4B43-9099-1C190E55673E}" dt="2020-12-24T21:43:49.578" v="41" actId="26606"/>
          <ac:cxnSpMkLst>
            <pc:docMk/>
            <pc:sldMk cId="3383561244" sldId="256"/>
            <ac:cxnSpMk id="32" creationId="{D33AC32D-5F44-45F7-A0BD-7C11A86BED57}"/>
          </ac:cxnSpMkLst>
        </pc:cxnChg>
        <pc:cxnChg chg="add del">
          <ac:chgData name="rami waged" userId="9dccc0f6efc6e8f6" providerId="LiveId" clId="{D3D44757-51C1-4B43-9099-1C190E55673E}" dt="2020-12-24T21:43:33.035" v="38" actId="26606"/>
          <ac:cxnSpMkLst>
            <pc:docMk/>
            <pc:sldMk cId="3383561244" sldId="256"/>
            <ac:cxnSpMk id="43" creationId="{07C4A58F-EDCB-42E6-BB21-2D410EF078C9}"/>
          </ac:cxnSpMkLst>
        </pc:cxnChg>
        <pc:cxnChg chg="add del">
          <ac:chgData name="rami waged" userId="9dccc0f6efc6e8f6" providerId="LiveId" clId="{D3D44757-51C1-4B43-9099-1C190E55673E}" dt="2020-12-24T21:43:33.035" v="38" actId="26606"/>
          <ac:cxnSpMkLst>
            <pc:docMk/>
            <pc:sldMk cId="3383561244" sldId="256"/>
            <ac:cxnSpMk id="47" creationId="{0C253CD2-F713-407C-B979-22CDBA5319BC}"/>
          </ac:cxnSpMkLst>
        </pc:cxnChg>
        <pc:cxnChg chg="add del">
          <ac:chgData name="rami waged" userId="9dccc0f6efc6e8f6" providerId="LiveId" clId="{D3D44757-51C1-4B43-9099-1C190E55673E}" dt="2020-12-24T21:43:49.501" v="40" actId="26606"/>
          <ac:cxnSpMkLst>
            <pc:docMk/>
            <pc:sldMk cId="3383561244" sldId="256"/>
            <ac:cxnSpMk id="49" creationId="{BFAC20BB-5902-4D8F-9A2A-E4B516EF39DE}"/>
          </ac:cxnSpMkLst>
        </pc:cxnChg>
        <pc:cxnChg chg="add del">
          <ac:chgData name="rami waged" userId="9dccc0f6efc6e8f6" providerId="LiveId" clId="{D3D44757-51C1-4B43-9099-1C190E55673E}" dt="2020-12-24T21:43:49.501" v="40" actId="26606"/>
          <ac:cxnSpMkLst>
            <pc:docMk/>
            <pc:sldMk cId="3383561244" sldId="256"/>
            <ac:cxnSpMk id="53" creationId="{60356817-A471-4572-AE96-579F6D6BFD9B}"/>
          </ac:cxnSpMkLst>
        </pc:cxnChg>
        <pc:cxnChg chg="add">
          <ac:chgData name="rami waged" userId="9dccc0f6efc6e8f6" providerId="LiveId" clId="{D3D44757-51C1-4B43-9099-1C190E55673E}" dt="2020-12-24T21:43:49.578" v="41" actId="26606"/>
          <ac:cxnSpMkLst>
            <pc:docMk/>
            <pc:sldMk cId="3383561244" sldId="256"/>
            <ac:cxnSpMk id="59" creationId="{C6FAC23C-014D-4AC5-AD1B-36F7D0E7EF32}"/>
          </ac:cxnSpMkLst>
        </pc:cxnChg>
        <pc:cxnChg chg="add">
          <ac:chgData name="rami waged" userId="9dccc0f6efc6e8f6" providerId="LiveId" clId="{D3D44757-51C1-4B43-9099-1C190E55673E}" dt="2020-12-24T21:43:49.578" v="41" actId="26606"/>
          <ac:cxnSpMkLst>
            <pc:docMk/>
            <pc:sldMk cId="3383561244" sldId="256"/>
            <ac:cxnSpMk id="61" creationId="{1C7D2BA4-4B7A-4596-8BCC-5CF715423894}"/>
          </ac:cxnSpMkLst>
        </pc:cxnChg>
        <pc:cxnChg chg="add">
          <ac:chgData name="rami waged" userId="9dccc0f6efc6e8f6" providerId="LiveId" clId="{D3D44757-51C1-4B43-9099-1C190E55673E}" dt="2020-12-24T21:43:49.578" v="41" actId="26606"/>
          <ac:cxnSpMkLst>
            <pc:docMk/>
            <pc:sldMk cId="3383561244" sldId="256"/>
            <ac:cxnSpMk id="62" creationId="{C9D4B225-18E9-4C5B-94D8-2ABE6D161E4A}"/>
          </ac:cxnSpMkLst>
        </pc:cxnChg>
        <pc:cxnChg chg="add">
          <ac:chgData name="rami waged" userId="9dccc0f6efc6e8f6" providerId="LiveId" clId="{D3D44757-51C1-4B43-9099-1C190E55673E}" dt="2020-12-24T21:43:49.578" v="41" actId="26606"/>
          <ac:cxnSpMkLst>
            <pc:docMk/>
            <pc:sldMk cId="3383561244" sldId="256"/>
            <ac:cxnSpMk id="64" creationId="{381B4579-E2EA-4BD7-94FF-0A0BEE135C6B}"/>
          </ac:cxnSpMkLst>
        </pc:cxnChg>
      </pc:sldChg>
      <pc:sldChg chg="addSp modSp mod setBg">
        <pc:chgData name="rami waged" userId="9dccc0f6efc6e8f6" providerId="LiveId" clId="{D3D44757-51C1-4B43-9099-1C190E55673E}" dt="2020-12-24T21:41:36.756" v="32" actId="26606"/>
        <pc:sldMkLst>
          <pc:docMk/>
          <pc:sldMk cId="1698700669" sldId="257"/>
        </pc:sldMkLst>
        <pc:spChg chg="mod">
          <ac:chgData name="rami waged" userId="9dccc0f6efc6e8f6" providerId="LiveId" clId="{D3D44757-51C1-4B43-9099-1C190E55673E}" dt="2020-12-24T21:41:36.756" v="32" actId="26606"/>
          <ac:spMkLst>
            <pc:docMk/>
            <pc:sldMk cId="1698700669" sldId="257"/>
            <ac:spMk id="2" creationId="{0DB5C077-3F2B-4D25-A837-8387195AB6B6}"/>
          </ac:spMkLst>
        </pc:spChg>
        <pc:spChg chg="mod">
          <ac:chgData name="rami waged" userId="9dccc0f6efc6e8f6" providerId="LiveId" clId="{D3D44757-51C1-4B43-9099-1C190E55673E}" dt="2020-12-24T21:41:36.756" v="32" actId="26606"/>
          <ac:spMkLst>
            <pc:docMk/>
            <pc:sldMk cId="1698700669" sldId="257"/>
            <ac:spMk id="3" creationId="{7CD76D84-4DC4-4B72-B1B1-76C9E3303F48}"/>
          </ac:spMkLst>
        </pc:spChg>
        <pc:spChg chg="add">
          <ac:chgData name="rami waged" userId="9dccc0f6efc6e8f6" providerId="LiveId" clId="{D3D44757-51C1-4B43-9099-1C190E55673E}" dt="2020-12-24T21:41:36.756" v="32" actId="26606"/>
          <ac:spMkLst>
            <pc:docMk/>
            <pc:sldMk cId="1698700669" sldId="257"/>
            <ac:spMk id="8" creationId="{F63C748C-967B-4A7B-A90F-3EDD0F485AC6}"/>
          </ac:spMkLst>
        </pc:spChg>
        <pc:spChg chg="add">
          <ac:chgData name="rami waged" userId="9dccc0f6efc6e8f6" providerId="LiveId" clId="{D3D44757-51C1-4B43-9099-1C190E55673E}" dt="2020-12-24T21:41:36.756" v="32" actId="26606"/>
          <ac:spMkLst>
            <pc:docMk/>
            <pc:sldMk cId="1698700669" sldId="257"/>
            <ac:spMk id="10" creationId="{C0143637-4934-44E4-B909-BAF1E7B27972}"/>
          </ac:spMkLst>
        </pc:spChg>
      </pc:sldChg>
      <pc:sldChg chg="addSp delSp modSp mod setBg">
        <pc:chgData name="rami waged" userId="9dccc0f6efc6e8f6" providerId="LiveId" clId="{D3D44757-51C1-4B43-9099-1C190E55673E}" dt="2020-12-24T21:41:56.484" v="33" actId="26606"/>
        <pc:sldMkLst>
          <pc:docMk/>
          <pc:sldMk cId="1966683126" sldId="258"/>
        </pc:sldMkLst>
        <pc:spChg chg="mod">
          <ac:chgData name="rami waged" userId="9dccc0f6efc6e8f6" providerId="LiveId" clId="{D3D44757-51C1-4B43-9099-1C190E55673E}" dt="2020-12-24T21:41:56.484" v="33" actId="26606"/>
          <ac:spMkLst>
            <pc:docMk/>
            <pc:sldMk cId="1966683126" sldId="258"/>
            <ac:spMk id="2" creationId="{21E5FB8F-3D0A-42EE-A1E2-10B670D98F03}"/>
          </ac:spMkLst>
        </pc:spChg>
        <pc:spChg chg="del mod">
          <ac:chgData name="rami waged" userId="9dccc0f6efc6e8f6" providerId="LiveId" clId="{D3D44757-51C1-4B43-9099-1C190E55673E}" dt="2020-12-24T21:41:56.484" v="33" actId="26606"/>
          <ac:spMkLst>
            <pc:docMk/>
            <pc:sldMk cId="1966683126" sldId="258"/>
            <ac:spMk id="3" creationId="{67242647-79C8-4F0B-8304-FA3A9B67E6CD}"/>
          </ac:spMkLst>
        </pc:spChg>
        <pc:graphicFrameChg chg="add">
          <ac:chgData name="rami waged" userId="9dccc0f6efc6e8f6" providerId="LiveId" clId="{D3D44757-51C1-4B43-9099-1C190E55673E}" dt="2020-12-24T21:41:56.484" v="33" actId="26606"/>
          <ac:graphicFrameMkLst>
            <pc:docMk/>
            <pc:sldMk cId="1966683126" sldId="258"/>
            <ac:graphicFrameMk id="5" creationId="{A3E38138-708C-4207-BC9E-C1F94B381BA3}"/>
          </ac:graphicFrameMkLst>
        </pc:graphicFrameChg>
      </pc:sldChg>
      <pc:sldChg chg="modSp">
        <pc:chgData name="rami waged" userId="9dccc0f6efc6e8f6" providerId="LiveId" clId="{D3D44757-51C1-4B43-9099-1C190E55673E}" dt="2020-12-24T21:40:21.870" v="0"/>
        <pc:sldMkLst>
          <pc:docMk/>
          <pc:sldMk cId="2497101282" sldId="259"/>
        </pc:sldMkLst>
        <pc:spChg chg="mod">
          <ac:chgData name="rami waged" userId="9dccc0f6efc6e8f6" providerId="LiveId" clId="{D3D44757-51C1-4B43-9099-1C190E55673E}" dt="2020-12-24T21:40:21.870" v="0"/>
          <ac:spMkLst>
            <pc:docMk/>
            <pc:sldMk cId="2497101282" sldId="259"/>
            <ac:spMk id="2" creationId="{D3BF08F6-5333-4EF4-B77C-9AEC38FA8A5E}"/>
          </ac:spMkLst>
        </pc:spChg>
        <pc:spChg chg="mod">
          <ac:chgData name="rami waged" userId="9dccc0f6efc6e8f6" providerId="LiveId" clId="{D3D44757-51C1-4B43-9099-1C190E55673E}" dt="2020-12-24T21:40:21.870" v="0"/>
          <ac:spMkLst>
            <pc:docMk/>
            <pc:sldMk cId="2497101282" sldId="259"/>
            <ac:spMk id="3" creationId="{3D5654C1-E802-4DD1-A7E7-FFD7EB827E8A}"/>
          </ac:spMkLst>
        </pc:spChg>
      </pc:sldChg>
      <pc:sldChg chg="addSp delSp modSp mod setBg">
        <pc:chgData name="rami waged" userId="9dccc0f6efc6e8f6" providerId="LiveId" clId="{D3D44757-51C1-4B43-9099-1C190E55673E}" dt="2020-12-24T21:42:25.857" v="34" actId="26606"/>
        <pc:sldMkLst>
          <pc:docMk/>
          <pc:sldMk cId="135273633" sldId="260"/>
        </pc:sldMkLst>
        <pc:spChg chg="mod">
          <ac:chgData name="rami waged" userId="9dccc0f6efc6e8f6" providerId="LiveId" clId="{D3D44757-51C1-4B43-9099-1C190E55673E}" dt="2020-12-24T21:42:25.857" v="34" actId="26606"/>
          <ac:spMkLst>
            <pc:docMk/>
            <pc:sldMk cId="135273633" sldId="260"/>
            <ac:spMk id="2" creationId="{FCE8A22C-10D9-47B8-B278-F6C1F1199748}"/>
          </ac:spMkLst>
        </pc:spChg>
        <pc:spChg chg="del mod">
          <ac:chgData name="rami waged" userId="9dccc0f6efc6e8f6" providerId="LiveId" clId="{D3D44757-51C1-4B43-9099-1C190E55673E}" dt="2020-12-24T21:42:25.857" v="34" actId="26606"/>
          <ac:spMkLst>
            <pc:docMk/>
            <pc:sldMk cId="135273633" sldId="260"/>
            <ac:spMk id="3" creationId="{52A799F0-6EF6-43CB-BB82-F67F044DFFF0}"/>
          </ac:spMkLst>
        </pc:spChg>
        <pc:graphicFrameChg chg="add">
          <ac:chgData name="rami waged" userId="9dccc0f6efc6e8f6" providerId="LiveId" clId="{D3D44757-51C1-4B43-9099-1C190E55673E}" dt="2020-12-24T21:42:25.857" v="34" actId="26606"/>
          <ac:graphicFrameMkLst>
            <pc:docMk/>
            <pc:sldMk cId="135273633" sldId="260"/>
            <ac:graphicFrameMk id="5" creationId="{A4F13909-3CD9-46D8-A480-F10D4AB6A325}"/>
          </ac:graphicFrameMkLst>
        </pc:graphicFrameChg>
      </pc:sldChg>
      <pc:sldChg chg="modSp mod">
        <pc:chgData name="rami waged" userId="9dccc0f6efc6e8f6" providerId="LiveId" clId="{D3D44757-51C1-4B43-9099-1C190E55673E}" dt="2020-12-24T21:40:22.054" v="2" actId="27636"/>
        <pc:sldMkLst>
          <pc:docMk/>
          <pc:sldMk cId="12936866" sldId="261"/>
        </pc:sldMkLst>
        <pc:spChg chg="mod">
          <ac:chgData name="rami waged" userId="9dccc0f6efc6e8f6" providerId="LiveId" clId="{D3D44757-51C1-4B43-9099-1C190E55673E}" dt="2020-12-24T21:40:21.870" v="0"/>
          <ac:spMkLst>
            <pc:docMk/>
            <pc:sldMk cId="12936866" sldId="261"/>
            <ac:spMk id="2" creationId="{7C997DBA-BBDD-4AB9-B8B6-C45B01E44953}"/>
          </ac:spMkLst>
        </pc:spChg>
        <pc:spChg chg="mod">
          <ac:chgData name="rami waged" userId="9dccc0f6efc6e8f6" providerId="LiveId" clId="{D3D44757-51C1-4B43-9099-1C190E55673E}" dt="2020-12-24T21:40:22.054" v="2" actId="27636"/>
          <ac:spMkLst>
            <pc:docMk/>
            <pc:sldMk cId="12936866" sldId="261"/>
            <ac:spMk id="3" creationId="{E7E58EC4-35E2-44EE-B4E2-1D95A1A35B0A}"/>
          </ac:spMkLst>
        </pc:spChg>
      </pc:sldChg>
      <pc:sldChg chg="modSp">
        <pc:chgData name="rami waged" userId="9dccc0f6efc6e8f6" providerId="LiveId" clId="{D3D44757-51C1-4B43-9099-1C190E55673E}" dt="2020-12-24T21:40:21.870" v="0"/>
        <pc:sldMkLst>
          <pc:docMk/>
          <pc:sldMk cId="399349649" sldId="262"/>
        </pc:sldMkLst>
        <pc:spChg chg="mod">
          <ac:chgData name="rami waged" userId="9dccc0f6efc6e8f6" providerId="LiveId" clId="{D3D44757-51C1-4B43-9099-1C190E55673E}" dt="2020-12-24T21:40:21.870" v="0"/>
          <ac:spMkLst>
            <pc:docMk/>
            <pc:sldMk cId="399349649" sldId="262"/>
            <ac:spMk id="2" creationId="{57CC15CF-A316-417A-980D-CF05FC4A448E}"/>
          </ac:spMkLst>
        </pc:spChg>
        <pc:spChg chg="mod">
          <ac:chgData name="rami waged" userId="9dccc0f6efc6e8f6" providerId="LiveId" clId="{D3D44757-51C1-4B43-9099-1C190E55673E}" dt="2020-12-24T21:40:21.870" v="0"/>
          <ac:spMkLst>
            <pc:docMk/>
            <pc:sldMk cId="399349649" sldId="262"/>
            <ac:spMk id="3" creationId="{112F45FE-89EC-4903-87EE-874C338218C3}"/>
          </ac:spMkLst>
        </pc:spChg>
      </pc:sldChg>
      <pc:sldChg chg="addSp modSp mod setBg setClrOvrMap">
        <pc:chgData name="rami waged" userId="9dccc0f6efc6e8f6" providerId="LiveId" clId="{D3D44757-51C1-4B43-9099-1C190E55673E}" dt="2020-12-24T21:42:54.635" v="35" actId="26606"/>
        <pc:sldMkLst>
          <pc:docMk/>
          <pc:sldMk cId="815982997" sldId="263"/>
        </pc:sldMkLst>
        <pc:spChg chg="mod">
          <ac:chgData name="rami waged" userId="9dccc0f6efc6e8f6" providerId="LiveId" clId="{D3D44757-51C1-4B43-9099-1C190E55673E}" dt="2020-12-24T21:42:54.635" v="35" actId="26606"/>
          <ac:spMkLst>
            <pc:docMk/>
            <pc:sldMk cId="815982997" sldId="263"/>
            <ac:spMk id="2" creationId="{FE9B0FF9-DA9F-4CFB-8F9C-A36464831B88}"/>
          </ac:spMkLst>
        </pc:spChg>
        <pc:spChg chg="mod">
          <ac:chgData name="rami waged" userId="9dccc0f6efc6e8f6" providerId="LiveId" clId="{D3D44757-51C1-4B43-9099-1C190E55673E}" dt="2020-12-24T21:42:54.635" v="35" actId="26606"/>
          <ac:spMkLst>
            <pc:docMk/>
            <pc:sldMk cId="815982997" sldId="263"/>
            <ac:spMk id="3" creationId="{5CB97E30-1DAE-4BF9-9DD0-9552F1BB8CB7}"/>
          </ac:spMkLst>
        </pc:spChg>
        <pc:spChg chg="add">
          <ac:chgData name="rami waged" userId="9dccc0f6efc6e8f6" providerId="LiveId" clId="{D3D44757-51C1-4B43-9099-1C190E55673E}" dt="2020-12-24T21:42:54.635" v="35" actId="26606"/>
          <ac:spMkLst>
            <pc:docMk/>
            <pc:sldMk cId="815982997" sldId="263"/>
            <ac:spMk id="8" creationId="{F0AB17F6-592B-45CB-96F6-705C9825AFBC}"/>
          </ac:spMkLst>
        </pc:spChg>
        <pc:cxnChg chg="add">
          <ac:chgData name="rami waged" userId="9dccc0f6efc6e8f6" providerId="LiveId" clId="{D3D44757-51C1-4B43-9099-1C190E55673E}" dt="2020-12-24T21:42:54.635" v="35" actId="26606"/>
          <ac:cxnSpMkLst>
            <pc:docMk/>
            <pc:sldMk cId="815982997" sldId="263"/>
            <ac:cxnSpMk id="10" creationId="{5A9284E7-0823-472D-9963-18D89DFEB8B4}"/>
          </ac:cxnSpMkLst>
        </pc:cxnChg>
      </pc:sldChg>
      <pc:sldChg chg="addSp delSp modSp new mod">
        <pc:chgData name="rami waged" userId="9dccc0f6efc6e8f6" providerId="LiveId" clId="{D3D44757-51C1-4B43-9099-1C190E55673E}" dt="2020-12-26T18:33:10.156" v="109" actId="1076"/>
        <pc:sldMkLst>
          <pc:docMk/>
          <pc:sldMk cId="717957751" sldId="264"/>
        </pc:sldMkLst>
        <pc:spChg chg="del">
          <ac:chgData name="rami waged" userId="9dccc0f6efc6e8f6" providerId="LiveId" clId="{D3D44757-51C1-4B43-9099-1C190E55673E}" dt="2020-12-26T18:24:37.542" v="43" actId="478"/>
          <ac:spMkLst>
            <pc:docMk/>
            <pc:sldMk cId="717957751" sldId="264"/>
            <ac:spMk id="2" creationId="{C1F911C3-0A45-48C5-AD56-5DEF44FA3673}"/>
          </ac:spMkLst>
        </pc:spChg>
        <pc:spChg chg="del mod">
          <ac:chgData name="rami waged" userId="9dccc0f6efc6e8f6" providerId="LiveId" clId="{D3D44757-51C1-4B43-9099-1C190E55673E}" dt="2020-12-26T18:29:01.365" v="45" actId="931"/>
          <ac:spMkLst>
            <pc:docMk/>
            <pc:sldMk cId="717957751" sldId="264"/>
            <ac:spMk id="3" creationId="{5AA8598C-7ACB-4102-A3D9-AA241BEBD525}"/>
          </ac:spMkLst>
        </pc:spChg>
        <pc:spChg chg="add del mod">
          <ac:chgData name="rami waged" userId="9dccc0f6efc6e8f6" providerId="LiveId" clId="{D3D44757-51C1-4B43-9099-1C190E55673E}" dt="2020-12-26T18:32:34.731" v="94" actId="478"/>
          <ac:spMkLst>
            <pc:docMk/>
            <pc:sldMk cId="717957751" sldId="264"/>
            <ac:spMk id="15" creationId="{AE390219-D141-42C8-8E3A-2A342133FED0}"/>
          </ac:spMkLst>
        </pc:spChg>
        <pc:picChg chg="add del mod">
          <ac:chgData name="rami waged" userId="9dccc0f6efc6e8f6" providerId="LiveId" clId="{D3D44757-51C1-4B43-9099-1C190E55673E}" dt="2020-12-26T18:32:21.357" v="92" actId="478"/>
          <ac:picMkLst>
            <pc:docMk/>
            <pc:sldMk cId="717957751" sldId="264"/>
            <ac:picMk id="5" creationId="{E0AB89FF-868F-4F88-A6F3-68788A2F6350}"/>
          </ac:picMkLst>
        </pc:picChg>
        <pc:picChg chg="add mod">
          <ac:chgData name="rami waged" userId="9dccc0f6efc6e8f6" providerId="LiveId" clId="{D3D44757-51C1-4B43-9099-1C190E55673E}" dt="2020-12-26T18:33:04.835" v="106" actId="1076"/>
          <ac:picMkLst>
            <pc:docMk/>
            <pc:sldMk cId="717957751" sldId="264"/>
            <ac:picMk id="7" creationId="{679E0B72-15D0-4D53-96D7-E15E03DC2247}"/>
          </ac:picMkLst>
        </pc:picChg>
        <pc:picChg chg="add mod">
          <ac:chgData name="rami waged" userId="9dccc0f6efc6e8f6" providerId="LiveId" clId="{D3D44757-51C1-4B43-9099-1C190E55673E}" dt="2020-12-26T18:33:10.156" v="109" actId="1076"/>
          <ac:picMkLst>
            <pc:docMk/>
            <pc:sldMk cId="717957751" sldId="264"/>
            <ac:picMk id="9" creationId="{71E46190-2F34-4E8C-89CA-AA0CE09CB565}"/>
          </ac:picMkLst>
        </pc:picChg>
        <pc:picChg chg="add mod">
          <ac:chgData name="rami waged" userId="9dccc0f6efc6e8f6" providerId="LiveId" clId="{D3D44757-51C1-4B43-9099-1C190E55673E}" dt="2020-12-26T18:33:07.264" v="107" actId="1076"/>
          <ac:picMkLst>
            <pc:docMk/>
            <pc:sldMk cId="717957751" sldId="264"/>
            <ac:picMk id="11" creationId="{9C5CCDF9-C8EC-46DA-8544-02A95B2B5EF7}"/>
          </ac:picMkLst>
        </pc:picChg>
        <pc:picChg chg="add mod">
          <ac:chgData name="rami waged" userId="9dccc0f6efc6e8f6" providerId="LiveId" clId="{D3D44757-51C1-4B43-9099-1C190E55673E}" dt="2020-12-26T18:33:08.566" v="108" actId="1076"/>
          <ac:picMkLst>
            <pc:docMk/>
            <pc:sldMk cId="717957751" sldId="264"/>
            <ac:picMk id="13" creationId="{95B955FB-9708-4444-90C9-7FD8401C2EE4}"/>
          </ac:picMkLst>
        </pc:picChg>
      </pc:sldChg>
      <pc:sldChg chg="addSp delSp modSp new mod setBg">
        <pc:chgData name="rami waged" userId="9dccc0f6efc6e8f6" providerId="LiveId" clId="{D3D44757-51C1-4B43-9099-1C190E55673E}" dt="2020-12-26T18:38:26.544" v="196" actId="26606"/>
        <pc:sldMkLst>
          <pc:docMk/>
          <pc:sldMk cId="1001323265" sldId="265"/>
        </pc:sldMkLst>
        <pc:spChg chg="del">
          <ac:chgData name="rami waged" userId="9dccc0f6efc6e8f6" providerId="LiveId" clId="{D3D44757-51C1-4B43-9099-1C190E55673E}" dt="2020-12-26T18:33:18.703" v="111" actId="478"/>
          <ac:spMkLst>
            <pc:docMk/>
            <pc:sldMk cId="1001323265" sldId="265"/>
            <ac:spMk id="2" creationId="{789B758E-0356-438C-8701-9A96FB8EA12A}"/>
          </ac:spMkLst>
        </pc:spChg>
        <pc:spChg chg="del">
          <ac:chgData name="rami waged" userId="9dccc0f6efc6e8f6" providerId="LiveId" clId="{D3D44757-51C1-4B43-9099-1C190E55673E}" dt="2020-12-26T18:33:21.018" v="112" actId="478"/>
          <ac:spMkLst>
            <pc:docMk/>
            <pc:sldMk cId="1001323265" sldId="265"/>
            <ac:spMk id="3" creationId="{953FDD5C-1DF8-4323-9050-AB011FDF68FD}"/>
          </ac:spMkLst>
        </pc:spChg>
        <pc:spChg chg="add">
          <ac:chgData name="rami waged" userId="9dccc0f6efc6e8f6" providerId="LiveId" clId="{D3D44757-51C1-4B43-9099-1C190E55673E}" dt="2020-12-26T18:38:26.544" v="196" actId="26606"/>
          <ac:spMkLst>
            <pc:docMk/>
            <pc:sldMk cId="1001323265" sldId="265"/>
            <ac:spMk id="16" creationId="{4F7B9026-36AD-42E4-B172-8D68F3A339B4}"/>
          </ac:spMkLst>
        </pc:spChg>
        <pc:picChg chg="add mod ord">
          <ac:chgData name="rami waged" userId="9dccc0f6efc6e8f6" providerId="LiveId" clId="{D3D44757-51C1-4B43-9099-1C190E55673E}" dt="2020-12-26T18:38:26.544" v="196" actId="26606"/>
          <ac:picMkLst>
            <pc:docMk/>
            <pc:sldMk cId="1001323265" sldId="265"/>
            <ac:picMk id="5" creationId="{E5BE334D-53D2-4DAD-8201-0456494D6E3A}"/>
          </ac:picMkLst>
        </pc:picChg>
        <pc:picChg chg="add mod ord">
          <ac:chgData name="rami waged" userId="9dccc0f6efc6e8f6" providerId="LiveId" clId="{D3D44757-51C1-4B43-9099-1C190E55673E}" dt="2020-12-26T18:38:26.544" v="196" actId="26606"/>
          <ac:picMkLst>
            <pc:docMk/>
            <pc:sldMk cId="1001323265" sldId="265"/>
            <ac:picMk id="7" creationId="{C0FAD1CE-8F09-4C18-B483-5F833044AE38}"/>
          </ac:picMkLst>
        </pc:picChg>
        <pc:picChg chg="add del mod">
          <ac:chgData name="rami waged" userId="9dccc0f6efc6e8f6" providerId="LiveId" clId="{D3D44757-51C1-4B43-9099-1C190E55673E}" dt="2020-12-26T18:34:07.475" v="125" actId="478"/>
          <ac:picMkLst>
            <pc:docMk/>
            <pc:sldMk cId="1001323265" sldId="265"/>
            <ac:picMk id="9" creationId="{70BF30A9-DD5D-42AA-9517-8DE75A7287A4}"/>
          </ac:picMkLst>
        </pc:picChg>
        <pc:picChg chg="add mod">
          <ac:chgData name="rami waged" userId="9dccc0f6efc6e8f6" providerId="LiveId" clId="{D3D44757-51C1-4B43-9099-1C190E55673E}" dt="2020-12-26T18:38:26.544" v="196" actId="26606"/>
          <ac:picMkLst>
            <pc:docMk/>
            <pc:sldMk cId="1001323265" sldId="265"/>
            <ac:picMk id="11" creationId="{42D96FD4-4470-4983-819C-81F61E109045}"/>
          </ac:picMkLst>
        </pc:picChg>
      </pc:sldChg>
      <pc:sldChg chg="addSp delSp modSp new mod">
        <pc:chgData name="rami waged" userId="9dccc0f6efc6e8f6" providerId="LiveId" clId="{D3D44757-51C1-4B43-9099-1C190E55673E}" dt="2020-12-26T18:38:14.275" v="195" actId="1076"/>
        <pc:sldMkLst>
          <pc:docMk/>
          <pc:sldMk cId="3336927169" sldId="266"/>
        </pc:sldMkLst>
        <pc:spChg chg="del">
          <ac:chgData name="rami waged" userId="9dccc0f6efc6e8f6" providerId="LiveId" clId="{D3D44757-51C1-4B43-9099-1C190E55673E}" dt="2020-12-26T18:34:31.067" v="133" actId="478"/>
          <ac:spMkLst>
            <pc:docMk/>
            <pc:sldMk cId="3336927169" sldId="266"/>
            <ac:spMk id="2" creationId="{020D8082-260C-44A2-A71C-8277B662C6F8}"/>
          </ac:spMkLst>
        </pc:spChg>
        <pc:spChg chg="del">
          <ac:chgData name="rami waged" userId="9dccc0f6efc6e8f6" providerId="LiveId" clId="{D3D44757-51C1-4B43-9099-1C190E55673E}" dt="2020-12-26T18:34:33.447" v="134" actId="478"/>
          <ac:spMkLst>
            <pc:docMk/>
            <pc:sldMk cId="3336927169" sldId="266"/>
            <ac:spMk id="3" creationId="{A94FD0FE-FB2D-4CA3-BF16-52A7EC24F789}"/>
          </ac:spMkLst>
        </pc:spChg>
        <pc:picChg chg="add del mod">
          <ac:chgData name="rami waged" userId="9dccc0f6efc6e8f6" providerId="LiveId" clId="{D3D44757-51C1-4B43-9099-1C190E55673E}" dt="2020-12-26T18:34:41.037" v="138" actId="478"/>
          <ac:picMkLst>
            <pc:docMk/>
            <pc:sldMk cId="3336927169" sldId="266"/>
            <ac:picMk id="5" creationId="{D0DBD67B-AEE8-43EF-9D90-AB192AC0160C}"/>
          </ac:picMkLst>
        </pc:picChg>
        <pc:picChg chg="add del mod">
          <ac:chgData name="rami waged" userId="9dccc0f6efc6e8f6" providerId="LiveId" clId="{D3D44757-51C1-4B43-9099-1C190E55673E}" dt="2020-12-26T18:35:30.141" v="152" actId="478"/>
          <ac:picMkLst>
            <pc:docMk/>
            <pc:sldMk cId="3336927169" sldId="266"/>
            <ac:picMk id="7" creationId="{7815D247-873B-4C82-A462-6FE1742C7E46}"/>
          </ac:picMkLst>
        </pc:picChg>
        <pc:picChg chg="add del mod">
          <ac:chgData name="rami waged" userId="9dccc0f6efc6e8f6" providerId="LiveId" clId="{D3D44757-51C1-4B43-9099-1C190E55673E}" dt="2020-12-26T18:35:12.159" v="147" actId="478"/>
          <ac:picMkLst>
            <pc:docMk/>
            <pc:sldMk cId="3336927169" sldId="266"/>
            <ac:picMk id="9" creationId="{690718B5-A374-47BC-8D58-82549E07B75A}"/>
          </ac:picMkLst>
        </pc:picChg>
        <pc:picChg chg="add mod">
          <ac:chgData name="rami waged" userId="9dccc0f6efc6e8f6" providerId="LiveId" clId="{D3D44757-51C1-4B43-9099-1C190E55673E}" dt="2020-12-26T18:38:07.477" v="193" actId="1076"/>
          <ac:picMkLst>
            <pc:docMk/>
            <pc:sldMk cId="3336927169" sldId="266"/>
            <ac:picMk id="11" creationId="{7D61176C-FB36-4426-A321-3B849A291B2C}"/>
          </ac:picMkLst>
        </pc:picChg>
        <pc:picChg chg="add mod">
          <ac:chgData name="rami waged" userId="9dccc0f6efc6e8f6" providerId="LiveId" clId="{D3D44757-51C1-4B43-9099-1C190E55673E}" dt="2020-12-26T18:38:11.388" v="194" actId="1076"/>
          <ac:picMkLst>
            <pc:docMk/>
            <pc:sldMk cId="3336927169" sldId="266"/>
            <ac:picMk id="13" creationId="{7C01DE05-AE0B-4A4B-AA0A-19B187CFCCD8}"/>
          </ac:picMkLst>
        </pc:picChg>
        <pc:picChg chg="add mod">
          <ac:chgData name="rami waged" userId="9dccc0f6efc6e8f6" providerId="LiveId" clId="{D3D44757-51C1-4B43-9099-1C190E55673E}" dt="2020-12-26T18:38:14.275" v="195" actId="1076"/>
          <ac:picMkLst>
            <pc:docMk/>
            <pc:sldMk cId="3336927169" sldId="266"/>
            <ac:picMk id="15" creationId="{4E04198B-B606-4EC4-AA2F-9AD80BC6AD37}"/>
          </ac:picMkLst>
        </pc:picChg>
      </pc:sldChg>
      <pc:sldChg chg="addSp delSp modSp new mod setBg setClrOvrMap">
        <pc:chgData name="rami waged" userId="9dccc0f6efc6e8f6" providerId="LiveId" clId="{D3D44757-51C1-4B43-9099-1C190E55673E}" dt="2020-12-26T18:37:26.909" v="183" actId="26606"/>
        <pc:sldMkLst>
          <pc:docMk/>
          <pc:sldMk cId="3015946249" sldId="267"/>
        </pc:sldMkLst>
        <pc:spChg chg="del">
          <ac:chgData name="rami waged" userId="9dccc0f6efc6e8f6" providerId="LiveId" clId="{D3D44757-51C1-4B43-9099-1C190E55673E}" dt="2020-12-26T18:36:48.498" v="172" actId="478"/>
          <ac:spMkLst>
            <pc:docMk/>
            <pc:sldMk cId="3015946249" sldId="267"/>
            <ac:spMk id="2" creationId="{BE88C8E8-C684-4DB6-BF0F-4A032E4A0E14}"/>
          </ac:spMkLst>
        </pc:spChg>
        <pc:spChg chg="del">
          <ac:chgData name="rami waged" userId="9dccc0f6efc6e8f6" providerId="LiveId" clId="{D3D44757-51C1-4B43-9099-1C190E55673E}" dt="2020-12-26T18:36:45.622" v="171" actId="931"/>
          <ac:spMkLst>
            <pc:docMk/>
            <pc:sldMk cId="3015946249" sldId="267"/>
            <ac:spMk id="3" creationId="{5567F55C-9DC9-43EB-BD25-11BB5722E811}"/>
          </ac:spMkLst>
        </pc:spChg>
        <pc:spChg chg="add">
          <ac:chgData name="rami waged" userId="9dccc0f6efc6e8f6" providerId="LiveId" clId="{D3D44757-51C1-4B43-9099-1C190E55673E}" dt="2020-12-26T18:37:26.909" v="183" actId="26606"/>
          <ac:spMkLst>
            <pc:docMk/>
            <pc:sldMk cId="3015946249" sldId="267"/>
            <ac:spMk id="14" creationId="{8D11E4C3-B2CB-4105-9B42-B5E438A1910F}"/>
          </ac:spMkLst>
        </pc:spChg>
        <pc:spChg chg="add">
          <ac:chgData name="rami waged" userId="9dccc0f6efc6e8f6" providerId="LiveId" clId="{D3D44757-51C1-4B43-9099-1C190E55673E}" dt="2020-12-26T18:37:26.909" v="183" actId="26606"/>
          <ac:spMkLst>
            <pc:docMk/>
            <pc:sldMk cId="3015946249" sldId="267"/>
            <ac:spMk id="20" creationId="{12E8CD4E-6381-4807-AA5B-CE0024A8BE19}"/>
          </ac:spMkLst>
        </pc:spChg>
        <pc:spChg chg="add">
          <ac:chgData name="rami waged" userId="9dccc0f6efc6e8f6" providerId="LiveId" clId="{D3D44757-51C1-4B43-9099-1C190E55673E}" dt="2020-12-26T18:37:26.909" v="183" actId="26606"/>
          <ac:spMkLst>
            <pc:docMk/>
            <pc:sldMk cId="3015946249" sldId="267"/>
            <ac:spMk id="22" creationId="{D28445F8-F032-43C9-8D0F-A5155F525283}"/>
          </ac:spMkLst>
        </pc:spChg>
        <pc:spChg chg="add">
          <ac:chgData name="rami waged" userId="9dccc0f6efc6e8f6" providerId="LiveId" clId="{D3D44757-51C1-4B43-9099-1C190E55673E}" dt="2020-12-26T18:37:26.909" v="183" actId="26606"/>
          <ac:spMkLst>
            <pc:docMk/>
            <pc:sldMk cId="3015946249" sldId="267"/>
            <ac:spMk id="24" creationId="{36A325B5-56A3-425A-B9A3-0CEB7CA1BBF6}"/>
          </ac:spMkLst>
        </pc:spChg>
        <pc:spChg chg="add">
          <ac:chgData name="rami waged" userId="9dccc0f6efc6e8f6" providerId="LiveId" clId="{D3D44757-51C1-4B43-9099-1C190E55673E}" dt="2020-12-26T18:37:26.909" v="183" actId="26606"/>
          <ac:spMkLst>
            <pc:docMk/>
            <pc:sldMk cId="3015946249" sldId="267"/>
            <ac:spMk id="26" creationId="{B80DE958-9D45-4CAD-BF1F-FA2ED970B7F6}"/>
          </ac:spMkLst>
        </pc:spChg>
        <pc:picChg chg="add mod ord">
          <ac:chgData name="rami waged" userId="9dccc0f6efc6e8f6" providerId="LiveId" clId="{D3D44757-51C1-4B43-9099-1C190E55673E}" dt="2020-12-26T18:37:26.909" v="183" actId="26606"/>
          <ac:picMkLst>
            <pc:docMk/>
            <pc:sldMk cId="3015946249" sldId="267"/>
            <ac:picMk id="5" creationId="{C6421323-6ED4-4E58-AAEF-0A54892934A6}"/>
          </ac:picMkLst>
        </pc:picChg>
        <pc:picChg chg="add mod">
          <ac:chgData name="rami waged" userId="9dccc0f6efc6e8f6" providerId="LiveId" clId="{D3D44757-51C1-4B43-9099-1C190E55673E}" dt="2020-12-26T18:37:26.909" v="183" actId="26606"/>
          <ac:picMkLst>
            <pc:docMk/>
            <pc:sldMk cId="3015946249" sldId="267"/>
            <ac:picMk id="7" creationId="{CD8257CC-F5D1-424E-AA11-E82E60108253}"/>
          </ac:picMkLst>
        </pc:picChg>
        <pc:picChg chg="add mod">
          <ac:chgData name="rami waged" userId="9dccc0f6efc6e8f6" providerId="LiveId" clId="{D3D44757-51C1-4B43-9099-1C190E55673E}" dt="2020-12-26T18:37:26.909" v="183" actId="26606"/>
          <ac:picMkLst>
            <pc:docMk/>
            <pc:sldMk cId="3015946249" sldId="267"/>
            <ac:picMk id="9" creationId="{2CF272C5-3D62-4BE6-A76E-6DC86CD5ED4F}"/>
          </ac:picMkLst>
        </pc:picChg>
        <pc:picChg chg="add">
          <ac:chgData name="rami waged" userId="9dccc0f6efc6e8f6" providerId="LiveId" clId="{D3D44757-51C1-4B43-9099-1C190E55673E}" dt="2020-12-26T18:37:26.909" v="183" actId="26606"/>
          <ac:picMkLst>
            <pc:docMk/>
            <pc:sldMk cId="3015946249" sldId="267"/>
            <ac:picMk id="16" creationId="{D801A41D-49C4-4F95-AA12-FE7B943A5079}"/>
          </ac:picMkLst>
        </pc:picChg>
        <pc:cxnChg chg="add">
          <ac:chgData name="rami waged" userId="9dccc0f6efc6e8f6" providerId="LiveId" clId="{D3D44757-51C1-4B43-9099-1C190E55673E}" dt="2020-12-26T18:37:26.909" v="183" actId="26606"/>
          <ac:cxnSpMkLst>
            <pc:docMk/>
            <pc:sldMk cId="3015946249" sldId="267"/>
            <ac:cxnSpMk id="18" creationId="{0073EB83-C81E-44B9-8EF1-2975C77B947D}"/>
          </ac:cxnSpMkLst>
        </pc:cxnChg>
      </pc:sldChg>
      <pc:sldChg chg="addSp delSp modSp new mod setBg">
        <pc:chgData name="rami waged" userId="9dccc0f6efc6e8f6" providerId="LiveId" clId="{D3D44757-51C1-4B43-9099-1C190E55673E}" dt="2020-12-26T18:39:41.205" v="210" actId="26606"/>
        <pc:sldMkLst>
          <pc:docMk/>
          <pc:sldMk cId="3375356760" sldId="268"/>
        </pc:sldMkLst>
        <pc:spChg chg="del">
          <ac:chgData name="rami waged" userId="9dccc0f6efc6e8f6" providerId="LiveId" clId="{D3D44757-51C1-4B43-9099-1C190E55673E}" dt="2020-12-26T18:38:50.910" v="198" actId="478"/>
          <ac:spMkLst>
            <pc:docMk/>
            <pc:sldMk cId="3375356760" sldId="268"/>
            <ac:spMk id="2" creationId="{6A35197B-09D2-4FBC-AB49-48A7A018D721}"/>
          </ac:spMkLst>
        </pc:spChg>
        <pc:spChg chg="del">
          <ac:chgData name="rami waged" userId="9dccc0f6efc6e8f6" providerId="LiveId" clId="{D3D44757-51C1-4B43-9099-1C190E55673E}" dt="2020-12-26T18:38:54.020" v="199" actId="478"/>
          <ac:spMkLst>
            <pc:docMk/>
            <pc:sldMk cId="3375356760" sldId="268"/>
            <ac:spMk id="3" creationId="{1342BBB3-38E5-4A05-A38A-EBAAB73F2C15}"/>
          </ac:spMkLst>
        </pc:spChg>
        <pc:spChg chg="add">
          <ac:chgData name="rami waged" userId="9dccc0f6efc6e8f6" providerId="LiveId" clId="{D3D44757-51C1-4B43-9099-1C190E55673E}" dt="2020-12-26T18:39:41.205" v="210" actId="26606"/>
          <ac:spMkLst>
            <pc:docMk/>
            <pc:sldMk cId="3375356760" sldId="268"/>
            <ac:spMk id="10" creationId="{6738F172-08B9-4BA5-B753-7D93472C0B11}"/>
          </ac:spMkLst>
        </pc:spChg>
        <pc:spChg chg="add">
          <ac:chgData name="rami waged" userId="9dccc0f6efc6e8f6" providerId="LiveId" clId="{D3D44757-51C1-4B43-9099-1C190E55673E}" dt="2020-12-26T18:39:41.205" v="210" actId="26606"/>
          <ac:spMkLst>
            <pc:docMk/>
            <pc:sldMk cId="3375356760" sldId="268"/>
            <ac:spMk id="16" creationId="{3A992E1B-AAEE-4435-8F48-8C88BE5510B2}"/>
          </ac:spMkLst>
        </pc:spChg>
        <pc:spChg chg="add">
          <ac:chgData name="rami waged" userId="9dccc0f6efc6e8f6" providerId="LiveId" clId="{D3D44757-51C1-4B43-9099-1C190E55673E}" dt="2020-12-26T18:39:41.205" v="210" actId="26606"/>
          <ac:spMkLst>
            <pc:docMk/>
            <pc:sldMk cId="3375356760" sldId="268"/>
            <ac:spMk id="18" creationId="{476C2E52-E592-4F3F-BC13-5BD8518E2EBF}"/>
          </ac:spMkLst>
        </pc:spChg>
        <pc:picChg chg="add mod">
          <ac:chgData name="rami waged" userId="9dccc0f6efc6e8f6" providerId="LiveId" clId="{D3D44757-51C1-4B43-9099-1C190E55673E}" dt="2020-12-26T18:39:41.205" v="210" actId="26606"/>
          <ac:picMkLst>
            <pc:docMk/>
            <pc:sldMk cId="3375356760" sldId="268"/>
            <ac:picMk id="5" creationId="{6B201780-0527-4C70-9971-11A6036CF1FB}"/>
          </ac:picMkLst>
        </pc:picChg>
        <pc:picChg chg="add del mod">
          <ac:chgData name="rami waged" userId="9dccc0f6efc6e8f6" providerId="LiveId" clId="{D3D44757-51C1-4B43-9099-1C190E55673E}" dt="2020-12-26T18:39:19.812" v="205" actId="478"/>
          <ac:picMkLst>
            <pc:docMk/>
            <pc:sldMk cId="3375356760" sldId="268"/>
            <ac:picMk id="7" creationId="{E8C08C44-020D-480D-BBAD-EF4AE5CAAFC5}"/>
          </ac:picMkLst>
        </pc:picChg>
        <pc:picChg chg="add del mod">
          <ac:chgData name="rami waged" userId="9dccc0f6efc6e8f6" providerId="LiveId" clId="{D3D44757-51C1-4B43-9099-1C190E55673E}" dt="2020-12-26T18:39:29.751" v="207" actId="478"/>
          <ac:picMkLst>
            <pc:docMk/>
            <pc:sldMk cId="3375356760" sldId="268"/>
            <ac:picMk id="9" creationId="{DEF85DAC-BCF6-4C36-8CDA-AE51B92675C3}"/>
          </ac:picMkLst>
        </pc:picChg>
        <pc:picChg chg="add del mod">
          <ac:chgData name="rami waged" userId="9dccc0f6efc6e8f6" providerId="LiveId" clId="{D3D44757-51C1-4B43-9099-1C190E55673E}" dt="2020-12-26T18:39:38.033" v="209" actId="478"/>
          <ac:picMkLst>
            <pc:docMk/>
            <pc:sldMk cId="3375356760" sldId="268"/>
            <ac:picMk id="11" creationId="{2FA7515E-3457-453B-9B30-75D2D4BF0A6F}"/>
          </ac:picMkLst>
        </pc:picChg>
        <pc:picChg chg="add">
          <ac:chgData name="rami waged" userId="9dccc0f6efc6e8f6" providerId="LiveId" clId="{D3D44757-51C1-4B43-9099-1C190E55673E}" dt="2020-12-26T18:39:41.205" v="210" actId="26606"/>
          <ac:picMkLst>
            <pc:docMk/>
            <pc:sldMk cId="3375356760" sldId="268"/>
            <ac:picMk id="12" creationId="{C900681B-C4FD-40B3-B5BC-C33231614C91}"/>
          </ac:picMkLst>
        </pc:picChg>
        <pc:cxnChg chg="add">
          <ac:chgData name="rami waged" userId="9dccc0f6efc6e8f6" providerId="LiveId" clId="{D3D44757-51C1-4B43-9099-1C190E55673E}" dt="2020-12-26T18:39:41.205" v="210" actId="26606"/>
          <ac:cxnSpMkLst>
            <pc:docMk/>
            <pc:sldMk cId="3375356760" sldId="268"/>
            <ac:cxnSpMk id="14" creationId="{FEAACD67-2FB5-4530-9B74-8D946F1CE9E3}"/>
          </ac:cxnSpMkLst>
        </pc:cxn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B9DE35-6BCF-4D84-8AD6-B9B0E5CAD2E8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4_2" csCatId="accent4" phldr="1"/>
      <dgm:spPr/>
      <dgm:t>
        <a:bodyPr/>
        <a:lstStyle/>
        <a:p>
          <a:endParaRPr lang="en-US"/>
        </a:p>
      </dgm:t>
    </dgm:pt>
    <dgm:pt modelId="{5F41E2C7-DEC4-4CDE-8FCB-69A8E5CA8FDC}">
      <dgm:prSet/>
      <dgm:spPr/>
      <dgm:t>
        <a:bodyPr/>
        <a:lstStyle/>
        <a:p>
          <a:pPr>
            <a:defRPr cap="all"/>
          </a:pPr>
          <a:r>
            <a:rPr lang="en-US"/>
            <a:t>Overview</a:t>
          </a:r>
        </a:p>
      </dgm:t>
    </dgm:pt>
    <dgm:pt modelId="{39734E37-3454-4F05-9202-CF0E9801B5C6}" type="parTrans" cxnId="{373B9A77-4AE4-46D9-86D9-1A6B30C6AD1F}">
      <dgm:prSet/>
      <dgm:spPr/>
      <dgm:t>
        <a:bodyPr/>
        <a:lstStyle/>
        <a:p>
          <a:endParaRPr lang="en-US"/>
        </a:p>
      </dgm:t>
    </dgm:pt>
    <dgm:pt modelId="{41399C34-67A6-4A83-9CC1-0C4A11A09977}" type="sibTrans" cxnId="{373B9A77-4AE4-46D9-86D9-1A6B30C6AD1F}">
      <dgm:prSet/>
      <dgm:spPr/>
      <dgm:t>
        <a:bodyPr/>
        <a:lstStyle/>
        <a:p>
          <a:endParaRPr lang="en-US"/>
        </a:p>
      </dgm:t>
    </dgm:pt>
    <dgm:pt modelId="{6B24B8D3-1E3D-4E0C-9FB0-073FA70D17C8}">
      <dgm:prSet/>
      <dgm:spPr/>
      <dgm:t>
        <a:bodyPr/>
        <a:lstStyle/>
        <a:p>
          <a:pPr>
            <a:defRPr cap="all"/>
          </a:pPr>
          <a:r>
            <a:rPr lang="en-US"/>
            <a:t>Description</a:t>
          </a:r>
        </a:p>
      </dgm:t>
    </dgm:pt>
    <dgm:pt modelId="{1CB4CD4D-A719-47E9-85C9-6C4793455F02}" type="parTrans" cxnId="{F0D71BFB-A227-48C9-9592-0AC94E18010A}">
      <dgm:prSet/>
      <dgm:spPr/>
      <dgm:t>
        <a:bodyPr/>
        <a:lstStyle/>
        <a:p>
          <a:endParaRPr lang="en-US"/>
        </a:p>
      </dgm:t>
    </dgm:pt>
    <dgm:pt modelId="{BD75CB45-CEAB-46BC-AEF3-793F9388AAD9}" type="sibTrans" cxnId="{F0D71BFB-A227-48C9-9592-0AC94E18010A}">
      <dgm:prSet/>
      <dgm:spPr/>
      <dgm:t>
        <a:bodyPr/>
        <a:lstStyle/>
        <a:p>
          <a:endParaRPr lang="en-US"/>
        </a:p>
      </dgm:t>
    </dgm:pt>
    <dgm:pt modelId="{D53850BE-E115-4AF2-8FBF-71F702491FC4}" type="pres">
      <dgm:prSet presAssocID="{BBB9DE35-6BCF-4D84-8AD6-B9B0E5CAD2E8}" presName="root" presStyleCnt="0">
        <dgm:presLayoutVars>
          <dgm:dir/>
          <dgm:resizeHandles val="exact"/>
        </dgm:presLayoutVars>
      </dgm:prSet>
      <dgm:spPr/>
    </dgm:pt>
    <dgm:pt modelId="{EB98CBC2-3F60-4035-887B-2DC7521EF04E}" type="pres">
      <dgm:prSet presAssocID="{5F41E2C7-DEC4-4CDE-8FCB-69A8E5CA8FDC}" presName="compNode" presStyleCnt="0"/>
      <dgm:spPr/>
    </dgm:pt>
    <dgm:pt modelId="{753BD5C4-C90E-461E-99F3-44BD99D33A07}" type="pres">
      <dgm:prSet presAssocID="{5F41E2C7-DEC4-4CDE-8FCB-69A8E5CA8FDC}" presName="iconBgRect" presStyleLbl="bgShp" presStyleIdx="0" presStyleCnt="2"/>
      <dgm:spPr/>
    </dgm:pt>
    <dgm:pt modelId="{1A2A12CB-8953-4987-BC93-2743EBD603A2}" type="pres">
      <dgm:prSet presAssocID="{5F41E2C7-DEC4-4CDE-8FCB-69A8E5CA8FD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nufacturing"/>
        </a:ext>
      </dgm:extLst>
    </dgm:pt>
    <dgm:pt modelId="{D750C9B0-A82B-4424-9360-649442A75695}" type="pres">
      <dgm:prSet presAssocID="{5F41E2C7-DEC4-4CDE-8FCB-69A8E5CA8FDC}" presName="spaceRect" presStyleCnt="0"/>
      <dgm:spPr/>
    </dgm:pt>
    <dgm:pt modelId="{63961C4D-7A5B-4B7D-829F-6BCC702C9290}" type="pres">
      <dgm:prSet presAssocID="{5F41E2C7-DEC4-4CDE-8FCB-69A8E5CA8FDC}" presName="textRect" presStyleLbl="revTx" presStyleIdx="0" presStyleCnt="2">
        <dgm:presLayoutVars>
          <dgm:chMax val="1"/>
          <dgm:chPref val="1"/>
        </dgm:presLayoutVars>
      </dgm:prSet>
      <dgm:spPr/>
    </dgm:pt>
    <dgm:pt modelId="{05B62AA3-652A-4CFE-A84D-DD1BBFD5F95D}" type="pres">
      <dgm:prSet presAssocID="{41399C34-67A6-4A83-9CC1-0C4A11A09977}" presName="sibTrans" presStyleCnt="0"/>
      <dgm:spPr/>
    </dgm:pt>
    <dgm:pt modelId="{99FFE068-C260-46E2-956E-2E7EC4662AB8}" type="pres">
      <dgm:prSet presAssocID="{6B24B8D3-1E3D-4E0C-9FB0-073FA70D17C8}" presName="compNode" presStyleCnt="0"/>
      <dgm:spPr/>
    </dgm:pt>
    <dgm:pt modelId="{B48EF7D6-3734-48D1-A5D5-68BFA12FC740}" type="pres">
      <dgm:prSet presAssocID="{6B24B8D3-1E3D-4E0C-9FB0-073FA70D17C8}" presName="iconBgRect" presStyleLbl="bgShp" presStyleIdx="1" presStyleCnt="2"/>
      <dgm:spPr/>
    </dgm:pt>
    <dgm:pt modelId="{2B94147C-C6A9-44B8-91DB-A360F8070871}" type="pres">
      <dgm:prSet presAssocID="{6B24B8D3-1E3D-4E0C-9FB0-073FA70D17C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mwork"/>
        </a:ext>
      </dgm:extLst>
    </dgm:pt>
    <dgm:pt modelId="{D54FF40F-5ECF-49C8-82AF-F96B526594CB}" type="pres">
      <dgm:prSet presAssocID="{6B24B8D3-1E3D-4E0C-9FB0-073FA70D17C8}" presName="spaceRect" presStyleCnt="0"/>
      <dgm:spPr/>
    </dgm:pt>
    <dgm:pt modelId="{CB6D5EF2-5A69-49A0-BFE5-C40710AC7023}" type="pres">
      <dgm:prSet presAssocID="{6B24B8D3-1E3D-4E0C-9FB0-073FA70D17C8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0880A11E-DDB4-49D2-888B-8AA6EB5BD9D5}" type="presOf" srcId="{6B24B8D3-1E3D-4E0C-9FB0-073FA70D17C8}" destId="{CB6D5EF2-5A69-49A0-BFE5-C40710AC7023}" srcOrd="0" destOrd="0" presId="urn:microsoft.com/office/officeart/2018/5/layout/IconCircleLabelList"/>
    <dgm:cxn modelId="{684D8B31-22B1-4FB3-A9AB-8726F3F490BF}" type="presOf" srcId="{5F41E2C7-DEC4-4CDE-8FCB-69A8E5CA8FDC}" destId="{63961C4D-7A5B-4B7D-829F-6BCC702C9290}" srcOrd="0" destOrd="0" presId="urn:microsoft.com/office/officeart/2018/5/layout/IconCircleLabelList"/>
    <dgm:cxn modelId="{AAEFD93F-BE52-43A6-987A-DB6C5A337C18}" type="presOf" srcId="{BBB9DE35-6BCF-4D84-8AD6-B9B0E5CAD2E8}" destId="{D53850BE-E115-4AF2-8FBF-71F702491FC4}" srcOrd="0" destOrd="0" presId="urn:microsoft.com/office/officeart/2018/5/layout/IconCircleLabelList"/>
    <dgm:cxn modelId="{373B9A77-4AE4-46D9-86D9-1A6B30C6AD1F}" srcId="{BBB9DE35-6BCF-4D84-8AD6-B9B0E5CAD2E8}" destId="{5F41E2C7-DEC4-4CDE-8FCB-69A8E5CA8FDC}" srcOrd="0" destOrd="0" parTransId="{39734E37-3454-4F05-9202-CF0E9801B5C6}" sibTransId="{41399C34-67A6-4A83-9CC1-0C4A11A09977}"/>
    <dgm:cxn modelId="{F0D71BFB-A227-48C9-9592-0AC94E18010A}" srcId="{BBB9DE35-6BCF-4D84-8AD6-B9B0E5CAD2E8}" destId="{6B24B8D3-1E3D-4E0C-9FB0-073FA70D17C8}" srcOrd="1" destOrd="0" parTransId="{1CB4CD4D-A719-47E9-85C9-6C4793455F02}" sibTransId="{BD75CB45-CEAB-46BC-AEF3-793F9388AAD9}"/>
    <dgm:cxn modelId="{905A4E1A-2019-4629-B5F6-7B8764AAAE49}" type="presParOf" srcId="{D53850BE-E115-4AF2-8FBF-71F702491FC4}" destId="{EB98CBC2-3F60-4035-887B-2DC7521EF04E}" srcOrd="0" destOrd="0" presId="urn:microsoft.com/office/officeart/2018/5/layout/IconCircleLabelList"/>
    <dgm:cxn modelId="{5D4AEBAB-74A4-4A2C-94D8-5BD02EE028DF}" type="presParOf" srcId="{EB98CBC2-3F60-4035-887B-2DC7521EF04E}" destId="{753BD5C4-C90E-461E-99F3-44BD99D33A07}" srcOrd="0" destOrd="0" presId="urn:microsoft.com/office/officeart/2018/5/layout/IconCircleLabelList"/>
    <dgm:cxn modelId="{C9F0B894-882C-492F-835D-D6C2626CEB93}" type="presParOf" srcId="{EB98CBC2-3F60-4035-887B-2DC7521EF04E}" destId="{1A2A12CB-8953-4987-BC93-2743EBD603A2}" srcOrd="1" destOrd="0" presId="urn:microsoft.com/office/officeart/2018/5/layout/IconCircleLabelList"/>
    <dgm:cxn modelId="{7678BCAE-5BFF-417D-962A-9A591E6914EA}" type="presParOf" srcId="{EB98CBC2-3F60-4035-887B-2DC7521EF04E}" destId="{D750C9B0-A82B-4424-9360-649442A75695}" srcOrd="2" destOrd="0" presId="urn:microsoft.com/office/officeart/2018/5/layout/IconCircleLabelList"/>
    <dgm:cxn modelId="{3966313D-83A0-4050-8CEC-201401ECF676}" type="presParOf" srcId="{EB98CBC2-3F60-4035-887B-2DC7521EF04E}" destId="{63961C4D-7A5B-4B7D-829F-6BCC702C9290}" srcOrd="3" destOrd="0" presId="urn:microsoft.com/office/officeart/2018/5/layout/IconCircleLabelList"/>
    <dgm:cxn modelId="{B86985B9-5C63-495C-B6CE-75FF469F7CA6}" type="presParOf" srcId="{D53850BE-E115-4AF2-8FBF-71F702491FC4}" destId="{05B62AA3-652A-4CFE-A84D-DD1BBFD5F95D}" srcOrd="1" destOrd="0" presId="urn:microsoft.com/office/officeart/2018/5/layout/IconCircleLabelList"/>
    <dgm:cxn modelId="{DF1738A9-C439-4346-A20F-FB102F7C65A5}" type="presParOf" srcId="{D53850BE-E115-4AF2-8FBF-71F702491FC4}" destId="{99FFE068-C260-46E2-956E-2E7EC4662AB8}" srcOrd="2" destOrd="0" presId="urn:microsoft.com/office/officeart/2018/5/layout/IconCircleLabelList"/>
    <dgm:cxn modelId="{33240584-71AE-4340-BC10-FC59E6F6FABC}" type="presParOf" srcId="{99FFE068-C260-46E2-956E-2E7EC4662AB8}" destId="{B48EF7D6-3734-48D1-A5D5-68BFA12FC740}" srcOrd="0" destOrd="0" presId="urn:microsoft.com/office/officeart/2018/5/layout/IconCircleLabelList"/>
    <dgm:cxn modelId="{9CFCC6E3-C8AC-4112-AA85-39CD3BFBD6BC}" type="presParOf" srcId="{99FFE068-C260-46E2-956E-2E7EC4662AB8}" destId="{2B94147C-C6A9-44B8-91DB-A360F8070871}" srcOrd="1" destOrd="0" presId="urn:microsoft.com/office/officeart/2018/5/layout/IconCircleLabelList"/>
    <dgm:cxn modelId="{B44BC32C-2D6D-45AC-B08A-40A56A704074}" type="presParOf" srcId="{99FFE068-C260-46E2-956E-2E7EC4662AB8}" destId="{D54FF40F-5ECF-49C8-82AF-F96B526594CB}" srcOrd="2" destOrd="0" presId="urn:microsoft.com/office/officeart/2018/5/layout/IconCircleLabelList"/>
    <dgm:cxn modelId="{B054A3D5-B288-42B0-A85C-8FFA33353D50}" type="presParOf" srcId="{99FFE068-C260-46E2-956E-2E7EC4662AB8}" destId="{CB6D5EF2-5A69-49A0-BFE5-C40710AC702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5CBCEA-4466-41DE-B4E1-1394BD004016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80BD5DD6-2C34-4CC7-92B7-1DB820420294}">
      <dgm:prSet/>
      <dgm:spPr/>
      <dgm:t>
        <a:bodyPr/>
        <a:lstStyle/>
        <a:p>
          <a:r>
            <a:rPr lang="en-US"/>
            <a:t>Description and Tools</a:t>
          </a:r>
        </a:p>
      </dgm:t>
    </dgm:pt>
    <dgm:pt modelId="{8CA3CE01-1749-4E8F-B8EB-D55477A6F234}" type="parTrans" cxnId="{A02DEE9D-CE16-426A-8A73-DFFE663137E1}">
      <dgm:prSet/>
      <dgm:spPr/>
      <dgm:t>
        <a:bodyPr/>
        <a:lstStyle/>
        <a:p>
          <a:endParaRPr lang="en-US"/>
        </a:p>
      </dgm:t>
    </dgm:pt>
    <dgm:pt modelId="{B70D324D-0115-4698-889F-E5A6DE56EB46}" type="sibTrans" cxnId="{A02DEE9D-CE16-426A-8A73-DFFE663137E1}">
      <dgm:prSet/>
      <dgm:spPr/>
      <dgm:t>
        <a:bodyPr/>
        <a:lstStyle/>
        <a:p>
          <a:endParaRPr lang="en-US"/>
        </a:p>
      </dgm:t>
    </dgm:pt>
    <dgm:pt modelId="{D6225CD5-1720-4E0B-BC00-F183463C9863}">
      <dgm:prSet/>
      <dgm:spPr/>
      <dgm:t>
        <a:bodyPr/>
        <a:lstStyle/>
        <a:p>
          <a:r>
            <a:rPr lang="en-US"/>
            <a:t>Technologies</a:t>
          </a:r>
        </a:p>
      </dgm:t>
    </dgm:pt>
    <dgm:pt modelId="{CE72449F-2CCE-4C65-BEAF-D358A6B59012}" type="parTrans" cxnId="{66EE18CA-F481-4B93-BD1B-0C2F1D6F715E}">
      <dgm:prSet/>
      <dgm:spPr/>
      <dgm:t>
        <a:bodyPr/>
        <a:lstStyle/>
        <a:p>
          <a:endParaRPr lang="en-US"/>
        </a:p>
      </dgm:t>
    </dgm:pt>
    <dgm:pt modelId="{8030F6EB-08CD-4544-8009-BC4962BFAF21}" type="sibTrans" cxnId="{66EE18CA-F481-4B93-BD1B-0C2F1D6F715E}">
      <dgm:prSet/>
      <dgm:spPr/>
      <dgm:t>
        <a:bodyPr/>
        <a:lstStyle/>
        <a:p>
          <a:endParaRPr lang="en-US"/>
        </a:p>
      </dgm:t>
    </dgm:pt>
    <dgm:pt modelId="{DB5DEA35-12C9-4774-B4A7-774549F2D60F}">
      <dgm:prSet/>
      <dgm:spPr/>
      <dgm:t>
        <a:bodyPr/>
        <a:lstStyle/>
        <a:p>
          <a:r>
            <a:rPr lang="en-US"/>
            <a:t>Scenarios</a:t>
          </a:r>
        </a:p>
      </dgm:t>
    </dgm:pt>
    <dgm:pt modelId="{2C848075-C8C1-42AC-8F39-BC9BB0E1748F}" type="parTrans" cxnId="{D522C0F0-5343-461D-87D1-EEC6EBDE5B0A}">
      <dgm:prSet/>
      <dgm:spPr/>
      <dgm:t>
        <a:bodyPr/>
        <a:lstStyle/>
        <a:p>
          <a:endParaRPr lang="en-US"/>
        </a:p>
      </dgm:t>
    </dgm:pt>
    <dgm:pt modelId="{8E5557F2-1282-4A7B-AB87-CF9F791E0686}" type="sibTrans" cxnId="{D522C0F0-5343-461D-87D1-EEC6EBDE5B0A}">
      <dgm:prSet/>
      <dgm:spPr/>
      <dgm:t>
        <a:bodyPr/>
        <a:lstStyle/>
        <a:p>
          <a:endParaRPr lang="en-US"/>
        </a:p>
      </dgm:t>
    </dgm:pt>
    <dgm:pt modelId="{247D0C96-0400-45E6-8999-A7DDDFC102F3}" type="pres">
      <dgm:prSet presAssocID="{1C5CBCEA-4466-41DE-B4E1-1394BD004016}" presName="root" presStyleCnt="0">
        <dgm:presLayoutVars>
          <dgm:dir/>
          <dgm:resizeHandles val="exact"/>
        </dgm:presLayoutVars>
      </dgm:prSet>
      <dgm:spPr/>
    </dgm:pt>
    <dgm:pt modelId="{9A9C2BD4-64FA-4F3C-A898-70C57A62C0F6}" type="pres">
      <dgm:prSet presAssocID="{80BD5DD6-2C34-4CC7-92B7-1DB820420294}" presName="compNode" presStyleCnt="0"/>
      <dgm:spPr/>
    </dgm:pt>
    <dgm:pt modelId="{2718BC9F-7C82-4419-9750-194031981487}" type="pres">
      <dgm:prSet presAssocID="{80BD5DD6-2C34-4CC7-92B7-1DB82042029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7820DCF9-7D0E-41DF-8170-2322F28B245D}" type="pres">
      <dgm:prSet presAssocID="{80BD5DD6-2C34-4CC7-92B7-1DB820420294}" presName="spaceRect" presStyleCnt="0"/>
      <dgm:spPr/>
    </dgm:pt>
    <dgm:pt modelId="{482D6C1C-E5DF-4463-B94D-EB16AEC5B4A2}" type="pres">
      <dgm:prSet presAssocID="{80BD5DD6-2C34-4CC7-92B7-1DB820420294}" presName="textRect" presStyleLbl="revTx" presStyleIdx="0" presStyleCnt="3">
        <dgm:presLayoutVars>
          <dgm:chMax val="1"/>
          <dgm:chPref val="1"/>
        </dgm:presLayoutVars>
      </dgm:prSet>
      <dgm:spPr/>
    </dgm:pt>
    <dgm:pt modelId="{E0C2DBDC-B75E-410C-89D3-6F3A31EDC3BF}" type="pres">
      <dgm:prSet presAssocID="{B70D324D-0115-4698-889F-E5A6DE56EB46}" presName="sibTrans" presStyleCnt="0"/>
      <dgm:spPr/>
    </dgm:pt>
    <dgm:pt modelId="{3DB7B92E-4F5C-4888-83D4-F9C9F393D195}" type="pres">
      <dgm:prSet presAssocID="{D6225CD5-1720-4E0B-BC00-F183463C9863}" presName="compNode" presStyleCnt="0"/>
      <dgm:spPr/>
    </dgm:pt>
    <dgm:pt modelId="{FA76333D-F906-41C4-98DC-35A22878554E}" type="pres">
      <dgm:prSet presAssocID="{D6225CD5-1720-4E0B-BC00-F183463C986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C327A864-54F0-4613-B8E6-6E5BCF9E0539}" type="pres">
      <dgm:prSet presAssocID="{D6225CD5-1720-4E0B-BC00-F183463C9863}" presName="spaceRect" presStyleCnt="0"/>
      <dgm:spPr/>
    </dgm:pt>
    <dgm:pt modelId="{6E4846D3-CDAE-43A7-96B2-74DA27D5ADE5}" type="pres">
      <dgm:prSet presAssocID="{D6225CD5-1720-4E0B-BC00-F183463C9863}" presName="textRect" presStyleLbl="revTx" presStyleIdx="1" presStyleCnt="3">
        <dgm:presLayoutVars>
          <dgm:chMax val="1"/>
          <dgm:chPref val="1"/>
        </dgm:presLayoutVars>
      </dgm:prSet>
      <dgm:spPr/>
    </dgm:pt>
    <dgm:pt modelId="{8C20EAAB-FE4C-4479-9E19-7C7092713DFA}" type="pres">
      <dgm:prSet presAssocID="{8030F6EB-08CD-4544-8009-BC4962BFAF21}" presName="sibTrans" presStyleCnt="0"/>
      <dgm:spPr/>
    </dgm:pt>
    <dgm:pt modelId="{64390C4B-3BAA-4027-99DE-1C80DFE01D7F}" type="pres">
      <dgm:prSet presAssocID="{DB5DEA35-12C9-4774-B4A7-774549F2D60F}" presName="compNode" presStyleCnt="0"/>
      <dgm:spPr/>
    </dgm:pt>
    <dgm:pt modelId="{2179CBF6-54C8-4EC5-9EFA-188E94EBED17}" type="pres">
      <dgm:prSet presAssocID="{DB5DEA35-12C9-4774-B4A7-774549F2D60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4A101B8C-D1ED-41DF-BB7C-D35E54C15492}" type="pres">
      <dgm:prSet presAssocID="{DB5DEA35-12C9-4774-B4A7-774549F2D60F}" presName="spaceRect" presStyleCnt="0"/>
      <dgm:spPr/>
    </dgm:pt>
    <dgm:pt modelId="{6D12A660-0CF0-4935-A14F-03C4F969F835}" type="pres">
      <dgm:prSet presAssocID="{DB5DEA35-12C9-4774-B4A7-774549F2D60F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8CB99A08-3D8D-4919-B4EA-35FE6D4C6502}" type="presOf" srcId="{DB5DEA35-12C9-4774-B4A7-774549F2D60F}" destId="{6D12A660-0CF0-4935-A14F-03C4F969F835}" srcOrd="0" destOrd="0" presId="urn:microsoft.com/office/officeart/2018/2/layout/IconLabelList"/>
    <dgm:cxn modelId="{DE8F3688-A29C-4376-86FB-271794CEDFFD}" type="presOf" srcId="{80BD5DD6-2C34-4CC7-92B7-1DB820420294}" destId="{482D6C1C-E5DF-4463-B94D-EB16AEC5B4A2}" srcOrd="0" destOrd="0" presId="urn:microsoft.com/office/officeart/2018/2/layout/IconLabelList"/>
    <dgm:cxn modelId="{2858DA8C-50DA-4490-AA7D-496BE8BF9500}" type="presOf" srcId="{D6225CD5-1720-4E0B-BC00-F183463C9863}" destId="{6E4846D3-CDAE-43A7-96B2-74DA27D5ADE5}" srcOrd="0" destOrd="0" presId="urn:microsoft.com/office/officeart/2018/2/layout/IconLabelList"/>
    <dgm:cxn modelId="{ACD9C696-CF93-407A-9309-93A9A2962891}" type="presOf" srcId="{1C5CBCEA-4466-41DE-B4E1-1394BD004016}" destId="{247D0C96-0400-45E6-8999-A7DDDFC102F3}" srcOrd="0" destOrd="0" presId="urn:microsoft.com/office/officeart/2018/2/layout/IconLabelList"/>
    <dgm:cxn modelId="{A02DEE9D-CE16-426A-8A73-DFFE663137E1}" srcId="{1C5CBCEA-4466-41DE-B4E1-1394BD004016}" destId="{80BD5DD6-2C34-4CC7-92B7-1DB820420294}" srcOrd="0" destOrd="0" parTransId="{8CA3CE01-1749-4E8F-B8EB-D55477A6F234}" sibTransId="{B70D324D-0115-4698-889F-E5A6DE56EB46}"/>
    <dgm:cxn modelId="{66EE18CA-F481-4B93-BD1B-0C2F1D6F715E}" srcId="{1C5CBCEA-4466-41DE-B4E1-1394BD004016}" destId="{D6225CD5-1720-4E0B-BC00-F183463C9863}" srcOrd="1" destOrd="0" parTransId="{CE72449F-2CCE-4C65-BEAF-D358A6B59012}" sibTransId="{8030F6EB-08CD-4544-8009-BC4962BFAF21}"/>
    <dgm:cxn modelId="{D522C0F0-5343-461D-87D1-EEC6EBDE5B0A}" srcId="{1C5CBCEA-4466-41DE-B4E1-1394BD004016}" destId="{DB5DEA35-12C9-4774-B4A7-774549F2D60F}" srcOrd="2" destOrd="0" parTransId="{2C848075-C8C1-42AC-8F39-BC9BB0E1748F}" sibTransId="{8E5557F2-1282-4A7B-AB87-CF9F791E0686}"/>
    <dgm:cxn modelId="{89808D6C-4117-4879-AF68-FF06524ED601}" type="presParOf" srcId="{247D0C96-0400-45E6-8999-A7DDDFC102F3}" destId="{9A9C2BD4-64FA-4F3C-A898-70C57A62C0F6}" srcOrd="0" destOrd="0" presId="urn:microsoft.com/office/officeart/2018/2/layout/IconLabelList"/>
    <dgm:cxn modelId="{4FE47961-7170-4409-AC4E-AA95DE8FD4BB}" type="presParOf" srcId="{9A9C2BD4-64FA-4F3C-A898-70C57A62C0F6}" destId="{2718BC9F-7C82-4419-9750-194031981487}" srcOrd="0" destOrd="0" presId="urn:microsoft.com/office/officeart/2018/2/layout/IconLabelList"/>
    <dgm:cxn modelId="{1AE48B12-79F2-495E-AD23-3C5A1237420B}" type="presParOf" srcId="{9A9C2BD4-64FA-4F3C-A898-70C57A62C0F6}" destId="{7820DCF9-7D0E-41DF-8170-2322F28B245D}" srcOrd="1" destOrd="0" presId="urn:microsoft.com/office/officeart/2018/2/layout/IconLabelList"/>
    <dgm:cxn modelId="{ECAEF682-F601-4F19-B410-87A4591AE2F1}" type="presParOf" srcId="{9A9C2BD4-64FA-4F3C-A898-70C57A62C0F6}" destId="{482D6C1C-E5DF-4463-B94D-EB16AEC5B4A2}" srcOrd="2" destOrd="0" presId="urn:microsoft.com/office/officeart/2018/2/layout/IconLabelList"/>
    <dgm:cxn modelId="{21C0B464-6260-4F7E-AAD3-12AB4789A897}" type="presParOf" srcId="{247D0C96-0400-45E6-8999-A7DDDFC102F3}" destId="{E0C2DBDC-B75E-410C-89D3-6F3A31EDC3BF}" srcOrd="1" destOrd="0" presId="urn:microsoft.com/office/officeart/2018/2/layout/IconLabelList"/>
    <dgm:cxn modelId="{0A665EEE-1EAA-463E-BAD8-1E08D93BC4A8}" type="presParOf" srcId="{247D0C96-0400-45E6-8999-A7DDDFC102F3}" destId="{3DB7B92E-4F5C-4888-83D4-F9C9F393D195}" srcOrd="2" destOrd="0" presId="urn:microsoft.com/office/officeart/2018/2/layout/IconLabelList"/>
    <dgm:cxn modelId="{136481E3-09B3-4558-8F33-C0D40C3990FA}" type="presParOf" srcId="{3DB7B92E-4F5C-4888-83D4-F9C9F393D195}" destId="{FA76333D-F906-41C4-98DC-35A22878554E}" srcOrd="0" destOrd="0" presId="urn:microsoft.com/office/officeart/2018/2/layout/IconLabelList"/>
    <dgm:cxn modelId="{04F3D95D-D400-46CE-97F6-78DCAA746704}" type="presParOf" srcId="{3DB7B92E-4F5C-4888-83D4-F9C9F393D195}" destId="{C327A864-54F0-4613-B8E6-6E5BCF9E0539}" srcOrd="1" destOrd="0" presId="urn:microsoft.com/office/officeart/2018/2/layout/IconLabelList"/>
    <dgm:cxn modelId="{10BD7BF3-7447-428F-A27F-775B64E7481C}" type="presParOf" srcId="{3DB7B92E-4F5C-4888-83D4-F9C9F393D195}" destId="{6E4846D3-CDAE-43A7-96B2-74DA27D5ADE5}" srcOrd="2" destOrd="0" presId="urn:microsoft.com/office/officeart/2018/2/layout/IconLabelList"/>
    <dgm:cxn modelId="{840E1B5E-9A4F-4ED4-8B04-72A545DA85AF}" type="presParOf" srcId="{247D0C96-0400-45E6-8999-A7DDDFC102F3}" destId="{8C20EAAB-FE4C-4479-9E19-7C7092713DFA}" srcOrd="3" destOrd="0" presId="urn:microsoft.com/office/officeart/2018/2/layout/IconLabelList"/>
    <dgm:cxn modelId="{B7E6AAF2-3511-4857-9EC2-7D0DCF2C4C4A}" type="presParOf" srcId="{247D0C96-0400-45E6-8999-A7DDDFC102F3}" destId="{64390C4B-3BAA-4027-99DE-1C80DFE01D7F}" srcOrd="4" destOrd="0" presId="urn:microsoft.com/office/officeart/2018/2/layout/IconLabelList"/>
    <dgm:cxn modelId="{C21BF35A-F6EF-4702-9741-F21CA5B089CF}" type="presParOf" srcId="{64390C4B-3BAA-4027-99DE-1C80DFE01D7F}" destId="{2179CBF6-54C8-4EC5-9EFA-188E94EBED17}" srcOrd="0" destOrd="0" presId="urn:microsoft.com/office/officeart/2018/2/layout/IconLabelList"/>
    <dgm:cxn modelId="{74818337-7A3F-432F-866B-AF2E553D9B0F}" type="presParOf" srcId="{64390C4B-3BAA-4027-99DE-1C80DFE01D7F}" destId="{4A101B8C-D1ED-41DF-BB7C-D35E54C15492}" srcOrd="1" destOrd="0" presId="urn:microsoft.com/office/officeart/2018/2/layout/IconLabelList"/>
    <dgm:cxn modelId="{F5B615B1-A124-4099-BE78-AF52075D5161}" type="presParOf" srcId="{64390C4B-3BAA-4027-99DE-1C80DFE01D7F}" destId="{6D12A660-0CF0-4935-A14F-03C4F969F835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3BD5C4-C90E-461E-99F3-44BD99D33A07}">
      <dsp:nvSpPr>
        <dsp:cNvPr id="0" name=""/>
        <dsp:cNvSpPr/>
      </dsp:nvSpPr>
      <dsp:spPr>
        <a:xfrm>
          <a:off x="1940609" y="19746"/>
          <a:ext cx="1955812" cy="19558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2A12CB-8953-4987-BC93-2743EBD603A2}">
      <dsp:nvSpPr>
        <dsp:cNvPr id="0" name=""/>
        <dsp:cNvSpPr/>
      </dsp:nvSpPr>
      <dsp:spPr>
        <a:xfrm>
          <a:off x="2357421" y="436559"/>
          <a:ext cx="1122187" cy="1122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961C4D-7A5B-4B7D-829F-6BCC702C9290}">
      <dsp:nvSpPr>
        <dsp:cNvPr id="0" name=""/>
        <dsp:cNvSpPr/>
      </dsp:nvSpPr>
      <dsp:spPr>
        <a:xfrm>
          <a:off x="1315390" y="2584747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4000" kern="1200"/>
            <a:t>Overview</a:t>
          </a:r>
        </a:p>
      </dsp:txBody>
      <dsp:txXfrm>
        <a:off x="1315390" y="2584747"/>
        <a:ext cx="3206250" cy="720000"/>
      </dsp:txXfrm>
    </dsp:sp>
    <dsp:sp modelId="{B48EF7D6-3734-48D1-A5D5-68BFA12FC740}">
      <dsp:nvSpPr>
        <dsp:cNvPr id="0" name=""/>
        <dsp:cNvSpPr/>
      </dsp:nvSpPr>
      <dsp:spPr>
        <a:xfrm>
          <a:off x="5707953" y="19746"/>
          <a:ext cx="1955812" cy="19558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94147C-C6A9-44B8-91DB-A360F8070871}">
      <dsp:nvSpPr>
        <dsp:cNvPr id="0" name=""/>
        <dsp:cNvSpPr/>
      </dsp:nvSpPr>
      <dsp:spPr>
        <a:xfrm>
          <a:off x="6124765" y="436559"/>
          <a:ext cx="1122187" cy="1122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6D5EF2-5A69-49A0-BFE5-C40710AC7023}">
      <dsp:nvSpPr>
        <dsp:cNvPr id="0" name=""/>
        <dsp:cNvSpPr/>
      </dsp:nvSpPr>
      <dsp:spPr>
        <a:xfrm>
          <a:off x="5082734" y="2584747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4000" kern="1200"/>
            <a:t>Description</a:t>
          </a:r>
        </a:p>
      </dsp:txBody>
      <dsp:txXfrm>
        <a:off x="5082734" y="2584747"/>
        <a:ext cx="32062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8BC9F-7C82-4419-9750-194031981487}">
      <dsp:nvSpPr>
        <dsp:cNvPr id="0" name=""/>
        <dsp:cNvSpPr/>
      </dsp:nvSpPr>
      <dsp:spPr>
        <a:xfrm>
          <a:off x="916421" y="503992"/>
          <a:ext cx="1248996" cy="12489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2D6C1C-E5DF-4463-B94D-EB16AEC5B4A2}">
      <dsp:nvSpPr>
        <dsp:cNvPr id="0" name=""/>
        <dsp:cNvSpPr/>
      </dsp:nvSpPr>
      <dsp:spPr>
        <a:xfrm>
          <a:off x="153146" y="2100501"/>
          <a:ext cx="277554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Description and Tools</a:t>
          </a:r>
        </a:p>
      </dsp:txBody>
      <dsp:txXfrm>
        <a:off x="153146" y="2100501"/>
        <a:ext cx="2775546" cy="720000"/>
      </dsp:txXfrm>
    </dsp:sp>
    <dsp:sp modelId="{FA76333D-F906-41C4-98DC-35A22878554E}">
      <dsp:nvSpPr>
        <dsp:cNvPr id="0" name=""/>
        <dsp:cNvSpPr/>
      </dsp:nvSpPr>
      <dsp:spPr>
        <a:xfrm>
          <a:off x="4177689" y="503992"/>
          <a:ext cx="1248996" cy="124899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4846D3-CDAE-43A7-96B2-74DA27D5ADE5}">
      <dsp:nvSpPr>
        <dsp:cNvPr id="0" name=""/>
        <dsp:cNvSpPr/>
      </dsp:nvSpPr>
      <dsp:spPr>
        <a:xfrm>
          <a:off x="3414414" y="2100501"/>
          <a:ext cx="277554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Technologies</a:t>
          </a:r>
        </a:p>
      </dsp:txBody>
      <dsp:txXfrm>
        <a:off x="3414414" y="2100501"/>
        <a:ext cx="2775546" cy="720000"/>
      </dsp:txXfrm>
    </dsp:sp>
    <dsp:sp modelId="{2179CBF6-54C8-4EC5-9EFA-188E94EBED17}">
      <dsp:nvSpPr>
        <dsp:cNvPr id="0" name=""/>
        <dsp:cNvSpPr/>
      </dsp:nvSpPr>
      <dsp:spPr>
        <a:xfrm>
          <a:off x="7438957" y="503992"/>
          <a:ext cx="1248996" cy="12489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12A660-0CF0-4935-A14F-03C4F969F835}">
      <dsp:nvSpPr>
        <dsp:cNvPr id="0" name=""/>
        <dsp:cNvSpPr/>
      </dsp:nvSpPr>
      <dsp:spPr>
        <a:xfrm>
          <a:off x="6675681" y="2100501"/>
          <a:ext cx="277554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Scenarios</a:t>
          </a:r>
        </a:p>
      </dsp:txBody>
      <dsp:txXfrm>
        <a:off x="6675681" y="2100501"/>
        <a:ext cx="2775546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47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685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162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015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663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76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266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64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885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17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1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8DDDC-7B3F-465B-89D3-8B9528B931E8}" type="datetimeFigureOut">
              <a:rPr lang="en-US" smtClean="0"/>
              <a:t>12/26/2020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9E9090E-569B-41DF-A94C-D49AD6DC56B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65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38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0" name="Picture 40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61" name="Straight Connector 42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44">
            <a:extLst>
              <a:ext uri="{FF2B5EF4-FFF2-40B4-BE49-F238E27FC236}">
                <a16:creationId xmlns:a16="http://schemas.microsoft.com/office/drawing/2014/main" id="{C9D4B225-18E9-4C5B-94D8-2ABE6D161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63" name="Rectangle 46">
            <a:extLst>
              <a:ext uri="{FF2B5EF4-FFF2-40B4-BE49-F238E27FC236}">
                <a16:creationId xmlns:a16="http://schemas.microsoft.com/office/drawing/2014/main" id="{021A4066-B261-49FE-952E-A0FE3EE75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48">
            <a:extLst>
              <a:ext uri="{FF2B5EF4-FFF2-40B4-BE49-F238E27FC236}">
                <a16:creationId xmlns:a16="http://schemas.microsoft.com/office/drawing/2014/main" id="{381B4579-E2EA-4BD7-94FF-0A0BEE135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275AD3F-ED06-4BAD-8E2D-CA0CBB09E9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1580" y="804520"/>
            <a:ext cx="3530157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/>
              <a:t>Smart Home</a:t>
            </a:r>
            <a:endParaRPr lang="en-US" sz="3200" dirty="0"/>
          </a:p>
        </p:txBody>
      </p:sp>
      <p:sp>
        <p:nvSpPr>
          <p:cNvPr id="65" name="Rectangle 50">
            <a:extLst>
              <a:ext uri="{FF2B5EF4-FFF2-40B4-BE49-F238E27FC236}">
                <a16:creationId xmlns:a16="http://schemas.microsoft.com/office/drawing/2014/main" id="{81958111-BC13-4D45-AB27-0C2C83F9BA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81682A-8825-41AF-8214-5F2D5ED95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1581" y="2015732"/>
            <a:ext cx="3526523" cy="3450613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/>
              <a:t>Represented by: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/>
              <a:t>  Rami Ghuzzi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/>
              <a:t>  Oday Yamen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/>
              <a:t>Supervisor:  Dr. Abdul-Allah Rashed</a:t>
            </a:r>
          </a:p>
        </p:txBody>
      </p:sp>
      <p:grpSp>
        <p:nvGrpSpPr>
          <p:cNvPr id="66" name="Group 52">
            <a:extLst>
              <a:ext uri="{FF2B5EF4-FFF2-40B4-BE49-F238E27FC236}">
                <a16:creationId xmlns:a16="http://schemas.microsoft.com/office/drawing/2014/main" id="{82188758-E18A-4CE5-9D03-F4BF5D887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46003" y="583365"/>
            <a:chExt cx="6091790" cy="5181928"/>
          </a:xfrm>
        </p:grpSpPr>
        <p:sp>
          <p:nvSpPr>
            <p:cNvPr id="67" name="Rectangle 53">
              <a:extLst>
                <a:ext uri="{FF2B5EF4-FFF2-40B4-BE49-F238E27FC236}">
                  <a16:creationId xmlns:a16="http://schemas.microsoft.com/office/drawing/2014/main" id="{821513DD-C15F-4381-AEA6-ED9E5E218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46003" y="583365"/>
              <a:ext cx="609179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54">
              <a:extLst>
                <a:ext uri="{FF2B5EF4-FFF2-40B4-BE49-F238E27FC236}">
                  <a16:creationId xmlns:a16="http://schemas.microsoft.com/office/drawing/2014/main" id="{CED2DE01-7F43-4858-85FC-27022DA781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64828" y="915807"/>
              <a:ext cx="54617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70486286-A364-4C86-9A7F-C0A0584860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94" r="12456"/>
          <a:stretch/>
        </p:blipFill>
        <p:spPr>
          <a:xfrm>
            <a:off x="6093926" y="1116345"/>
            <a:ext cx="4821551" cy="386617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D42F4933-2ECF-4EE5-BCE4-F19E3CA609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6FAC23C-014D-4AC5-AD1B-36F7D0E7EF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561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1" name="Picture 10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42D96FD4-4470-4983-819C-81F61E1090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r="16725" b="-3"/>
          <a:stretch/>
        </p:blipFill>
        <p:spPr>
          <a:xfrm>
            <a:off x="192528" y="171716"/>
            <a:ext cx="3793268" cy="6514565"/>
          </a:xfrm>
          <a:prstGeom prst="rect">
            <a:avLst/>
          </a:prstGeom>
        </p:spPr>
      </p:pic>
      <p:pic>
        <p:nvPicPr>
          <p:cNvPr id="7" name="Picture 6" descr="A picture containing text, electronics, computer&#10;&#10;Description automatically generated">
            <a:extLst>
              <a:ext uri="{FF2B5EF4-FFF2-40B4-BE49-F238E27FC236}">
                <a16:creationId xmlns:a16="http://schemas.microsoft.com/office/drawing/2014/main" id="{C0FAD1CE-8F09-4C18-B483-5F833044AE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4147"/>
          <a:stretch/>
        </p:blipFill>
        <p:spPr>
          <a:xfrm>
            <a:off x="4184538" y="171716"/>
            <a:ext cx="3822924" cy="6514565"/>
          </a:xfrm>
          <a:prstGeom prst="rect">
            <a:avLst/>
          </a:prstGeom>
        </p:spPr>
      </p:pic>
      <p:pic>
        <p:nvPicPr>
          <p:cNvPr id="5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E5BE334D-53D2-4DAD-8201-0456494D6E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2" r="-3" b="-3"/>
          <a:stretch/>
        </p:blipFill>
        <p:spPr>
          <a:xfrm>
            <a:off x="8188032" y="171716"/>
            <a:ext cx="3799007" cy="651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23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D61176C-FB36-4426-A321-3B849A291B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10" y="80555"/>
            <a:ext cx="4133850" cy="3286125"/>
          </a:xfrm>
          <a:prstGeom prst="rect">
            <a:avLst/>
          </a:prstGeom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7C01DE05-AE0B-4A4B-AA0A-19B187CFCC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438" y="80554"/>
            <a:ext cx="4381501" cy="3286126"/>
          </a:xfrm>
          <a:prstGeom prst="rect">
            <a:avLst/>
          </a:prstGeom>
        </p:spPr>
      </p:pic>
      <p:pic>
        <p:nvPicPr>
          <p:cNvPr id="15" name="Picture 14" descr="A picture containing wall, person, indoor&#10;&#10;Description automatically generated">
            <a:extLst>
              <a:ext uri="{FF2B5EF4-FFF2-40B4-BE49-F238E27FC236}">
                <a16:creationId xmlns:a16="http://schemas.microsoft.com/office/drawing/2014/main" id="{4E04198B-B606-4EC4-AA2F-9AD80BC6AD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293" y="3491318"/>
            <a:ext cx="4381502" cy="32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927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D11E4C3-B2CB-4105-9B42-B5E438A191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01A41D-49C4-4F95-AA12-FE7B943A50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073EB83-C81E-44B9-8EF1-2975C77B94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12E8CD4E-6381-4807-AA5B-CE0024A8B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28445F8-F032-43C9-8D0F-A5155F525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3" y="480060"/>
            <a:ext cx="4157802" cy="27880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text, computer, indoor, computer&#10;&#10;Description automatically generated">
            <a:extLst>
              <a:ext uri="{FF2B5EF4-FFF2-40B4-BE49-F238E27FC236}">
                <a16:creationId xmlns:a16="http://schemas.microsoft.com/office/drawing/2014/main" id="{CD8257CC-F5D1-424E-AA11-E82E601082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14396"/>
          <a:stretch/>
        </p:blipFill>
        <p:spPr>
          <a:xfrm>
            <a:off x="640246" y="644229"/>
            <a:ext cx="3831336" cy="245973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6A325B5-56A3-425A-B9A3-0CEB7CA1B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2136" y="480060"/>
            <a:ext cx="6752852" cy="5897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text, computer, indoor, computer&#10;&#10;Description automatically generated">
            <a:extLst>
              <a:ext uri="{FF2B5EF4-FFF2-40B4-BE49-F238E27FC236}">
                <a16:creationId xmlns:a16="http://schemas.microsoft.com/office/drawing/2014/main" id="{C6421323-6ED4-4E58-AAEF-0A54892934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1" r="1449" b="-1"/>
          <a:stretch/>
        </p:blipFill>
        <p:spPr>
          <a:xfrm>
            <a:off x="5124446" y="643467"/>
            <a:ext cx="6428232" cy="557106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B80DE958-9D45-4CAD-BF1F-FA2ED970B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3" y="3589867"/>
            <a:ext cx="4157802" cy="27880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F272C5-3D62-4BE6-A76E-6DC86CD5ED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4" r="-4" b="862"/>
          <a:stretch/>
        </p:blipFill>
        <p:spPr>
          <a:xfrm>
            <a:off x="640246" y="3754036"/>
            <a:ext cx="3831336" cy="245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46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38F172-08B9-4BA5-B753-7D93472C0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900681B-C4FD-40B3-B5BC-C33231614C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AACD67-2FB5-4530-9B74-8D946F1CE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A992E1B-AAEE-4435-8F48-8C88BE551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E5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201780-0527-4C70-9971-11A6036CF1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2" r="1" b="11005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76C2E52-E592-4F3F-BC13-5BD8518E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56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B5C077-3F2B-4D25-A837-8387195AB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76D84-4DC4-4B72-B1B1-76C9E3303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594" y="1240077"/>
            <a:ext cx="6034827" cy="4916465"/>
          </a:xfrm>
        </p:spPr>
        <p:txBody>
          <a:bodyPr anchor="t"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Problems and Constraints</a:t>
            </a:r>
          </a:p>
          <a:p>
            <a:r>
              <a:rPr lang="en-US" dirty="0"/>
              <a:t>Methodology</a:t>
            </a:r>
          </a:p>
          <a:p>
            <a:r>
              <a:rPr lang="en-US" dirty="0"/>
              <a:t>Results and Conclusion</a:t>
            </a:r>
          </a:p>
          <a:p>
            <a:r>
              <a:rPr lang="en-US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1698700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5FB8F-3D0A-42EE-A1E2-10B670D98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3E38138-708C-4207-BC9E-C1F94B381B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7618150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6683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F08F6-5333-4EF4-B77C-9AEC38FA8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and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654C1-E802-4DD1-A7E7-FFD7EB827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Constraints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Hardware Issues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Software Issues</a:t>
            </a:r>
          </a:p>
          <a:p>
            <a:r>
              <a:rPr lang="en-US" dirty="0"/>
              <a:t>Earlier Coursework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101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8A22C-10D9-47B8-B278-F6C1F1199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n-US" dirty="0"/>
              <a:t>Methodology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4F13909-3CD9-46D8-A480-F10D4AB6A3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3014531"/>
              </p:ext>
            </p:extLst>
          </p:nvPr>
        </p:nvGraphicFramePr>
        <p:xfrm>
          <a:off x="1450975" y="2340435"/>
          <a:ext cx="9604375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273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97DBA-BBDD-4AB9-B8B6-C45B01E44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58EC4-35E2-44EE-B4E2-1D95A1A35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 Safe houses. </a:t>
            </a:r>
          </a:p>
          <a:p>
            <a:r>
              <a:rPr lang="en-US" dirty="0"/>
              <a:t>Easy life and controlling. </a:t>
            </a:r>
          </a:p>
          <a:p>
            <a:r>
              <a:rPr lang="en-US" dirty="0"/>
              <a:t>Keep aware of what is going on in your house with your absence. </a:t>
            </a:r>
          </a:p>
          <a:p>
            <a:r>
              <a:rPr lang="en-US" dirty="0"/>
              <a:t>Simplicity which encourages people to go through this kind of technology and apply it. </a:t>
            </a:r>
          </a:p>
          <a:p>
            <a:r>
              <a:rPr lang="en-US" dirty="0"/>
              <a:t>Protected house from burning and water flooding. </a:t>
            </a:r>
          </a:p>
          <a:p>
            <a:r>
              <a:rPr lang="en-US" dirty="0"/>
              <a:t>Reducing costs and time for police and fire departments in case of fire when they follow the system position and information. </a:t>
            </a:r>
          </a:p>
          <a:p>
            <a:r>
              <a:rPr lang="en-US" dirty="0"/>
              <a:t>Large field of development and investment</a:t>
            </a:r>
          </a:p>
        </p:txBody>
      </p:sp>
    </p:spTree>
    <p:extLst>
      <p:ext uri="{BB962C8B-B14F-4D97-AF65-F5344CB8AC3E}">
        <p14:creationId xmlns:p14="http://schemas.microsoft.com/office/powerpoint/2010/main" val="12936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C15CF-A316-417A-980D-CF05FC4A4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F45FE-89EC-4903-87EE-874C33821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Supply house with clean power and use LDR’s for this methodology.</a:t>
            </a:r>
          </a:p>
          <a:p>
            <a:r>
              <a:rPr lang="en-US" dirty="0"/>
              <a:t>Connect the house with police or fire departments.</a:t>
            </a:r>
          </a:p>
          <a:p>
            <a:r>
              <a:rPr lang="en-US" dirty="0"/>
              <a:t>Application development.</a:t>
            </a:r>
          </a:p>
          <a:p>
            <a:r>
              <a:rPr lang="en-US" dirty="0"/>
              <a:t>Authentication and the Security of the house.</a:t>
            </a:r>
          </a:p>
          <a:p>
            <a:r>
              <a:rPr lang="en-US" dirty="0"/>
              <a:t>Interaction between smart appliances and the system.</a:t>
            </a:r>
          </a:p>
        </p:txBody>
      </p:sp>
    </p:spTree>
    <p:extLst>
      <p:ext uri="{BB962C8B-B14F-4D97-AF65-F5344CB8AC3E}">
        <p14:creationId xmlns:p14="http://schemas.microsoft.com/office/powerpoint/2010/main" val="399349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0AB17F6-592B-45CB-96F6-705C9825A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9B0FF9-DA9F-4CFB-8F9C-A36464831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9068" y="802298"/>
            <a:ext cx="6015784" cy="5116985"/>
          </a:xfrm>
        </p:spPr>
        <p:txBody>
          <a:bodyPr anchor="ctr">
            <a:normAutofit/>
          </a:bodyPr>
          <a:lstStyle/>
          <a:p>
            <a:r>
              <a:rPr lang="en-US" dirty="0"/>
              <a:t>Thanks a Lot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97E30-1DAE-4BF9-9DD0-9552F1BB8C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8352" y="802298"/>
            <a:ext cx="3401174" cy="5116985"/>
          </a:xfrm>
        </p:spPr>
        <p:txBody>
          <a:bodyPr anchor="ctr">
            <a:normAutofit/>
          </a:bodyPr>
          <a:lstStyle/>
          <a:p>
            <a:pPr algn="r"/>
            <a:r>
              <a:rPr lang="en-US" sz="1600"/>
              <a:t>Best wishes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9284E7-0823-472D-9963-18D89DFEB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760590"/>
            <a:ext cx="0" cy="320040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98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79E0B72-15D0-4D53-96D7-E15E03DC22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692" y="602654"/>
            <a:ext cx="2707687" cy="5408613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1E46190-2F34-4E8C-89CA-AA0CE09CB5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283" y="602654"/>
            <a:ext cx="2707687" cy="5408615"/>
          </a:xfrm>
          <a:prstGeom prst="rect">
            <a:avLst/>
          </a:prstGeom>
        </p:spPr>
      </p:pic>
      <p:pic>
        <p:nvPicPr>
          <p:cNvPr id="11" name="Picture 10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C5CCDF9-C8EC-46DA-8544-02A95B2B5E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602654"/>
            <a:ext cx="2707686" cy="54086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B955FB-9708-4444-90C9-7FD8401C2E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876" y="602655"/>
            <a:ext cx="2707686" cy="54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95775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Widescreen</PresentationFormat>
  <Paragraphs>39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Gill Sans MT</vt:lpstr>
      <vt:lpstr>Wingdings</vt:lpstr>
      <vt:lpstr>Gallery</vt:lpstr>
      <vt:lpstr>Smart Home</vt:lpstr>
      <vt:lpstr>Contents</vt:lpstr>
      <vt:lpstr>Introduction</vt:lpstr>
      <vt:lpstr>Problems and Constraints</vt:lpstr>
      <vt:lpstr>Methodology</vt:lpstr>
      <vt:lpstr>Results and Conclusion</vt:lpstr>
      <vt:lpstr>Future Work</vt:lpstr>
      <vt:lpstr>Thanks a Lot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Home</dc:title>
  <dc:creator>rami waged</dc:creator>
  <cp:lastModifiedBy>rami waged</cp:lastModifiedBy>
  <cp:revision>1</cp:revision>
  <dcterms:created xsi:type="dcterms:W3CDTF">2020-12-26T18:39:41Z</dcterms:created>
  <dcterms:modified xsi:type="dcterms:W3CDTF">2020-12-26T18:39:51Z</dcterms:modified>
</cp:coreProperties>
</file>