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351" r:id="rId2"/>
    <p:sldId id="347" r:id="rId3"/>
    <p:sldId id="348" r:id="rId4"/>
    <p:sldId id="332" r:id="rId5"/>
    <p:sldId id="352" r:id="rId6"/>
    <p:sldId id="353" r:id="rId7"/>
    <p:sldId id="328" r:id="rId8"/>
    <p:sldId id="330" r:id="rId9"/>
    <p:sldId id="355" r:id="rId10"/>
    <p:sldId id="321" r:id="rId11"/>
    <p:sldId id="356" r:id="rId12"/>
    <p:sldId id="337" r:id="rId13"/>
    <p:sldId id="259" r:id="rId14"/>
    <p:sldId id="35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62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4" autoAdjust="0"/>
    <p:restoredTop sz="94620" autoAdjust="0"/>
  </p:normalViewPr>
  <p:slideViewPr>
    <p:cSldViewPr snapToGrid="0">
      <p:cViewPr>
        <p:scale>
          <a:sx n="113" d="100"/>
          <a:sy n="113" d="100"/>
        </p:scale>
        <p:origin x="39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76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83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65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8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7742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33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81BDAC6-2D9B-4879-8795-C983D2020940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7885720" y="2827733"/>
            <a:ext cx="1334480" cy="24776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 And Send To Back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9DC7CCE-1EE8-48DF-86C2-311D432FB3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730136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70869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63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23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97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2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42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8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3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567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D3230-C8D0-4B94-BB8B-1FF84A45E88B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E88DD-0B27-48E2-BF4B-6A6777CC3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2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ebp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6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68BD0CCE-3145-D5A0-EE2C-76EAFFC51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406" y="1497300"/>
            <a:ext cx="7698190" cy="46540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B4C724-0776-4328-8F0A-B72DA1579537}"/>
              </a:ext>
            </a:extLst>
          </p:cNvPr>
          <p:cNvSpPr txBox="1"/>
          <p:nvPr/>
        </p:nvSpPr>
        <p:spPr>
          <a:xfrm>
            <a:off x="2952207" y="2254668"/>
            <a:ext cx="628758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  <a:latin typeface="+mj-lt"/>
              </a:rPr>
              <a:t>Annotate</a:t>
            </a:r>
            <a:endParaRPr lang="ko-KR" altLang="en-US" sz="9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167FF-AD5E-41E4-8385-3024DC936CF2}"/>
              </a:ext>
            </a:extLst>
          </p:cNvPr>
          <p:cNvSpPr txBox="1"/>
          <p:nvPr/>
        </p:nvSpPr>
        <p:spPr>
          <a:xfrm>
            <a:off x="538946" y="5170872"/>
            <a:ext cx="6287584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Prepared by Taher Anaya &amp; Mohammad Badawi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8058D3-A556-E836-E978-D05AE875C0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506" y="1614525"/>
            <a:ext cx="1280286" cy="12802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101308F-1FD3-C487-4E09-14F9CFE4439D}"/>
              </a:ext>
            </a:extLst>
          </p:cNvPr>
          <p:cNvSpPr/>
          <p:nvPr/>
        </p:nvSpPr>
        <p:spPr>
          <a:xfrm>
            <a:off x="1155772" y="782425"/>
            <a:ext cx="9880455" cy="4883085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5FC10DCC-A743-BDAF-3379-FFD39BA3E9C7}"/>
              </a:ext>
            </a:extLst>
          </p:cNvPr>
          <p:cNvSpPr/>
          <p:nvPr/>
        </p:nvSpPr>
        <p:spPr>
          <a:xfrm>
            <a:off x="9239792" y="5393988"/>
            <a:ext cx="1564850" cy="140555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A952FD-70EB-2E05-3A4D-7AB688E3188D}"/>
              </a:ext>
            </a:extLst>
          </p:cNvPr>
          <p:cNvSpPr txBox="1"/>
          <p:nvPr/>
        </p:nvSpPr>
        <p:spPr>
          <a:xfrm>
            <a:off x="-191585" y="5769298"/>
            <a:ext cx="6287584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Supervised by Dr. Ashraf Armoush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06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Features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5F2C77-AA82-4770-90FE-904C7144554F}"/>
              </a:ext>
            </a:extLst>
          </p:cNvPr>
          <p:cNvGrpSpPr/>
          <p:nvPr/>
        </p:nvGrpSpPr>
        <p:grpSpPr>
          <a:xfrm rot="12600000">
            <a:off x="5421305" y="1940121"/>
            <a:ext cx="1139838" cy="1632238"/>
            <a:chOff x="3692771" y="1580738"/>
            <a:chExt cx="1954016" cy="2798134"/>
          </a:xfrm>
        </p:grpSpPr>
        <p:sp>
          <p:nvSpPr>
            <p:cNvPr id="4" name="Freeform 18">
              <a:extLst>
                <a:ext uri="{FF2B5EF4-FFF2-40B4-BE49-F238E27FC236}">
                  <a16:creationId xmlns:a16="http://schemas.microsoft.com/office/drawing/2014/main" id="{A36EB3E8-C343-4029-8E4A-1830BEEBC7AD}"/>
                </a:ext>
              </a:extLst>
            </p:cNvPr>
            <p:cNvSpPr/>
            <p:nvPr/>
          </p:nvSpPr>
          <p:spPr>
            <a:xfrm>
              <a:off x="3692771" y="1580738"/>
              <a:ext cx="1593605" cy="1038637"/>
            </a:xfrm>
            <a:custGeom>
              <a:avLst/>
              <a:gdLst>
                <a:gd name="connsiteX0" fmla="*/ 714375 w 1924050"/>
                <a:gd name="connsiteY0" fmla="*/ 9525 h 1104900"/>
                <a:gd name="connsiteX1" fmla="*/ 0 w 1924050"/>
                <a:gd name="connsiteY1" fmla="*/ 0 h 1104900"/>
                <a:gd name="connsiteX2" fmla="*/ 1590675 w 1924050"/>
                <a:gd name="connsiteY2" fmla="*/ 1104900 h 1104900"/>
                <a:gd name="connsiteX3" fmla="*/ 1924050 w 1924050"/>
                <a:gd name="connsiteY3" fmla="*/ 942975 h 1104900"/>
                <a:gd name="connsiteX4" fmla="*/ 714375 w 1924050"/>
                <a:gd name="connsiteY4" fmla="*/ 9525 h 1104900"/>
                <a:gd name="connsiteX0" fmla="*/ 704850 w 1914525"/>
                <a:gd name="connsiteY0" fmla="*/ 0 h 1095375"/>
                <a:gd name="connsiteX1" fmla="*/ 0 w 1914525"/>
                <a:gd name="connsiteY1" fmla="*/ 38100 h 1095375"/>
                <a:gd name="connsiteX2" fmla="*/ 1581150 w 1914525"/>
                <a:gd name="connsiteY2" fmla="*/ 1095375 h 1095375"/>
                <a:gd name="connsiteX3" fmla="*/ 1914525 w 1914525"/>
                <a:gd name="connsiteY3" fmla="*/ 933450 h 1095375"/>
                <a:gd name="connsiteX4" fmla="*/ 704850 w 1914525"/>
                <a:gd name="connsiteY4" fmla="*/ 0 h 1095375"/>
                <a:gd name="connsiteX0" fmla="*/ 704850 w 1914525"/>
                <a:gd name="connsiteY0" fmla="*/ 2444 h 1097819"/>
                <a:gd name="connsiteX1" fmla="*/ 0 w 1914525"/>
                <a:gd name="connsiteY1" fmla="*/ 40544 h 1097819"/>
                <a:gd name="connsiteX2" fmla="*/ 1581150 w 1914525"/>
                <a:gd name="connsiteY2" fmla="*/ 1097819 h 1097819"/>
                <a:gd name="connsiteX3" fmla="*/ 1914525 w 1914525"/>
                <a:gd name="connsiteY3" fmla="*/ 935894 h 1097819"/>
                <a:gd name="connsiteX4" fmla="*/ 704850 w 1914525"/>
                <a:gd name="connsiteY4" fmla="*/ 2444 h 1097819"/>
                <a:gd name="connsiteX0" fmla="*/ 704850 w 1914525"/>
                <a:gd name="connsiteY0" fmla="*/ 21793 h 1117168"/>
                <a:gd name="connsiteX1" fmla="*/ 0 w 1914525"/>
                <a:gd name="connsiteY1" fmla="*/ 59893 h 1117168"/>
                <a:gd name="connsiteX2" fmla="*/ 1581150 w 1914525"/>
                <a:gd name="connsiteY2" fmla="*/ 1117168 h 1117168"/>
                <a:gd name="connsiteX3" fmla="*/ 1914525 w 1914525"/>
                <a:gd name="connsiteY3" fmla="*/ 955243 h 1117168"/>
                <a:gd name="connsiteX4" fmla="*/ 704850 w 1914525"/>
                <a:gd name="connsiteY4" fmla="*/ 21793 h 1117168"/>
                <a:gd name="connsiteX0" fmla="*/ 704850 w 1914525"/>
                <a:gd name="connsiteY0" fmla="*/ 21793 h 1079068"/>
                <a:gd name="connsiteX1" fmla="*/ 0 w 1914525"/>
                <a:gd name="connsiteY1" fmla="*/ 59893 h 1079068"/>
                <a:gd name="connsiteX2" fmla="*/ 1676400 w 1914525"/>
                <a:gd name="connsiteY2" fmla="*/ 1079068 h 1079068"/>
                <a:gd name="connsiteX3" fmla="*/ 1914525 w 1914525"/>
                <a:gd name="connsiteY3" fmla="*/ 955243 h 1079068"/>
                <a:gd name="connsiteX4" fmla="*/ 704850 w 1914525"/>
                <a:gd name="connsiteY4" fmla="*/ 21793 h 1079068"/>
                <a:gd name="connsiteX0" fmla="*/ 485775 w 1695450"/>
                <a:gd name="connsiteY0" fmla="*/ 21793 h 1079068"/>
                <a:gd name="connsiteX1" fmla="*/ 0 w 1695450"/>
                <a:gd name="connsiteY1" fmla="*/ 59893 h 1079068"/>
                <a:gd name="connsiteX2" fmla="*/ 1457325 w 1695450"/>
                <a:gd name="connsiteY2" fmla="*/ 1079068 h 1079068"/>
                <a:gd name="connsiteX3" fmla="*/ 1695450 w 1695450"/>
                <a:gd name="connsiteY3" fmla="*/ 955243 h 1079068"/>
                <a:gd name="connsiteX4" fmla="*/ 485775 w 1695450"/>
                <a:gd name="connsiteY4" fmla="*/ 21793 h 1079068"/>
                <a:gd name="connsiteX0" fmla="*/ 485775 w 1695450"/>
                <a:gd name="connsiteY0" fmla="*/ 21793 h 1021918"/>
                <a:gd name="connsiteX1" fmla="*/ 0 w 1695450"/>
                <a:gd name="connsiteY1" fmla="*/ 59893 h 1021918"/>
                <a:gd name="connsiteX2" fmla="*/ 1362075 w 1695450"/>
                <a:gd name="connsiteY2" fmla="*/ 1021918 h 1021918"/>
                <a:gd name="connsiteX3" fmla="*/ 1695450 w 1695450"/>
                <a:gd name="connsiteY3" fmla="*/ 955243 h 1021918"/>
                <a:gd name="connsiteX4" fmla="*/ 485775 w 1695450"/>
                <a:gd name="connsiteY4" fmla="*/ 21793 h 1021918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19100 w 1628775"/>
                <a:gd name="connsiteY0" fmla="*/ 16934 h 1017059"/>
                <a:gd name="connsiteX1" fmla="*/ 0 w 1628775"/>
                <a:gd name="connsiteY1" fmla="*/ 55034 h 1017059"/>
                <a:gd name="connsiteX2" fmla="*/ 1295400 w 1628775"/>
                <a:gd name="connsiteY2" fmla="*/ 1017059 h 1017059"/>
                <a:gd name="connsiteX3" fmla="*/ 1628775 w 1628775"/>
                <a:gd name="connsiteY3" fmla="*/ 950384 h 1017059"/>
                <a:gd name="connsiteX4" fmla="*/ 419100 w 1628775"/>
                <a:gd name="connsiteY4" fmla="*/ 16934 h 1017059"/>
                <a:gd name="connsiteX0" fmla="*/ 419100 w 1628775"/>
                <a:gd name="connsiteY0" fmla="*/ 21793 h 1021918"/>
                <a:gd name="connsiteX1" fmla="*/ 0 w 1628775"/>
                <a:gd name="connsiteY1" fmla="*/ 59893 h 1021918"/>
                <a:gd name="connsiteX2" fmla="*/ 1295400 w 1628775"/>
                <a:gd name="connsiteY2" fmla="*/ 1021918 h 1021918"/>
                <a:gd name="connsiteX3" fmla="*/ 1628775 w 1628775"/>
                <a:gd name="connsiteY3" fmla="*/ 955243 h 1021918"/>
                <a:gd name="connsiteX4" fmla="*/ 419100 w 1628775"/>
                <a:gd name="connsiteY4" fmla="*/ 21793 h 1021918"/>
                <a:gd name="connsiteX0" fmla="*/ 419100 w 1628775"/>
                <a:gd name="connsiteY0" fmla="*/ 38457 h 1038582"/>
                <a:gd name="connsiteX1" fmla="*/ 0 w 1628775"/>
                <a:gd name="connsiteY1" fmla="*/ 76557 h 1038582"/>
                <a:gd name="connsiteX2" fmla="*/ 1295400 w 1628775"/>
                <a:gd name="connsiteY2" fmla="*/ 1038582 h 1038582"/>
                <a:gd name="connsiteX3" fmla="*/ 1628775 w 1628775"/>
                <a:gd name="connsiteY3" fmla="*/ 971907 h 1038582"/>
                <a:gd name="connsiteX4" fmla="*/ 419100 w 1628775"/>
                <a:gd name="connsiteY4" fmla="*/ 38457 h 1038582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5241 h 1045366"/>
                <a:gd name="connsiteX1" fmla="*/ 0 w 1628775"/>
                <a:gd name="connsiteY1" fmla="*/ 83341 h 1045366"/>
                <a:gd name="connsiteX2" fmla="*/ 1295400 w 1628775"/>
                <a:gd name="connsiteY2" fmla="*/ 1045366 h 1045366"/>
                <a:gd name="connsiteX3" fmla="*/ 1628775 w 1628775"/>
                <a:gd name="connsiteY3" fmla="*/ 978691 h 1045366"/>
                <a:gd name="connsiteX4" fmla="*/ 419100 w 1628775"/>
                <a:gd name="connsiteY4" fmla="*/ 45241 h 1045366"/>
                <a:gd name="connsiteX0" fmla="*/ 383930 w 1593605"/>
                <a:gd name="connsiteY0" fmla="*/ 45241 h 1045366"/>
                <a:gd name="connsiteX1" fmla="*/ 0 w 1593605"/>
                <a:gd name="connsiteY1" fmla="*/ 83341 h 1045366"/>
                <a:gd name="connsiteX2" fmla="*/ 1260230 w 1593605"/>
                <a:gd name="connsiteY2" fmla="*/ 1045366 h 1045366"/>
                <a:gd name="connsiteX3" fmla="*/ 1593605 w 1593605"/>
                <a:gd name="connsiteY3" fmla="*/ 978691 h 1045366"/>
                <a:gd name="connsiteX4" fmla="*/ 383930 w 1593605"/>
                <a:gd name="connsiteY4" fmla="*/ 45241 h 1045366"/>
                <a:gd name="connsiteX0" fmla="*/ 383930 w 1593605"/>
                <a:gd name="connsiteY0" fmla="*/ 38512 h 1038637"/>
                <a:gd name="connsiteX1" fmla="*/ 0 w 1593605"/>
                <a:gd name="connsiteY1" fmla="*/ 76612 h 1038637"/>
                <a:gd name="connsiteX2" fmla="*/ 1260230 w 1593605"/>
                <a:gd name="connsiteY2" fmla="*/ 1038637 h 1038637"/>
                <a:gd name="connsiteX3" fmla="*/ 1593605 w 1593605"/>
                <a:gd name="connsiteY3" fmla="*/ 971962 h 1038637"/>
                <a:gd name="connsiteX4" fmla="*/ 383930 w 1593605"/>
                <a:gd name="connsiteY4" fmla="*/ 38512 h 103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605" h="1038637">
                  <a:moveTo>
                    <a:pt x="383930" y="38512"/>
                  </a:moveTo>
                  <a:cubicBezTo>
                    <a:pt x="269874" y="-49899"/>
                    <a:pt x="81816" y="36070"/>
                    <a:pt x="0" y="76612"/>
                  </a:cubicBezTo>
                  <a:lnTo>
                    <a:pt x="1260230" y="1038637"/>
                  </a:lnTo>
                  <a:lnTo>
                    <a:pt x="1593605" y="971962"/>
                  </a:lnTo>
                  <a:lnTo>
                    <a:pt x="383930" y="385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5" name="Down Arrow 1">
              <a:extLst>
                <a:ext uri="{FF2B5EF4-FFF2-40B4-BE49-F238E27FC236}">
                  <a16:creationId xmlns:a16="http://schemas.microsoft.com/office/drawing/2014/main" id="{0BBE8B20-CD2F-4643-BAB5-F9847AF3EB1B}"/>
                </a:ext>
              </a:extLst>
            </p:cNvPr>
            <p:cNvSpPr/>
            <p:nvPr/>
          </p:nvSpPr>
          <p:spPr>
            <a:xfrm>
              <a:off x="3846587" y="1612057"/>
              <a:ext cx="1800200" cy="2766815"/>
            </a:xfrm>
            <a:custGeom>
              <a:avLst/>
              <a:gdLst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2766815">
                  <a:moveTo>
                    <a:pt x="221456" y="0"/>
                  </a:moveTo>
                  <a:lnTo>
                    <a:pt x="1464444" y="929953"/>
                  </a:lnTo>
                  <a:cubicBezTo>
                    <a:pt x="1514023" y="992361"/>
                    <a:pt x="1496194" y="1535415"/>
                    <a:pt x="1512069" y="1838146"/>
                  </a:cubicBezTo>
                  <a:lnTo>
                    <a:pt x="1800200" y="1838146"/>
                  </a:lnTo>
                  <a:lnTo>
                    <a:pt x="900100" y="2766815"/>
                  </a:lnTo>
                  <a:lnTo>
                    <a:pt x="0" y="1838146"/>
                  </a:lnTo>
                  <a:lnTo>
                    <a:pt x="288131" y="1838146"/>
                  </a:lnTo>
                  <a:cubicBezTo>
                    <a:pt x="288131" y="1238131"/>
                    <a:pt x="297656" y="104715"/>
                    <a:pt x="221456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A8FBD7B-070B-4E04-A2B5-296BBCB90750}"/>
              </a:ext>
            </a:extLst>
          </p:cNvPr>
          <p:cNvGrpSpPr/>
          <p:nvPr/>
        </p:nvGrpSpPr>
        <p:grpSpPr>
          <a:xfrm rot="18000000">
            <a:off x="6643153" y="2851582"/>
            <a:ext cx="1139838" cy="1632238"/>
            <a:chOff x="3692771" y="1580738"/>
            <a:chExt cx="1954016" cy="2798134"/>
          </a:xfrm>
        </p:grpSpPr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452CE3D0-F62F-40BE-942E-B9CE28DA9AFF}"/>
                </a:ext>
              </a:extLst>
            </p:cNvPr>
            <p:cNvSpPr/>
            <p:nvPr/>
          </p:nvSpPr>
          <p:spPr>
            <a:xfrm>
              <a:off x="3692771" y="1580738"/>
              <a:ext cx="1593605" cy="1038637"/>
            </a:xfrm>
            <a:custGeom>
              <a:avLst/>
              <a:gdLst>
                <a:gd name="connsiteX0" fmla="*/ 714375 w 1924050"/>
                <a:gd name="connsiteY0" fmla="*/ 9525 h 1104900"/>
                <a:gd name="connsiteX1" fmla="*/ 0 w 1924050"/>
                <a:gd name="connsiteY1" fmla="*/ 0 h 1104900"/>
                <a:gd name="connsiteX2" fmla="*/ 1590675 w 1924050"/>
                <a:gd name="connsiteY2" fmla="*/ 1104900 h 1104900"/>
                <a:gd name="connsiteX3" fmla="*/ 1924050 w 1924050"/>
                <a:gd name="connsiteY3" fmla="*/ 942975 h 1104900"/>
                <a:gd name="connsiteX4" fmla="*/ 714375 w 1924050"/>
                <a:gd name="connsiteY4" fmla="*/ 9525 h 1104900"/>
                <a:gd name="connsiteX0" fmla="*/ 704850 w 1914525"/>
                <a:gd name="connsiteY0" fmla="*/ 0 h 1095375"/>
                <a:gd name="connsiteX1" fmla="*/ 0 w 1914525"/>
                <a:gd name="connsiteY1" fmla="*/ 38100 h 1095375"/>
                <a:gd name="connsiteX2" fmla="*/ 1581150 w 1914525"/>
                <a:gd name="connsiteY2" fmla="*/ 1095375 h 1095375"/>
                <a:gd name="connsiteX3" fmla="*/ 1914525 w 1914525"/>
                <a:gd name="connsiteY3" fmla="*/ 933450 h 1095375"/>
                <a:gd name="connsiteX4" fmla="*/ 704850 w 1914525"/>
                <a:gd name="connsiteY4" fmla="*/ 0 h 1095375"/>
                <a:gd name="connsiteX0" fmla="*/ 704850 w 1914525"/>
                <a:gd name="connsiteY0" fmla="*/ 2444 h 1097819"/>
                <a:gd name="connsiteX1" fmla="*/ 0 w 1914525"/>
                <a:gd name="connsiteY1" fmla="*/ 40544 h 1097819"/>
                <a:gd name="connsiteX2" fmla="*/ 1581150 w 1914525"/>
                <a:gd name="connsiteY2" fmla="*/ 1097819 h 1097819"/>
                <a:gd name="connsiteX3" fmla="*/ 1914525 w 1914525"/>
                <a:gd name="connsiteY3" fmla="*/ 935894 h 1097819"/>
                <a:gd name="connsiteX4" fmla="*/ 704850 w 1914525"/>
                <a:gd name="connsiteY4" fmla="*/ 2444 h 1097819"/>
                <a:gd name="connsiteX0" fmla="*/ 704850 w 1914525"/>
                <a:gd name="connsiteY0" fmla="*/ 21793 h 1117168"/>
                <a:gd name="connsiteX1" fmla="*/ 0 w 1914525"/>
                <a:gd name="connsiteY1" fmla="*/ 59893 h 1117168"/>
                <a:gd name="connsiteX2" fmla="*/ 1581150 w 1914525"/>
                <a:gd name="connsiteY2" fmla="*/ 1117168 h 1117168"/>
                <a:gd name="connsiteX3" fmla="*/ 1914525 w 1914525"/>
                <a:gd name="connsiteY3" fmla="*/ 955243 h 1117168"/>
                <a:gd name="connsiteX4" fmla="*/ 704850 w 1914525"/>
                <a:gd name="connsiteY4" fmla="*/ 21793 h 1117168"/>
                <a:gd name="connsiteX0" fmla="*/ 704850 w 1914525"/>
                <a:gd name="connsiteY0" fmla="*/ 21793 h 1079068"/>
                <a:gd name="connsiteX1" fmla="*/ 0 w 1914525"/>
                <a:gd name="connsiteY1" fmla="*/ 59893 h 1079068"/>
                <a:gd name="connsiteX2" fmla="*/ 1676400 w 1914525"/>
                <a:gd name="connsiteY2" fmla="*/ 1079068 h 1079068"/>
                <a:gd name="connsiteX3" fmla="*/ 1914525 w 1914525"/>
                <a:gd name="connsiteY3" fmla="*/ 955243 h 1079068"/>
                <a:gd name="connsiteX4" fmla="*/ 704850 w 1914525"/>
                <a:gd name="connsiteY4" fmla="*/ 21793 h 1079068"/>
                <a:gd name="connsiteX0" fmla="*/ 485775 w 1695450"/>
                <a:gd name="connsiteY0" fmla="*/ 21793 h 1079068"/>
                <a:gd name="connsiteX1" fmla="*/ 0 w 1695450"/>
                <a:gd name="connsiteY1" fmla="*/ 59893 h 1079068"/>
                <a:gd name="connsiteX2" fmla="*/ 1457325 w 1695450"/>
                <a:gd name="connsiteY2" fmla="*/ 1079068 h 1079068"/>
                <a:gd name="connsiteX3" fmla="*/ 1695450 w 1695450"/>
                <a:gd name="connsiteY3" fmla="*/ 955243 h 1079068"/>
                <a:gd name="connsiteX4" fmla="*/ 485775 w 1695450"/>
                <a:gd name="connsiteY4" fmla="*/ 21793 h 1079068"/>
                <a:gd name="connsiteX0" fmla="*/ 485775 w 1695450"/>
                <a:gd name="connsiteY0" fmla="*/ 21793 h 1021918"/>
                <a:gd name="connsiteX1" fmla="*/ 0 w 1695450"/>
                <a:gd name="connsiteY1" fmla="*/ 59893 h 1021918"/>
                <a:gd name="connsiteX2" fmla="*/ 1362075 w 1695450"/>
                <a:gd name="connsiteY2" fmla="*/ 1021918 h 1021918"/>
                <a:gd name="connsiteX3" fmla="*/ 1695450 w 1695450"/>
                <a:gd name="connsiteY3" fmla="*/ 955243 h 1021918"/>
                <a:gd name="connsiteX4" fmla="*/ 485775 w 1695450"/>
                <a:gd name="connsiteY4" fmla="*/ 21793 h 1021918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19100 w 1628775"/>
                <a:gd name="connsiteY0" fmla="*/ 16934 h 1017059"/>
                <a:gd name="connsiteX1" fmla="*/ 0 w 1628775"/>
                <a:gd name="connsiteY1" fmla="*/ 55034 h 1017059"/>
                <a:gd name="connsiteX2" fmla="*/ 1295400 w 1628775"/>
                <a:gd name="connsiteY2" fmla="*/ 1017059 h 1017059"/>
                <a:gd name="connsiteX3" fmla="*/ 1628775 w 1628775"/>
                <a:gd name="connsiteY3" fmla="*/ 950384 h 1017059"/>
                <a:gd name="connsiteX4" fmla="*/ 419100 w 1628775"/>
                <a:gd name="connsiteY4" fmla="*/ 16934 h 1017059"/>
                <a:gd name="connsiteX0" fmla="*/ 419100 w 1628775"/>
                <a:gd name="connsiteY0" fmla="*/ 21793 h 1021918"/>
                <a:gd name="connsiteX1" fmla="*/ 0 w 1628775"/>
                <a:gd name="connsiteY1" fmla="*/ 59893 h 1021918"/>
                <a:gd name="connsiteX2" fmla="*/ 1295400 w 1628775"/>
                <a:gd name="connsiteY2" fmla="*/ 1021918 h 1021918"/>
                <a:gd name="connsiteX3" fmla="*/ 1628775 w 1628775"/>
                <a:gd name="connsiteY3" fmla="*/ 955243 h 1021918"/>
                <a:gd name="connsiteX4" fmla="*/ 419100 w 1628775"/>
                <a:gd name="connsiteY4" fmla="*/ 21793 h 1021918"/>
                <a:gd name="connsiteX0" fmla="*/ 419100 w 1628775"/>
                <a:gd name="connsiteY0" fmla="*/ 38457 h 1038582"/>
                <a:gd name="connsiteX1" fmla="*/ 0 w 1628775"/>
                <a:gd name="connsiteY1" fmla="*/ 76557 h 1038582"/>
                <a:gd name="connsiteX2" fmla="*/ 1295400 w 1628775"/>
                <a:gd name="connsiteY2" fmla="*/ 1038582 h 1038582"/>
                <a:gd name="connsiteX3" fmla="*/ 1628775 w 1628775"/>
                <a:gd name="connsiteY3" fmla="*/ 971907 h 1038582"/>
                <a:gd name="connsiteX4" fmla="*/ 419100 w 1628775"/>
                <a:gd name="connsiteY4" fmla="*/ 38457 h 1038582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5241 h 1045366"/>
                <a:gd name="connsiteX1" fmla="*/ 0 w 1628775"/>
                <a:gd name="connsiteY1" fmla="*/ 83341 h 1045366"/>
                <a:gd name="connsiteX2" fmla="*/ 1295400 w 1628775"/>
                <a:gd name="connsiteY2" fmla="*/ 1045366 h 1045366"/>
                <a:gd name="connsiteX3" fmla="*/ 1628775 w 1628775"/>
                <a:gd name="connsiteY3" fmla="*/ 978691 h 1045366"/>
                <a:gd name="connsiteX4" fmla="*/ 419100 w 1628775"/>
                <a:gd name="connsiteY4" fmla="*/ 45241 h 1045366"/>
                <a:gd name="connsiteX0" fmla="*/ 383930 w 1593605"/>
                <a:gd name="connsiteY0" fmla="*/ 45241 h 1045366"/>
                <a:gd name="connsiteX1" fmla="*/ 0 w 1593605"/>
                <a:gd name="connsiteY1" fmla="*/ 83341 h 1045366"/>
                <a:gd name="connsiteX2" fmla="*/ 1260230 w 1593605"/>
                <a:gd name="connsiteY2" fmla="*/ 1045366 h 1045366"/>
                <a:gd name="connsiteX3" fmla="*/ 1593605 w 1593605"/>
                <a:gd name="connsiteY3" fmla="*/ 978691 h 1045366"/>
                <a:gd name="connsiteX4" fmla="*/ 383930 w 1593605"/>
                <a:gd name="connsiteY4" fmla="*/ 45241 h 1045366"/>
                <a:gd name="connsiteX0" fmla="*/ 383930 w 1593605"/>
                <a:gd name="connsiteY0" fmla="*/ 38512 h 1038637"/>
                <a:gd name="connsiteX1" fmla="*/ 0 w 1593605"/>
                <a:gd name="connsiteY1" fmla="*/ 76612 h 1038637"/>
                <a:gd name="connsiteX2" fmla="*/ 1260230 w 1593605"/>
                <a:gd name="connsiteY2" fmla="*/ 1038637 h 1038637"/>
                <a:gd name="connsiteX3" fmla="*/ 1593605 w 1593605"/>
                <a:gd name="connsiteY3" fmla="*/ 971962 h 1038637"/>
                <a:gd name="connsiteX4" fmla="*/ 383930 w 1593605"/>
                <a:gd name="connsiteY4" fmla="*/ 38512 h 103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605" h="1038637">
                  <a:moveTo>
                    <a:pt x="383930" y="38512"/>
                  </a:moveTo>
                  <a:cubicBezTo>
                    <a:pt x="269874" y="-49899"/>
                    <a:pt x="81816" y="36070"/>
                    <a:pt x="0" y="76612"/>
                  </a:cubicBezTo>
                  <a:lnTo>
                    <a:pt x="1260230" y="1038637"/>
                  </a:lnTo>
                  <a:lnTo>
                    <a:pt x="1593605" y="971962"/>
                  </a:lnTo>
                  <a:lnTo>
                    <a:pt x="383930" y="3851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8" name="Down Arrow 1">
              <a:extLst>
                <a:ext uri="{FF2B5EF4-FFF2-40B4-BE49-F238E27FC236}">
                  <a16:creationId xmlns:a16="http://schemas.microsoft.com/office/drawing/2014/main" id="{28AEB825-F664-4E03-8366-C0839D1279A0}"/>
                </a:ext>
              </a:extLst>
            </p:cNvPr>
            <p:cNvSpPr/>
            <p:nvPr/>
          </p:nvSpPr>
          <p:spPr>
            <a:xfrm>
              <a:off x="3846587" y="1612057"/>
              <a:ext cx="1800200" cy="2766815"/>
            </a:xfrm>
            <a:custGeom>
              <a:avLst/>
              <a:gdLst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2766815">
                  <a:moveTo>
                    <a:pt x="221456" y="0"/>
                  </a:moveTo>
                  <a:lnTo>
                    <a:pt x="1464444" y="929953"/>
                  </a:lnTo>
                  <a:cubicBezTo>
                    <a:pt x="1514023" y="992361"/>
                    <a:pt x="1496194" y="1535415"/>
                    <a:pt x="1512069" y="1838146"/>
                  </a:cubicBezTo>
                  <a:lnTo>
                    <a:pt x="1800200" y="1838146"/>
                  </a:lnTo>
                  <a:lnTo>
                    <a:pt x="900100" y="2766815"/>
                  </a:lnTo>
                  <a:lnTo>
                    <a:pt x="0" y="1838146"/>
                  </a:lnTo>
                  <a:lnTo>
                    <a:pt x="288131" y="1838146"/>
                  </a:lnTo>
                  <a:cubicBezTo>
                    <a:pt x="288131" y="1238131"/>
                    <a:pt x="297656" y="104715"/>
                    <a:pt x="221456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8409CF1-7E85-4DC1-A8BF-29A257A5ED1C}"/>
              </a:ext>
            </a:extLst>
          </p:cNvPr>
          <p:cNvGrpSpPr/>
          <p:nvPr/>
        </p:nvGrpSpPr>
        <p:grpSpPr>
          <a:xfrm rot="1800000">
            <a:off x="5739288" y="4113269"/>
            <a:ext cx="1139838" cy="1632238"/>
            <a:chOff x="3692771" y="1580738"/>
            <a:chExt cx="1954016" cy="2798134"/>
          </a:xfrm>
        </p:grpSpPr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E14E9149-227B-4A6A-9C97-14ABF03635CD}"/>
                </a:ext>
              </a:extLst>
            </p:cNvPr>
            <p:cNvSpPr/>
            <p:nvPr/>
          </p:nvSpPr>
          <p:spPr>
            <a:xfrm>
              <a:off x="3692771" y="1580738"/>
              <a:ext cx="1593605" cy="1038637"/>
            </a:xfrm>
            <a:custGeom>
              <a:avLst/>
              <a:gdLst>
                <a:gd name="connsiteX0" fmla="*/ 714375 w 1924050"/>
                <a:gd name="connsiteY0" fmla="*/ 9525 h 1104900"/>
                <a:gd name="connsiteX1" fmla="*/ 0 w 1924050"/>
                <a:gd name="connsiteY1" fmla="*/ 0 h 1104900"/>
                <a:gd name="connsiteX2" fmla="*/ 1590675 w 1924050"/>
                <a:gd name="connsiteY2" fmla="*/ 1104900 h 1104900"/>
                <a:gd name="connsiteX3" fmla="*/ 1924050 w 1924050"/>
                <a:gd name="connsiteY3" fmla="*/ 942975 h 1104900"/>
                <a:gd name="connsiteX4" fmla="*/ 714375 w 1924050"/>
                <a:gd name="connsiteY4" fmla="*/ 9525 h 1104900"/>
                <a:gd name="connsiteX0" fmla="*/ 704850 w 1914525"/>
                <a:gd name="connsiteY0" fmla="*/ 0 h 1095375"/>
                <a:gd name="connsiteX1" fmla="*/ 0 w 1914525"/>
                <a:gd name="connsiteY1" fmla="*/ 38100 h 1095375"/>
                <a:gd name="connsiteX2" fmla="*/ 1581150 w 1914525"/>
                <a:gd name="connsiteY2" fmla="*/ 1095375 h 1095375"/>
                <a:gd name="connsiteX3" fmla="*/ 1914525 w 1914525"/>
                <a:gd name="connsiteY3" fmla="*/ 933450 h 1095375"/>
                <a:gd name="connsiteX4" fmla="*/ 704850 w 1914525"/>
                <a:gd name="connsiteY4" fmla="*/ 0 h 1095375"/>
                <a:gd name="connsiteX0" fmla="*/ 704850 w 1914525"/>
                <a:gd name="connsiteY0" fmla="*/ 2444 h 1097819"/>
                <a:gd name="connsiteX1" fmla="*/ 0 w 1914525"/>
                <a:gd name="connsiteY1" fmla="*/ 40544 h 1097819"/>
                <a:gd name="connsiteX2" fmla="*/ 1581150 w 1914525"/>
                <a:gd name="connsiteY2" fmla="*/ 1097819 h 1097819"/>
                <a:gd name="connsiteX3" fmla="*/ 1914525 w 1914525"/>
                <a:gd name="connsiteY3" fmla="*/ 935894 h 1097819"/>
                <a:gd name="connsiteX4" fmla="*/ 704850 w 1914525"/>
                <a:gd name="connsiteY4" fmla="*/ 2444 h 1097819"/>
                <a:gd name="connsiteX0" fmla="*/ 704850 w 1914525"/>
                <a:gd name="connsiteY0" fmla="*/ 21793 h 1117168"/>
                <a:gd name="connsiteX1" fmla="*/ 0 w 1914525"/>
                <a:gd name="connsiteY1" fmla="*/ 59893 h 1117168"/>
                <a:gd name="connsiteX2" fmla="*/ 1581150 w 1914525"/>
                <a:gd name="connsiteY2" fmla="*/ 1117168 h 1117168"/>
                <a:gd name="connsiteX3" fmla="*/ 1914525 w 1914525"/>
                <a:gd name="connsiteY3" fmla="*/ 955243 h 1117168"/>
                <a:gd name="connsiteX4" fmla="*/ 704850 w 1914525"/>
                <a:gd name="connsiteY4" fmla="*/ 21793 h 1117168"/>
                <a:gd name="connsiteX0" fmla="*/ 704850 w 1914525"/>
                <a:gd name="connsiteY0" fmla="*/ 21793 h 1079068"/>
                <a:gd name="connsiteX1" fmla="*/ 0 w 1914525"/>
                <a:gd name="connsiteY1" fmla="*/ 59893 h 1079068"/>
                <a:gd name="connsiteX2" fmla="*/ 1676400 w 1914525"/>
                <a:gd name="connsiteY2" fmla="*/ 1079068 h 1079068"/>
                <a:gd name="connsiteX3" fmla="*/ 1914525 w 1914525"/>
                <a:gd name="connsiteY3" fmla="*/ 955243 h 1079068"/>
                <a:gd name="connsiteX4" fmla="*/ 704850 w 1914525"/>
                <a:gd name="connsiteY4" fmla="*/ 21793 h 1079068"/>
                <a:gd name="connsiteX0" fmla="*/ 485775 w 1695450"/>
                <a:gd name="connsiteY0" fmla="*/ 21793 h 1079068"/>
                <a:gd name="connsiteX1" fmla="*/ 0 w 1695450"/>
                <a:gd name="connsiteY1" fmla="*/ 59893 h 1079068"/>
                <a:gd name="connsiteX2" fmla="*/ 1457325 w 1695450"/>
                <a:gd name="connsiteY2" fmla="*/ 1079068 h 1079068"/>
                <a:gd name="connsiteX3" fmla="*/ 1695450 w 1695450"/>
                <a:gd name="connsiteY3" fmla="*/ 955243 h 1079068"/>
                <a:gd name="connsiteX4" fmla="*/ 485775 w 1695450"/>
                <a:gd name="connsiteY4" fmla="*/ 21793 h 1079068"/>
                <a:gd name="connsiteX0" fmla="*/ 485775 w 1695450"/>
                <a:gd name="connsiteY0" fmla="*/ 21793 h 1021918"/>
                <a:gd name="connsiteX1" fmla="*/ 0 w 1695450"/>
                <a:gd name="connsiteY1" fmla="*/ 59893 h 1021918"/>
                <a:gd name="connsiteX2" fmla="*/ 1362075 w 1695450"/>
                <a:gd name="connsiteY2" fmla="*/ 1021918 h 1021918"/>
                <a:gd name="connsiteX3" fmla="*/ 1695450 w 1695450"/>
                <a:gd name="connsiteY3" fmla="*/ 955243 h 1021918"/>
                <a:gd name="connsiteX4" fmla="*/ 485775 w 1695450"/>
                <a:gd name="connsiteY4" fmla="*/ 21793 h 1021918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19100 w 1628775"/>
                <a:gd name="connsiteY0" fmla="*/ 16934 h 1017059"/>
                <a:gd name="connsiteX1" fmla="*/ 0 w 1628775"/>
                <a:gd name="connsiteY1" fmla="*/ 55034 h 1017059"/>
                <a:gd name="connsiteX2" fmla="*/ 1295400 w 1628775"/>
                <a:gd name="connsiteY2" fmla="*/ 1017059 h 1017059"/>
                <a:gd name="connsiteX3" fmla="*/ 1628775 w 1628775"/>
                <a:gd name="connsiteY3" fmla="*/ 950384 h 1017059"/>
                <a:gd name="connsiteX4" fmla="*/ 419100 w 1628775"/>
                <a:gd name="connsiteY4" fmla="*/ 16934 h 1017059"/>
                <a:gd name="connsiteX0" fmla="*/ 419100 w 1628775"/>
                <a:gd name="connsiteY0" fmla="*/ 21793 h 1021918"/>
                <a:gd name="connsiteX1" fmla="*/ 0 w 1628775"/>
                <a:gd name="connsiteY1" fmla="*/ 59893 h 1021918"/>
                <a:gd name="connsiteX2" fmla="*/ 1295400 w 1628775"/>
                <a:gd name="connsiteY2" fmla="*/ 1021918 h 1021918"/>
                <a:gd name="connsiteX3" fmla="*/ 1628775 w 1628775"/>
                <a:gd name="connsiteY3" fmla="*/ 955243 h 1021918"/>
                <a:gd name="connsiteX4" fmla="*/ 419100 w 1628775"/>
                <a:gd name="connsiteY4" fmla="*/ 21793 h 1021918"/>
                <a:gd name="connsiteX0" fmla="*/ 419100 w 1628775"/>
                <a:gd name="connsiteY0" fmla="*/ 38457 h 1038582"/>
                <a:gd name="connsiteX1" fmla="*/ 0 w 1628775"/>
                <a:gd name="connsiteY1" fmla="*/ 76557 h 1038582"/>
                <a:gd name="connsiteX2" fmla="*/ 1295400 w 1628775"/>
                <a:gd name="connsiteY2" fmla="*/ 1038582 h 1038582"/>
                <a:gd name="connsiteX3" fmla="*/ 1628775 w 1628775"/>
                <a:gd name="connsiteY3" fmla="*/ 971907 h 1038582"/>
                <a:gd name="connsiteX4" fmla="*/ 419100 w 1628775"/>
                <a:gd name="connsiteY4" fmla="*/ 38457 h 1038582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5241 h 1045366"/>
                <a:gd name="connsiteX1" fmla="*/ 0 w 1628775"/>
                <a:gd name="connsiteY1" fmla="*/ 83341 h 1045366"/>
                <a:gd name="connsiteX2" fmla="*/ 1295400 w 1628775"/>
                <a:gd name="connsiteY2" fmla="*/ 1045366 h 1045366"/>
                <a:gd name="connsiteX3" fmla="*/ 1628775 w 1628775"/>
                <a:gd name="connsiteY3" fmla="*/ 978691 h 1045366"/>
                <a:gd name="connsiteX4" fmla="*/ 419100 w 1628775"/>
                <a:gd name="connsiteY4" fmla="*/ 45241 h 1045366"/>
                <a:gd name="connsiteX0" fmla="*/ 383930 w 1593605"/>
                <a:gd name="connsiteY0" fmla="*/ 45241 h 1045366"/>
                <a:gd name="connsiteX1" fmla="*/ 0 w 1593605"/>
                <a:gd name="connsiteY1" fmla="*/ 83341 h 1045366"/>
                <a:gd name="connsiteX2" fmla="*/ 1260230 w 1593605"/>
                <a:gd name="connsiteY2" fmla="*/ 1045366 h 1045366"/>
                <a:gd name="connsiteX3" fmla="*/ 1593605 w 1593605"/>
                <a:gd name="connsiteY3" fmla="*/ 978691 h 1045366"/>
                <a:gd name="connsiteX4" fmla="*/ 383930 w 1593605"/>
                <a:gd name="connsiteY4" fmla="*/ 45241 h 1045366"/>
                <a:gd name="connsiteX0" fmla="*/ 383930 w 1593605"/>
                <a:gd name="connsiteY0" fmla="*/ 38512 h 1038637"/>
                <a:gd name="connsiteX1" fmla="*/ 0 w 1593605"/>
                <a:gd name="connsiteY1" fmla="*/ 76612 h 1038637"/>
                <a:gd name="connsiteX2" fmla="*/ 1260230 w 1593605"/>
                <a:gd name="connsiteY2" fmla="*/ 1038637 h 1038637"/>
                <a:gd name="connsiteX3" fmla="*/ 1593605 w 1593605"/>
                <a:gd name="connsiteY3" fmla="*/ 971962 h 1038637"/>
                <a:gd name="connsiteX4" fmla="*/ 383930 w 1593605"/>
                <a:gd name="connsiteY4" fmla="*/ 38512 h 103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605" h="1038637">
                  <a:moveTo>
                    <a:pt x="383930" y="38512"/>
                  </a:moveTo>
                  <a:cubicBezTo>
                    <a:pt x="269874" y="-49899"/>
                    <a:pt x="81816" y="36070"/>
                    <a:pt x="0" y="76612"/>
                  </a:cubicBezTo>
                  <a:lnTo>
                    <a:pt x="1260230" y="1038637"/>
                  </a:lnTo>
                  <a:lnTo>
                    <a:pt x="1593605" y="971962"/>
                  </a:lnTo>
                  <a:lnTo>
                    <a:pt x="383930" y="3851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11" name="Down Arrow 1">
              <a:extLst>
                <a:ext uri="{FF2B5EF4-FFF2-40B4-BE49-F238E27FC236}">
                  <a16:creationId xmlns:a16="http://schemas.microsoft.com/office/drawing/2014/main" id="{BBBED229-8B66-4B15-A477-2F7D8E739993}"/>
                </a:ext>
              </a:extLst>
            </p:cNvPr>
            <p:cNvSpPr/>
            <p:nvPr/>
          </p:nvSpPr>
          <p:spPr>
            <a:xfrm>
              <a:off x="3846587" y="1612057"/>
              <a:ext cx="1800200" cy="2766815"/>
            </a:xfrm>
            <a:custGeom>
              <a:avLst/>
              <a:gdLst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2766815">
                  <a:moveTo>
                    <a:pt x="221456" y="0"/>
                  </a:moveTo>
                  <a:lnTo>
                    <a:pt x="1464444" y="929953"/>
                  </a:lnTo>
                  <a:cubicBezTo>
                    <a:pt x="1514023" y="992361"/>
                    <a:pt x="1496194" y="1535415"/>
                    <a:pt x="1512069" y="1838146"/>
                  </a:cubicBezTo>
                  <a:lnTo>
                    <a:pt x="1800200" y="1838146"/>
                  </a:lnTo>
                  <a:lnTo>
                    <a:pt x="900100" y="2766815"/>
                  </a:lnTo>
                  <a:lnTo>
                    <a:pt x="0" y="1838146"/>
                  </a:lnTo>
                  <a:lnTo>
                    <a:pt x="288131" y="1838146"/>
                  </a:lnTo>
                  <a:cubicBezTo>
                    <a:pt x="288131" y="1238131"/>
                    <a:pt x="297656" y="104715"/>
                    <a:pt x="22145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3EB8C92-A0F1-4973-B880-640B49F39BE7}"/>
              </a:ext>
            </a:extLst>
          </p:cNvPr>
          <p:cNvGrpSpPr/>
          <p:nvPr/>
        </p:nvGrpSpPr>
        <p:grpSpPr>
          <a:xfrm rot="7200000">
            <a:off x="4502617" y="3183318"/>
            <a:ext cx="1139838" cy="1632238"/>
            <a:chOff x="3692771" y="1580738"/>
            <a:chExt cx="1954016" cy="2798134"/>
          </a:xfrm>
        </p:grpSpPr>
        <p:sp>
          <p:nvSpPr>
            <p:cNvPr id="13" name="Freeform 37">
              <a:extLst>
                <a:ext uri="{FF2B5EF4-FFF2-40B4-BE49-F238E27FC236}">
                  <a16:creationId xmlns:a16="http://schemas.microsoft.com/office/drawing/2014/main" id="{BB51ED87-2BBC-4C70-B4F8-A73C00554FD6}"/>
                </a:ext>
              </a:extLst>
            </p:cNvPr>
            <p:cNvSpPr/>
            <p:nvPr/>
          </p:nvSpPr>
          <p:spPr>
            <a:xfrm>
              <a:off x="3692771" y="1580738"/>
              <a:ext cx="1593605" cy="1038637"/>
            </a:xfrm>
            <a:custGeom>
              <a:avLst/>
              <a:gdLst>
                <a:gd name="connsiteX0" fmla="*/ 714375 w 1924050"/>
                <a:gd name="connsiteY0" fmla="*/ 9525 h 1104900"/>
                <a:gd name="connsiteX1" fmla="*/ 0 w 1924050"/>
                <a:gd name="connsiteY1" fmla="*/ 0 h 1104900"/>
                <a:gd name="connsiteX2" fmla="*/ 1590675 w 1924050"/>
                <a:gd name="connsiteY2" fmla="*/ 1104900 h 1104900"/>
                <a:gd name="connsiteX3" fmla="*/ 1924050 w 1924050"/>
                <a:gd name="connsiteY3" fmla="*/ 942975 h 1104900"/>
                <a:gd name="connsiteX4" fmla="*/ 714375 w 1924050"/>
                <a:gd name="connsiteY4" fmla="*/ 9525 h 1104900"/>
                <a:gd name="connsiteX0" fmla="*/ 704850 w 1914525"/>
                <a:gd name="connsiteY0" fmla="*/ 0 h 1095375"/>
                <a:gd name="connsiteX1" fmla="*/ 0 w 1914525"/>
                <a:gd name="connsiteY1" fmla="*/ 38100 h 1095375"/>
                <a:gd name="connsiteX2" fmla="*/ 1581150 w 1914525"/>
                <a:gd name="connsiteY2" fmla="*/ 1095375 h 1095375"/>
                <a:gd name="connsiteX3" fmla="*/ 1914525 w 1914525"/>
                <a:gd name="connsiteY3" fmla="*/ 933450 h 1095375"/>
                <a:gd name="connsiteX4" fmla="*/ 704850 w 1914525"/>
                <a:gd name="connsiteY4" fmla="*/ 0 h 1095375"/>
                <a:gd name="connsiteX0" fmla="*/ 704850 w 1914525"/>
                <a:gd name="connsiteY0" fmla="*/ 2444 h 1097819"/>
                <a:gd name="connsiteX1" fmla="*/ 0 w 1914525"/>
                <a:gd name="connsiteY1" fmla="*/ 40544 h 1097819"/>
                <a:gd name="connsiteX2" fmla="*/ 1581150 w 1914525"/>
                <a:gd name="connsiteY2" fmla="*/ 1097819 h 1097819"/>
                <a:gd name="connsiteX3" fmla="*/ 1914525 w 1914525"/>
                <a:gd name="connsiteY3" fmla="*/ 935894 h 1097819"/>
                <a:gd name="connsiteX4" fmla="*/ 704850 w 1914525"/>
                <a:gd name="connsiteY4" fmla="*/ 2444 h 1097819"/>
                <a:gd name="connsiteX0" fmla="*/ 704850 w 1914525"/>
                <a:gd name="connsiteY0" fmla="*/ 21793 h 1117168"/>
                <a:gd name="connsiteX1" fmla="*/ 0 w 1914525"/>
                <a:gd name="connsiteY1" fmla="*/ 59893 h 1117168"/>
                <a:gd name="connsiteX2" fmla="*/ 1581150 w 1914525"/>
                <a:gd name="connsiteY2" fmla="*/ 1117168 h 1117168"/>
                <a:gd name="connsiteX3" fmla="*/ 1914525 w 1914525"/>
                <a:gd name="connsiteY3" fmla="*/ 955243 h 1117168"/>
                <a:gd name="connsiteX4" fmla="*/ 704850 w 1914525"/>
                <a:gd name="connsiteY4" fmla="*/ 21793 h 1117168"/>
                <a:gd name="connsiteX0" fmla="*/ 704850 w 1914525"/>
                <a:gd name="connsiteY0" fmla="*/ 21793 h 1079068"/>
                <a:gd name="connsiteX1" fmla="*/ 0 w 1914525"/>
                <a:gd name="connsiteY1" fmla="*/ 59893 h 1079068"/>
                <a:gd name="connsiteX2" fmla="*/ 1676400 w 1914525"/>
                <a:gd name="connsiteY2" fmla="*/ 1079068 h 1079068"/>
                <a:gd name="connsiteX3" fmla="*/ 1914525 w 1914525"/>
                <a:gd name="connsiteY3" fmla="*/ 955243 h 1079068"/>
                <a:gd name="connsiteX4" fmla="*/ 704850 w 1914525"/>
                <a:gd name="connsiteY4" fmla="*/ 21793 h 1079068"/>
                <a:gd name="connsiteX0" fmla="*/ 485775 w 1695450"/>
                <a:gd name="connsiteY0" fmla="*/ 21793 h 1079068"/>
                <a:gd name="connsiteX1" fmla="*/ 0 w 1695450"/>
                <a:gd name="connsiteY1" fmla="*/ 59893 h 1079068"/>
                <a:gd name="connsiteX2" fmla="*/ 1457325 w 1695450"/>
                <a:gd name="connsiteY2" fmla="*/ 1079068 h 1079068"/>
                <a:gd name="connsiteX3" fmla="*/ 1695450 w 1695450"/>
                <a:gd name="connsiteY3" fmla="*/ 955243 h 1079068"/>
                <a:gd name="connsiteX4" fmla="*/ 485775 w 1695450"/>
                <a:gd name="connsiteY4" fmla="*/ 21793 h 1079068"/>
                <a:gd name="connsiteX0" fmla="*/ 485775 w 1695450"/>
                <a:gd name="connsiteY0" fmla="*/ 21793 h 1021918"/>
                <a:gd name="connsiteX1" fmla="*/ 0 w 1695450"/>
                <a:gd name="connsiteY1" fmla="*/ 59893 h 1021918"/>
                <a:gd name="connsiteX2" fmla="*/ 1362075 w 1695450"/>
                <a:gd name="connsiteY2" fmla="*/ 1021918 h 1021918"/>
                <a:gd name="connsiteX3" fmla="*/ 1695450 w 1695450"/>
                <a:gd name="connsiteY3" fmla="*/ 955243 h 1021918"/>
                <a:gd name="connsiteX4" fmla="*/ 485775 w 1695450"/>
                <a:gd name="connsiteY4" fmla="*/ 21793 h 1021918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85775 w 1695450"/>
                <a:gd name="connsiteY0" fmla="*/ 16934 h 1017059"/>
                <a:gd name="connsiteX1" fmla="*/ 0 w 1695450"/>
                <a:gd name="connsiteY1" fmla="*/ 55034 h 1017059"/>
                <a:gd name="connsiteX2" fmla="*/ 1362075 w 1695450"/>
                <a:gd name="connsiteY2" fmla="*/ 1017059 h 1017059"/>
                <a:gd name="connsiteX3" fmla="*/ 1695450 w 1695450"/>
                <a:gd name="connsiteY3" fmla="*/ 950384 h 1017059"/>
                <a:gd name="connsiteX4" fmla="*/ 485775 w 1695450"/>
                <a:gd name="connsiteY4" fmla="*/ 16934 h 1017059"/>
                <a:gd name="connsiteX0" fmla="*/ 419100 w 1628775"/>
                <a:gd name="connsiteY0" fmla="*/ 16934 h 1017059"/>
                <a:gd name="connsiteX1" fmla="*/ 0 w 1628775"/>
                <a:gd name="connsiteY1" fmla="*/ 55034 h 1017059"/>
                <a:gd name="connsiteX2" fmla="*/ 1295400 w 1628775"/>
                <a:gd name="connsiteY2" fmla="*/ 1017059 h 1017059"/>
                <a:gd name="connsiteX3" fmla="*/ 1628775 w 1628775"/>
                <a:gd name="connsiteY3" fmla="*/ 950384 h 1017059"/>
                <a:gd name="connsiteX4" fmla="*/ 419100 w 1628775"/>
                <a:gd name="connsiteY4" fmla="*/ 16934 h 1017059"/>
                <a:gd name="connsiteX0" fmla="*/ 419100 w 1628775"/>
                <a:gd name="connsiteY0" fmla="*/ 21793 h 1021918"/>
                <a:gd name="connsiteX1" fmla="*/ 0 w 1628775"/>
                <a:gd name="connsiteY1" fmla="*/ 59893 h 1021918"/>
                <a:gd name="connsiteX2" fmla="*/ 1295400 w 1628775"/>
                <a:gd name="connsiteY2" fmla="*/ 1021918 h 1021918"/>
                <a:gd name="connsiteX3" fmla="*/ 1628775 w 1628775"/>
                <a:gd name="connsiteY3" fmla="*/ 955243 h 1021918"/>
                <a:gd name="connsiteX4" fmla="*/ 419100 w 1628775"/>
                <a:gd name="connsiteY4" fmla="*/ 21793 h 1021918"/>
                <a:gd name="connsiteX0" fmla="*/ 419100 w 1628775"/>
                <a:gd name="connsiteY0" fmla="*/ 38457 h 1038582"/>
                <a:gd name="connsiteX1" fmla="*/ 0 w 1628775"/>
                <a:gd name="connsiteY1" fmla="*/ 76557 h 1038582"/>
                <a:gd name="connsiteX2" fmla="*/ 1295400 w 1628775"/>
                <a:gd name="connsiteY2" fmla="*/ 1038582 h 1038582"/>
                <a:gd name="connsiteX3" fmla="*/ 1628775 w 1628775"/>
                <a:gd name="connsiteY3" fmla="*/ 971907 h 1038582"/>
                <a:gd name="connsiteX4" fmla="*/ 419100 w 1628775"/>
                <a:gd name="connsiteY4" fmla="*/ 38457 h 1038582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2655 h 1042780"/>
                <a:gd name="connsiteX1" fmla="*/ 0 w 1628775"/>
                <a:gd name="connsiteY1" fmla="*/ 80755 h 1042780"/>
                <a:gd name="connsiteX2" fmla="*/ 1295400 w 1628775"/>
                <a:gd name="connsiteY2" fmla="*/ 1042780 h 1042780"/>
                <a:gd name="connsiteX3" fmla="*/ 1628775 w 1628775"/>
                <a:gd name="connsiteY3" fmla="*/ 976105 h 1042780"/>
                <a:gd name="connsiteX4" fmla="*/ 419100 w 1628775"/>
                <a:gd name="connsiteY4" fmla="*/ 42655 h 1042780"/>
                <a:gd name="connsiteX0" fmla="*/ 419100 w 1628775"/>
                <a:gd name="connsiteY0" fmla="*/ 45241 h 1045366"/>
                <a:gd name="connsiteX1" fmla="*/ 0 w 1628775"/>
                <a:gd name="connsiteY1" fmla="*/ 83341 h 1045366"/>
                <a:gd name="connsiteX2" fmla="*/ 1295400 w 1628775"/>
                <a:gd name="connsiteY2" fmla="*/ 1045366 h 1045366"/>
                <a:gd name="connsiteX3" fmla="*/ 1628775 w 1628775"/>
                <a:gd name="connsiteY3" fmla="*/ 978691 h 1045366"/>
                <a:gd name="connsiteX4" fmla="*/ 419100 w 1628775"/>
                <a:gd name="connsiteY4" fmla="*/ 45241 h 1045366"/>
                <a:gd name="connsiteX0" fmla="*/ 383930 w 1593605"/>
                <a:gd name="connsiteY0" fmla="*/ 45241 h 1045366"/>
                <a:gd name="connsiteX1" fmla="*/ 0 w 1593605"/>
                <a:gd name="connsiteY1" fmla="*/ 83341 h 1045366"/>
                <a:gd name="connsiteX2" fmla="*/ 1260230 w 1593605"/>
                <a:gd name="connsiteY2" fmla="*/ 1045366 h 1045366"/>
                <a:gd name="connsiteX3" fmla="*/ 1593605 w 1593605"/>
                <a:gd name="connsiteY3" fmla="*/ 978691 h 1045366"/>
                <a:gd name="connsiteX4" fmla="*/ 383930 w 1593605"/>
                <a:gd name="connsiteY4" fmla="*/ 45241 h 1045366"/>
                <a:gd name="connsiteX0" fmla="*/ 383930 w 1593605"/>
                <a:gd name="connsiteY0" fmla="*/ 38512 h 1038637"/>
                <a:gd name="connsiteX1" fmla="*/ 0 w 1593605"/>
                <a:gd name="connsiteY1" fmla="*/ 76612 h 1038637"/>
                <a:gd name="connsiteX2" fmla="*/ 1260230 w 1593605"/>
                <a:gd name="connsiteY2" fmla="*/ 1038637 h 1038637"/>
                <a:gd name="connsiteX3" fmla="*/ 1593605 w 1593605"/>
                <a:gd name="connsiteY3" fmla="*/ 971962 h 1038637"/>
                <a:gd name="connsiteX4" fmla="*/ 383930 w 1593605"/>
                <a:gd name="connsiteY4" fmla="*/ 38512 h 103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605" h="1038637">
                  <a:moveTo>
                    <a:pt x="383930" y="38512"/>
                  </a:moveTo>
                  <a:cubicBezTo>
                    <a:pt x="269874" y="-49899"/>
                    <a:pt x="81816" y="36070"/>
                    <a:pt x="0" y="76612"/>
                  </a:cubicBezTo>
                  <a:lnTo>
                    <a:pt x="1260230" y="1038637"/>
                  </a:lnTo>
                  <a:lnTo>
                    <a:pt x="1593605" y="971962"/>
                  </a:lnTo>
                  <a:lnTo>
                    <a:pt x="383930" y="385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4" name="Down Arrow 1">
              <a:extLst>
                <a:ext uri="{FF2B5EF4-FFF2-40B4-BE49-F238E27FC236}">
                  <a16:creationId xmlns:a16="http://schemas.microsoft.com/office/drawing/2014/main" id="{E4CC3D42-880B-4E23-AA5D-1C4DFB170F78}"/>
                </a:ext>
              </a:extLst>
            </p:cNvPr>
            <p:cNvSpPr/>
            <p:nvPr/>
          </p:nvSpPr>
          <p:spPr>
            <a:xfrm>
              <a:off x="3846587" y="1612057"/>
              <a:ext cx="1800200" cy="2766815"/>
            </a:xfrm>
            <a:custGeom>
              <a:avLst/>
              <a:gdLst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512069 w 1800200"/>
                <a:gd name="connsiteY1" fmla="*/ 9680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  <a:gd name="connsiteX0" fmla="*/ 221456 w 1800200"/>
                <a:gd name="connsiteY0" fmla="*/ 0 h 2766815"/>
                <a:gd name="connsiteX1" fmla="*/ 1464444 w 1800200"/>
                <a:gd name="connsiteY1" fmla="*/ 929953 h 2766815"/>
                <a:gd name="connsiteX2" fmla="*/ 1512069 w 1800200"/>
                <a:gd name="connsiteY2" fmla="*/ 1838146 h 2766815"/>
                <a:gd name="connsiteX3" fmla="*/ 1800200 w 1800200"/>
                <a:gd name="connsiteY3" fmla="*/ 1838146 h 2766815"/>
                <a:gd name="connsiteX4" fmla="*/ 900100 w 1800200"/>
                <a:gd name="connsiteY4" fmla="*/ 2766815 h 2766815"/>
                <a:gd name="connsiteX5" fmla="*/ 0 w 1800200"/>
                <a:gd name="connsiteY5" fmla="*/ 1838146 h 2766815"/>
                <a:gd name="connsiteX6" fmla="*/ 288131 w 1800200"/>
                <a:gd name="connsiteY6" fmla="*/ 1838146 h 2766815"/>
                <a:gd name="connsiteX7" fmla="*/ 221456 w 1800200"/>
                <a:gd name="connsiteY7" fmla="*/ 0 h 27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2766815">
                  <a:moveTo>
                    <a:pt x="221456" y="0"/>
                  </a:moveTo>
                  <a:lnTo>
                    <a:pt x="1464444" y="929953"/>
                  </a:lnTo>
                  <a:cubicBezTo>
                    <a:pt x="1514023" y="992361"/>
                    <a:pt x="1496194" y="1535415"/>
                    <a:pt x="1512069" y="1838146"/>
                  </a:cubicBezTo>
                  <a:lnTo>
                    <a:pt x="1800200" y="1838146"/>
                  </a:lnTo>
                  <a:lnTo>
                    <a:pt x="900100" y="2766815"/>
                  </a:lnTo>
                  <a:lnTo>
                    <a:pt x="0" y="1838146"/>
                  </a:lnTo>
                  <a:lnTo>
                    <a:pt x="288131" y="1838146"/>
                  </a:lnTo>
                  <a:cubicBezTo>
                    <a:pt x="288131" y="1238131"/>
                    <a:pt x="297656" y="104715"/>
                    <a:pt x="221456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</p:grpSp>
      <p:grpSp>
        <p:nvGrpSpPr>
          <p:cNvPr id="18" name="그룹 8">
            <a:extLst>
              <a:ext uri="{FF2B5EF4-FFF2-40B4-BE49-F238E27FC236}">
                <a16:creationId xmlns:a16="http://schemas.microsoft.com/office/drawing/2014/main" id="{953A6056-E5C4-4A3B-813E-9FBC61051AB0}"/>
              </a:ext>
            </a:extLst>
          </p:cNvPr>
          <p:cNvGrpSpPr/>
          <p:nvPr/>
        </p:nvGrpSpPr>
        <p:grpSpPr>
          <a:xfrm>
            <a:off x="7644891" y="1602614"/>
            <a:ext cx="3755505" cy="901281"/>
            <a:chOff x="7871725" y="2697757"/>
            <a:chExt cx="2304256" cy="90128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08A050-2996-4EDE-B739-065D5CDAE43A}"/>
                </a:ext>
              </a:extLst>
            </p:cNvPr>
            <p:cNvSpPr txBox="1"/>
            <p:nvPr/>
          </p:nvSpPr>
          <p:spPr>
            <a:xfrm>
              <a:off x="7871725" y="2697757"/>
              <a:ext cx="2304256" cy="400110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Border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Selection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0D9D7E4-3694-492F-ADEC-E40C69421F46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The user can select the working area easily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그룹 8">
            <a:extLst>
              <a:ext uri="{FF2B5EF4-FFF2-40B4-BE49-F238E27FC236}">
                <a16:creationId xmlns:a16="http://schemas.microsoft.com/office/drawing/2014/main" id="{7076E860-F9B7-9D6F-47BA-8D31AE18E5B7}"/>
              </a:ext>
            </a:extLst>
          </p:cNvPr>
          <p:cNvGrpSpPr/>
          <p:nvPr/>
        </p:nvGrpSpPr>
        <p:grpSpPr>
          <a:xfrm>
            <a:off x="1077065" y="5293803"/>
            <a:ext cx="3755507" cy="901281"/>
            <a:chOff x="7871724" y="2697757"/>
            <a:chExt cx="2304257" cy="901281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CF0F762-1551-E009-496F-34869C240B17}"/>
                </a:ext>
              </a:extLst>
            </p:cNvPr>
            <p:cNvSpPr txBox="1"/>
            <p:nvPr/>
          </p:nvSpPr>
          <p:spPr>
            <a:xfrm>
              <a:off x="7871724" y="2697757"/>
              <a:ext cx="2304256" cy="400110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Color Selection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9107A0C-2B9F-AB21-60F0-6D9A2A8211E4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The user can freely choose one from the 9 supported colors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그룹 8">
            <a:extLst>
              <a:ext uri="{FF2B5EF4-FFF2-40B4-BE49-F238E27FC236}">
                <a16:creationId xmlns:a16="http://schemas.microsoft.com/office/drawing/2014/main" id="{EDD7A7DA-203C-9FBA-06CF-03A21C56E8EF}"/>
              </a:ext>
            </a:extLst>
          </p:cNvPr>
          <p:cNvGrpSpPr/>
          <p:nvPr/>
        </p:nvGrpSpPr>
        <p:grpSpPr>
          <a:xfrm>
            <a:off x="8063241" y="4508352"/>
            <a:ext cx="3755507" cy="901281"/>
            <a:chOff x="7871724" y="2697757"/>
            <a:chExt cx="2304257" cy="90128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94438AD-3110-3435-79DB-5A2C5322EDE9}"/>
                </a:ext>
              </a:extLst>
            </p:cNvPr>
            <p:cNvSpPr txBox="1"/>
            <p:nvPr/>
          </p:nvSpPr>
          <p:spPr>
            <a:xfrm>
              <a:off x="7871724" y="2697757"/>
              <a:ext cx="2304256" cy="400110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Paging System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9FEA0FD-D011-322D-9882-13D6F52D3426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The user can create pages, erase pages, delete pages and navigate through pages.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그룹 8">
            <a:extLst>
              <a:ext uri="{FF2B5EF4-FFF2-40B4-BE49-F238E27FC236}">
                <a16:creationId xmlns:a16="http://schemas.microsoft.com/office/drawing/2014/main" id="{62226AC1-7DEF-6153-8EFC-86879EC44926}"/>
              </a:ext>
            </a:extLst>
          </p:cNvPr>
          <p:cNvGrpSpPr/>
          <p:nvPr/>
        </p:nvGrpSpPr>
        <p:grpSpPr>
          <a:xfrm>
            <a:off x="111502" y="2435751"/>
            <a:ext cx="3755507" cy="901281"/>
            <a:chOff x="7871724" y="2697757"/>
            <a:chExt cx="2304257" cy="90128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887CFB7-DA92-29B7-2368-A1CE2E03E9FD}"/>
                </a:ext>
              </a:extLst>
            </p:cNvPr>
            <p:cNvSpPr txBox="1"/>
            <p:nvPr/>
          </p:nvSpPr>
          <p:spPr>
            <a:xfrm>
              <a:off x="7871724" y="2697757"/>
              <a:ext cx="2304256" cy="400110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PDF Format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2A7C379-12FB-1F05-B9B5-D4B7FFECFB88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58477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The user can export the whiteboard pages as a PDF document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F87ABE74-DCA4-8CCD-CA36-8F4801A7C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066" y="4578184"/>
            <a:ext cx="744667" cy="74466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C08DE0B4-4821-8F1E-F955-A4DE71E90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255" y="5293803"/>
            <a:ext cx="1382863" cy="843209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19BADE68-D729-1673-90AD-DDDF68B06B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384" y="2499083"/>
            <a:ext cx="724247" cy="72424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B9272EE-9117-68FA-7A9A-6B7C9857CC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101" y="1598020"/>
            <a:ext cx="724248" cy="72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6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E52226F-85F5-9BB7-1198-1C0044FA3165}"/>
              </a:ext>
            </a:extLst>
          </p:cNvPr>
          <p:cNvSpPr/>
          <p:nvPr/>
        </p:nvSpPr>
        <p:spPr>
          <a:xfrm>
            <a:off x="1529295" y="0"/>
            <a:ext cx="4511933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BA9539-7A0A-1D61-D914-7A7058F6F829}"/>
              </a:ext>
            </a:extLst>
          </p:cNvPr>
          <p:cNvSpPr/>
          <p:nvPr/>
        </p:nvSpPr>
        <p:spPr>
          <a:xfrm>
            <a:off x="1595334" y="0"/>
            <a:ext cx="4385360" cy="68579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BC94D0B-017A-5AF3-AA34-3CDB5C93D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048" y="3169319"/>
            <a:ext cx="3713646" cy="224514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C455B2A-3D1B-4F98-ACA5-C72C064015F6}"/>
              </a:ext>
            </a:extLst>
          </p:cNvPr>
          <p:cNvGrpSpPr/>
          <p:nvPr/>
        </p:nvGrpSpPr>
        <p:grpSpPr>
          <a:xfrm>
            <a:off x="479498" y="2821841"/>
            <a:ext cx="4777096" cy="1178475"/>
            <a:chOff x="6731581" y="2713813"/>
            <a:chExt cx="4777096" cy="117847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F5BDA4-10C7-46A6-AC30-523A3FC438AC}"/>
                </a:ext>
              </a:extLst>
            </p:cNvPr>
            <p:cNvSpPr txBox="1"/>
            <p:nvPr/>
          </p:nvSpPr>
          <p:spPr>
            <a:xfrm>
              <a:off x="7847433" y="2713813"/>
              <a:ext cx="298409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Conclusion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62103B-F514-4BE9-B5B2-C13878D2FE7C}"/>
                </a:ext>
              </a:extLst>
            </p:cNvPr>
            <p:cNvSpPr txBox="1"/>
            <p:nvPr/>
          </p:nvSpPr>
          <p:spPr>
            <a:xfrm>
              <a:off x="6731581" y="3512632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Final thought on Annotate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B1FAD0E-76D8-A74B-5147-97750A5D58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2251" y="536207"/>
            <a:ext cx="1417746" cy="14177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F62C05-28C8-F5B6-3C8B-DB461AFD0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054" y="1953953"/>
            <a:ext cx="3713070" cy="371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81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Conclusion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3ECCE9-23FC-4FE7-86EC-C1659A0A1888}"/>
              </a:ext>
            </a:extLst>
          </p:cNvPr>
          <p:cNvGrpSpPr/>
          <p:nvPr/>
        </p:nvGrpSpPr>
        <p:grpSpPr>
          <a:xfrm>
            <a:off x="5134154" y="3442012"/>
            <a:ext cx="1945320" cy="1630743"/>
            <a:chOff x="491147" y="3343901"/>
            <a:chExt cx="2064629" cy="141352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4FA54F4-F2B5-4650-B2EF-A4FDD06C857D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Performance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B14DA94-50F3-4B58-BE31-A633E63DBBE8}"/>
                </a:ext>
              </a:extLst>
            </p:cNvPr>
            <p:cNvSpPr txBox="1"/>
            <p:nvPr/>
          </p:nvSpPr>
          <p:spPr>
            <a:xfrm>
              <a:off x="491147" y="3680209"/>
              <a:ext cx="206462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The pen achieves a good balance between accuracy and performance</a:t>
              </a:r>
              <a:endPara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A4A0E2-01C9-4F50-8B2E-673099541D6F}"/>
              </a:ext>
            </a:extLst>
          </p:cNvPr>
          <p:cNvGrpSpPr/>
          <p:nvPr/>
        </p:nvGrpSpPr>
        <p:grpSpPr>
          <a:xfrm>
            <a:off x="2583884" y="1800335"/>
            <a:ext cx="7052485" cy="1366517"/>
            <a:chOff x="1127549" y="2197714"/>
            <a:chExt cx="7052485" cy="136651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D4DBC81-C51B-44AA-B21B-2966776E6573}"/>
                </a:ext>
              </a:extLst>
            </p:cNvPr>
            <p:cNvSpPr/>
            <p:nvPr/>
          </p:nvSpPr>
          <p:spPr>
            <a:xfrm>
              <a:off x="4650479" y="2515130"/>
              <a:ext cx="2476737" cy="75654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1A11A3-E089-4724-AEAA-4A182746A0EC}"/>
                </a:ext>
              </a:extLst>
            </p:cNvPr>
            <p:cNvSpPr/>
            <p:nvPr/>
          </p:nvSpPr>
          <p:spPr>
            <a:xfrm>
              <a:off x="1808923" y="2591264"/>
              <a:ext cx="3047527" cy="68040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7C5DA8-2B32-497B-8A6C-B84A8E982FA5}"/>
                </a:ext>
              </a:extLst>
            </p:cNvPr>
            <p:cNvGrpSpPr/>
            <p:nvPr/>
          </p:nvGrpSpPr>
          <p:grpSpPr>
            <a:xfrm>
              <a:off x="1127549" y="2197714"/>
              <a:ext cx="1366517" cy="1366517"/>
              <a:chOff x="491147" y="1767507"/>
              <a:chExt cx="1228997" cy="1228997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A22B2C0D-D969-4AF8-8598-0F77DC5EDA91}"/>
                  </a:ext>
                </a:extLst>
              </p:cNvPr>
              <p:cNvSpPr/>
              <p:nvPr/>
            </p:nvSpPr>
            <p:spPr>
              <a:xfrm>
                <a:off x="491147" y="1767507"/>
                <a:ext cx="1228997" cy="122899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9DBA6504-6991-4D79-9685-793B6A9939E7}"/>
                  </a:ext>
                </a:extLst>
              </p:cNvPr>
              <p:cNvSpPr/>
              <p:nvPr/>
            </p:nvSpPr>
            <p:spPr>
              <a:xfrm>
                <a:off x="631371" y="1907731"/>
                <a:ext cx="948548" cy="948548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4ADBBB0-C7EA-46C7-95C4-ED58DDD1BC84}"/>
                </a:ext>
              </a:extLst>
            </p:cNvPr>
            <p:cNvGrpSpPr/>
            <p:nvPr/>
          </p:nvGrpSpPr>
          <p:grpSpPr>
            <a:xfrm>
              <a:off x="3970533" y="2197714"/>
              <a:ext cx="1366517" cy="1366517"/>
              <a:chOff x="491147" y="1767507"/>
              <a:chExt cx="1228997" cy="1228997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607BC5C-A797-4466-98CE-2160C215C577}"/>
                  </a:ext>
                </a:extLst>
              </p:cNvPr>
              <p:cNvSpPr/>
              <p:nvPr/>
            </p:nvSpPr>
            <p:spPr>
              <a:xfrm>
                <a:off x="491147" y="1767507"/>
                <a:ext cx="1228997" cy="122899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3F2DF65-AB8A-4696-AAE8-E2774E09F486}"/>
                  </a:ext>
                </a:extLst>
              </p:cNvPr>
              <p:cNvSpPr/>
              <p:nvPr/>
            </p:nvSpPr>
            <p:spPr>
              <a:xfrm>
                <a:off x="631371" y="1907731"/>
                <a:ext cx="948548" cy="94854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5DF0BD9-FB1E-4655-957E-F8879B393658}"/>
                </a:ext>
              </a:extLst>
            </p:cNvPr>
            <p:cNvGrpSpPr/>
            <p:nvPr/>
          </p:nvGrpSpPr>
          <p:grpSpPr>
            <a:xfrm>
              <a:off x="6813517" y="2197714"/>
              <a:ext cx="1366517" cy="1366517"/>
              <a:chOff x="491147" y="1767507"/>
              <a:chExt cx="1228997" cy="1228997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323897D-F4C1-4718-AD3D-5AB0BF8631F8}"/>
                  </a:ext>
                </a:extLst>
              </p:cNvPr>
              <p:cNvSpPr/>
              <p:nvPr/>
            </p:nvSpPr>
            <p:spPr>
              <a:xfrm>
                <a:off x="491147" y="1767507"/>
                <a:ext cx="1228997" cy="122899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628D23E1-2CEC-445C-B2C9-201DC90F0F77}"/>
                  </a:ext>
                </a:extLst>
              </p:cNvPr>
              <p:cNvSpPr/>
              <p:nvPr/>
            </p:nvSpPr>
            <p:spPr>
              <a:xfrm>
                <a:off x="631371" y="1907731"/>
                <a:ext cx="948548" cy="94854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580F8E0-6FD1-4577-8ADE-C179D8C7E272}"/>
              </a:ext>
            </a:extLst>
          </p:cNvPr>
          <p:cNvGrpSpPr/>
          <p:nvPr/>
        </p:nvGrpSpPr>
        <p:grpSpPr>
          <a:xfrm>
            <a:off x="2292598" y="3442012"/>
            <a:ext cx="1945320" cy="2203871"/>
            <a:chOff x="491147" y="3343901"/>
            <a:chExt cx="2064629" cy="191031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D70AB45-8742-2098-EC00-D67E582EF1F1}"/>
                </a:ext>
              </a:extLst>
            </p:cNvPr>
            <p:cNvSpPr txBox="1"/>
            <p:nvPr/>
          </p:nvSpPr>
          <p:spPr>
            <a:xfrm>
              <a:off x="491147" y="3343901"/>
              <a:ext cx="2064629" cy="346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More Accuracy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03180E8-4689-7D0D-A3BC-E7C4E12D26BA}"/>
                </a:ext>
              </a:extLst>
            </p:cNvPr>
            <p:cNvSpPr txBox="1"/>
            <p:nvPr/>
          </p:nvSpPr>
          <p:spPr>
            <a:xfrm>
              <a:off x="491147" y="3680209"/>
              <a:ext cx="2064629" cy="1574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Higher scale images can increase accuracy</a:t>
              </a:r>
            </a:p>
            <a:p>
              <a:pPr algn="ctr"/>
              <a:endPara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We are limited by the Raspberry Pi processing power</a:t>
              </a:r>
              <a:endPara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D304E32-084F-1CE9-B1EA-E190A29CC56E}"/>
              </a:ext>
            </a:extLst>
          </p:cNvPr>
          <p:cNvGrpSpPr/>
          <p:nvPr/>
        </p:nvGrpSpPr>
        <p:grpSpPr>
          <a:xfrm>
            <a:off x="7980450" y="3429000"/>
            <a:ext cx="1945320" cy="3219976"/>
            <a:chOff x="501152" y="3343901"/>
            <a:chExt cx="2064629" cy="1990995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E5BD471-6F98-4EE6-1C68-4234D2E842D2}"/>
                </a:ext>
              </a:extLst>
            </p:cNvPr>
            <p:cNvSpPr txBox="1"/>
            <p:nvPr/>
          </p:nvSpPr>
          <p:spPr>
            <a:xfrm>
              <a:off x="501152" y="3343901"/>
              <a:ext cx="2064629" cy="437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Lightening and Reflection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D55BB9C-72DE-64EF-4CB0-BD7205D4C2D7}"/>
                </a:ext>
              </a:extLst>
            </p:cNvPr>
            <p:cNvSpPr txBox="1"/>
            <p:nvPr/>
          </p:nvSpPr>
          <p:spPr>
            <a:xfrm>
              <a:off x="501152" y="3760891"/>
              <a:ext cx="2064629" cy="1574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Poor lightening and projector reflection can cause issues with pen detection</a:t>
              </a:r>
              <a:b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</a:br>
              <a:b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</a:br>
              <a: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The room should be appropriately lit</a:t>
              </a:r>
              <a:endPara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Future Work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A1C64E-364C-4629-B79A-455C4282C180}"/>
              </a:ext>
            </a:extLst>
          </p:cNvPr>
          <p:cNvSpPr/>
          <p:nvPr/>
        </p:nvSpPr>
        <p:spPr>
          <a:xfrm>
            <a:off x="0" y="2537212"/>
            <a:ext cx="2714839" cy="3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3333C5-4E3C-42AA-B2CA-09DC0DDE165F}"/>
              </a:ext>
            </a:extLst>
          </p:cNvPr>
          <p:cNvSpPr/>
          <p:nvPr/>
        </p:nvSpPr>
        <p:spPr>
          <a:xfrm>
            <a:off x="2714840" y="2533427"/>
            <a:ext cx="2323738" cy="36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7BF2A7-8B4D-4F34-A06F-89732E373775}"/>
              </a:ext>
            </a:extLst>
          </p:cNvPr>
          <p:cNvSpPr/>
          <p:nvPr/>
        </p:nvSpPr>
        <p:spPr>
          <a:xfrm>
            <a:off x="5030557" y="2533427"/>
            <a:ext cx="2115575" cy="36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1CC6A6-DFED-41A2-A1E1-3831E36B24CC}"/>
              </a:ext>
            </a:extLst>
          </p:cNvPr>
          <p:cNvSpPr/>
          <p:nvPr/>
        </p:nvSpPr>
        <p:spPr>
          <a:xfrm>
            <a:off x="7146132" y="2533427"/>
            <a:ext cx="2233603" cy="36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FA5935-E706-4D24-85C3-34E4492C4202}"/>
              </a:ext>
            </a:extLst>
          </p:cNvPr>
          <p:cNvSpPr/>
          <p:nvPr/>
        </p:nvSpPr>
        <p:spPr>
          <a:xfrm>
            <a:off x="9389626" y="2539070"/>
            <a:ext cx="1806095" cy="360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ound Same Side Corner Rectangle 39">
            <a:extLst>
              <a:ext uri="{FF2B5EF4-FFF2-40B4-BE49-F238E27FC236}">
                <a16:creationId xmlns:a16="http://schemas.microsoft.com/office/drawing/2014/main" id="{9B26CE37-FC7B-4508-AB98-6187FED19AA9}"/>
              </a:ext>
            </a:extLst>
          </p:cNvPr>
          <p:cNvSpPr/>
          <p:nvPr/>
        </p:nvSpPr>
        <p:spPr>
          <a:xfrm rot="18900000">
            <a:off x="10331102" y="2257385"/>
            <a:ext cx="923370" cy="923370"/>
          </a:xfrm>
          <a:custGeom>
            <a:avLst/>
            <a:gdLst/>
            <a:ahLst/>
            <a:cxnLst/>
            <a:rect l="l" t="t" r="r" b="b"/>
            <a:pathLst>
              <a:path w="923370" h="923370">
                <a:moveTo>
                  <a:pt x="870649" y="52721"/>
                </a:moveTo>
                <a:cubicBezTo>
                  <a:pt x="903223" y="85294"/>
                  <a:pt x="923370" y="130294"/>
                  <a:pt x="923370" y="180000"/>
                </a:cubicBezTo>
                <a:lnTo>
                  <a:pt x="923370" y="914399"/>
                </a:lnTo>
                <a:lnTo>
                  <a:pt x="914399" y="914399"/>
                </a:lnTo>
                <a:lnTo>
                  <a:pt x="914399" y="923370"/>
                </a:lnTo>
                <a:lnTo>
                  <a:pt x="180000" y="923370"/>
                </a:lnTo>
                <a:cubicBezTo>
                  <a:pt x="80589" y="923370"/>
                  <a:pt x="0" y="842781"/>
                  <a:pt x="0" y="743370"/>
                </a:cubicBezTo>
                <a:cubicBezTo>
                  <a:pt x="0" y="643959"/>
                  <a:pt x="80589" y="563370"/>
                  <a:pt x="179999" y="563370"/>
                </a:cubicBezTo>
                <a:lnTo>
                  <a:pt x="563370" y="563370"/>
                </a:lnTo>
                <a:lnTo>
                  <a:pt x="563370" y="180000"/>
                </a:lnTo>
                <a:cubicBezTo>
                  <a:pt x="563370" y="80589"/>
                  <a:pt x="643959" y="0"/>
                  <a:pt x="743370" y="0"/>
                </a:cubicBezTo>
                <a:cubicBezTo>
                  <a:pt x="793076" y="0"/>
                  <a:pt x="838076" y="20147"/>
                  <a:pt x="870649" y="5272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그룹 48">
            <a:extLst>
              <a:ext uri="{FF2B5EF4-FFF2-40B4-BE49-F238E27FC236}">
                <a16:creationId xmlns:a16="http://schemas.microsoft.com/office/drawing/2014/main" id="{EA5C9AD8-849E-423C-9166-F4A12295E565}"/>
              </a:ext>
            </a:extLst>
          </p:cNvPr>
          <p:cNvGrpSpPr/>
          <p:nvPr/>
        </p:nvGrpSpPr>
        <p:grpSpPr>
          <a:xfrm>
            <a:off x="4754648" y="2448938"/>
            <a:ext cx="540000" cy="540000"/>
            <a:chOff x="3064244" y="3659540"/>
            <a:chExt cx="540000" cy="54000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C614B6A-48B0-4049-A95F-7F0EDCA6B009}"/>
                </a:ext>
              </a:extLst>
            </p:cNvPr>
            <p:cNvSpPr/>
            <p:nvPr/>
          </p:nvSpPr>
          <p:spPr>
            <a:xfrm>
              <a:off x="3064244" y="3659540"/>
              <a:ext cx="540000" cy="54000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94FD321-040F-4765-9BF0-F9C0219BDF47}"/>
                </a:ext>
              </a:extLst>
            </p:cNvPr>
            <p:cNvSpPr/>
            <p:nvPr/>
          </p:nvSpPr>
          <p:spPr>
            <a:xfrm>
              <a:off x="3146819" y="3742115"/>
              <a:ext cx="360000" cy="36000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그룹 47">
            <a:extLst>
              <a:ext uri="{FF2B5EF4-FFF2-40B4-BE49-F238E27FC236}">
                <a16:creationId xmlns:a16="http://schemas.microsoft.com/office/drawing/2014/main" id="{15936D43-7FC2-4C31-815B-9836AC17C5D3}"/>
              </a:ext>
            </a:extLst>
          </p:cNvPr>
          <p:cNvGrpSpPr/>
          <p:nvPr/>
        </p:nvGrpSpPr>
        <p:grpSpPr>
          <a:xfrm>
            <a:off x="6878638" y="2443239"/>
            <a:ext cx="540000" cy="540000"/>
            <a:chOff x="4504969" y="3665239"/>
            <a:chExt cx="540000" cy="540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3F66235-3C48-4696-ACF1-E0F9ACA5FC1C}"/>
                </a:ext>
              </a:extLst>
            </p:cNvPr>
            <p:cNvSpPr/>
            <p:nvPr/>
          </p:nvSpPr>
          <p:spPr>
            <a:xfrm>
              <a:off x="4504969" y="3665239"/>
              <a:ext cx="540000" cy="54000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6EF96BC-3DA7-421D-BADF-46EB16F9D37A}"/>
                </a:ext>
              </a:extLst>
            </p:cNvPr>
            <p:cNvSpPr/>
            <p:nvPr/>
          </p:nvSpPr>
          <p:spPr>
            <a:xfrm>
              <a:off x="4587544" y="3747814"/>
              <a:ext cx="360000" cy="36000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그룹 27">
            <a:extLst>
              <a:ext uri="{FF2B5EF4-FFF2-40B4-BE49-F238E27FC236}">
                <a16:creationId xmlns:a16="http://schemas.microsoft.com/office/drawing/2014/main" id="{7B1FB405-A9C0-4B01-81AC-F53ABC9817F2}"/>
              </a:ext>
            </a:extLst>
          </p:cNvPr>
          <p:cNvGrpSpPr/>
          <p:nvPr/>
        </p:nvGrpSpPr>
        <p:grpSpPr>
          <a:xfrm>
            <a:off x="9109735" y="2448938"/>
            <a:ext cx="540000" cy="540000"/>
            <a:chOff x="5945694" y="3670938"/>
            <a:chExt cx="540000" cy="540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8A7CC0A-4770-47E6-AD2F-40D99FFF4B96}"/>
                </a:ext>
              </a:extLst>
            </p:cNvPr>
            <p:cNvSpPr/>
            <p:nvPr/>
          </p:nvSpPr>
          <p:spPr>
            <a:xfrm>
              <a:off x="5945694" y="3670938"/>
              <a:ext cx="540000" cy="54000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DD1A4AA-3C8E-4D90-8C2C-92F563EEDB22}"/>
                </a:ext>
              </a:extLst>
            </p:cNvPr>
            <p:cNvSpPr/>
            <p:nvPr/>
          </p:nvSpPr>
          <p:spPr>
            <a:xfrm>
              <a:off x="6028269" y="3753513"/>
              <a:ext cx="360000" cy="36000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그룹 49">
            <a:extLst>
              <a:ext uri="{FF2B5EF4-FFF2-40B4-BE49-F238E27FC236}">
                <a16:creationId xmlns:a16="http://schemas.microsoft.com/office/drawing/2014/main" id="{57FED3AC-5022-4F6F-A3F3-9108552D6DA4}"/>
              </a:ext>
            </a:extLst>
          </p:cNvPr>
          <p:cNvGrpSpPr/>
          <p:nvPr/>
        </p:nvGrpSpPr>
        <p:grpSpPr>
          <a:xfrm>
            <a:off x="2435935" y="2430115"/>
            <a:ext cx="540000" cy="540000"/>
            <a:chOff x="1624244" y="3665239"/>
            <a:chExt cx="540000" cy="540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711F9-E6F0-4B7D-8C35-8673BED4CDB4}"/>
                </a:ext>
              </a:extLst>
            </p:cNvPr>
            <p:cNvSpPr/>
            <p:nvPr/>
          </p:nvSpPr>
          <p:spPr>
            <a:xfrm>
              <a:off x="1624244" y="3665239"/>
              <a:ext cx="540000" cy="54000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C44562A-14CF-49D1-A6C8-3553C5839976}"/>
                </a:ext>
              </a:extLst>
            </p:cNvPr>
            <p:cNvSpPr/>
            <p:nvPr/>
          </p:nvSpPr>
          <p:spPr>
            <a:xfrm>
              <a:off x="1706819" y="3747814"/>
              <a:ext cx="360000" cy="36000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4F4BC98-E33A-442B-994A-155C4F13C7A7}"/>
              </a:ext>
            </a:extLst>
          </p:cNvPr>
          <p:cNvGrpSpPr/>
          <p:nvPr/>
        </p:nvGrpSpPr>
        <p:grpSpPr>
          <a:xfrm>
            <a:off x="1756931" y="3164311"/>
            <a:ext cx="1898007" cy="1117129"/>
            <a:chOff x="1099969" y="4759849"/>
            <a:chExt cx="1786055" cy="72678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6DA8A58-D9E4-46F5-BFF2-B74D4FF37439}"/>
                </a:ext>
              </a:extLst>
            </p:cNvPr>
            <p:cNvSpPr txBox="1"/>
            <p:nvPr/>
          </p:nvSpPr>
          <p:spPr>
            <a:xfrm>
              <a:off x="1109104" y="5006070"/>
              <a:ext cx="1718265" cy="480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Improve the image processing techniques for better detection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270BE75-AA4A-4700-ABB4-105B0CDB8F1C}"/>
                </a:ext>
              </a:extLst>
            </p:cNvPr>
            <p:cNvSpPr txBox="1"/>
            <p:nvPr/>
          </p:nvSpPr>
          <p:spPr>
            <a:xfrm>
              <a:off x="1099969" y="4759849"/>
              <a:ext cx="1786055" cy="24027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Image Processing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BB2147D-E2EA-AB81-4DEC-0E500B64BE02}"/>
              </a:ext>
            </a:extLst>
          </p:cNvPr>
          <p:cNvGrpSpPr/>
          <p:nvPr/>
        </p:nvGrpSpPr>
        <p:grpSpPr>
          <a:xfrm>
            <a:off x="4068219" y="3071513"/>
            <a:ext cx="1898007" cy="1540577"/>
            <a:chOff x="1099969" y="4759849"/>
            <a:chExt cx="1786055" cy="582352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05E96C2-6FF4-361F-C54E-67B38B152C13}"/>
                </a:ext>
              </a:extLst>
            </p:cNvPr>
            <p:cNvSpPr txBox="1"/>
            <p:nvPr/>
          </p:nvSpPr>
          <p:spPr>
            <a:xfrm>
              <a:off x="1109104" y="5006070"/>
              <a:ext cx="1718265" cy="336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The pen can work well as a normal input device (mouse)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DE77D28-FE92-D368-9224-27B2C271CCA9}"/>
                </a:ext>
              </a:extLst>
            </p:cNvPr>
            <p:cNvSpPr txBox="1"/>
            <p:nvPr/>
          </p:nvSpPr>
          <p:spPr>
            <a:xfrm>
              <a:off x="1099969" y="4759849"/>
              <a:ext cx="1786055" cy="29411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Device Compatibility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AFF015F-0575-5F89-BEE5-968AD72A93DF}"/>
              </a:ext>
            </a:extLst>
          </p:cNvPr>
          <p:cNvGrpSpPr/>
          <p:nvPr/>
        </p:nvGrpSpPr>
        <p:grpSpPr>
          <a:xfrm>
            <a:off x="6203449" y="3155378"/>
            <a:ext cx="1898007" cy="1332574"/>
            <a:chOff x="1099969" y="4759847"/>
            <a:chExt cx="1786055" cy="86694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1556D21-E994-3862-6F66-DB4F4EF21BC1}"/>
                </a:ext>
              </a:extLst>
            </p:cNvPr>
            <p:cNvSpPr txBox="1"/>
            <p:nvPr/>
          </p:nvSpPr>
          <p:spPr>
            <a:xfrm>
              <a:off x="1109104" y="5006070"/>
              <a:ext cx="1718265" cy="620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Predict the pen location when the user covers the pen with their own body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5E147E9-EBBF-B860-CB0C-6CF85C975D37}"/>
                </a:ext>
              </a:extLst>
            </p:cNvPr>
            <p:cNvSpPr txBox="1"/>
            <p:nvPr/>
          </p:nvSpPr>
          <p:spPr>
            <a:xfrm>
              <a:off x="1099969" y="4759847"/>
              <a:ext cx="1786055" cy="24027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Invisible Pen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E1A56E3-08C5-AB41-860B-8E938B3F11B2}"/>
              </a:ext>
            </a:extLst>
          </p:cNvPr>
          <p:cNvGrpSpPr/>
          <p:nvPr/>
        </p:nvGrpSpPr>
        <p:grpSpPr>
          <a:xfrm>
            <a:off x="8430731" y="3152283"/>
            <a:ext cx="1898007" cy="1117129"/>
            <a:chOff x="1099969" y="4759849"/>
            <a:chExt cx="1786055" cy="72678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59E4622-5753-3D81-F388-516EA1DAF922}"/>
                </a:ext>
              </a:extLst>
            </p:cNvPr>
            <p:cNvSpPr txBox="1"/>
            <p:nvPr/>
          </p:nvSpPr>
          <p:spPr>
            <a:xfrm>
              <a:off x="1109104" y="5006070"/>
              <a:ext cx="1718265" cy="480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smart mechanism to smoothen the pen movement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363F213-4514-3A6D-8073-0730DF17C541}"/>
                </a:ext>
              </a:extLst>
            </p:cNvPr>
            <p:cNvSpPr txBox="1"/>
            <p:nvPr/>
          </p:nvSpPr>
          <p:spPr>
            <a:xfrm>
              <a:off x="1099969" y="4759849"/>
              <a:ext cx="1786055" cy="24027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Smoother Typing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6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68BD0CCE-3145-D5A0-EE2C-76EAFFC51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406" y="1497300"/>
            <a:ext cx="7698190" cy="46540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B4C724-0776-4328-8F0A-B72DA1579537}"/>
              </a:ext>
            </a:extLst>
          </p:cNvPr>
          <p:cNvSpPr txBox="1"/>
          <p:nvPr/>
        </p:nvSpPr>
        <p:spPr>
          <a:xfrm>
            <a:off x="2952206" y="2254668"/>
            <a:ext cx="628758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  <a:latin typeface="+mj-lt"/>
              </a:rPr>
              <a:t>Thank You</a:t>
            </a:r>
            <a:endParaRPr lang="ko-KR" altLang="en-US" sz="9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8058D3-A556-E836-E978-D05AE875C0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506" y="1614525"/>
            <a:ext cx="1280286" cy="12802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101308F-1FD3-C487-4E09-14F9CFE4439D}"/>
              </a:ext>
            </a:extLst>
          </p:cNvPr>
          <p:cNvSpPr/>
          <p:nvPr/>
        </p:nvSpPr>
        <p:spPr>
          <a:xfrm>
            <a:off x="1155772" y="782425"/>
            <a:ext cx="9880455" cy="4883085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5FC10DCC-A743-BDAF-3379-FFD39BA3E9C7}"/>
              </a:ext>
            </a:extLst>
          </p:cNvPr>
          <p:cNvSpPr/>
          <p:nvPr/>
        </p:nvSpPr>
        <p:spPr>
          <a:xfrm>
            <a:off x="9239792" y="5393988"/>
            <a:ext cx="1564850" cy="140555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50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6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4D1083B9-C23A-5624-FC38-9AE63FC49C74}"/>
              </a:ext>
            </a:extLst>
          </p:cNvPr>
          <p:cNvSpPr/>
          <p:nvPr/>
        </p:nvSpPr>
        <p:spPr>
          <a:xfrm>
            <a:off x="47751" y="-1"/>
            <a:ext cx="3843459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8CE3576-D2A2-B719-E3D0-796F85A950ED}"/>
              </a:ext>
            </a:extLst>
          </p:cNvPr>
          <p:cNvSpPr/>
          <p:nvPr/>
        </p:nvSpPr>
        <p:spPr>
          <a:xfrm>
            <a:off x="0" y="1"/>
            <a:ext cx="3832054" cy="68579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A4BDA0-C270-4764-9C18-A593BCE2C965}"/>
              </a:ext>
            </a:extLst>
          </p:cNvPr>
          <p:cNvSpPr txBox="1"/>
          <p:nvPr/>
        </p:nvSpPr>
        <p:spPr>
          <a:xfrm>
            <a:off x="550440" y="2394507"/>
            <a:ext cx="274894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Table of Contents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87C4FD-5B6B-4F45-B263-41776B5EC536}"/>
              </a:ext>
            </a:extLst>
          </p:cNvPr>
          <p:cNvGrpSpPr/>
          <p:nvPr/>
        </p:nvGrpSpPr>
        <p:grpSpPr>
          <a:xfrm>
            <a:off x="4541038" y="963897"/>
            <a:ext cx="7082692" cy="4996378"/>
            <a:chOff x="4541038" y="963897"/>
            <a:chExt cx="7082692" cy="499637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8037D3A-BCA9-4499-BD97-69CECE348400}"/>
                </a:ext>
              </a:extLst>
            </p:cNvPr>
            <p:cNvGrpSpPr/>
            <p:nvPr/>
          </p:nvGrpSpPr>
          <p:grpSpPr>
            <a:xfrm>
              <a:off x="4541038" y="963897"/>
              <a:ext cx="3356073" cy="2413044"/>
              <a:chOff x="3815289" y="951198"/>
              <a:chExt cx="3356073" cy="2413044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1041C12-D377-4EDF-8861-E7BB3603D59E}"/>
                  </a:ext>
                </a:extLst>
              </p:cNvPr>
              <p:cNvSpPr/>
              <p:nvPr/>
            </p:nvSpPr>
            <p:spPr>
              <a:xfrm>
                <a:off x="3907579" y="951198"/>
                <a:ext cx="640080" cy="640080"/>
              </a:xfrm>
              <a:prstGeom prst="ellipse">
                <a:avLst/>
              </a:prstGeom>
              <a:noFill/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065D78-81B1-46D8-BEF9-A8EA5ADED4FC}"/>
                  </a:ext>
                </a:extLst>
              </p:cNvPr>
              <p:cNvSpPr txBox="1"/>
              <p:nvPr/>
            </p:nvSpPr>
            <p:spPr>
              <a:xfrm>
                <a:off x="4760242" y="1041668"/>
                <a:ext cx="2411120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The Problem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A6EAED-0DA9-43BC-B5D5-25722F8E55BD}"/>
                  </a:ext>
                </a:extLst>
              </p:cNvPr>
              <p:cNvSpPr txBox="1"/>
              <p:nvPr/>
            </p:nvSpPr>
            <p:spPr>
              <a:xfrm>
                <a:off x="3815289" y="1886914"/>
                <a:ext cx="3104100" cy="1477328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What is the problem Annotate wants to solve?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How does it solve it?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17B650-B465-4BD6-8372-93EB6B803779}"/>
                  </a:ext>
                </a:extLst>
              </p:cNvPr>
              <p:cNvSpPr txBox="1"/>
              <p:nvPr/>
            </p:nvSpPr>
            <p:spPr>
              <a:xfrm>
                <a:off x="3960874" y="1041668"/>
                <a:ext cx="570852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01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D612B12-6C8C-4C04-8503-5CC360DE5DAA}"/>
                </a:ext>
              </a:extLst>
            </p:cNvPr>
            <p:cNvGrpSpPr/>
            <p:nvPr/>
          </p:nvGrpSpPr>
          <p:grpSpPr>
            <a:xfrm>
              <a:off x="8359947" y="963897"/>
              <a:ext cx="3263783" cy="2307773"/>
              <a:chOff x="3907579" y="951198"/>
              <a:chExt cx="3263783" cy="2307773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5BBD268-03CA-455F-98E0-2473B55A471E}"/>
                  </a:ext>
                </a:extLst>
              </p:cNvPr>
              <p:cNvSpPr/>
              <p:nvPr/>
            </p:nvSpPr>
            <p:spPr>
              <a:xfrm>
                <a:off x="3907579" y="951198"/>
                <a:ext cx="640080" cy="640080"/>
              </a:xfrm>
              <a:prstGeom prst="ellipse">
                <a:avLst/>
              </a:prstGeom>
              <a:noFill/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83AB81-1218-408B-AF4C-3A3766B62549}"/>
                  </a:ext>
                </a:extLst>
              </p:cNvPr>
              <p:cNvSpPr txBox="1"/>
              <p:nvPr/>
            </p:nvSpPr>
            <p:spPr>
              <a:xfrm>
                <a:off x="4760242" y="1041668"/>
                <a:ext cx="2411120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Design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12063AB-712E-4541-8290-78CCF004940A}"/>
                  </a:ext>
                </a:extLst>
              </p:cNvPr>
              <p:cNvSpPr txBox="1"/>
              <p:nvPr/>
            </p:nvSpPr>
            <p:spPr>
              <a:xfrm>
                <a:off x="3960873" y="1781643"/>
                <a:ext cx="3003695" cy="1477328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What was taken into consideration?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What techniques were used?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1863AD0-291E-45FA-B7D8-E0CAE2B13C3A}"/>
                  </a:ext>
                </a:extLst>
              </p:cNvPr>
              <p:cNvSpPr txBox="1"/>
              <p:nvPr/>
            </p:nvSpPr>
            <p:spPr>
              <a:xfrm>
                <a:off x="3960874" y="1041668"/>
                <a:ext cx="570852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02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06B441F-805B-48FD-A23F-13C928A40564}"/>
                </a:ext>
              </a:extLst>
            </p:cNvPr>
            <p:cNvGrpSpPr/>
            <p:nvPr/>
          </p:nvGrpSpPr>
          <p:grpSpPr>
            <a:xfrm>
              <a:off x="4633328" y="3837169"/>
              <a:ext cx="3263783" cy="1928274"/>
              <a:chOff x="3907579" y="951198"/>
              <a:chExt cx="3263783" cy="1928274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75A9F0C7-0684-4FC3-8041-46492B3F0D23}"/>
                  </a:ext>
                </a:extLst>
              </p:cNvPr>
              <p:cNvSpPr/>
              <p:nvPr/>
            </p:nvSpPr>
            <p:spPr>
              <a:xfrm>
                <a:off x="3907579" y="951198"/>
                <a:ext cx="640080" cy="640080"/>
              </a:xfrm>
              <a:prstGeom prst="ellipse">
                <a:avLst/>
              </a:prstGeom>
              <a:noFill/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9628EDD-D88D-4E68-B2B0-B0D1A9A993EB}"/>
                  </a:ext>
                </a:extLst>
              </p:cNvPr>
              <p:cNvSpPr txBox="1"/>
              <p:nvPr/>
            </p:nvSpPr>
            <p:spPr>
              <a:xfrm>
                <a:off x="4760242" y="1041668"/>
                <a:ext cx="2411120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Features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11FE57F-93C3-428D-A56E-5313FE2B0BB2}"/>
                  </a:ext>
                </a:extLst>
              </p:cNvPr>
              <p:cNvSpPr txBox="1"/>
              <p:nvPr/>
            </p:nvSpPr>
            <p:spPr>
              <a:xfrm>
                <a:off x="3907579" y="1956142"/>
                <a:ext cx="3011810" cy="923330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What does Annotate provide?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27F7031-9BE5-4FEB-AEDC-B1238BA80B84}"/>
                  </a:ext>
                </a:extLst>
              </p:cNvPr>
              <p:cNvSpPr txBox="1"/>
              <p:nvPr/>
            </p:nvSpPr>
            <p:spPr>
              <a:xfrm>
                <a:off x="3960874" y="1041668"/>
                <a:ext cx="570852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03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82C4078-0DF7-4976-A6DA-400101754439}"/>
                </a:ext>
              </a:extLst>
            </p:cNvPr>
            <p:cNvGrpSpPr/>
            <p:nvPr/>
          </p:nvGrpSpPr>
          <p:grpSpPr>
            <a:xfrm>
              <a:off x="8359947" y="3837169"/>
              <a:ext cx="3263783" cy="2123106"/>
              <a:chOff x="3907579" y="951198"/>
              <a:chExt cx="3263783" cy="2123106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03C825B-07A8-4675-93A2-2A5AEDD5C910}"/>
                  </a:ext>
                </a:extLst>
              </p:cNvPr>
              <p:cNvSpPr/>
              <p:nvPr/>
            </p:nvSpPr>
            <p:spPr>
              <a:xfrm>
                <a:off x="3907579" y="951198"/>
                <a:ext cx="640080" cy="640080"/>
              </a:xfrm>
              <a:prstGeom prst="ellipse">
                <a:avLst/>
              </a:prstGeom>
              <a:noFill/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619D933-371C-489F-B06F-B03CDDC18FAA}"/>
                  </a:ext>
                </a:extLst>
              </p:cNvPr>
              <p:cNvSpPr txBox="1"/>
              <p:nvPr/>
            </p:nvSpPr>
            <p:spPr>
              <a:xfrm>
                <a:off x="4760242" y="1041668"/>
                <a:ext cx="2411120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Conclusion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B22596F-CDE0-4CDF-8887-340FA8BAD4C0}"/>
                  </a:ext>
                </a:extLst>
              </p:cNvPr>
              <p:cNvSpPr txBox="1"/>
              <p:nvPr/>
            </p:nvSpPr>
            <p:spPr>
              <a:xfrm>
                <a:off x="3960874" y="1873975"/>
                <a:ext cx="3011810" cy="1200329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Overall review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Future work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A0D5B24-0449-429F-B921-56560878F81F}"/>
                  </a:ext>
                </a:extLst>
              </p:cNvPr>
              <p:cNvSpPr txBox="1"/>
              <p:nvPr/>
            </p:nvSpPr>
            <p:spPr>
              <a:xfrm>
                <a:off x="3960874" y="1041668"/>
                <a:ext cx="570852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04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F09C9406-3B95-A713-07E7-994224F8E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054" y="1836875"/>
            <a:ext cx="738664" cy="73866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EB537FA-8FC2-FC91-076A-D483BD1D4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59" y="3159892"/>
            <a:ext cx="3713646" cy="224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6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E52226F-85F5-9BB7-1198-1C0044FA3165}"/>
              </a:ext>
            </a:extLst>
          </p:cNvPr>
          <p:cNvSpPr/>
          <p:nvPr/>
        </p:nvSpPr>
        <p:spPr>
          <a:xfrm>
            <a:off x="1529295" y="0"/>
            <a:ext cx="4511933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BA9539-7A0A-1D61-D914-7A7058F6F829}"/>
              </a:ext>
            </a:extLst>
          </p:cNvPr>
          <p:cNvSpPr/>
          <p:nvPr/>
        </p:nvSpPr>
        <p:spPr>
          <a:xfrm>
            <a:off x="1595334" y="0"/>
            <a:ext cx="4385360" cy="68579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65765A-5BD6-A3E5-F396-1D32F2E83B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787" y="1516238"/>
            <a:ext cx="6958431" cy="434477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C455B2A-3D1B-4F98-ACA5-C72C064015F6}"/>
              </a:ext>
            </a:extLst>
          </p:cNvPr>
          <p:cNvGrpSpPr/>
          <p:nvPr/>
        </p:nvGrpSpPr>
        <p:grpSpPr>
          <a:xfrm>
            <a:off x="237792" y="2857629"/>
            <a:ext cx="4972912" cy="1142741"/>
            <a:chOff x="6489875" y="2749601"/>
            <a:chExt cx="4972912" cy="114274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F5BDA4-10C7-46A6-AC30-523A3FC438AC}"/>
                </a:ext>
              </a:extLst>
            </p:cNvPr>
            <p:cNvSpPr txBox="1"/>
            <p:nvPr/>
          </p:nvSpPr>
          <p:spPr>
            <a:xfrm>
              <a:off x="6489875" y="2749601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The Problem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What does Annotate solve?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BF91219-66FA-A935-6842-2DD105975B68}"/>
              </a:ext>
            </a:extLst>
          </p:cNvPr>
          <p:cNvSpPr txBox="1"/>
          <p:nvPr/>
        </p:nvSpPr>
        <p:spPr>
          <a:xfrm rot="767598">
            <a:off x="8310925" y="576598"/>
            <a:ext cx="1195799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6600" b="1" dirty="0">
                <a:solidFill>
                  <a:schemeClr val="bg1"/>
                </a:solidFill>
                <a:cs typeface="Arial" pitchFamily="34" charset="0"/>
              </a:rPr>
              <a:t>?</a:t>
            </a:r>
            <a:endParaRPr lang="ko-KR" altLang="en-US" sz="66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7C85A0-8647-F48A-9754-5B76BAAD84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551" y="1575516"/>
            <a:ext cx="1417746" cy="14177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8B3FE2-9A68-D86C-99AE-C2E8C45A831E}"/>
              </a:ext>
            </a:extLst>
          </p:cNvPr>
          <p:cNvSpPr txBox="1"/>
          <p:nvPr/>
        </p:nvSpPr>
        <p:spPr>
          <a:xfrm rot="21207260">
            <a:off x="7767651" y="-70109"/>
            <a:ext cx="119579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8800" b="1" dirty="0">
                <a:solidFill>
                  <a:schemeClr val="bg1"/>
                </a:solidFill>
                <a:cs typeface="Arial" pitchFamily="34" charset="0"/>
              </a:rPr>
              <a:t>?</a:t>
            </a:r>
            <a:endParaRPr lang="ko-KR" altLang="en-US" sz="88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BC94D0B-017A-5AF3-AA34-3CDB5C93D0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048" y="3169319"/>
            <a:ext cx="3713646" cy="224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64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8DF0D535-2F4F-47BE-A859-DFFF58FB53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Problem</a:t>
            </a:r>
          </a:p>
        </p:txBody>
      </p:sp>
      <p:sp>
        <p:nvSpPr>
          <p:cNvPr id="33" name="Rounded Rectangle 27">
            <a:extLst>
              <a:ext uri="{FF2B5EF4-FFF2-40B4-BE49-F238E27FC236}">
                <a16:creationId xmlns:a16="http://schemas.microsoft.com/office/drawing/2014/main" id="{E705DAC6-AD1B-43D8-B3E1-A18AA549739F}"/>
              </a:ext>
            </a:extLst>
          </p:cNvPr>
          <p:cNvSpPr/>
          <p:nvPr/>
        </p:nvSpPr>
        <p:spPr>
          <a:xfrm>
            <a:off x="6197898" y="4271617"/>
            <a:ext cx="406874" cy="31253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46CF7C9-2572-4FF2-8CD1-DD37811ED98C}"/>
              </a:ext>
            </a:extLst>
          </p:cNvPr>
          <p:cNvSpPr txBox="1"/>
          <p:nvPr/>
        </p:nvSpPr>
        <p:spPr>
          <a:xfrm>
            <a:off x="1530869" y="2054581"/>
            <a:ext cx="4305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Too many notebooks for each subject</a:t>
            </a:r>
            <a:endParaRPr lang="en-US" altLang="ko-KR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63C8F2C-5CCB-4260-B05A-1FBFE47B8286}"/>
              </a:ext>
            </a:extLst>
          </p:cNvPr>
          <p:cNvSpPr/>
          <p:nvPr/>
        </p:nvSpPr>
        <p:spPr>
          <a:xfrm>
            <a:off x="730491" y="1879842"/>
            <a:ext cx="68803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947516-F492-49DD-BBE0-ED4525AFEA4B}"/>
              </a:ext>
            </a:extLst>
          </p:cNvPr>
          <p:cNvSpPr txBox="1"/>
          <p:nvPr/>
        </p:nvSpPr>
        <p:spPr>
          <a:xfrm>
            <a:off x="751951" y="1974950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9B7D9BD-FE8A-4398-8A95-454D2550524D}"/>
              </a:ext>
            </a:extLst>
          </p:cNvPr>
          <p:cNvSpPr txBox="1"/>
          <p:nvPr/>
        </p:nvSpPr>
        <p:spPr>
          <a:xfrm>
            <a:off x="1540318" y="2774850"/>
            <a:ext cx="4305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Students have to write the same things written on the whiteboard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8F857C6-C18D-44AF-AC60-DF5DA8B6C224}"/>
              </a:ext>
            </a:extLst>
          </p:cNvPr>
          <p:cNvSpPr/>
          <p:nvPr/>
        </p:nvSpPr>
        <p:spPr>
          <a:xfrm>
            <a:off x="730491" y="2743938"/>
            <a:ext cx="688032" cy="68803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B5ECBE-9104-4504-B7DE-38CA3ACE8410}"/>
              </a:ext>
            </a:extLst>
          </p:cNvPr>
          <p:cNvSpPr txBox="1"/>
          <p:nvPr/>
        </p:nvSpPr>
        <p:spPr>
          <a:xfrm>
            <a:off x="751951" y="2826346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53DADA-491A-40BC-BA97-3DFE0F92122B}"/>
              </a:ext>
            </a:extLst>
          </p:cNvPr>
          <p:cNvSpPr txBox="1"/>
          <p:nvPr/>
        </p:nvSpPr>
        <p:spPr>
          <a:xfrm>
            <a:off x="1494165" y="3659662"/>
            <a:ext cx="4305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Traditional whiteboards use lots of chalks and markers</a:t>
            </a:r>
            <a:endParaRPr lang="en-US" altLang="ko-KR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31300EC-30EA-493D-8CF9-4CD7E61E4086}"/>
              </a:ext>
            </a:extLst>
          </p:cNvPr>
          <p:cNvSpPr/>
          <p:nvPr/>
        </p:nvSpPr>
        <p:spPr>
          <a:xfrm>
            <a:off x="730491" y="3608034"/>
            <a:ext cx="688032" cy="688032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223FA54-4576-451A-AE05-51D8B37E7BAD}"/>
              </a:ext>
            </a:extLst>
          </p:cNvPr>
          <p:cNvSpPr txBox="1"/>
          <p:nvPr/>
        </p:nvSpPr>
        <p:spPr>
          <a:xfrm>
            <a:off x="751951" y="3703142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C7846D-BABA-4EEE-8894-1DF9DF1BF902}"/>
              </a:ext>
            </a:extLst>
          </p:cNvPr>
          <p:cNvSpPr txBox="1"/>
          <p:nvPr/>
        </p:nvSpPr>
        <p:spPr>
          <a:xfrm>
            <a:off x="1494165" y="4626152"/>
            <a:ext cx="4305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What you erase is gone forever</a:t>
            </a:r>
            <a:endParaRPr lang="en-US" altLang="ko-KR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4F0634A-D3B3-4EBD-ABFF-862BAE82F27D}"/>
              </a:ext>
            </a:extLst>
          </p:cNvPr>
          <p:cNvSpPr/>
          <p:nvPr/>
        </p:nvSpPr>
        <p:spPr>
          <a:xfrm>
            <a:off x="730491" y="4472130"/>
            <a:ext cx="688032" cy="68803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E1CB92-4E1F-43AD-A7DA-290DA4DD3D22}"/>
              </a:ext>
            </a:extLst>
          </p:cNvPr>
          <p:cNvSpPr txBox="1"/>
          <p:nvPr/>
        </p:nvSpPr>
        <p:spPr>
          <a:xfrm>
            <a:off x="751951" y="4554538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616D23B-1DD5-487E-96E3-1FBD8DFAE884}"/>
              </a:ext>
            </a:extLst>
          </p:cNvPr>
          <p:cNvSpPr txBox="1"/>
          <p:nvPr/>
        </p:nvSpPr>
        <p:spPr>
          <a:xfrm>
            <a:off x="1574244" y="5510964"/>
            <a:ext cx="4305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Cannot travel in time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DFB4C05-733B-43C7-AC08-DEE19951A932}"/>
              </a:ext>
            </a:extLst>
          </p:cNvPr>
          <p:cNvSpPr/>
          <p:nvPr/>
        </p:nvSpPr>
        <p:spPr>
          <a:xfrm>
            <a:off x="730491" y="5336226"/>
            <a:ext cx="68803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54F8022-595F-4EC7-BCDC-C61D92E6FA94}"/>
              </a:ext>
            </a:extLst>
          </p:cNvPr>
          <p:cNvSpPr txBox="1"/>
          <p:nvPr/>
        </p:nvSpPr>
        <p:spPr>
          <a:xfrm>
            <a:off x="751951" y="5431334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3A5293-F4D6-7CD7-37A2-1396FE09E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898" y="1651676"/>
            <a:ext cx="6072556" cy="46261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E8B432F-42BE-4243-32A5-B444A17F6D69}"/>
              </a:ext>
            </a:extLst>
          </p:cNvPr>
          <p:cNvSpPr/>
          <p:nvPr/>
        </p:nvSpPr>
        <p:spPr>
          <a:xfrm>
            <a:off x="6570484" y="2253005"/>
            <a:ext cx="2560320" cy="1106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8DF0D535-2F4F-47BE-A859-DFFF58FB53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Solution</a:t>
            </a:r>
          </a:p>
        </p:txBody>
      </p:sp>
      <p:sp>
        <p:nvSpPr>
          <p:cNvPr id="33" name="Rounded Rectangle 27">
            <a:extLst>
              <a:ext uri="{FF2B5EF4-FFF2-40B4-BE49-F238E27FC236}">
                <a16:creationId xmlns:a16="http://schemas.microsoft.com/office/drawing/2014/main" id="{E705DAC6-AD1B-43D8-B3E1-A18AA549739F}"/>
              </a:ext>
            </a:extLst>
          </p:cNvPr>
          <p:cNvSpPr/>
          <p:nvPr/>
        </p:nvSpPr>
        <p:spPr>
          <a:xfrm>
            <a:off x="6169618" y="4554421"/>
            <a:ext cx="406874" cy="31253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46CF7C9-2572-4FF2-8CD1-DD37811ED98C}"/>
              </a:ext>
            </a:extLst>
          </p:cNvPr>
          <p:cNvSpPr txBox="1"/>
          <p:nvPr/>
        </p:nvSpPr>
        <p:spPr>
          <a:xfrm>
            <a:off x="1502589" y="2337385"/>
            <a:ext cx="4305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Everything now is digital</a:t>
            </a:r>
            <a:endParaRPr lang="en-US" altLang="ko-KR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63C8F2C-5CCB-4260-B05A-1FBFE47B8286}"/>
              </a:ext>
            </a:extLst>
          </p:cNvPr>
          <p:cNvSpPr/>
          <p:nvPr/>
        </p:nvSpPr>
        <p:spPr>
          <a:xfrm>
            <a:off x="702211" y="2162646"/>
            <a:ext cx="68803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947516-F492-49DD-BBE0-ED4525AFEA4B}"/>
              </a:ext>
            </a:extLst>
          </p:cNvPr>
          <p:cNvSpPr txBox="1"/>
          <p:nvPr/>
        </p:nvSpPr>
        <p:spPr>
          <a:xfrm>
            <a:off x="723671" y="2257754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9B7D9BD-FE8A-4398-8A95-454D2550524D}"/>
              </a:ext>
            </a:extLst>
          </p:cNvPr>
          <p:cNvSpPr txBox="1"/>
          <p:nvPr/>
        </p:nvSpPr>
        <p:spPr>
          <a:xfrm>
            <a:off x="1502589" y="3199143"/>
            <a:ext cx="4305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Students can export the whiteboard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8F857C6-C18D-44AF-AC60-DF5DA8B6C224}"/>
              </a:ext>
            </a:extLst>
          </p:cNvPr>
          <p:cNvSpPr/>
          <p:nvPr/>
        </p:nvSpPr>
        <p:spPr>
          <a:xfrm>
            <a:off x="702211" y="3026742"/>
            <a:ext cx="688032" cy="68803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B5ECBE-9104-4504-B7DE-38CA3ACE8410}"/>
              </a:ext>
            </a:extLst>
          </p:cNvPr>
          <p:cNvSpPr txBox="1"/>
          <p:nvPr/>
        </p:nvSpPr>
        <p:spPr>
          <a:xfrm>
            <a:off x="723671" y="3109150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53DADA-491A-40BC-BA97-3DFE0F92122B}"/>
              </a:ext>
            </a:extLst>
          </p:cNvPr>
          <p:cNvSpPr txBox="1"/>
          <p:nvPr/>
        </p:nvSpPr>
        <p:spPr>
          <a:xfrm>
            <a:off x="1465885" y="4078279"/>
            <a:ext cx="4305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Cleaner environment</a:t>
            </a:r>
            <a:endParaRPr lang="en-US" altLang="ko-KR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31300EC-30EA-493D-8CF9-4CD7E61E4086}"/>
              </a:ext>
            </a:extLst>
          </p:cNvPr>
          <p:cNvSpPr/>
          <p:nvPr/>
        </p:nvSpPr>
        <p:spPr>
          <a:xfrm>
            <a:off x="702211" y="3890838"/>
            <a:ext cx="688032" cy="688032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223FA54-4576-451A-AE05-51D8B37E7BAD}"/>
              </a:ext>
            </a:extLst>
          </p:cNvPr>
          <p:cNvSpPr txBox="1"/>
          <p:nvPr/>
        </p:nvSpPr>
        <p:spPr>
          <a:xfrm>
            <a:off x="723671" y="3985946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C7846D-BABA-4EEE-8894-1DF9DF1BF902}"/>
              </a:ext>
            </a:extLst>
          </p:cNvPr>
          <p:cNvSpPr txBox="1"/>
          <p:nvPr/>
        </p:nvSpPr>
        <p:spPr>
          <a:xfrm>
            <a:off x="1465885" y="4908956"/>
            <a:ext cx="4305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Better experience overall</a:t>
            </a:r>
            <a:endParaRPr lang="en-US" altLang="ko-KR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4F0634A-D3B3-4EBD-ABFF-862BAE82F27D}"/>
              </a:ext>
            </a:extLst>
          </p:cNvPr>
          <p:cNvSpPr/>
          <p:nvPr/>
        </p:nvSpPr>
        <p:spPr>
          <a:xfrm>
            <a:off x="702211" y="4754934"/>
            <a:ext cx="688032" cy="68803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E1CB92-4E1F-43AD-A7DA-290DA4DD3D22}"/>
              </a:ext>
            </a:extLst>
          </p:cNvPr>
          <p:cNvSpPr txBox="1"/>
          <p:nvPr/>
        </p:nvSpPr>
        <p:spPr>
          <a:xfrm>
            <a:off x="723671" y="4837342"/>
            <a:ext cx="62736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94CD0B-C8FF-8E6D-5F93-6424F70312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851" y="1974997"/>
            <a:ext cx="4789602" cy="383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33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6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E52226F-85F5-9BB7-1198-1C0044FA3165}"/>
              </a:ext>
            </a:extLst>
          </p:cNvPr>
          <p:cNvSpPr/>
          <p:nvPr/>
        </p:nvSpPr>
        <p:spPr>
          <a:xfrm>
            <a:off x="1529295" y="0"/>
            <a:ext cx="4511933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BA9539-7A0A-1D61-D914-7A7058F6F829}"/>
              </a:ext>
            </a:extLst>
          </p:cNvPr>
          <p:cNvSpPr/>
          <p:nvPr/>
        </p:nvSpPr>
        <p:spPr>
          <a:xfrm>
            <a:off x="1595334" y="0"/>
            <a:ext cx="4385360" cy="68579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BC94D0B-017A-5AF3-AA34-3CDB5C93D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048" y="3169319"/>
            <a:ext cx="3713646" cy="224514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C455B2A-3D1B-4F98-ACA5-C72C064015F6}"/>
              </a:ext>
            </a:extLst>
          </p:cNvPr>
          <p:cNvGrpSpPr/>
          <p:nvPr/>
        </p:nvGrpSpPr>
        <p:grpSpPr>
          <a:xfrm>
            <a:off x="479498" y="2821787"/>
            <a:ext cx="4777096" cy="1178529"/>
            <a:chOff x="6731581" y="2713759"/>
            <a:chExt cx="4777096" cy="117852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F5BDA4-10C7-46A6-AC30-523A3FC438AC}"/>
                </a:ext>
              </a:extLst>
            </p:cNvPr>
            <p:cNvSpPr txBox="1"/>
            <p:nvPr/>
          </p:nvSpPr>
          <p:spPr>
            <a:xfrm>
              <a:off x="7582190" y="2713759"/>
              <a:ext cx="298409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Design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62103B-F514-4BE9-B5B2-C13878D2FE7C}"/>
                </a:ext>
              </a:extLst>
            </p:cNvPr>
            <p:cNvSpPr txBox="1"/>
            <p:nvPr/>
          </p:nvSpPr>
          <p:spPr>
            <a:xfrm>
              <a:off x="6731581" y="3512632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How was Annotate designed?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36E3D712-9427-B95C-A4C0-053655E2D0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064" y="1111770"/>
            <a:ext cx="4302689" cy="430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98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Into Consideration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E7934A7-7C97-4E75-BE9B-35668F941F5A}"/>
              </a:ext>
            </a:extLst>
          </p:cNvPr>
          <p:cNvGrpSpPr/>
          <p:nvPr/>
        </p:nvGrpSpPr>
        <p:grpSpPr>
          <a:xfrm>
            <a:off x="3859088" y="1754146"/>
            <a:ext cx="4473826" cy="4320480"/>
            <a:chOff x="3771580" y="1268760"/>
            <a:chExt cx="4473826" cy="432048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E407D23-CE7B-43E8-BC91-B1A42EC8DB3F}"/>
                </a:ext>
              </a:extLst>
            </p:cNvPr>
            <p:cNvCxnSpPr/>
            <p:nvPr/>
          </p:nvCxnSpPr>
          <p:spPr>
            <a:xfrm>
              <a:off x="4239632" y="2742917"/>
              <a:ext cx="1052448" cy="470059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2CC46D5-E2F0-4336-B9E0-1810D9E9CD83}"/>
                </a:ext>
              </a:extLst>
            </p:cNvPr>
            <p:cNvCxnSpPr/>
            <p:nvPr/>
          </p:nvCxnSpPr>
          <p:spPr>
            <a:xfrm flipH="1">
              <a:off x="6004731" y="2024844"/>
              <a:ext cx="1" cy="684076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F8E6656-0386-489E-8DEC-1BE57F0D092D}"/>
                </a:ext>
              </a:extLst>
            </p:cNvPr>
            <p:cNvCxnSpPr/>
            <p:nvPr/>
          </p:nvCxnSpPr>
          <p:spPr>
            <a:xfrm flipH="1">
              <a:off x="6660233" y="2742917"/>
              <a:ext cx="1117121" cy="470059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1E19B51-C46F-4575-8446-E6EED78E3D45}"/>
                </a:ext>
              </a:extLst>
            </p:cNvPr>
            <p:cNvCxnSpPr/>
            <p:nvPr/>
          </p:nvCxnSpPr>
          <p:spPr>
            <a:xfrm flipH="1" flipV="1">
              <a:off x="6660233" y="3775230"/>
              <a:ext cx="1117121" cy="409854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6A8D28F-9F5E-4AEA-8541-46F83244BF29}"/>
                </a:ext>
              </a:extLst>
            </p:cNvPr>
            <p:cNvCxnSpPr/>
            <p:nvPr/>
          </p:nvCxnSpPr>
          <p:spPr>
            <a:xfrm flipV="1">
              <a:off x="6004732" y="4185084"/>
              <a:ext cx="0" cy="936105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DDF0472-7F49-4A90-86E9-55D915912C49}"/>
                </a:ext>
              </a:extLst>
            </p:cNvPr>
            <p:cNvCxnSpPr/>
            <p:nvPr/>
          </p:nvCxnSpPr>
          <p:spPr>
            <a:xfrm flipV="1">
              <a:off x="4239632" y="3810000"/>
              <a:ext cx="1103893" cy="375084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CE1C0D5-7729-4CE7-8391-92099AD5507D}"/>
                </a:ext>
              </a:extLst>
            </p:cNvPr>
            <p:cNvSpPr/>
            <p:nvPr/>
          </p:nvSpPr>
          <p:spPr>
            <a:xfrm>
              <a:off x="3771580" y="2204864"/>
              <a:ext cx="936104" cy="93610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BF8E5A0-AB00-4FCC-9FE6-FA9F30382240}"/>
                </a:ext>
              </a:extLst>
            </p:cNvPr>
            <p:cNvSpPr/>
            <p:nvPr/>
          </p:nvSpPr>
          <p:spPr>
            <a:xfrm>
              <a:off x="7309302" y="2238861"/>
              <a:ext cx="936104" cy="93610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25C2BB6-6EED-408C-B646-3B50A1F06A53}"/>
                </a:ext>
              </a:extLst>
            </p:cNvPr>
            <p:cNvSpPr/>
            <p:nvPr/>
          </p:nvSpPr>
          <p:spPr>
            <a:xfrm>
              <a:off x="5530180" y="1268760"/>
              <a:ext cx="936104" cy="93610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0040CE-EC17-4CF2-91C0-F5E2BBD6A5A3}"/>
                </a:ext>
              </a:extLst>
            </p:cNvPr>
            <p:cNvSpPr/>
            <p:nvPr/>
          </p:nvSpPr>
          <p:spPr>
            <a:xfrm>
              <a:off x="3771580" y="3717032"/>
              <a:ext cx="936104" cy="93610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376F6B7-ABC3-479D-BCAF-F4ECA2DB3B60}"/>
                </a:ext>
              </a:extLst>
            </p:cNvPr>
            <p:cNvSpPr/>
            <p:nvPr/>
          </p:nvSpPr>
          <p:spPr>
            <a:xfrm>
              <a:off x="7309302" y="3712966"/>
              <a:ext cx="936104" cy="93610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763441D-7981-40E9-8238-7291AB93E4D7}"/>
                </a:ext>
              </a:extLst>
            </p:cNvPr>
            <p:cNvSpPr/>
            <p:nvPr/>
          </p:nvSpPr>
          <p:spPr>
            <a:xfrm>
              <a:off x="5529889" y="4653136"/>
              <a:ext cx="936104" cy="93610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73EB57-A005-4E09-A0B7-83CD2BE3CE4B}"/>
              </a:ext>
            </a:extLst>
          </p:cNvPr>
          <p:cNvGrpSpPr/>
          <p:nvPr/>
        </p:nvGrpSpPr>
        <p:grpSpPr>
          <a:xfrm>
            <a:off x="8513931" y="2828174"/>
            <a:ext cx="3678186" cy="761168"/>
            <a:chOff x="5202346" y="805573"/>
            <a:chExt cx="1794232" cy="46911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C8319A6-2185-4936-9355-5436CD8FB0AD}"/>
                </a:ext>
              </a:extLst>
            </p:cNvPr>
            <p:cNvSpPr txBox="1"/>
            <p:nvPr/>
          </p:nvSpPr>
          <p:spPr>
            <a:xfrm>
              <a:off x="5202346" y="1009128"/>
              <a:ext cx="1794232" cy="2655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 good balance between low latency and high accuracy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2D12D0B-7DB1-42E0-8F08-6F606CB43CFF}"/>
                </a:ext>
              </a:extLst>
            </p:cNvPr>
            <p:cNvSpPr txBox="1"/>
            <p:nvPr/>
          </p:nvSpPr>
          <p:spPr>
            <a:xfrm>
              <a:off x="5206319" y="805573"/>
              <a:ext cx="1742086" cy="1896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Performance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8" name="Rectangle 16">
            <a:extLst>
              <a:ext uri="{FF2B5EF4-FFF2-40B4-BE49-F238E27FC236}">
                <a16:creationId xmlns:a16="http://schemas.microsoft.com/office/drawing/2014/main" id="{C2F9DF07-2730-4EB1-99B1-8D279A0D02EA}"/>
              </a:ext>
            </a:extLst>
          </p:cNvPr>
          <p:cNvSpPr/>
          <p:nvPr/>
        </p:nvSpPr>
        <p:spPr>
          <a:xfrm rot="2700000">
            <a:off x="7702660" y="4369918"/>
            <a:ext cx="324402" cy="581592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8B78E7-C263-5ECF-3772-A271E0AD02B0}"/>
              </a:ext>
            </a:extLst>
          </p:cNvPr>
          <p:cNvGrpSpPr/>
          <p:nvPr/>
        </p:nvGrpSpPr>
        <p:grpSpPr>
          <a:xfrm>
            <a:off x="6747741" y="1824195"/>
            <a:ext cx="3678186" cy="762073"/>
            <a:chOff x="5202346" y="805573"/>
            <a:chExt cx="1794232" cy="469673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ED71C8D-5788-474D-935E-B59537B239D2}"/>
                </a:ext>
              </a:extLst>
            </p:cNvPr>
            <p:cNvSpPr txBox="1"/>
            <p:nvPr/>
          </p:nvSpPr>
          <p:spPr>
            <a:xfrm>
              <a:off x="5202346" y="1009128"/>
              <a:ext cx="1794232" cy="2661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Low cost, can utilize already existing components (Whiteboards, projectors)  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8419CD7-ADFB-CA41-4A19-6C0CF45596D4}"/>
                </a:ext>
              </a:extLst>
            </p:cNvPr>
            <p:cNvSpPr txBox="1"/>
            <p:nvPr/>
          </p:nvSpPr>
          <p:spPr>
            <a:xfrm>
              <a:off x="5206319" y="805573"/>
              <a:ext cx="1742086" cy="1896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AB81E4B-935A-FCF1-E7A2-5A814619E89B}"/>
              </a:ext>
            </a:extLst>
          </p:cNvPr>
          <p:cNvGrpSpPr/>
          <p:nvPr/>
        </p:nvGrpSpPr>
        <p:grpSpPr>
          <a:xfrm>
            <a:off x="8538748" y="4206128"/>
            <a:ext cx="3678186" cy="761168"/>
            <a:chOff x="5202346" y="805573"/>
            <a:chExt cx="1794232" cy="469115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D08A2E6-CC39-2A5A-1389-4AE1B1BF0011}"/>
                </a:ext>
              </a:extLst>
            </p:cNvPr>
            <p:cNvSpPr txBox="1"/>
            <p:nvPr/>
          </p:nvSpPr>
          <p:spPr>
            <a:xfrm>
              <a:off x="5202346" y="1009128"/>
              <a:ext cx="1794232" cy="2655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Imitates traditional markers, comfortable, fits nicely in hand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E66D26C-90F1-496D-0CF4-C727E4F1CD71}"/>
                </a:ext>
              </a:extLst>
            </p:cNvPr>
            <p:cNvSpPr txBox="1"/>
            <p:nvPr/>
          </p:nvSpPr>
          <p:spPr>
            <a:xfrm>
              <a:off x="5206319" y="805573"/>
              <a:ext cx="1742086" cy="1896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Shape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86FB0AF-2584-5F96-0BBD-74A53E449773}"/>
              </a:ext>
            </a:extLst>
          </p:cNvPr>
          <p:cNvGrpSpPr/>
          <p:nvPr/>
        </p:nvGrpSpPr>
        <p:grpSpPr>
          <a:xfrm>
            <a:off x="1836220" y="5371082"/>
            <a:ext cx="3607496" cy="761168"/>
            <a:chOff x="5202346" y="805573"/>
            <a:chExt cx="1759749" cy="469115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9732370-6C7A-B803-398A-609FB63C4C04}"/>
                </a:ext>
              </a:extLst>
            </p:cNvPr>
            <p:cNvSpPr txBox="1"/>
            <p:nvPr/>
          </p:nvSpPr>
          <p:spPr>
            <a:xfrm>
              <a:off x="5202346" y="1009128"/>
              <a:ext cx="1759749" cy="2655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Communications is completely wireless, no cables needed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06BE6B6-B1EA-24C2-A864-4BCB721E7A9E}"/>
                </a:ext>
              </a:extLst>
            </p:cNvPr>
            <p:cNvSpPr txBox="1"/>
            <p:nvPr/>
          </p:nvSpPr>
          <p:spPr>
            <a:xfrm>
              <a:off x="5206319" y="805573"/>
              <a:ext cx="1742086" cy="1896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 Cables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E064063-B126-470C-4970-AE5B379D59A3}"/>
              </a:ext>
            </a:extLst>
          </p:cNvPr>
          <p:cNvGrpSpPr/>
          <p:nvPr/>
        </p:nvGrpSpPr>
        <p:grpSpPr>
          <a:xfrm>
            <a:off x="83557" y="4230006"/>
            <a:ext cx="3607496" cy="761168"/>
            <a:chOff x="5202346" y="805573"/>
            <a:chExt cx="1759749" cy="469115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050BDA5-C2C3-38D9-8849-B4556533D06B}"/>
                </a:ext>
              </a:extLst>
            </p:cNvPr>
            <p:cNvSpPr txBox="1"/>
            <p:nvPr/>
          </p:nvSpPr>
          <p:spPr>
            <a:xfrm>
              <a:off x="5202346" y="1009128"/>
              <a:ext cx="1759749" cy="2655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The battery lasts for a long period, and charges quickly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8DD3372-116C-F5F6-D2E3-C23E66155E36}"/>
                </a:ext>
              </a:extLst>
            </p:cNvPr>
            <p:cNvSpPr txBox="1"/>
            <p:nvPr/>
          </p:nvSpPr>
          <p:spPr>
            <a:xfrm>
              <a:off x="5206319" y="805573"/>
              <a:ext cx="1742086" cy="1896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Chargeable Battery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DC35642-3650-6E3E-7D7E-1BC1DB84E3D7}"/>
              </a:ext>
            </a:extLst>
          </p:cNvPr>
          <p:cNvGrpSpPr/>
          <p:nvPr/>
        </p:nvGrpSpPr>
        <p:grpSpPr>
          <a:xfrm>
            <a:off x="76530" y="2701259"/>
            <a:ext cx="3607496" cy="545724"/>
            <a:chOff x="5202346" y="805573"/>
            <a:chExt cx="1759749" cy="33633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4544995-56A0-99A3-081E-A992ACA6FCAC}"/>
                </a:ext>
              </a:extLst>
            </p:cNvPr>
            <p:cNvSpPr txBox="1"/>
            <p:nvPr/>
          </p:nvSpPr>
          <p:spPr>
            <a:xfrm>
              <a:off x="5202346" y="1009128"/>
              <a:ext cx="1759749" cy="1327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More force produces more ink, can erase</a:t>
              </a: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5F3B4ED-5DFA-9BBF-F88E-79FB472D555E}"/>
                </a:ext>
              </a:extLst>
            </p:cNvPr>
            <p:cNvSpPr txBox="1"/>
            <p:nvPr/>
          </p:nvSpPr>
          <p:spPr>
            <a:xfrm>
              <a:off x="5206319" y="805573"/>
              <a:ext cx="1742086" cy="1896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Behaves Like a Pen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F7B7FEDC-3EC8-7328-ED51-F876806B5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130" y="3308730"/>
            <a:ext cx="1108595" cy="1108595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FF3F3633-D820-2653-27A8-A8AAF5A2D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189" y="1902190"/>
            <a:ext cx="640015" cy="640015"/>
          </a:xfrm>
          <a:prstGeom prst="rect">
            <a:avLst/>
          </a:prstGeom>
        </p:spPr>
      </p:pic>
      <p:sp>
        <p:nvSpPr>
          <p:cNvPr id="75" name="Oval 21">
            <a:extLst>
              <a:ext uri="{FF2B5EF4-FFF2-40B4-BE49-F238E27FC236}">
                <a16:creationId xmlns:a16="http://schemas.microsoft.com/office/drawing/2014/main" id="{833840A9-FC27-2B32-3743-0958431993D9}"/>
              </a:ext>
            </a:extLst>
          </p:cNvPr>
          <p:cNvSpPr>
            <a:spLocks noChangeAspect="1"/>
          </p:cNvSpPr>
          <p:nvPr/>
        </p:nvSpPr>
        <p:spPr>
          <a:xfrm>
            <a:off x="7632531" y="2957986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8F296336-0901-BE1B-E415-8BED0D25AB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914" y="5379923"/>
            <a:ext cx="508363" cy="460677"/>
          </a:xfrm>
          <a:prstGeom prst="rect">
            <a:avLst/>
          </a:prstGeom>
        </p:spPr>
      </p:pic>
      <p:sp>
        <p:nvSpPr>
          <p:cNvPr id="80" name="Rounded Rectangle 6">
            <a:extLst>
              <a:ext uri="{FF2B5EF4-FFF2-40B4-BE49-F238E27FC236}">
                <a16:creationId xmlns:a16="http://schemas.microsoft.com/office/drawing/2014/main" id="{CBAB2227-4107-AC64-52D8-0DCE864AB8CB}"/>
              </a:ext>
            </a:extLst>
          </p:cNvPr>
          <p:cNvSpPr/>
          <p:nvPr/>
        </p:nvSpPr>
        <p:spPr>
          <a:xfrm>
            <a:off x="4038352" y="451795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1" name="Isosceles Triangle 57">
            <a:extLst>
              <a:ext uri="{FF2B5EF4-FFF2-40B4-BE49-F238E27FC236}">
                <a16:creationId xmlns:a16="http://schemas.microsoft.com/office/drawing/2014/main" id="{B2F77CAA-502F-CD29-CC49-D6DFFB2FA044}"/>
              </a:ext>
            </a:extLst>
          </p:cNvPr>
          <p:cNvSpPr/>
          <p:nvPr/>
        </p:nvSpPr>
        <p:spPr>
          <a:xfrm>
            <a:off x="4199939" y="2828174"/>
            <a:ext cx="254402" cy="57512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Design Schema</a:t>
            </a:r>
          </a:p>
        </p:txBody>
      </p:sp>
      <p:sp>
        <p:nvSpPr>
          <p:cNvPr id="3" name="Oval 1">
            <a:extLst>
              <a:ext uri="{FF2B5EF4-FFF2-40B4-BE49-F238E27FC236}">
                <a16:creationId xmlns:a16="http://schemas.microsoft.com/office/drawing/2014/main" id="{50AC7581-8C1B-4DD1-92D2-063D1AC7305B}"/>
              </a:ext>
            </a:extLst>
          </p:cNvPr>
          <p:cNvSpPr/>
          <p:nvPr/>
        </p:nvSpPr>
        <p:spPr>
          <a:xfrm>
            <a:off x="4844839" y="2684594"/>
            <a:ext cx="2532087" cy="2532087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Isosceles Triangle 9">
            <a:extLst>
              <a:ext uri="{FF2B5EF4-FFF2-40B4-BE49-F238E27FC236}">
                <a16:creationId xmlns:a16="http://schemas.microsoft.com/office/drawing/2014/main" id="{C5816D0F-EF92-418B-9BEE-BC4F49717C69}"/>
              </a:ext>
            </a:extLst>
          </p:cNvPr>
          <p:cNvSpPr/>
          <p:nvPr/>
        </p:nvSpPr>
        <p:spPr>
          <a:xfrm rot="16200000">
            <a:off x="3495322" y="3649570"/>
            <a:ext cx="698477" cy="60213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Isosceles Triangle 10">
            <a:extLst>
              <a:ext uri="{FF2B5EF4-FFF2-40B4-BE49-F238E27FC236}">
                <a16:creationId xmlns:a16="http://schemas.microsoft.com/office/drawing/2014/main" id="{FFCE6517-CBF5-4302-926A-4553EE1FC2BE}"/>
              </a:ext>
            </a:extLst>
          </p:cNvPr>
          <p:cNvSpPr/>
          <p:nvPr/>
        </p:nvSpPr>
        <p:spPr>
          <a:xfrm rot="5400000">
            <a:off x="8027966" y="3649570"/>
            <a:ext cx="698476" cy="60213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" name="그룹 6">
            <a:extLst>
              <a:ext uri="{FF2B5EF4-FFF2-40B4-BE49-F238E27FC236}">
                <a16:creationId xmlns:a16="http://schemas.microsoft.com/office/drawing/2014/main" id="{BE0F12EB-0EE0-4F77-A868-D912E0C87996}"/>
              </a:ext>
            </a:extLst>
          </p:cNvPr>
          <p:cNvGrpSpPr/>
          <p:nvPr/>
        </p:nvGrpSpPr>
        <p:grpSpPr>
          <a:xfrm>
            <a:off x="839614" y="2111031"/>
            <a:ext cx="3306014" cy="687214"/>
            <a:chOff x="467543" y="1720822"/>
            <a:chExt cx="2360724" cy="68721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67062A4-40D1-4F0B-9536-37B6A1CD184F}"/>
                </a:ext>
              </a:extLst>
            </p:cNvPr>
            <p:cNvSpPr txBox="1"/>
            <p:nvPr/>
          </p:nvSpPr>
          <p:spPr>
            <a:xfrm>
              <a:off x="467543" y="1720822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Pen Controller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06AC996-1644-47F4-BC49-C9F4959BBE4C}"/>
                </a:ext>
              </a:extLst>
            </p:cNvPr>
            <p:cNvSpPr txBox="1"/>
            <p:nvPr/>
          </p:nvSpPr>
          <p:spPr>
            <a:xfrm>
              <a:off x="477068" y="1946371"/>
              <a:ext cx="2351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Handles input from the force sensor and from the push buttons, and sends it to the wireless module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그룹 9">
            <a:extLst>
              <a:ext uri="{FF2B5EF4-FFF2-40B4-BE49-F238E27FC236}">
                <a16:creationId xmlns:a16="http://schemas.microsoft.com/office/drawing/2014/main" id="{515784B2-F137-4D01-B4A5-B70B69C13EAC}"/>
              </a:ext>
            </a:extLst>
          </p:cNvPr>
          <p:cNvGrpSpPr/>
          <p:nvPr/>
        </p:nvGrpSpPr>
        <p:grpSpPr>
          <a:xfrm>
            <a:off x="1491824" y="3302564"/>
            <a:ext cx="1352458" cy="1296144"/>
            <a:chOff x="676746" y="2780928"/>
            <a:chExt cx="1352458" cy="1296144"/>
          </a:xfrm>
          <a:solidFill>
            <a:schemeClr val="accent1">
              <a:lumMod val="50000"/>
            </a:schemeClr>
          </a:solidFill>
        </p:grpSpPr>
        <p:sp>
          <p:nvSpPr>
            <p:cNvPr id="10" name="Rectangle 14">
              <a:extLst>
                <a:ext uri="{FF2B5EF4-FFF2-40B4-BE49-F238E27FC236}">
                  <a16:creationId xmlns:a16="http://schemas.microsoft.com/office/drawing/2014/main" id="{224C8FA4-890A-43DB-BB79-409CB810900A}"/>
                </a:ext>
              </a:extLst>
            </p:cNvPr>
            <p:cNvSpPr/>
            <p:nvPr/>
          </p:nvSpPr>
          <p:spPr>
            <a:xfrm>
              <a:off x="683568" y="3079762"/>
              <a:ext cx="1345636" cy="6984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Isosceles Triangle 15">
              <a:extLst>
                <a:ext uri="{FF2B5EF4-FFF2-40B4-BE49-F238E27FC236}">
                  <a16:creationId xmlns:a16="http://schemas.microsoft.com/office/drawing/2014/main" id="{5EE06C71-F26B-4099-9047-BC879FB3841D}"/>
                </a:ext>
              </a:extLst>
            </p:cNvPr>
            <p:cNvSpPr/>
            <p:nvPr/>
          </p:nvSpPr>
          <p:spPr>
            <a:xfrm>
              <a:off x="676746" y="2780928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Isosceles Triangle 16">
              <a:extLst>
                <a:ext uri="{FF2B5EF4-FFF2-40B4-BE49-F238E27FC236}">
                  <a16:creationId xmlns:a16="http://schemas.microsoft.com/office/drawing/2014/main" id="{69FF41AB-ED66-4EE3-A2D8-A884F7AC8D5B}"/>
                </a:ext>
              </a:extLst>
            </p:cNvPr>
            <p:cNvSpPr/>
            <p:nvPr/>
          </p:nvSpPr>
          <p:spPr>
            <a:xfrm rot="10800000">
              <a:off x="676746" y="3861048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4" name="그룹 14">
            <a:extLst>
              <a:ext uri="{FF2B5EF4-FFF2-40B4-BE49-F238E27FC236}">
                <a16:creationId xmlns:a16="http://schemas.microsoft.com/office/drawing/2014/main" id="{B94F91CD-98E6-4F5C-AD43-483B3D778460}"/>
              </a:ext>
            </a:extLst>
          </p:cNvPr>
          <p:cNvGrpSpPr/>
          <p:nvPr/>
        </p:nvGrpSpPr>
        <p:grpSpPr>
          <a:xfrm>
            <a:off x="9377484" y="3302564"/>
            <a:ext cx="1352458" cy="1296144"/>
            <a:chOff x="7064541" y="2780929"/>
            <a:chExt cx="1352458" cy="1296144"/>
          </a:xfrm>
          <a:solidFill>
            <a:schemeClr val="accent1">
              <a:lumMod val="50000"/>
            </a:schemeClr>
          </a:solidFill>
        </p:grpSpPr>
        <p:sp>
          <p:nvSpPr>
            <p:cNvPr id="15" name="Rectangle 20">
              <a:extLst>
                <a:ext uri="{FF2B5EF4-FFF2-40B4-BE49-F238E27FC236}">
                  <a16:creationId xmlns:a16="http://schemas.microsoft.com/office/drawing/2014/main" id="{55F73E61-F8EA-4BBD-85E6-5CC30C92B77B}"/>
                </a:ext>
              </a:extLst>
            </p:cNvPr>
            <p:cNvSpPr/>
            <p:nvPr/>
          </p:nvSpPr>
          <p:spPr>
            <a:xfrm>
              <a:off x="7071363" y="3079763"/>
              <a:ext cx="1345636" cy="6984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Isosceles Triangle 21">
              <a:extLst>
                <a:ext uri="{FF2B5EF4-FFF2-40B4-BE49-F238E27FC236}">
                  <a16:creationId xmlns:a16="http://schemas.microsoft.com/office/drawing/2014/main" id="{06EAE7F3-1DE0-4E76-8A44-C9A6C76CA454}"/>
                </a:ext>
              </a:extLst>
            </p:cNvPr>
            <p:cNvSpPr/>
            <p:nvPr/>
          </p:nvSpPr>
          <p:spPr>
            <a:xfrm>
              <a:off x="7064541" y="2780929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Isosceles Triangle 22">
              <a:extLst>
                <a:ext uri="{FF2B5EF4-FFF2-40B4-BE49-F238E27FC236}">
                  <a16:creationId xmlns:a16="http://schemas.microsoft.com/office/drawing/2014/main" id="{8A717196-3661-439C-94CB-EE294E9B9B00}"/>
                </a:ext>
              </a:extLst>
            </p:cNvPr>
            <p:cNvSpPr/>
            <p:nvPr/>
          </p:nvSpPr>
          <p:spPr>
            <a:xfrm rot="10800000">
              <a:off x="7064541" y="3861049"/>
              <a:ext cx="1352457" cy="21602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9" name="그룹 19">
            <a:extLst>
              <a:ext uri="{FF2B5EF4-FFF2-40B4-BE49-F238E27FC236}">
                <a16:creationId xmlns:a16="http://schemas.microsoft.com/office/drawing/2014/main" id="{7E05DFBE-7175-4151-9698-4D71A635E92A}"/>
              </a:ext>
            </a:extLst>
          </p:cNvPr>
          <p:cNvGrpSpPr/>
          <p:nvPr/>
        </p:nvGrpSpPr>
        <p:grpSpPr>
          <a:xfrm>
            <a:off x="7957980" y="2094861"/>
            <a:ext cx="3272830" cy="687214"/>
            <a:chOff x="6444890" y="1720822"/>
            <a:chExt cx="2360723" cy="68721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A19E572-8641-4B7D-B289-5DBA096165CF}"/>
                </a:ext>
              </a:extLst>
            </p:cNvPr>
            <p:cNvSpPr txBox="1"/>
            <p:nvPr/>
          </p:nvSpPr>
          <p:spPr>
            <a:xfrm>
              <a:off x="6444890" y="1720822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Special Software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4F4A86B-43E3-4DBD-994F-03C542546599}"/>
                </a:ext>
              </a:extLst>
            </p:cNvPr>
            <p:cNvSpPr txBox="1"/>
            <p:nvPr/>
          </p:nvSpPr>
          <p:spPr>
            <a:xfrm>
              <a:off x="6444890" y="1946371"/>
              <a:ext cx="2351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Visualizes all the data that is read from the Raspberry Pi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그룹 22">
            <a:extLst>
              <a:ext uri="{FF2B5EF4-FFF2-40B4-BE49-F238E27FC236}">
                <a16:creationId xmlns:a16="http://schemas.microsoft.com/office/drawing/2014/main" id="{0A10304A-8D70-4B99-BA55-DAF7BCA30C62}"/>
              </a:ext>
            </a:extLst>
          </p:cNvPr>
          <p:cNvGrpSpPr/>
          <p:nvPr/>
        </p:nvGrpSpPr>
        <p:grpSpPr>
          <a:xfrm>
            <a:off x="997630" y="5046178"/>
            <a:ext cx="3306014" cy="687214"/>
            <a:chOff x="467543" y="5066056"/>
            <a:chExt cx="2360724" cy="68721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0C8E8F9-9E59-4620-94F2-22CAB5FE8A81}"/>
                </a:ext>
              </a:extLst>
            </p:cNvPr>
            <p:cNvSpPr txBox="1"/>
            <p:nvPr/>
          </p:nvSpPr>
          <p:spPr>
            <a:xfrm>
              <a:off x="467543" y="5066056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Wireless Communication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37549BB-BD91-4BC3-AE08-4BEC6A6E3DAC}"/>
                </a:ext>
              </a:extLst>
            </p:cNvPr>
            <p:cNvSpPr txBox="1"/>
            <p:nvPr/>
          </p:nvSpPr>
          <p:spPr>
            <a:xfrm>
              <a:off x="477068" y="5291605"/>
              <a:ext cx="2351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data is transferred to the Raspberry Pi through a similar wireless module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그룹 25">
            <a:extLst>
              <a:ext uri="{FF2B5EF4-FFF2-40B4-BE49-F238E27FC236}">
                <a16:creationId xmlns:a16="http://schemas.microsoft.com/office/drawing/2014/main" id="{4B769B15-F6FD-4BAD-B04F-311653948D48}"/>
              </a:ext>
            </a:extLst>
          </p:cNvPr>
          <p:cNvGrpSpPr/>
          <p:nvPr/>
        </p:nvGrpSpPr>
        <p:grpSpPr>
          <a:xfrm>
            <a:off x="7971184" y="5046178"/>
            <a:ext cx="3272830" cy="687214"/>
            <a:chOff x="6444890" y="5066056"/>
            <a:chExt cx="2360723" cy="68721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A8A8B02-F680-412C-B61A-A6927DB69A03}"/>
                </a:ext>
              </a:extLst>
            </p:cNvPr>
            <p:cNvSpPr txBox="1"/>
            <p:nvPr/>
          </p:nvSpPr>
          <p:spPr>
            <a:xfrm>
              <a:off x="6444890" y="5066056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Connected Device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868E15B-86BC-4715-A239-D43E2153B7E9}"/>
                </a:ext>
              </a:extLst>
            </p:cNvPr>
            <p:cNvSpPr txBox="1"/>
            <p:nvPr/>
          </p:nvSpPr>
          <p:spPr>
            <a:xfrm>
              <a:off x="6444890" y="5291605"/>
              <a:ext cx="2351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 device is connected directly to the controller to receive the processed data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그룹 28">
            <a:extLst>
              <a:ext uri="{FF2B5EF4-FFF2-40B4-BE49-F238E27FC236}">
                <a16:creationId xmlns:a16="http://schemas.microsoft.com/office/drawing/2014/main" id="{06DBCFAA-9E31-4EE0-9C20-3DFA85AE347B}"/>
              </a:ext>
            </a:extLst>
          </p:cNvPr>
          <p:cNvGrpSpPr/>
          <p:nvPr/>
        </p:nvGrpSpPr>
        <p:grpSpPr>
          <a:xfrm>
            <a:off x="4959422" y="3349306"/>
            <a:ext cx="2373525" cy="1080297"/>
            <a:chOff x="4953857" y="3511354"/>
            <a:chExt cx="2379166" cy="72473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2F13EED-DB3B-45C5-ADAE-71FF30FC1242}"/>
                </a:ext>
              </a:extLst>
            </p:cNvPr>
            <p:cNvSpPr txBox="1"/>
            <p:nvPr/>
          </p:nvSpPr>
          <p:spPr>
            <a:xfrm>
              <a:off x="4953857" y="3708720"/>
              <a:ext cx="2379166" cy="30971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</a:rPr>
                <a:t>Image Processing</a:t>
              </a:r>
              <a:endParaRPr lang="ko-KR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72D839E-EB75-4F46-9AA8-567F24687FAD}"/>
                </a:ext>
              </a:extLst>
            </p:cNvPr>
            <p:cNvSpPr txBox="1"/>
            <p:nvPr/>
          </p:nvSpPr>
          <p:spPr>
            <a:xfrm>
              <a:off x="5099185" y="3511354"/>
              <a:ext cx="2016223" cy="22712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</a:rPr>
                <a:t>Raspberry Pi</a:t>
              </a:r>
              <a:endParaRPr lang="ko-KR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26F54CE-316E-4C28-BF14-BB64E82691E3}"/>
                </a:ext>
              </a:extLst>
            </p:cNvPr>
            <p:cNvSpPr txBox="1"/>
            <p:nvPr/>
          </p:nvSpPr>
          <p:spPr>
            <a:xfrm>
              <a:off x="5085024" y="4008962"/>
              <a:ext cx="2016223" cy="2271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</a:rPr>
                <a:t>User Inputs</a:t>
              </a:r>
            </a:p>
          </p:txBody>
        </p:sp>
      </p:grpSp>
      <p:grpSp>
        <p:nvGrpSpPr>
          <p:cNvPr id="34" name="그룹 22">
            <a:extLst>
              <a:ext uri="{FF2B5EF4-FFF2-40B4-BE49-F238E27FC236}">
                <a16:creationId xmlns:a16="http://schemas.microsoft.com/office/drawing/2014/main" id="{A33EEB37-A701-A078-1700-DA47CB6F8002}"/>
              </a:ext>
            </a:extLst>
          </p:cNvPr>
          <p:cNvGrpSpPr/>
          <p:nvPr/>
        </p:nvGrpSpPr>
        <p:grpSpPr>
          <a:xfrm>
            <a:off x="4442992" y="5952894"/>
            <a:ext cx="3306014" cy="687214"/>
            <a:chOff x="467543" y="5066056"/>
            <a:chExt cx="2360724" cy="68721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105D558-E623-2DE0-5EA9-E4B12F8BC33E}"/>
                </a:ext>
              </a:extLst>
            </p:cNvPr>
            <p:cNvSpPr txBox="1"/>
            <p:nvPr/>
          </p:nvSpPr>
          <p:spPr>
            <a:xfrm>
              <a:off x="467543" y="5066056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Pen Position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C8966A8-E465-808F-4C21-A565870CA694}"/>
                </a:ext>
              </a:extLst>
            </p:cNvPr>
            <p:cNvSpPr txBox="1"/>
            <p:nvPr/>
          </p:nvSpPr>
          <p:spPr>
            <a:xfrm>
              <a:off x="477068" y="5291605"/>
              <a:ext cx="2351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most important role is to determine the position of the pen using image processing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F98F8043-F436-2683-9501-4EB0AD4E6BB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76" y="5080204"/>
            <a:ext cx="604177" cy="547502"/>
          </a:xfrm>
          <a:prstGeom prst="rect">
            <a:avLst/>
          </a:prstGeom>
          <a:noFill/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0FA42E5-E249-3679-A219-D064BE9076E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165" y="5389037"/>
            <a:ext cx="461665" cy="461665"/>
          </a:xfrm>
          <a:prstGeom prst="rect">
            <a:avLst/>
          </a:prstGeom>
        </p:spPr>
      </p:pic>
      <p:sp>
        <p:nvSpPr>
          <p:cNvPr id="43" name="Trapezoid 13">
            <a:extLst>
              <a:ext uri="{FF2B5EF4-FFF2-40B4-BE49-F238E27FC236}">
                <a16:creationId xmlns:a16="http://schemas.microsoft.com/office/drawing/2014/main" id="{A4A242F3-28BC-BF2C-5520-F58284B42672}"/>
              </a:ext>
            </a:extLst>
          </p:cNvPr>
          <p:cNvSpPr/>
          <p:nvPr/>
        </p:nvSpPr>
        <p:spPr>
          <a:xfrm>
            <a:off x="11308428" y="5080204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D6D70845-E0C9-7D64-7C3C-5E577E73449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8061" y="2078870"/>
            <a:ext cx="557834" cy="55783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8A69289-FA1A-48DA-8190-80F52E82306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36" y="2138212"/>
            <a:ext cx="604177" cy="60417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FDB8F36-4330-7F55-1A91-3A0E1CFFB92E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422" y="1931227"/>
            <a:ext cx="810705" cy="810705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49BC5DC-795B-4959-13B7-A31FD61F2C8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644" y="1434363"/>
            <a:ext cx="810705" cy="810705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8792A2E-7B74-E708-5212-10C383AF4478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921" y="2072956"/>
            <a:ext cx="519242" cy="519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6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E52226F-85F5-9BB7-1198-1C0044FA3165}"/>
              </a:ext>
            </a:extLst>
          </p:cNvPr>
          <p:cNvSpPr/>
          <p:nvPr/>
        </p:nvSpPr>
        <p:spPr>
          <a:xfrm>
            <a:off x="1529295" y="0"/>
            <a:ext cx="4511933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BA9539-7A0A-1D61-D914-7A7058F6F829}"/>
              </a:ext>
            </a:extLst>
          </p:cNvPr>
          <p:cNvSpPr/>
          <p:nvPr/>
        </p:nvSpPr>
        <p:spPr>
          <a:xfrm>
            <a:off x="1595334" y="0"/>
            <a:ext cx="4385360" cy="68579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BC94D0B-017A-5AF3-AA34-3CDB5C93D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048" y="3169319"/>
            <a:ext cx="3713646" cy="224514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C455B2A-3D1B-4F98-ACA5-C72C064015F6}"/>
              </a:ext>
            </a:extLst>
          </p:cNvPr>
          <p:cNvGrpSpPr/>
          <p:nvPr/>
        </p:nvGrpSpPr>
        <p:grpSpPr>
          <a:xfrm>
            <a:off x="479498" y="2821787"/>
            <a:ext cx="4777096" cy="1178529"/>
            <a:chOff x="6731581" y="2713759"/>
            <a:chExt cx="4777096" cy="117852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F5BDA4-10C7-46A6-AC30-523A3FC438AC}"/>
                </a:ext>
              </a:extLst>
            </p:cNvPr>
            <p:cNvSpPr txBox="1"/>
            <p:nvPr/>
          </p:nvSpPr>
          <p:spPr>
            <a:xfrm>
              <a:off x="7582190" y="2713759"/>
              <a:ext cx="298409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Features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62103B-F514-4BE9-B5B2-C13878D2FE7C}"/>
                </a:ext>
              </a:extLst>
            </p:cNvPr>
            <p:cNvSpPr txBox="1"/>
            <p:nvPr/>
          </p:nvSpPr>
          <p:spPr>
            <a:xfrm>
              <a:off x="6731581" y="3512632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What does Annotate provide?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3565A23-5E02-2AB2-617C-8AAE8382F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363" y="2092750"/>
            <a:ext cx="2904052" cy="36580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1FAD0E-76D8-A74B-5147-97750A5D58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301" y="504563"/>
            <a:ext cx="1417746" cy="141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228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472</Words>
  <Application>Microsoft Office PowerPoint</Application>
  <PresentationFormat>Widescreen</PresentationFormat>
  <Paragraphs>108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Badawi</dc:creator>
  <cp:lastModifiedBy>Mohammad Badawi</cp:lastModifiedBy>
  <cp:revision>44</cp:revision>
  <dcterms:created xsi:type="dcterms:W3CDTF">2022-05-25T20:20:00Z</dcterms:created>
  <dcterms:modified xsi:type="dcterms:W3CDTF">2022-05-26T09:01:43Z</dcterms:modified>
</cp:coreProperties>
</file>