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71"/>
  </p:notesMasterIdLst>
  <p:handoutMasterIdLst>
    <p:handoutMasterId r:id="rId72"/>
  </p:handoutMasterIdLst>
  <p:sldIdLst>
    <p:sldId id="340" r:id="rId3"/>
    <p:sldId id="435" r:id="rId4"/>
    <p:sldId id="333" r:id="rId5"/>
    <p:sldId id="341" r:id="rId6"/>
    <p:sldId id="459" r:id="rId7"/>
    <p:sldId id="447" r:id="rId8"/>
    <p:sldId id="343" r:id="rId9"/>
    <p:sldId id="342" r:id="rId10"/>
    <p:sldId id="403" r:id="rId11"/>
    <p:sldId id="404" r:id="rId12"/>
    <p:sldId id="360" r:id="rId13"/>
    <p:sldId id="401" r:id="rId14"/>
    <p:sldId id="344" r:id="rId15"/>
    <p:sldId id="405" r:id="rId16"/>
    <p:sldId id="406" r:id="rId17"/>
    <p:sldId id="448" r:id="rId18"/>
    <p:sldId id="449" r:id="rId19"/>
    <p:sldId id="450" r:id="rId20"/>
    <p:sldId id="451" r:id="rId21"/>
    <p:sldId id="452" r:id="rId22"/>
    <p:sldId id="466" r:id="rId23"/>
    <p:sldId id="467" r:id="rId24"/>
    <p:sldId id="282" r:id="rId25"/>
    <p:sldId id="346" r:id="rId26"/>
    <p:sldId id="411" r:id="rId27"/>
    <p:sldId id="347" r:id="rId28"/>
    <p:sldId id="412" r:id="rId29"/>
    <p:sldId id="413" r:id="rId30"/>
    <p:sldId id="414" r:id="rId31"/>
    <p:sldId id="349" r:id="rId32"/>
    <p:sldId id="363" r:id="rId33"/>
    <p:sldId id="415" r:id="rId34"/>
    <p:sldId id="416" r:id="rId35"/>
    <p:sldId id="462" r:id="rId36"/>
    <p:sldId id="364" r:id="rId37"/>
    <p:sldId id="418" r:id="rId38"/>
    <p:sldId id="419" r:id="rId39"/>
    <p:sldId id="420" r:id="rId40"/>
    <p:sldId id="421" r:id="rId41"/>
    <p:sldId id="422" r:id="rId42"/>
    <p:sldId id="423" r:id="rId43"/>
    <p:sldId id="426" r:id="rId44"/>
    <p:sldId id="427" r:id="rId45"/>
    <p:sldId id="368" r:id="rId46"/>
    <p:sldId id="424" r:id="rId47"/>
    <p:sldId id="425" r:id="rId48"/>
    <p:sldId id="454" r:id="rId49"/>
    <p:sldId id="455" r:id="rId50"/>
    <p:sldId id="456" r:id="rId51"/>
    <p:sldId id="457" r:id="rId52"/>
    <p:sldId id="458" r:id="rId53"/>
    <p:sldId id="392" r:id="rId54"/>
    <p:sldId id="393" r:id="rId55"/>
    <p:sldId id="394" r:id="rId56"/>
    <p:sldId id="428" r:id="rId57"/>
    <p:sldId id="429" r:id="rId58"/>
    <p:sldId id="430" r:id="rId59"/>
    <p:sldId id="433" r:id="rId60"/>
    <p:sldId id="431" r:id="rId61"/>
    <p:sldId id="432" r:id="rId62"/>
    <p:sldId id="434" r:id="rId63"/>
    <p:sldId id="443" r:id="rId64"/>
    <p:sldId id="444" r:id="rId65"/>
    <p:sldId id="445" r:id="rId66"/>
    <p:sldId id="446" r:id="rId67"/>
    <p:sldId id="465" r:id="rId68"/>
    <p:sldId id="463" r:id="rId69"/>
    <p:sldId id="464" r:id="rId7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F2992E"/>
    <a:srgbClr val="FFB7DB"/>
    <a:srgbClr val="E2BCC9"/>
    <a:srgbClr val="F8C78C"/>
    <a:srgbClr val="47FBFB"/>
    <a:srgbClr val="F4A94E"/>
    <a:srgbClr val="FF61B0"/>
    <a:srgbClr val="FF9BCD"/>
    <a:srgbClr val="FF79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8FB837D-C827-4EFA-A057-4D05807E0F7C}" styleName="نمط ذو سمات 1 - تميي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3023" autoAdjust="0"/>
  </p:normalViewPr>
  <p:slideViewPr>
    <p:cSldViewPr snapToGrid="0">
      <p:cViewPr varScale="1">
        <p:scale>
          <a:sx n="66" d="100"/>
          <a:sy n="66" d="100"/>
        </p:scale>
        <p:origin x="-90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D2F614-A204-414F-93F6-23B0FCA00BE9}" type="doc">
      <dgm:prSet loTypeId="urn:microsoft.com/office/officeart/2005/8/layout/hierarchy1" loCatId="hierarchy" qsTypeId="urn:microsoft.com/office/officeart/2005/8/quickstyle/3d2#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A06572B-A482-40F1-AA11-C0DAEC5B9F4F}">
      <dgm:prSet phldrT="[Text]"/>
      <dgm:spPr/>
      <dgm:t>
        <a:bodyPr/>
        <a:lstStyle/>
        <a:p>
          <a:r>
            <a:rPr lang="en-US" smtClean="0">
              <a:latin typeface="Times New Roman" pitchFamily="18" charset="0"/>
              <a:cs typeface="Times New Roman" pitchFamily="18" charset="0"/>
            </a:rPr>
            <a:t>Loads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96626C0D-9EFE-4B05-9D4D-585DDCCCDA34}" type="parTrans" cxnId="{5D9F7EB4-1F66-4366-915A-5DE45D820188}">
      <dgm:prSet/>
      <dgm:spPr/>
      <dgm:t>
        <a:bodyPr/>
        <a:lstStyle/>
        <a:p>
          <a:endParaRPr lang="en-US"/>
        </a:p>
      </dgm:t>
    </dgm:pt>
    <dgm:pt modelId="{83E7C627-7106-42D7-A375-1546B3DA4DD7}" type="sibTrans" cxnId="{5D9F7EB4-1F66-4366-915A-5DE45D820188}">
      <dgm:prSet/>
      <dgm:spPr/>
      <dgm:t>
        <a:bodyPr/>
        <a:lstStyle/>
        <a:p>
          <a:endParaRPr lang="en-US"/>
        </a:p>
      </dgm:t>
    </dgm:pt>
    <dgm:pt modelId="{1B90D0DA-339B-4294-981C-F86D9C7599F6}">
      <dgm:prSet phldrT="[Text]"/>
      <dgm:spPr/>
      <dgm:t>
        <a:bodyPr/>
        <a:lstStyle/>
        <a:p>
          <a:r>
            <a:rPr lang="en-US" smtClean="0">
              <a:latin typeface="Times New Roman" pitchFamily="18" charset="0"/>
              <a:cs typeface="Times New Roman" pitchFamily="18" charset="0"/>
            </a:rPr>
            <a:t>Gravity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1D77983D-6DB5-404B-8A13-79BB0F6D1C9A}" type="parTrans" cxnId="{7E35C789-7D90-4F39-AB64-A62EB76030E3}">
      <dgm:prSet/>
      <dgm:spPr/>
      <dgm:t>
        <a:bodyPr/>
        <a:lstStyle/>
        <a:p>
          <a:endParaRPr lang="en-US"/>
        </a:p>
      </dgm:t>
    </dgm:pt>
    <dgm:pt modelId="{4C5B3907-D338-4B8E-91E3-C390BF25F76F}" type="sibTrans" cxnId="{7E35C789-7D90-4F39-AB64-A62EB76030E3}">
      <dgm:prSet/>
      <dgm:spPr/>
      <dgm:t>
        <a:bodyPr/>
        <a:lstStyle/>
        <a:p>
          <a:endParaRPr lang="en-US"/>
        </a:p>
      </dgm:t>
    </dgm:pt>
    <dgm:pt modelId="{F67A0D0E-9017-409C-B711-ADFB42B4EE0C}">
      <dgm:prSet phldrT="[Text]"/>
      <dgm:spPr/>
      <dgm:t>
        <a:bodyPr/>
        <a:lstStyle/>
        <a:p>
          <a:r>
            <a:rPr lang="en-US" smtClean="0">
              <a:latin typeface="Times New Roman" pitchFamily="18" charset="0"/>
              <a:cs typeface="Times New Roman" pitchFamily="18" charset="0"/>
            </a:rPr>
            <a:t>Dead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DF561A09-E321-41AD-99B6-32937AA26250}" type="parTrans" cxnId="{DC2948AE-7172-47A3-BD0A-3735E4A5E4A2}">
      <dgm:prSet/>
      <dgm:spPr/>
      <dgm:t>
        <a:bodyPr/>
        <a:lstStyle/>
        <a:p>
          <a:endParaRPr lang="en-US"/>
        </a:p>
      </dgm:t>
    </dgm:pt>
    <dgm:pt modelId="{2884476B-A828-404D-ADFE-A1368DF38197}" type="sibTrans" cxnId="{DC2948AE-7172-47A3-BD0A-3735E4A5E4A2}">
      <dgm:prSet/>
      <dgm:spPr/>
      <dgm:t>
        <a:bodyPr/>
        <a:lstStyle/>
        <a:p>
          <a:endParaRPr lang="en-US"/>
        </a:p>
      </dgm:t>
    </dgm:pt>
    <dgm:pt modelId="{0C08C2BB-9A9A-4A8C-8B9A-8FEE17480634}">
      <dgm:prSet phldrT="[Text]"/>
      <dgm:spPr/>
      <dgm:t>
        <a:bodyPr/>
        <a:lstStyle/>
        <a:p>
          <a:r>
            <a:rPr lang="en-US" smtClean="0">
              <a:latin typeface="Times New Roman" pitchFamily="18" charset="0"/>
              <a:cs typeface="Times New Roman" pitchFamily="18" charset="0"/>
            </a:rPr>
            <a:t>Live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962ABE78-9CE6-4096-97D8-531A98820960}" type="parTrans" cxnId="{377F2C7B-EED8-4DBB-8AE7-257C5CF43F09}">
      <dgm:prSet/>
      <dgm:spPr/>
      <dgm:t>
        <a:bodyPr/>
        <a:lstStyle/>
        <a:p>
          <a:endParaRPr lang="en-US"/>
        </a:p>
      </dgm:t>
    </dgm:pt>
    <dgm:pt modelId="{C36A38AA-20AA-49E0-A32E-806676D260B7}" type="sibTrans" cxnId="{377F2C7B-EED8-4DBB-8AE7-257C5CF43F09}">
      <dgm:prSet/>
      <dgm:spPr/>
      <dgm:t>
        <a:bodyPr/>
        <a:lstStyle/>
        <a:p>
          <a:endParaRPr lang="en-US"/>
        </a:p>
      </dgm:t>
    </dgm:pt>
    <dgm:pt modelId="{BC92E671-D04D-472A-8DB9-3205C786B886}">
      <dgm:prSet phldrT="[Text]"/>
      <dgm:spPr/>
      <dgm:t>
        <a:bodyPr/>
        <a:lstStyle/>
        <a:p>
          <a:r>
            <a:rPr lang="en-US" smtClean="0">
              <a:latin typeface="Times New Roman" pitchFamily="18" charset="0"/>
              <a:cs typeface="Times New Roman" pitchFamily="18" charset="0"/>
            </a:rPr>
            <a:t>Lateral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25E0A481-3302-453B-8B05-8ACFE0A01E29}" type="parTrans" cxnId="{2E4BD1DF-02D8-40CB-AE53-629FF60AE723}">
      <dgm:prSet/>
      <dgm:spPr/>
      <dgm:t>
        <a:bodyPr/>
        <a:lstStyle/>
        <a:p>
          <a:endParaRPr lang="en-US"/>
        </a:p>
      </dgm:t>
    </dgm:pt>
    <dgm:pt modelId="{ABC375E2-A572-46CF-B19B-0B8A2A961895}" type="sibTrans" cxnId="{2E4BD1DF-02D8-40CB-AE53-629FF60AE723}">
      <dgm:prSet/>
      <dgm:spPr/>
      <dgm:t>
        <a:bodyPr/>
        <a:lstStyle/>
        <a:p>
          <a:endParaRPr lang="en-US"/>
        </a:p>
      </dgm:t>
    </dgm:pt>
    <dgm:pt modelId="{893A9227-CDFC-4661-9225-CEDEDB7E6A4A}">
      <dgm:prSet phldrT="[Text]"/>
      <dgm:spPr/>
      <dgm:t>
        <a:bodyPr/>
        <a:lstStyle/>
        <a:p>
          <a:r>
            <a:rPr lang="en-US" smtClean="0">
              <a:latin typeface="Times New Roman" pitchFamily="18" charset="0"/>
              <a:cs typeface="Times New Roman" pitchFamily="18" charset="0"/>
            </a:rPr>
            <a:t>seismic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D9EA8577-5076-44BA-BFCA-42970C43969A}" type="parTrans" cxnId="{86EF2E87-556C-4D18-BEEF-0DB43119688B}">
      <dgm:prSet/>
      <dgm:spPr/>
      <dgm:t>
        <a:bodyPr/>
        <a:lstStyle/>
        <a:p>
          <a:endParaRPr lang="en-US"/>
        </a:p>
      </dgm:t>
    </dgm:pt>
    <dgm:pt modelId="{026991D0-F193-4F3C-8F64-975D9451CEB0}" type="sibTrans" cxnId="{86EF2E87-556C-4D18-BEEF-0DB43119688B}">
      <dgm:prSet/>
      <dgm:spPr/>
      <dgm:t>
        <a:bodyPr/>
        <a:lstStyle/>
        <a:p>
          <a:endParaRPr lang="en-US"/>
        </a:p>
      </dgm:t>
    </dgm:pt>
    <dgm:pt modelId="{A0F8ED00-98E2-47F8-95F6-1C02F208CC51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wind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D2598E4-B053-4FAF-9A2B-2F6056A49491}" type="sibTrans" cxnId="{B3E4029B-02BB-4A3A-9804-9BFBE5CB2540}">
      <dgm:prSet/>
      <dgm:spPr/>
      <dgm:t>
        <a:bodyPr/>
        <a:lstStyle/>
        <a:p>
          <a:endParaRPr lang="en-US"/>
        </a:p>
      </dgm:t>
    </dgm:pt>
    <dgm:pt modelId="{245ABFF1-DA93-465C-8B72-7587418E3DFE}" type="parTrans" cxnId="{B3E4029B-02BB-4A3A-9804-9BFBE5CB2540}">
      <dgm:prSet/>
      <dgm:spPr/>
      <dgm:t>
        <a:bodyPr/>
        <a:lstStyle/>
        <a:p>
          <a:endParaRPr lang="en-US"/>
        </a:p>
      </dgm:t>
    </dgm:pt>
    <dgm:pt modelId="{FA1471B1-8222-4227-BDD6-F46CCFC99F81}" type="pres">
      <dgm:prSet presAssocID="{17D2F614-A204-414F-93F6-23B0FCA00BE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6A957C1-800F-467E-ACEF-6DB250D782F0}" type="pres">
      <dgm:prSet presAssocID="{CA06572B-A482-40F1-AA11-C0DAEC5B9F4F}" presName="hierRoot1" presStyleCnt="0"/>
      <dgm:spPr/>
      <dgm:t>
        <a:bodyPr/>
        <a:lstStyle/>
        <a:p>
          <a:endParaRPr lang="en-US"/>
        </a:p>
      </dgm:t>
    </dgm:pt>
    <dgm:pt modelId="{62EF343D-B59C-4926-9448-BF2E1F821FE2}" type="pres">
      <dgm:prSet presAssocID="{CA06572B-A482-40F1-AA11-C0DAEC5B9F4F}" presName="composite" presStyleCnt="0"/>
      <dgm:spPr/>
      <dgm:t>
        <a:bodyPr/>
        <a:lstStyle/>
        <a:p>
          <a:endParaRPr lang="en-US"/>
        </a:p>
      </dgm:t>
    </dgm:pt>
    <dgm:pt modelId="{54060157-651E-4123-8115-EC9EE37495E0}" type="pres">
      <dgm:prSet presAssocID="{CA06572B-A482-40F1-AA11-C0DAEC5B9F4F}" presName="background" presStyleLbl="node0" presStyleIdx="0" presStyleCnt="1"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C3791ACE-926F-4F3A-9E01-280E9FF436AA}" type="pres">
      <dgm:prSet presAssocID="{CA06572B-A482-40F1-AA11-C0DAEC5B9F4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186E465-2FBC-4F39-94DD-DEFCB340B071}" type="pres">
      <dgm:prSet presAssocID="{CA06572B-A482-40F1-AA11-C0DAEC5B9F4F}" presName="hierChild2" presStyleCnt="0"/>
      <dgm:spPr/>
      <dgm:t>
        <a:bodyPr/>
        <a:lstStyle/>
        <a:p>
          <a:endParaRPr lang="en-US"/>
        </a:p>
      </dgm:t>
    </dgm:pt>
    <dgm:pt modelId="{C561D238-671E-4AAE-B51E-3C3D5AC1E03D}" type="pres">
      <dgm:prSet presAssocID="{1D77983D-6DB5-404B-8A13-79BB0F6D1C9A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4A67A80F-67BC-4D6E-9AD4-67A58C1AA038}" type="pres">
      <dgm:prSet presAssocID="{1B90D0DA-339B-4294-981C-F86D9C7599F6}" presName="hierRoot2" presStyleCnt="0"/>
      <dgm:spPr/>
      <dgm:t>
        <a:bodyPr/>
        <a:lstStyle/>
        <a:p>
          <a:endParaRPr lang="en-US"/>
        </a:p>
      </dgm:t>
    </dgm:pt>
    <dgm:pt modelId="{D4A8335C-3116-4959-9F20-41F61728C811}" type="pres">
      <dgm:prSet presAssocID="{1B90D0DA-339B-4294-981C-F86D9C7599F6}" presName="composite2" presStyleCnt="0"/>
      <dgm:spPr/>
      <dgm:t>
        <a:bodyPr/>
        <a:lstStyle/>
        <a:p>
          <a:endParaRPr lang="en-US"/>
        </a:p>
      </dgm:t>
    </dgm:pt>
    <dgm:pt modelId="{636857F8-7A11-4296-980B-02D4269B17CE}" type="pres">
      <dgm:prSet presAssocID="{1B90D0DA-339B-4294-981C-F86D9C7599F6}" presName="background2" presStyleLbl="node2" presStyleIdx="0" presStyleCnt="2"/>
      <dgm:spPr/>
      <dgm:t>
        <a:bodyPr/>
        <a:lstStyle/>
        <a:p>
          <a:endParaRPr lang="en-US"/>
        </a:p>
      </dgm:t>
    </dgm:pt>
    <dgm:pt modelId="{336A5C5D-24F2-4F4A-8FCB-D3C8A9949573}" type="pres">
      <dgm:prSet presAssocID="{1B90D0DA-339B-4294-981C-F86D9C7599F6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A389EC6-5EF2-4A21-93D2-A163006996B1}" type="pres">
      <dgm:prSet presAssocID="{1B90D0DA-339B-4294-981C-F86D9C7599F6}" presName="hierChild3" presStyleCnt="0"/>
      <dgm:spPr/>
      <dgm:t>
        <a:bodyPr/>
        <a:lstStyle/>
        <a:p>
          <a:endParaRPr lang="en-US"/>
        </a:p>
      </dgm:t>
    </dgm:pt>
    <dgm:pt modelId="{23A2BD80-609E-4186-BCDD-A27FD232BD5E}" type="pres">
      <dgm:prSet presAssocID="{DF561A09-E321-41AD-99B6-32937AA26250}" presName="Name17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6D6F96BC-5A74-43E2-A65B-0184F2291502}" type="pres">
      <dgm:prSet presAssocID="{F67A0D0E-9017-409C-B711-ADFB42B4EE0C}" presName="hierRoot3" presStyleCnt="0"/>
      <dgm:spPr/>
      <dgm:t>
        <a:bodyPr/>
        <a:lstStyle/>
        <a:p>
          <a:endParaRPr lang="en-US"/>
        </a:p>
      </dgm:t>
    </dgm:pt>
    <dgm:pt modelId="{09A2CD4A-59C8-431D-A101-F82705DB3F9F}" type="pres">
      <dgm:prSet presAssocID="{F67A0D0E-9017-409C-B711-ADFB42B4EE0C}" presName="composite3" presStyleCnt="0"/>
      <dgm:spPr/>
      <dgm:t>
        <a:bodyPr/>
        <a:lstStyle/>
        <a:p>
          <a:endParaRPr lang="en-US"/>
        </a:p>
      </dgm:t>
    </dgm:pt>
    <dgm:pt modelId="{CD758949-0B84-4108-B3DE-9AA83EE40199}" type="pres">
      <dgm:prSet presAssocID="{F67A0D0E-9017-409C-B711-ADFB42B4EE0C}" presName="background3" presStyleLbl="node3" presStyleIdx="0" presStyleCnt="4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1EBF3E13-A1F6-41D0-A3B4-3A4F1F4E17A0}" type="pres">
      <dgm:prSet presAssocID="{F67A0D0E-9017-409C-B711-ADFB42B4EE0C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166FBFD-D302-4A16-B121-86B348FAF8C8}" type="pres">
      <dgm:prSet presAssocID="{F67A0D0E-9017-409C-B711-ADFB42B4EE0C}" presName="hierChild4" presStyleCnt="0"/>
      <dgm:spPr/>
      <dgm:t>
        <a:bodyPr/>
        <a:lstStyle/>
        <a:p>
          <a:endParaRPr lang="en-US"/>
        </a:p>
      </dgm:t>
    </dgm:pt>
    <dgm:pt modelId="{3052D502-6FC1-452F-9CD9-D80670647B67}" type="pres">
      <dgm:prSet presAssocID="{962ABE78-9CE6-4096-97D8-531A98820960}" presName="Name17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BAF6746A-FB02-4F78-9B05-10380E09C8AD}" type="pres">
      <dgm:prSet presAssocID="{0C08C2BB-9A9A-4A8C-8B9A-8FEE17480634}" presName="hierRoot3" presStyleCnt="0"/>
      <dgm:spPr/>
      <dgm:t>
        <a:bodyPr/>
        <a:lstStyle/>
        <a:p>
          <a:endParaRPr lang="en-US"/>
        </a:p>
      </dgm:t>
    </dgm:pt>
    <dgm:pt modelId="{180283F1-9913-4F97-86DC-3F7C1CABBF5E}" type="pres">
      <dgm:prSet presAssocID="{0C08C2BB-9A9A-4A8C-8B9A-8FEE17480634}" presName="composite3" presStyleCnt="0"/>
      <dgm:spPr/>
      <dgm:t>
        <a:bodyPr/>
        <a:lstStyle/>
        <a:p>
          <a:endParaRPr lang="en-US"/>
        </a:p>
      </dgm:t>
    </dgm:pt>
    <dgm:pt modelId="{C233481A-DEC0-4116-8C2B-8F40DD59A92C}" type="pres">
      <dgm:prSet presAssocID="{0C08C2BB-9A9A-4A8C-8B9A-8FEE17480634}" presName="background3" presStyleLbl="node3" presStyleIdx="1" presStyleCnt="4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337268CF-C328-474E-830E-5E1EC6EE1EE0}" type="pres">
      <dgm:prSet presAssocID="{0C08C2BB-9A9A-4A8C-8B9A-8FEE17480634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FDCD0A6-A031-4DE9-A4F1-A8B1C80FA2BD}" type="pres">
      <dgm:prSet presAssocID="{0C08C2BB-9A9A-4A8C-8B9A-8FEE17480634}" presName="hierChild4" presStyleCnt="0"/>
      <dgm:spPr/>
      <dgm:t>
        <a:bodyPr/>
        <a:lstStyle/>
        <a:p>
          <a:endParaRPr lang="en-US"/>
        </a:p>
      </dgm:t>
    </dgm:pt>
    <dgm:pt modelId="{A8531997-1D65-4B67-A118-DE497DFFB233}" type="pres">
      <dgm:prSet presAssocID="{25E0A481-3302-453B-8B05-8ACFE0A01E29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0855E20E-83E5-47BE-A3EB-DCC4EB02CC9B}" type="pres">
      <dgm:prSet presAssocID="{BC92E671-D04D-472A-8DB9-3205C786B886}" presName="hierRoot2" presStyleCnt="0"/>
      <dgm:spPr/>
      <dgm:t>
        <a:bodyPr/>
        <a:lstStyle/>
        <a:p>
          <a:endParaRPr lang="en-US"/>
        </a:p>
      </dgm:t>
    </dgm:pt>
    <dgm:pt modelId="{B6D48999-EEF6-48BB-8FB6-35DE7959008E}" type="pres">
      <dgm:prSet presAssocID="{BC92E671-D04D-472A-8DB9-3205C786B886}" presName="composite2" presStyleCnt="0"/>
      <dgm:spPr/>
      <dgm:t>
        <a:bodyPr/>
        <a:lstStyle/>
        <a:p>
          <a:endParaRPr lang="en-US"/>
        </a:p>
      </dgm:t>
    </dgm:pt>
    <dgm:pt modelId="{B9265FB5-34C4-4CFF-BCD3-1EC097C8C9D5}" type="pres">
      <dgm:prSet presAssocID="{BC92E671-D04D-472A-8DB9-3205C786B886}" presName="background2" presStyleLbl="node2" presStyleIdx="1" presStyleCnt="2"/>
      <dgm:spPr/>
      <dgm:t>
        <a:bodyPr/>
        <a:lstStyle/>
        <a:p>
          <a:endParaRPr lang="en-US"/>
        </a:p>
      </dgm:t>
    </dgm:pt>
    <dgm:pt modelId="{61F55E42-F912-4E96-B812-A1696BECD7D0}" type="pres">
      <dgm:prSet presAssocID="{BC92E671-D04D-472A-8DB9-3205C786B88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613E82-2F22-41E9-B966-1FF180B7C703}" type="pres">
      <dgm:prSet presAssocID="{BC92E671-D04D-472A-8DB9-3205C786B886}" presName="hierChild3" presStyleCnt="0"/>
      <dgm:spPr/>
      <dgm:t>
        <a:bodyPr/>
        <a:lstStyle/>
        <a:p>
          <a:endParaRPr lang="en-US"/>
        </a:p>
      </dgm:t>
    </dgm:pt>
    <dgm:pt modelId="{19AA83EA-BBF1-4BD9-9871-4D4AA20AECD0}" type="pres">
      <dgm:prSet presAssocID="{245ABFF1-DA93-465C-8B72-7587418E3DFE}" presName="Name17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C7811579-4227-49D6-994F-EF872426BD1B}" type="pres">
      <dgm:prSet presAssocID="{A0F8ED00-98E2-47F8-95F6-1C02F208CC51}" presName="hierRoot3" presStyleCnt="0"/>
      <dgm:spPr/>
      <dgm:t>
        <a:bodyPr/>
        <a:lstStyle/>
        <a:p>
          <a:endParaRPr lang="en-US"/>
        </a:p>
      </dgm:t>
    </dgm:pt>
    <dgm:pt modelId="{E7E42484-1D64-42B5-BAF0-77C3106EA98D}" type="pres">
      <dgm:prSet presAssocID="{A0F8ED00-98E2-47F8-95F6-1C02F208CC51}" presName="composite3" presStyleCnt="0"/>
      <dgm:spPr/>
      <dgm:t>
        <a:bodyPr/>
        <a:lstStyle/>
        <a:p>
          <a:endParaRPr lang="en-US"/>
        </a:p>
      </dgm:t>
    </dgm:pt>
    <dgm:pt modelId="{28574539-4082-488B-B12A-CFDDFD54F806}" type="pres">
      <dgm:prSet presAssocID="{A0F8ED00-98E2-47F8-95F6-1C02F208CC51}" presName="background3" presStyleLbl="node3" presStyleIdx="2" presStyleCnt="4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A09043E4-FAAF-45CA-A6B4-2DA5D9F1C1E7}" type="pres">
      <dgm:prSet presAssocID="{A0F8ED00-98E2-47F8-95F6-1C02F208CC51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8B5A79B-3DD8-4DA8-AE76-2D75D7E68B73}" type="pres">
      <dgm:prSet presAssocID="{A0F8ED00-98E2-47F8-95F6-1C02F208CC51}" presName="hierChild4" presStyleCnt="0"/>
      <dgm:spPr/>
      <dgm:t>
        <a:bodyPr/>
        <a:lstStyle/>
        <a:p>
          <a:endParaRPr lang="en-US"/>
        </a:p>
      </dgm:t>
    </dgm:pt>
    <dgm:pt modelId="{930C00CE-98F3-41C4-8171-7D448C291614}" type="pres">
      <dgm:prSet presAssocID="{D9EA8577-5076-44BA-BFCA-42970C43969A}" presName="Name17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2944FB9D-B9D0-4041-9D88-A22CE21C9674}" type="pres">
      <dgm:prSet presAssocID="{893A9227-CDFC-4661-9225-CEDEDB7E6A4A}" presName="hierRoot3" presStyleCnt="0"/>
      <dgm:spPr/>
      <dgm:t>
        <a:bodyPr/>
        <a:lstStyle/>
        <a:p>
          <a:endParaRPr lang="en-US"/>
        </a:p>
      </dgm:t>
    </dgm:pt>
    <dgm:pt modelId="{F8D12555-BD9D-46F0-90C7-05AB5BAA0AFD}" type="pres">
      <dgm:prSet presAssocID="{893A9227-CDFC-4661-9225-CEDEDB7E6A4A}" presName="composite3" presStyleCnt="0"/>
      <dgm:spPr/>
      <dgm:t>
        <a:bodyPr/>
        <a:lstStyle/>
        <a:p>
          <a:endParaRPr lang="en-US"/>
        </a:p>
      </dgm:t>
    </dgm:pt>
    <dgm:pt modelId="{77F215AC-1933-481E-81E4-3BE77191FCE9}" type="pres">
      <dgm:prSet presAssocID="{893A9227-CDFC-4661-9225-CEDEDB7E6A4A}" presName="background3" presStyleLbl="node3" presStyleIdx="3" presStyleCnt="4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0DD39A9A-DC92-4F75-94B1-C58DE0B56C71}" type="pres">
      <dgm:prSet presAssocID="{893A9227-CDFC-4661-9225-CEDEDB7E6A4A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53A732-9AA2-42FD-BDEF-2FF4A1D6C3E3}" type="pres">
      <dgm:prSet presAssocID="{893A9227-CDFC-4661-9225-CEDEDB7E6A4A}" presName="hierChild4" presStyleCnt="0"/>
      <dgm:spPr/>
      <dgm:t>
        <a:bodyPr/>
        <a:lstStyle/>
        <a:p>
          <a:endParaRPr lang="en-US"/>
        </a:p>
      </dgm:t>
    </dgm:pt>
  </dgm:ptLst>
  <dgm:cxnLst>
    <dgm:cxn modelId="{69C3BA6C-A295-49C6-A564-58F64E1736FB}" type="presOf" srcId="{0C08C2BB-9A9A-4A8C-8B9A-8FEE17480634}" destId="{337268CF-C328-474E-830E-5E1EC6EE1EE0}" srcOrd="0" destOrd="0" presId="urn:microsoft.com/office/officeart/2005/8/layout/hierarchy1"/>
    <dgm:cxn modelId="{B3E4029B-02BB-4A3A-9804-9BFBE5CB2540}" srcId="{BC92E671-D04D-472A-8DB9-3205C786B886}" destId="{A0F8ED00-98E2-47F8-95F6-1C02F208CC51}" srcOrd="0" destOrd="0" parTransId="{245ABFF1-DA93-465C-8B72-7587418E3DFE}" sibTransId="{4D2598E4-B053-4FAF-9A2B-2F6056A49491}"/>
    <dgm:cxn modelId="{340CD6C1-FB8D-4E21-95AF-6D3B28D1B32C}" type="presOf" srcId="{25E0A481-3302-453B-8B05-8ACFE0A01E29}" destId="{A8531997-1D65-4B67-A118-DE497DFFB233}" srcOrd="0" destOrd="0" presId="urn:microsoft.com/office/officeart/2005/8/layout/hierarchy1"/>
    <dgm:cxn modelId="{86EF2E87-556C-4D18-BEEF-0DB43119688B}" srcId="{BC92E671-D04D-472A-8DB9-3205C786B886}" destId="{893A9227-CDFC-4661-9225-CEDEDB7E6A4A}" srcOrd="1" destOrd="0" parTransId="{D9EA8577-5076-44BA-BFCA-42970C43969A}" sibTransId="{026991D0-F193-4F3C-8F64-975D9451CEB0}"/>
    <dgm:cxn modelId="{AAC4ECA5-66CB-47AB-A364-18D236D9E78B}" type="presOf" srcId="{CA06572B-A482-40F1-AA11-C0DAEC5B9F4F}" destId="{C3791ACE-926F-4F3A-9E01-280E9FF436AA}" srcOrd="0" destOrd="0" presId="urn:microsoft.com/office/officeart/2005/8/layout/hierarchy1"/>
    <dgm:cxn modelId="{AD5ABF75-2C65-41DA-A604-F64DAE5F6878}" type="presOf" srcId="{DF561A09-E321-41AD-99B6-32937AA26250}" destId="{23A2BD80-609E-4186-BCDD-A27FD232BD5E}" srcOrd="0" destOrd="0" presId="urn:microsoft.com/office/officeart/2005/8/layout/hierarchy1"/>
    <dgm:cxn modelId="{D7C41656-F486-451B-8089-74E7B7404CFC}" type="presOf" srcId="{962ABE78-9CE6-4096-97D8-531A98820960}" destId="{3052D502-6FC1-452F-9CD9-D80670647B67}" srcOrd="0" destOrd="0" presId="urn:microsoft.com/office/officeart/2005/8/layout/hierarchy1"/>
    <dgm:cxn modelId="{2E4BD1DF-02D8-40CB-AE53-629FF60AE723}" srcId="{CA06572B-A482-40F1-AA11-C0DAEC5B9F4F}" destId="{BC92E671-D04D-472A-8DB9-3205C786B886}" srcOrd="1" destOrd="0" parTransId="{25E0A481-3302-453B-8B05-8ACFE0A01E29}" sibTransId="{ABC375E2-A572-46CF-B19B-0B8A2A961895}"/>
    <dgm:cxn modelId="{E9F9CC94-E461-4416-93A8-CDDCBDC29646}" type="presOf" srcId="{893A9227-CDFC-4661-9225-CEDEDB7E6A4A}" destId="{0DD39A9A-DC92-4F75-94B1-C58DE0B56C71}" srcOrd="0" destOrd="0" presId="urn:microsoft.com/office/officeart/2005/8/layout/hierarchy1"/>
    <dgm:cxn modelId="{DC2948AE-7172-47A3-BD0A-3735E4A5E4A2}" srcId="{1B90D0DA-339B-4294-981C-F86D9C7599F6}" destId="{F67A0D0E-9017-409C-B711-ADFB42B4EE0C}" srcOrd="0" destOrd="0" parTransId="{DF561A09-E321-41AD-99B6-32937AA26250}" sibTransId="{2884476B-A828-404D-ADFE-A1368DF38197}"/>
    <dgm:cxn modelId="{5D9F7EB4-1F66-4366-915A-5DE45D820188}" srcId="{17D2F614-A204-414F-93F6-23B0FCA00BE9}" destId="{CA06572B-A482-40F1-AA11-C0DAEC5B9F4F}" srcOrd="0" destOrd="0" parTransId="{96626C0D-9EFE-4B05-9D4D-585DDCCCDA34}" sibTransId="{83E7C627-7106-42D7-A375-1546B3DA4DD7}"/>
    <dgm:cxn modelId="{A2619C75-B5E9-4748-BB26-D6DF45ECABD4}" type="presOf" srcId="{1B90D0DA-339B-4294-981C-F86D9C7599F6}" destId="{336A5C5D-24F2-4F4A-8FCB-D3C8A9949573}" srcOrd="0" destOrd="0" presId="urn:microsoft.com/office/officeart/2005/8/layout/hierarchy1"/>
    <dgm:cxn modelId="{924587BD-F21F-47AA-8DB8-9FEE45E6B9B6}" type="presOf" srcId="{F67A0D0E-9017-409C-B711-ADFB42B4EE0C}" destId="{1EBF3E13-A1F6-41D0-A3B4-3A4F1F4E17A0}" srcOrd="0" destOrd="0" presId="urn:microsoft.com/office/officeart/2005/8/layout/hierarchy1"/>
    <dgm:cxn modelId="{7E35C789-7D90-4F39-AB64-A62EB76030E3}" srcId="{CA06572B-A482-40F1-AA11-C0DAEC5B9F4F}" destId="{1B90D0DA-339B-4294-981C-F86D9C7599F6}" srcOrd="0" destOrd="0" parTransId="{1D77983D-6DB5-404B-8A13-79BB0F6D1C9A}" sibTransId="{4C5B3907-D338-4B8E-91E3-C390BF25F76F}"/>
    <dgm:cxn modelId="{4922C6BD-3901-424A-99D8-CC87B2F7086B}" type="presOf" srcId="{BC92E671-D04D-472A-8DB9-3205C786B886}" destId="{61F55E42-F912-4E96-B812-A1696BECD7D0}" srcOrd="0" destOrd="0" presId="urn:microsoft.com/office/officeart/2005/8/layout/hierarchy1"/>
    <dgm:cxn modelId="{377F2C7B-EED8-4DBB-8AE7-257C5CF43F09}" srcId="{1B90D0DA-339B-4294-981C-F86D9C7599F6}" destId="{0C08C2BB-9A9A-4A8C-8B9A-8FEE17480634}" srcOrd="1" destOrd="0" parTransId="{962ABE78-9CE6-4096-97D8-531A98820960}" sibTransId="{C36A38AA-20AA-49E0-A32E-806676D260B7}"/>
    <dgm:cxn modelId="{FE5B487B-19C7-4324-8C48-35DC40A6448B}" type="presOf" srcId="{A0F8ED00-98E2-47F8-95F6-1C02F208CC51}" destId="{A09043E4-FAAF-45CA-A6B4-2DA5D9F1C1E7}" srcOrd="0" destOrd="0" presId="urn:microsoft.com/office/officeart/2005/8/layout/hierarchy1"/>
    <dgm:cxn modelId="{9A7C5AE6-6929-46ED-AF4A-622DC6BFC572}" type="presOf" srcId="{245ABFF1-DA93-465C-8B72-7587418E3DFE}" destId="{19AA83EA-BBF1-4BD9-9871-4D4AA20AECD0}" srcOrd="0" destOrd="0" presId="urn:microsoft.com/office/officeart/2005/8/layout/hierarchy1"/>
    <dgm:cxn modelId="{36A75174-442A-47EF-B2A8-61193EB8DFEA}" type="presOf" srcId="{D9EA8577-5076-44BA-BFCA-42970C43969A}" destId="{930C00CE-98F3-41C4-8171-7D448C291614}" srcOrd="0" destOrd="0" presId="urn:microsoft.com/office/officeart/2005/8/layout/hierarchy1"/>
    <dgm:cxn modelId="{C487F45C-3683-4759-BB87-BA3122744819}" type="presOf" srcId="{1D77983D-6DB5-404B-8A13-79BB0F6D1C9A}" destId="{C561D238-671E-4AAE-B51E-3C3D5AC1E03D}" srcOrd="0" destOrd="0" presId="urn:microsoft.com/office/officeart/2005/8/layout/hierarchy1"/>
    <dgm:cxn modelId="{0AC3C206-C141-4C4A-AE4C-D6F3DA0AFFBD}" type="presOf" srcId="{17D2F614-A204-414F-93F6-23B0FCA00BE9}" destId="{FA1471B1-8222-4227-BDD6-F46CCFC99F81}" srcOrd="0" destOrd="0" presId="urn:microsoft.com/office/officeart/2005/8/layout/hierarchy1"/>
    <dgm:cxn modelId="{9C407964-58E5-4DED-981B-409C9027ACBD}" type="presParOf" srcId="{FA1471B1-8222-4227-BDD6-F46CCFC99F81}" destId="{16A957C1-800F-467E-ACEF-6DB250D782F0}" srcOrd="0" destOrd="0" presId="urn:microsoft.com/office/officeart/2005/8/layout/hierarchy1"/>
    <dgm:cxn modelId="{C3A5996C-C18C-4B1F-BFB1-949A1403A6E1}" type="presParOf" srcId="{16A957C1-800F-467E-ACEF-6DB250D782F0}" destId="{62EF343D-B59C-4926-9448-BF2E1F821FE2}" srcOrd="0" destOrd="0" presId="urn:microsoft.com/office/officeart/2005/8/layout/hierarchy1"/>
    <dgm:cxn modelId="{8D700A3B-9166-4A8C-A16B-DC778D80637C}" type="presParOf" srcId="{62EF343D-B59C-4926-9448-BF2E1F821FE2}" destId="{54060157-651E-4123-8115-EC9EE37495E0}" srcOrd="0" destOrd="0" presId="urn:microsoft.com/office/officeart/2005/8/layout/hierarchy1"/>
    <dgm:cxn modelId="{637D3BD1-1E10-4ED2-A860-C3F0AB94441F}" type="presParOf" srcId="{62EF343D-B59C-4926-9448-BF2E1F821FE2}" destId="{C3791ACE-926F-4F3A-9E01-280E9FF436AA}" srcOrd="1" destOrd="0" presId="urn:microsoft.com/office/officeart/2005/8/layout/hierarchy1"/>
    <dgm:cxn modelId="{F356633A-EBCC-4EDA-8095-B572DE5016A9}" type="presParOf" srcId="{16A957C1-800F-467E-ACEF-6DB250D782F0}" destId="{6186E465-2FBC-4F39-94DD-DEFCB340B071}" srcOrd="1" destOrd="0" presId="urn:microsoft.com/office/officeart/2005/8/layout/hierarchy1"/>
    <dgm:cxn modelId="{4BFF9AA8-DB6C-46FB-BB69-866881AC4C1C}" type="presParOf" srcId="{6186E465-2FBC-4F39-94DD-DEFCB340B071}" destId="{C561D238-671E-4AAE-B51E-3C3D5AC1E03D}" srcOrd="0" destOrd="0" presId="urn:microsoft.com/office/officeart/2005/8/layout/hierarchy1"/>
    <dgm:cxn modelId="{E7F00440-AEF7-4191-844F-7BFEF70972FA}" type="presParOf" srcId="{6186E465-2FBC-4F39-94DD-DEFCB340B071}" destId="{4A67A80F-67BC-4D6E-9AD4-67A58C1AA038}" srcOrd="1" destOrd="0" presId="urn:microsoft.com/office/officeart/2005/8/layout/hierarchy1"/>
    <dgm:cxn modelId="{D714E479-7519-4E15-8E72-78F03AB65328}" type="presParOf" srcId="{4A67A80F-67BC-4D6E-9AD4-67A58C1AA038}" destId="{D4A8335C-3116-4959-9F20-41F61728C811}" srcOrd="0" destOrd="0" presId="urn:microsoft.com/office/officeart/2005/8/layout/hierarchy1"/>
    <dgm:cxn modelId="{8FD95C1D-5EA4-46A7-A0C2-5C8C1AAFCDBE}" type="presParOf" srcId="{D4A8335C-3116-4959-9F20-41F61728C811}" destId="{636857F8-7A11-4296-980B-02D4269B17CE}" srcOrd="0" destOrd="0" presId="urn:microsoft.com/office/officeart/2005/8/layout/hierarchy1"/>
    <dgm:cxn modelId="{2F87CB59-858F-498F-84D2-20C6401EC58A}" type="presParOf" srcId="{D4A8335C-3116-4959-9F20-41F61728C811}" destId="{336A5C5D-24F2-4F4A-8FCB-D3C8A9949573}" srcOrd="1" destOrd="0" presId="urn:microsoft.com/office/officeart/2005/8/layout/hierarchy1"/>
    <dgm:cxn modelId="{2CDB7195-4CCB-4FED-8F11-C6ED39E0DF15}" type="presParOf" srcId="{4A67A80F-67BC-4D6E-9AD4-67A58C1AA038}" destId="{BA389EC6-5EF2-4A21-93D2-A163006996B1}" srcOrd="1" destOrd="0" presId="urn:microsoft.com/office/officeart/2005/8/layout/hierarchy1"/>
    <dgm:cxn modelId="{A9D4C0AD-EA39-43A2-8E9B-00ED59B4C0CC}" type="presParOf" srcId="{BA389EC6-5EF2-4A21-93D2-A163006996B1}" destId="{23A2BD80-609E-4186-BCDD-A27FD232BD5E}" srcOrd="0" destOrd="0" presId="urn:microsoft.com/office/officeart/2005/8/layout/hierarchy1"/>
    <dgm:cxn modelId="{08BE46E5-AD72-4397-921B-63A10811E3AF}" type="presParOf" srcId="{BA389EC6-5EF2-4A21-93D2-A163006996B1}" destId="{6D6F96BC-5A74-43E2-A65B-0184F2291502}" srcOrd="1" destOrd="0" presId="urn:microsoft.com/office/officeart/2005/8/layout/hierarchy1"/>
    <dgm:cxn modelId="{AF9A6C0D-475D-42EC-824D-E5AC16738D1A}" type="presParOf" srcId="{6D6F96BC-5A74-43E2-A65B-0184F2291502}" destId="{09A2CD4A-59C8-431D-A101-F82705DB3F9F}" srcOrd="0" destOrd="0" presId="urn:microsoft.com/office/officeart/2005/8/layout/hierarchy1"/>
    <dgm:cxn modelId="{9BC07DD3-7064-49EF-98EE-F15AF11DD30F}" type="presParOf" srcId="{09A2CD4A-59C8-431D-A101-F82705DB3F9F}" destId="{CD758949-0B84-4108-B3DE-9AA83EE40199}" srcOrd="0" destOrd="0" presId="urn:microsoft.com/office/officeart/2005/8/layout/hierarchy1"/>
    <dgm:cxn modelId="{D9621661-0275-45A6-BEB0-52D3475466A2}" type="presParOf" srcId="{09A2CD4A-59C8-431D-A101-F82705DB3F9F}" destId="{1EBF3E13-A1F6-41D0-A3B4-3A4F1F4E17A0}" srcOrd="1" destOrd="0" presId="urn:microsoft.com/office/officeart/2005/8/layout/hierarchy1"/>
    <dgm:cxn modelId="{0ECFDC9B-FDA3-4B91-BF07-944D450DCA03}" type="presParOf" srcId="{6D6F96BC-5A74-43E2-A65B-0184F2291502}" destId="{3166FBFD-D302-4A16-B121-86B348FAF8C8}" srcOrd="1" destOrd="0" presId="urn:microsoft.com/office/officeart/2005/8/layout/hierarchy1"/>
    <dgm:cxn modelId="{201BB541-E7F9-4B67-8683-FED807638380}" type="presParOf" srcId="{BA389EC6-5EF2-4A21-93D2-A163006996B1}" destId="{3052D502-6FC1-452F-9CD9-D80670647B67}" srcOrd="2" destOrd="0" presId="urn:microsoft.com/office/officeart/2005/8/layout/hierarchy1"/>
    <dgm:cxn modelId="{7FA154C6-7203-4C48-9649-8EC6ED1B3172}" type="presParOf" srcId="{BA389EC6-5EF2-4A21-93D2-A163006996B1}" destId="{BAF6746A-FB02-4F78-9B05-10380E09C8AD}" srcOrd="3" destOrd="0" presId="urn:microsoft.com/office/officeart/2005/8/layout/hierarchy1"/>
    <dgm:cxn modelId="{CCF8542A-8B56-4B4C-A330-4D76DF974A48}" type="presParOf" srcId="{BAF6746A-FB02-4F78-9B05-10380E09C8AD}" destId="{180283F1-9913-4F97-86DC-3F7C1CABBF5E}" srcOrd="0" destOrd="0" presId="urn:microsoft.com/office/officeart/2005/8/layout/hierarchy1"/>
    <dgm:cxn modelId="{B02B649A-FCB4-45C5-84CD-E7986F07AC7E}" type="presParOf" srcId="{180283F1-9913-4F97-86DC-3F7C1CABBF5E}" destId="{C233481A-DEC0-4116-8C2B-8F40DD59A92C}" srcOrd="0" destOrd="0" presId="urn:microsoft.com/office/officeart/2005/8/layout/hierarchy1"/>
    <dgm:cxn modelId="{CA821390-D181-49F7-903C-0A0806904797}" type="presParOf" srcId="{180283F1-9913-4F97-86DC-3F7C1CABBF5E}" destId="{337268CF-C328-474E-830E-5E1EC6EE1EE0}" srcOrd="1" destOrd="0" presId="urn:microsoft.com/office/officeart/2005/8/layout/hierarchy1"/>
    <dgm:cxn modelId="{5C3AE965-26D1-489D-991E-73E04262BAE8}" type="presParOf" srcId="{BAF6746A-FB02-4F78-9B05-10380E09C8AD}" destId="{2FDCD0A6-A031-4DE9-A4F1-A8B1C80FA2BD}" srcOrd="1" destOrd="0" presId="urn:microsoft.com/office/officeart/2005/8/layout/hierarchy1"/>
    <dgm:cxn modelId="{84BEE481-90FD-49C8-9556-AB03920CA950}" type="presParOf" srcId="{6186E465-2FBC-4F39-94DD-DEFCB340B071}" destId="{A8531997-1D65-4B67-A118-DE497DFFB233}" srcOrd="2" destOrd="0" presId="urn:microsoft.com/office/officeart/2005/8/layout/hierarchy1"/>
    <dgm:cxn modelId="{6CF69134-09E4-4FE1-A20B-EF4BA931B1E1}" type="presParOf" srcId="{6186E465-2FBC-4F39-94DD-DEFCB340B071}" destId="{0855E20E-83E5-47BE-A3EB-DCC4EB02CC9B}" srcOrd="3" destOrd="0" presId="urn:microsoft.com/office/officeart/2005/8/layout/hierarchy1"/>
    <dgm:cxn modelId="{B151CFB3-D654-43B3-86F7-943866BC9785}" type="presParOf" srcId="{0855E20E-83E5-47BE-A3EB-DCC4EB02CC9B}" destId="{B6D48999-EEF6-48BB-8FB6-35DE7959008E}" srcOrd="0" destOrd="0" presId="urn:microsoft.com/office/officeart/2005/8/layout/hierarchy1"/>
    <dgm:cxn modelId="{D8F9B7AF-01B5-484A-92F4-1D6262771F1A}" type="presParOf" srcId="{B6D48999-EEF6-48BB-8FB6-35DE7959008E}" destId="{B9265FB5-34C4-4CFF-BCD3-1EC097C8C9D5}" srcOrd="0" destOrd="0" presId="urn:microsoft.com/office/officeart/2005/8/layout/hierarchy1"/>
    <dgm:cxn modelId="{396B00E8-3CDA-4237-89D3-6F8594C98A53}" type="presParOf" srcId="{B6D48999-EEF6-48BB-8FB6-35DE7959008E}" destId="{61F55E42-F912-4E96-B812-A1696BECD7D0}" srcOrd="1" destOrd="0" presId="urn:microsoft.com/office/officeart/2005/8/layout/hierarchy1"/>
    <dgm:cxn modelId="{B055A968-1A5C-42D1-9212-DCBE6A48D0F1}" type="presParOf" srcId="{0855E20E-83E5-47BE-A3EB-DCC4EB02CC9B}" destId="{A2613E82-2F22-41E9-B966-1FF180B7C703}" srcOrd="1" destOrd="0" presId="urn:microsoft.com/office/officeart/2005/8/layout/hierarchy1"/>
    <dgm:cxn modelId="{B92B4D0D-7DBD-4654-920D-1119DE2229D8}" type="presParOf" srcId="{A2613E82-2F22-41E9-B966-1FF180B7C703}" destId="{19AA83EA-BBF1-4BD9-9871-4D4AA20AECD0}" srcOrd="0" destOrd="0" presId="urn:microsoft.com/office/officeart/2005/8/layout/hierarchy1"/>
    <dgm:cxn modelId="{BFC996B9-DACF-4844-8E96-891B28D39B29}" type="presParOf" srcId="{A2613E82-2F22-41E9-B966-1FF180B7C703}" destId="{C7811579-4227-49D6-994F-EF872426BD1B}" srcOrd="1" destOrd="0" presId="urn:microsoft.com/office/officeart/2005/8/layout/hierarchy1"/>
    <dgm:cxn modelId="{E7C8D372-BBC8-4883-9712-26CA018F7825}" type="presParOf" srcId="{C7811579-4227-49D6-994F-EF872426BD1B}" destId="{E7E42484-1D64-42B5-BAF0-77C3106EA98D}" srcOrd="0" destOrd="0" presId="urn:microsoft.com/office/officeart/2005/8/layout/hierarchy1"/>
    <dgm:cxn modelId="{F50FEDE3-483D-4F3A-8A8F-D7E7F39921B7}" type="presParOf" srcId="{E7E42484-1D64-42B5-BAF0-77C3106EA98D}" destId="{28574539-4082-488B-B12A-CFDDFD54F806}" srcOrd="0" destOrd="0" presId="urn:microsoft.com/office/officeart/2005/8/layout/hierarchy1"/>
    <dgm:cxn modelId="{DB81057F-49C0-4B71-8311-F2F7BCC675D3}" type="presParOf" srcId="{E7E42484-1D64-42B5-BAF0-77C3106EA98D}" destId="{A09043E4-FAAF-45CA-A6B4-2DA5D9F1C1E7}" srcOrd="1" destOrd="0" presId="urn:microsoft.com/office/officeart/2005/8/layout/hierarchy1"/>
    <dgm:cxn modelId="{35EEE0A9-3A48-484A-BDB1-3BCDCB4BEC83}" type="presParOf" srcId="{C7811579-4227-49D6-994F-EF872426BD1B}" destId="{28B5A79B-3DD8-4DA8-AE76-2D75D7E68B73}" srcOrd="1" destOrd="0" presId="urn:microsoft.com/office/officeart/2005/8/layout/hierarchy1"/>
    <dgm:cxn modelId="{F06DB323-8BD2-4D7B-8CC7-1A06E02F4ADC}" type="presParOf" srcId="{A2613E82-2F22-41E9-B966-1FF180B7C703}" destId="{930C00CE-98F3-41C4-8171-7D448C291614}" srcOrd="2" destOrd="0" presId="urn:microsoft.com/office/officeart/2005/8/layout/hierarchy1"/>
    <dgm:cxn modelId="{1693C10C-D985-42BF-AC4C-71EFEC7339CA}" type="presParOf" srcId="{A2613E82-2F22-41E9-B966-1FF180B7C703}" destId="{2944FB9D-B9D0-4041-9D88-A22CE21C9674}" srcOrd="3" destOrd="0" presId="urn:microsoft.com/office/officeart/2005/8/layout/hierarchy1"/>
    <dgm:cxn modelId="{94777D21-2B13-41C3-BF10-6ED1929BC72E}" type="presParOf" srcId="{2944FB9D-B9D0-4041-9D88-A22CE21C9674}" destId="{F8D12555-BD9D-46F0-90C7-05AB5BAA0AFD}" srcOrd="0" destOrd="0" presId="urn:microsoft.com/office/officeart/2005/8/layout/hierarchy1"/>
    <dgm:cxn modelId="{229D1020-8B26-4A3D-B5EC-5AFE46F7FDA4}" type="presParOf" srcId="{F8D12555-BD9D-46F0-90C7-05AB5BAA0AFD}" destId="{77F215AC-1933-481E-81E4-3BE77191FCE9}" srcOrd="0" destOrd="0" presId="urn:microsoft.com/office/officeart/2005/8/layout/hierarchy1"/>
    <dgm:cxn modelId="{51DD7A55-78A9-488F-AA3F-DB1366D659C3}" type="presParOf" srcId="{F8D12555-BD9D-46F0-90C7-05AB5BAA0AFD}" destId="{0DD39A9A-DC92-4F75-94B1-C58DE0B56C71}" srcOrd="1" destOrd="0" presId="urn:microsoft.com/office/officeart/2005/8/layout/hierarchy1"/>
    <dgm:cxn modelId="{39031FBB-A3D8-41C4-A55B-FBE68D043186}" type="presParOf" srcId="{2944FB9D-B9D0-4041-9D88-A22CE21C9674}" destId="{1553A732-9AA2-42FD-BDEF-2FF4A1D6C3E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C7DB84-367F-46BD-884E-76B205D6C174}" type="doc">
      <dgm:prSet loTypeId="urn:microsoft.com/office/officeart/2005/8/layout/radial6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E747811-7788-498C-8AC1-A74C851AF792}">
      <dgm:prSet phldrT="[Text]" custT="1"/>
      <dgm:spPr/>
      <dgm:t>
        <a:bodyPr/>
        <a:lstStyle/>
        <a:p>
          <a:r>
            <a:rPr lang="en-US" sz="2800" b="1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Computer programs</a:t>
          </a:r>
          <a:endParaRPr lang="en-US" sz="2800" b="1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D3B0DCEC-B765-4924-8257-036D1B5E12AD}" type="parTrans" cxnId="{0768E54B-7DF5-4DFB-8B6A-8A0E0133F45E}">
      <dgm:prSet/>
      <dgm:spPr/>
      <dgm:t>
        <a:bodyPr/>
        <a:lstStyle/>
        <a:p>
          <a:endParaRPr lang="en-US"/>
        </a:p>
      </dgm:t>
    </dgm:pt>
    <dgm:pt modelId="{5D2E82D1-0BCE-431F-80B7-2B46F75902BC}" type="sibTrans" cxnId="{0768E54B-7DF5-4DFB-8B6A-8A0E0133F45E}">
      <dgm:prSet/>
      <dgm:spPr/>
      <dgm:t>
        <a:bodyPr/>
        <a:lstStyle/>
        <a:p>
          <a:endParaRPr lang="en-US"/>
        </a:p>
      </dgm:t>
    </dgm:pt>
    <dgm:pt modelId="{7457D036-7B4E-4017-B7EB-BFCBFC57CE35}">
      <dgm:prSet phldrT="[Text]" custT="1"/>
      <dgm:spPr/>
      <dgm:t>
        <a:bodyPr/>
        <a:lstStyle/>
        <a:p>
          <a:r>
            <a:rPr lang="en-US" sz="2400" b="1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ETABS</a:t>
          </a:r>
          <a:endParaRPr lang="en-US" sz="2400" b="1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2B9C4D0D-4AE3-46D3-BAF7-FD437B0905C1}" type="parTrans" cxnId="{FE109075-1771-43F5-B4A3-119C27B63DCA}">
      <dgm:prSet/>
      <dgm:spPr/>
      <dgm:t>
        <a:bodyPr/>
        <a:lstStyle/>
        <a:p>
          <a:endParaRPr lang="en-US"/>
        </a:p>
      </dgm:t>
    </dgm:pt>
    <dgm:pt modelId="{1B615436-222E-49A9-BA4F-27479C6B05DC}" type="sibTrans" cxnId="{FE109075-1771-43F5-B4A3-119C27B63DCA}">
      <dgm:prSet/>
      <dgm:spPr/>
      <dgm:t>
        <a:bodyPr/>
        <a:lstStyle/>
        <a:p>
          <a:endParaRPr lang="en-US" sz="2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BC77C127-49F4-4BA2-BFEB-4692C6DF69C0}">
      <dgm:prSet phldrT="[Text]" custT="1"/>
      <dgm:spPr/>
      <dgm:t>
        <a:bodyPr/>
        <a:lstStyle/>
        <a:p>
          <a:r>
            <a:rPr lang="en-US" sz="2400" b="1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Word and Excel</a:t>
          </a:r>
          <a:endParaRPr lang="en-US" sz="2400" b="1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9F952C85-56F6-448A-A95A-D5D4340D7A59}" type="parTrans" cxnId="{2177C6F4-7431-4ADF-92CB-BBD593C9D9EF}">
      <dgm:prSet/>
      <dgm:spPr/>
      <dgm:t>
        <a:bodyPr/>
        <a:lstStyle/>
        <a:p>
          <a:endParaRPr lang="en-US"/>
        </a:p>
      </dgm:t>
    </dgm:pt>
    <dgm:pt modelId="{9C8BA356-B93A-4655-9605-D70873E56359}" type="sibTrans" cxnId="{2177C6F4-7431-4ADF-92CB-BBD593C9D9EF}">
      <dgm:prSet/>
      <dgm:spPr/>
      <dgm:t>
        <a:bodyPr/>
        <a:lstStyle/>
        <a:p>
          <a:endParaRPr lang="en-US" sz="2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406C8846-9657-4EEE-8232-AAE6C100DB09}">
      <dgm:prSet phldrT="[Text]" custT="1"/>
      <dgm:spPr/>
      <dgm:t>
        <a:bodyPr/>
        <a:lstStyle/>
        <a:p>
          <a:r>
            <a:rPr lang="en-US" sz="2400" b="1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AutoCAD</a:t>
          </a:r>
          <a:endParaRPr lang="en-US" sz="2400" b="1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B83D31C5-8A95-499A-9781-F39703FF16D0}" type="parTrans" cxnId="{C395160E-D5C8-4B82-BB3C-9AD59A49320A}">
      <dgm:prSet/>
      <dgm:spPr/>
      <dgm:t>
        <a:bodyPr/>
        <a:lstStyle/>
        <a:p>
          <a:endParaRPr lang="en-US"/>
        </a:p>
      </dgm:t>
    </dgm:pt>
    <dgm:pt modelId="{7F55A762-BD9E-470D-97BE-3CDC98CF623F}" type="sibTrans" cxnId="{C395160E-D5C8-4B82-BB3C-9AD59A49320A}">
      <dgm:prSet/>
      <dgm:spPr/>
      <dgm:t>
        <a:bodyPr/>
        <a:lstStyle/>
        <a:p>
          <a:endParaRPr lang="en-US" sz="2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83834224-6D3A-47B6-BEE7-F2A9C741E43A}">
      <dgm:prSet/>
      <dgm:spPr/>
      <dgm:t>
        <a:bodyPr/>
        <a:lstStyle/>
        <a:p>
          <a:endParaRPr lang="en-US" sz="2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7A745F6C-31B5-4049-A70B-AD85ACCF4156}" type="parTrans" cxnId="{F7934105-AD47-46A3-9016-5D1ADA3E1A34}">
      <dgm:prSet/>
      <dgm:spPr/>
      <dgm:t>
        <a:bodyPr/>
        <a:lstStyle/>
        <a:p>
          <a:endParaRPr lang="en-US"/>
        </a:p>
      </dgm:t>
    </dgm:pt>
    <dgm:pt modelId="{DFDC5E09-CBC0-462F-BDF0-88C416413C1E}" type="sibTrans" cxnId="{F7934105-AD47-46A3-9016-5D1ADA3E1A34}">
      <dgm:prSet/>
      <dgm:spPr/>
      <dgm:t>
        <a:bodyPr/>
        <a:lstStyle/>
        <a:p>
          <a:endParaRPr lang="en-US"/>
        </a:p>
      </dgm:t>
    </dgm:pt>
    <dgm:pt modelId="{91CE8979-4613-4C17-8E9F-4055B630C263}">
      <dgm:prSet phldrT="[Text]" custT="1"/>
      <dgm:spPr/>
      <dgm:t>
        <a:bodyPr/>
        <a:lstStyle/>
        <a:p>
          <a:r>
            <a:rPr lang="en-US" sz="2800" b="1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SAFE</a:t>
          </a:r>
          <a:endParaRPr lang="en-US" sz="2800" b="1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14F8CFE1-C5D8-4234-9530-836944411361}" type="parTrans" cxnId="{6B54CD52-B776-4857-BE18-B25EDB5CFB68}">
      <dgm:prSet/>
      <dgm:spPr/>
      <dgm:t>
        <a:bodyPr/>
        <a:lstStyle/>
        <a:p>
          <a:endParaRPr lang="en-US"/>
        </a:p>
      </dgm:t>
    </dgm:pt>
    <dgm:pt modelId="{9A78F9FE-997B-4E77-AB58-866DDF866775}" type="sibTrans" cxnId="{6B54CD52-B776-4857-BE18-B25EDB5CFB68}">
      <dgm:prSet/>
      <dgm:spPr/>
      <dgm:t>
        <a:bodyPr/>
        <a:lstStyle/>
        <a:p>
          <a:endParaRPr lang="en-US"/>
        </a:p>
      </dgm:t>
    </dgm:pt>
    <dgm:pt modelId="{B7F3E28C-4B5A-403C-8014-8606521F2B49}">
      <dgm:prSet phldrT="[Text]" custT="1"/>
      <dgm:spPr/>
      <dgm:t>
        <a:bodyPr/>
        <a:lstStyle/>
        <a:p>
          <a:r>
            <a:rPr lang="en-US" sz="2800" b="1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SAP</a:t>
          </a:r>
        </a:p>
        <a:p>
          <a:r>
            <a:rPr lang="en-US" sz="2800" b="1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2000</a:t>
          </a:r>
          <a:endParaRPr lang="en-US" sz="2800" b="1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9E6E69C3-19CE-4A0C-89D3-A4B4ACECB723}" type="parTrans" cxnId="{78D08F11-4183-4A07-89E7-CC7AEBA21216}">
      <dgm:prSet/>
      <dgm:spPr/>
      <dgm:t>
        <a:bodyPr/>
        <a:lstStyle/>
        <a:p>
          <a:endParaRPr lang="en-US"/>
        </a:p>
      </dgm:t>
    </dgm:pt>
    <dgm:pt modelId="{06360A7A-2A43-4871-9761-7DBF3781D634}" type="sibTrans" cxnId="{78D08F11-4183-4A07-89E7-CC7AEBA21216}">
      <dgm:prSet/>
      <dgm:spPr/>
      <dgm:t>
        <a:bodyPr/>
        <a:lstStyle/>
        <a:p>
          <a:endParaRPr lang="en-US"/>
        </a:p>
      </dgm:t>
    </dgm:pt>
    <dgm:pt modelId="{3A9B73D5-9EBA-46C5-907D-C86D5B20011F}" type="pres">
      <dgm:prSet presAssocID="{B7C7DB84-367F-46BD-884E-76B205D6C17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128D70-E0E3-431E-BEF7-B1386CB50DD5}" type="pres">
      <dgm:prSet presAssocID="{CE747811-7788-498C-8AC1-A74C851AF792}" presName="centerShape" presStyleLbl="node0" presStyleIdx="0" presStyleCnt="1" custScaleX="107550" custScaleY="83657"/>
      <dgm:spPr/>
      <dgm:t>
        <a:bodyPr/>
        <a:lstStyle/>
        <a:p>
          <a:endParaRPr lang="en-US"/>
        </a:p>
      </dgm:t>
    </dgm:pt>
    <dgm:pt modelId="{A9917E01-5DB5-414B-9919-FE244632EE68}" type="pres">
      <dgm:prSet presAssocID="{7457D036-7B4E-4017-B7EB-BFCBFC57CE3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980E52-6789-4D08-ADE1-42172CE84BA2}" type="pres">
      <dgm:prSet presAssocID="{7457D036-7B4E-4017-B7EB-BFCBFC57CE35}" presName="dummy" presStyleCnt="0"/>
      <dgm:spPr/>
      <dgm:t>
        <a:bodyPr/>
        <a:lstStyle/>
        <a:p>
          <a:endParaRPr lang="en-GB"/>
        </a:p>
      </dgm:t>
    </dgm:pt>
    <dgm:pt modelId="{E4588A1F-F462-447B-BCF7-689CEB0FAE52}" type="pres">
      <dgm:prSet presAssocID="{1B615436-222E-49A9-BA4F-27479C6B05DC}" presName="sibTrans" presStyleLbl="sibTrans2D1" presStyleIdx="0" presStyleCnt="5"/>
      <dgm:spPr/>
      <dgm:t>
        <a:bodyPr/>
        <a:lstStyle/>
        <a:p>
          <a:endParaRPr lang="en-US"/>
        </a:p>
      </dgm:t>
    </dgm:pt>
    <dgm:pt modelId="{8D32B0F0-565C-4CC3-BB56-2ED824A365DF}" type="pres">
      <dgm:prSet presAssocID="{BC77C127-49F4-4BA2-BFEB-4692C6DF69C0}" presName="node" presStyleLbl="node1" presStyleIdx="1" presStyleCnt="5" custScaleX="125747" custScaleY="1096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B8D1FE-26E2-4282-8DDE-E1B57B76AE68}" type="pres">
      <dgm:prSet presAssocID="{BC77C127-49F4-4BA2-BFEB-4692C6DF69C0}" presName="dummy" presStyleCnt="0"/>
      <dgm:spPr/>
      <dgm:t>
        <a:bodyPr/>
        <a:lstStyle/>
        <a:p>
          <a:endParaRPr lang="en-GB"/>
        </a:p>
      </dgm:t>
    </dgm:pt>
    <dgm:pt modelId="{7C2241FC-11F5-4295-89EB-116363829B74}" type="pres">
      <dgm:prSet presAssocID="{9C8BA356-B93A-4655-9605-D70873E56359}" presName="sibTrans" presStyleLbl="sibTrans2D1" presStyleIdx="1" presStyleCnt="5"/>
      <dgm:spPr/>
      <dgm:t>
        <a:bodyPr/>
        <a:lstStyle/>
        <a:p>
          <a:endParaRPr lang="en-US"/>
        </a:p>
      </dgm:t>
    </dgm:pt>
    <dgm:pt modelId="{C91E4E5D-14CB-44A7-A3F5-5E35DDC1B19D}" type="pres">
      <dgm:prSet presAssocID="{406C8846-9657-4EEE-8232-AAE6C100DB09}" presName="node" presStyleLbl="node1" presStyleIdx="2" presStyleCnt="5" custScaleX="115879" custScaleY="1037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1F8170-4FBD-4066-BCD7-538806203964}" type="pres">
      <dgm:prSet presAssocID="{406C8846-9657-4EEE-8232-AAE6C100DB09}" presName="dummy" presStyleCnt="0"/>
      <dgm:spPr/>
      <dgm:t>
        <a:bodyPr/>
        <a:lstStyle/>
        <a:p>
          <a:endParaRPr lang="en-GB"/>
        </a:p>
      </dgm:t>
    </dgm:pt>
    <dgm:pt modelId="{A600B494-49A7-46F3-8FA6-2E60645EBEB6}" type="pres">
      <dgm:prSet presAssocID="{7F55A762-BD9E-470D-97BE-3CDC98CF623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208BE675-C8DF-4ABB-85E9-64E8781A68F0}" type="pres">
      <dgm:prSet presAssocID="{91CE8979-4613-4C17-8E9F-4055B630C263}" presName="node" presStyleLbl="node1" presStyleIdx="3" presStyleCnt="5" custScaleX="1176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1F94B5-3FF1-42CE-87A6-8F49F78479B2}" type="pres">
      <dgm:prSet presAssocID="{91CE8979-4613-4C17-8E9F-4055B630C263}" presName="dummy" presStyleCnt="0"/>
      <dgm:spPr/>
      <dgm:t>
        <a:bodyPr/>
        <a:lstStyle/>
        <a:p>
          <a:endParaRPr lang="en-GB"/>
        </a:p>
      </dgm:t>
    </dgm:pt>
    <dgm:pt modelId="{88A03C19-D071-462E-8A68-8A7C180D3E25}" type="pres">
      <dgm:prSet presAssocID="{9A78F9FE-997B-4E77-AB58-866DDF866775}" presName="sibTrans" presStyleLbl="sibTrans2D1" presStyleIdx="3" presStyleCnt="5"/>
      <dgm:spPr/>
      <dgm:t>
        <a:bodyPr/>
        <a:lstStyle/>
        <a:p>
          <a:endParaRPr lang="en-US"/>
        </a:p>
      </dgm:t>
    </dgm:pt>
    <dgm:pt modelId="{BD5E85AE-6F0B-4A0F-97FE-2D9FB4C56202}" type="pres">
      <dgm:prSet presAssocID="{B7F3E28C-4B5A-403C-8014-8606521F2B49}" presName="node" presStyleLbl="node1" presStyleIdx="4" presStyleCnt="5" custScaleX="118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1B9E93-70B9-4778-B162-2200EDBE66A2}" type="pres">
      <dgm:prSet presAssocID="{B7F3E28C-4B5A-403C-8014-8606521F2B49}" presName="dummy" presStyleCnt="0"/>
      <dgm:spPr/>
      <dgm:t>
        <a:bodyPr/>
        <a:lstStyle/>
        <a:p>
          <a:endParaRPr lang="en-GB"/>
        </a:p>
      </dgm:t>
    </dgm:pt>
    <dgm:pt modelId="{CE4F1C99-AC4C-4AD0-825E-40ABC35283B8}" type="pres">
      <dgm:prSet presAssocID="{06360A7A-2A43-4871-9761-7DBF3781D634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0F2171AB-A284-4990-AF06-C06FBE3FDC63}" type="presOf" srcId="{06360A7A-2A43-4871-9761-7DBF3781D634}" destId="{CE4F1C99-AC4C-4AD0-825E-40ABC35283B8}" srcOrd="0" destOrd="0" presId="urn:microsoft.com/office/officeart/2005/8/layout/radial6"/>
    <dgm:cxn modelId="{F45B18B0-A008-447B-8AAB-0454D44060EE}" type="presOf" srcId="{9A78F9FE-997B-4E77-AB58-866DDF866775}" destId="{88A03C19-D071-462E-8A68-8A7C180D3E25}" srcOrd="0" destOrd="0" presId="urn:microsoft.com/office/officeart/2005/8/layout/radial6"/>
    <dgm:cxn modelId="{C1650727-1973-41A5-B050-1164DBE49EBB}" type="presOf" srcId="{BC77C127-49F4-4BA2-BFEB-4692C6DF69C0}" destId="{8D32B0F0-565C-4CC3-BB56-2ED824A365DF}" srcOrd="0" destOrd="0" presId="urn:microsoft.com/office/officeart/2005/8/layout/radial6"/>
    <dgm:cxn modelId="{DF6DAB68-2E84-4629-ACD5-7B2E2A8F953E}" type="presOf" srcId="{9C8BA356-B93A-4655-9605-D70873E56359}" destId="{7C2241FC-11F5-4295-89EB-116363829B74}" srcOrd="0" destOrd="0" presId="urn:microsoft.com/office/officeart/2005/8/layout/radial6"/>
    <dgm:cxn modelId="{90743E5B-3D21-4DA7-899A-05B8A459C6D5}" type="presOf" srcId="{CE747811-7788-498C-8AC1-A74C851AF792}" destId="{A4128D70-E0E3-431E-BEF7-B1386CB50DD5}" srcOrd="0" destOrd="0" presId="urn:microsoft.com/office/officeart/2005/8/layout/radial6"/>
    <dgm:cxn modelId="{FE109075-1771-43F5-B4A3-119C27B63DCA}" srcId="{CE747811-7788-498C-8AC1-A74C851AF792}" destId="{7457D036-7B4E-4017-B7EB-BFCBFC57CE35}" srcOrd="0" destOrd="0" parTransId="{2B9C4D0D-4AE3-46D3-BAF7-FD437B0905C1}" sibTransId="{1B615436-222E-49A9-BA4F-27479C6B05DC}"/>
    <dgm:cxn modelId="{6B54CD52-B776-4857-BE18-B25EDB5CFB68}" srcId="{CE747811-7788-498C-8AC1-A74C851AF792}" destId="{91CE8979-4613-4C17-8E9F-4055B630C263}" srcOrd="3" destOrd="0" parTransId="{14F8CFE1-C5D8-4234-9530-836944411361}" sibTransId="{9A78F9FE-997B-4E77-AB58-866DDF866775}"/>
    <dgm:cxn modelId="{ABF58CD1-382F-4D73-8223-DCD4D4D6A453}" type="presOf" srcId="{B7F3E28C-4B5A-403C-8014-8606521F2B49}" destId="{BD5E85AE-6F0B-4A0F-97FE-2D9FB4C56202}" srcOrd="0" destOrd="0" presId="urn:microsoft.com/office/officeart/2005/8/layout/radial6"/>
    <dgm:cxn modelId="{82DA95B4-CF64-4F24-A71A-FEC2E7707C90}" type="presOf" srcId="{1B615436-222E-49A9-BA4F-27479C6B05DC}" destId="{E4588A1F-F462-447B-BCF7-689CEB0FAE52}" srcOrd="0" destOrd="0" presId="urn:microsoft.com/office/officeart/2005/8/layout/radial6"/>
    <dgm:cxn modelId="{2177C6F4-7431-4ADF-92CB-BBD593C9D9EF}" srcId="{CE747811-7788-498C-8AC1-A74C851AF792}" destId="{BC77C127-49F4-4BA2-BFEB-4692C6DF69C0}" srcOrd="1" destOrd="0" parTransId="{9F952C85-56F6-448A-A95A-D5D4340D7A59}" sibTransId="{9C8BA356-B93A-4655-9605-D70873E56359}"/>
    <dgm:cxn modelId="{0768E54B-7DF5-4DFB-8B6A-8A0E0133F45E}" srcId="{B7C7DB84-367F-46BD-884E-76B205D6C174}" destId="{CE747811-7788-498C-8AC1-A74C851AF792}" srcOrd="0" destOrd="0" parTransId="{D3B0DCEC-B765-4924-8257-036D1B5E12AD}" sibTransId="{5D2E82D1-0BCE-431F-80B7-2B46F75902BC}"/>
    <dgm:cxn modelId="{4D7BAF17-EC0A-4DB8-A3D8-CC2CD7DD39B0}" type="presOf" srcId="{406C8846-9657-4EEE-8232-AAE6C100DB09}" destId="{C91E4E5D-14CB-44A7-A3F5-5E35DDC1B19D}" srcOrd="0" destOrd="0" presId="urn:microsoft.com/office/officeart/2005/8/layout/radial6"/>
    <dgm:cxn modelId="{86AB84A4-341B-42C2-920B-460052D22387}" type="presOf" srcId="{91CE8979-4613-4C17-8E9F-4055B630C263}" destId="{208BE675-C8DF-4ABB-85E9-64E8781A68F0}" srcOrd="0" destOrd="0" presId="urn:microsoft.com/office/officeart/2005/8/layout/radial6"/>
    <dgm:cxn modelId="{BD4E5168-1CFD-46B7-BDA3-F3FB40092D0C}" type="presOf" srcId="{7457D036-7B4E-4017-B7EB-BFCBFC57CE35}" destId="{A9917E01-5DB5-414B-9919-FE244632EE68}" srcOrd="0" destOrd="0" presId="urn:microsoft.com/office/officeart/2005/8/layout/radial6"/>
    <dgm:cxn modelId="{78D08F11-4183-4A07-89E7-CC7AEBA21216}" srcId="{CE747811-7788-498C-8AC1-A74C851AF792}" destId="{B7F3E28C-4B5A-403C-8014-8606521F2B49}" srcOrd="4" destOrd="0" parTransId="{9E6E69C3-19CE-4A0C-89D3-A4B4ACECB723}" sibTransId="{06360A7A-2A43-4871-9761-7DBF3781D634}"/>
    <dgm:cxn modelId="{F7934105-AD47-46A3-9016-5D1ADA3E1A34}" srcId="{B7C7DB84-367F-46BD-884E-76B205D6C174}" destId="{83834224-6D3A-47B6-BEE7-F2A9C741E43A}" srcOrd="1" destOrd="0" parTransId="{7A745F6C-31B5-4049-A70B-AD85ACCF4156}" sibTransId="{DFDC5E09-CBC0-462F-BDF0-88C416413C1E}"/>
    <dgm:cxn modelId="{F43B5C56-E047-4F43-AA05-9377C3230A14}" type="presOf" srcId="{B7C7DB84-367F-46BD-884E-76B205D6C174}" destId="{3A9B73D5-9EBA-46C5-907D-C86D5B20011F}" srcOrd="0" destOrd="0" presId="urn:microsoft.com/office/officeart/2005/8/layout/radial6"/>
    <dgm:cxn modelId="{C395160E-D5C8-4B82-BB3C-9AD59A49320A}" srcId="{CE747811-7788-498C-8AC1-A74C851AF792}" destId="{406C8846-9657-4EEE-8232-AAE6C100DB09}" srcOrd="2" destOrd="0" parTransId="{B83D31C5-8A95-499A-9781-F39703FF16D0}" sibTransId="{7F55A762-BD9E-470D-97BE-3CDC98CF623F}"/>
    <dgm:cxn modelId="{45F7DE06-9CB4-417A-ACD1-736093764A75}" type="presOf" srcId="{7F55A762-BD9E-470D-97BE-3CDC98CF623F}" destId="{A600B494-49A7-46F3-8FA6-2E60645EBEB6}" srcOrd="0" destOrd="0" presId="urn:microsoft.com/office/officeart/2005/8/layout/radial6"/>
    <dgm:cxn modelId="{1C9A8C47-362F-41A8-892B-33DBDFD8D987}" type="presParOf" srcId="{3A9B73D5-9EBA-46C5-907D-C86D5B20011F}" destId="{A4128D70-E0E3-431E-BEF7-B1386CB50DD5}" srcOrd="0" destOrd="0" presId="urn:microsoft.com/office/officeart/2005/8/layout/radial6"/>
    <dgm:cxn modelId="{145473D1-FD25-48A5-9032-203A705EF94D}" type="presParOf" srcId="{3A9B73D5-9EBA-46C5-907D-C86D5B20011F}" destId="{A9917E01-5DB5-414B-9919-FE244632EE68}" srcOrd="1" destOrd="0" presId="urn:microsoft.com/office/officeart/2005/8/layout/radial6"/>
    <dgm:cxn modelId="{7318EF87-920C-4D7B-A1D8-2DEC1A054A64}" type="presParOf" srcId="{3A9B73D5-9EBA-46C5-907D-C86D5B20011F}" destId="{FE980E52-6789-4D08-ADE1-42172CE84BA2}" srcOrd="2" destOrd="0" presId="urn:microsoft.com/office/officeart/2005/8/layout/radial6"/>
    <dgm:cxn modelId="{2DAA1F82-BD07-432B-9466-718F837E3037}" type="presParOf" srcId="{3A9B73D5-9EBA-46C5-907D-C86D5B20011F}" destId="{E4588A1F-F462-447B-BCF7-689CEB0FAE52}" srcOrd="3" destOrd="0" presId="urn:microsoft.com/office/officeart/2005/8/layout/radial6"/>
    <dgm:cxn modelId="{D866012E-7436-4FE3-B433-88E955846425}" type="presParOf" srcId="{3A9B73D5-9EBA-46C5-907D-C86D5B20011F}" destId="{8D32B0F0-565C-4CC3-BB56-2ED824A365DF}" srcOrd="4" destOrd="0" presId="urn:microsoft.com/office/officeart/2005/8/layout/radial6"/>
    <dgm:cxn modelId="{C6FC57BC-D90D-4E8F-9EBF-99426A01A7F0}" type="presParOf" srcId="{3A9B73D5-9EBA-46C5-907D-C86D5B20011F}" destId="{58B8D1FE-26E2-4282-8DDE-E1B57B76AE68}" srcOrd="5" destOrd="0" presId="urn:microsoft.com/office/officeart/2005/8/layout/radial6"/>
    <dgm:cxn modelId="{5A7D3FDC-C790-4857-8FBF-DBAA154CFA8B}" type="presParOf" srcId="{3A9B73D5-9EBA-46C5-907D-C86D5B20011F}" destId="{7C2241FC-11F5-4295-89EB-116363829B74}" srcOrd="6" destOrd="0" presId="urn:microsoft.com/office/officeart/2005/8/layout/radial6"/>
    <dgm:cxn modelId="{DE6FC661-74D8-4E27-AF3C-3E43C71712CF}" type="presParOf" srcId="{3A9B73D5-9EBA-46C5-907D-C86D5B20011F}" destId="{C91E4E5D-14CB-44A7-A3F5-5E35DDC1B19D}" srcOrd="7" destOrd="0" presId="urn:microsoft.com/office/officeart/2005/8/layout/radial6"/>
    <dgm:cxn modelId="{AEC13C54-F50B-4E5C-95B2-BCC08A987CF6}" type="presParOf" srcId="{3A9B73D5-9EBA-46C5-907D-C86D5B20011F}" destId="{B71F8170-4FBD-4066-BCD7-538806203964}" srcOrd="8" destOrd="0" presId="urn:microsoft.com/office/officeart/2005/8/layout/radial6"/>
    <dgm:cxn modelId="{71CE85F1-35C8-4CDD-BFDB-1A28EB51BE56}" type="presParOf" srcId="{3A9B73D5-9EBA-46C5-907D-C86D5B20011F}" destId="{A600B494-49A7-46F3-8FA6-2E60645EBEB6}" srcOrd="9" destOrd="0" presId="urn:microsoft.com/office/officeart/2005/8/layout/radial6"/>
    <dgm:cxn modelId="{F73B368F-1D84-41C0-93F1-77D218487895}" type="presParOf" srcId="{3A9B73D5-9EBA-46C5-907D-C86D5B20011F}" destId="{208BE675-C8DF-4ABB-85E9-64E8781A68F0}" srcOrd="10" destOrd="0" presId="urn:microsoft.com/office/officeart/2005/8/layout/radial6"/>
    <dgm:cxn modelId="{BDBEFD49-005D-48A8-8687-424AE8ACDA37}" type="presParOf" srcId="{3A9B73D5-9EBA-46C5-907D-C86D5B20011F}" destId="{4A1F94B5-3FF1-42CE-87A6-8F49F78479B2}" srcOrd="11" destOrd="0" presId="urn:microsoft.com/office/officeart/2005/8/layout/radial6"/>
    <dgm:cxn modelId="{2AEE7CBF-840B-48D3-8915-3DD6E2F7E6FB}" type="presParOf" srcId="{3A9B73D5-9EBA-46C5-907D-C86D5B20011F}" destId="{88A03C19-D071-462E-8A68-8A7C180D3E25}" srcOrd="12" destOrd="0" presId="urn:microsoft.com/office/officeart/2005/8/layout/radial6"/>
    <dgm:cxn modelId="{753F8E81-8096-4A0D-BF61-D2DB4D0FFB05}" type="presParOf" srcId="{3A9B73D5-9EBA-46C5-907D-C86D5B20011F}" destId="{BD5E85AE-6F0B-4A0F-97FE-2D9FB4C56202}" srcOrd="13" destOrd="0" presId="urn:microsoft.com/office/officeart/2005/8/layout/radial6"/>
    <dgm:cxn modelId="{76FE6676-F014-44C0-A6D9-1E00A606056B}" type="presParOf" srcId="{3A9B73D5-9EBA-46C5-907D-C86D5B20011F}" destId="{BC1B9E93-70B9-4778-B162-2200EDBE66A2}" srcOrd="14" destOrd="0" presId="urn:microsoft.com/office/officeart/2005/8/layout/radial6"/>
    <dgm:cxn modelId="{5DB8E0AC-0686-4F1C-8CAA-A20E020F2E6E}" type="presParOf" srcId="{3A9B73D5-9EBA-46C5-907D-C86D5B20011F}" destId="{CE4F1C99-AC4C-4AD0-825E-40ABC35283B8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B29DD9-592F-4FE7-9B21-6AA0050E511C}" type="doc">
      <dgm:prSet loTypeId="urn:microsoft.com/office/officeart/2005/8/layout/cycle8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11856DC-4D8B-49FA-BEF4-411F4979449E}">
      <dgm:prSet phldrT="[Text]" custT="1"/>
      <dgm:spPr>
        <a:solidFill>
          <a:srgbClr val="D5A6DE"/>
        </a:solidFill>
      </dgm:spPr>
      <dgm:t>
        <a:bodyPr/>
        <a:lstStyle/>
        <a:p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467CB1-C062-47DC-AB14-79868A21CC64}" type="parTrans" cxnId="{45AE0D7D-AFA1-43C8-BE3B-743E5F9E42C4}">
      <dgm:prSet/>
      <dgm:spPr/>
      <dgm:t>
        <a:bodyPr/>
        <a:lstStyle/>
        <a:p>
          <a:endParaRPr lang="en-US"/>
        </a:p>
      </dgm:t>
    </dgm:pt>
    <dgm:pt modelId="{410C9FEB-24FF-4262-976B-61D8C002B2A8}" type="sibTrans" cxnId="{45AE0D7D-AFA1-43C8-BE3B-743E5F9E42C4}">
      <dgm:prSet/>
      <dgm:spPr/>
      <dgm:t>
        <a:bodyPr/>
        <a:lstStyle/>
        <a:p>
          <a:endParaRPr lang="en-US"/>
        </a:p>
      </dgm:t>
    </dgm:pt>
    <dgm:pt modelId="{A6F291E2-42DC-4AA1-99CE-1952C7AA7CD0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08D2171A-BBD9-42D9-9EEE-C0568AA48E33}" type="parTrans" cxnId="{8F4A1718-B8AD-4FD2-B04F-4A22018994BD}">
      <dgm:prSet/>
      <dgm:spPr/>
      <dgm:t>
        <a:bodyPr/>
        <a:lstStyle/>
        <a:p>
          <a:endParaRPr lang="en-GB"/>
        </a:p>
      </dgm:t>
    </dgm:pt>
    <dgm:pt modelId="{52C5F663-DA80-489F-9DF4-C16EC04DA8FA}" type="sibTrans" cxnId="{8F4A1718-B8AD-4FD2-B04F-4A22018994BD}">
      <dgm:prSet/>
      <dgm:spPr/>
      <dgm:t>
        <a:bodyPr/>
        <a:lstStyle/>
        <a:p>
          <a:endParaRPr lang="en-GB"/>
        </a:p>
      </dgm:t>
    </dgm:pt>
    <dgm:pt modelId="{ED9BEF33-8FDC-4C0E-A8AF-407E81C47241}" type="pres">
      <dgm:prSet presAssocID="{EEB29DD9-592F-4FE7-9B21-6AA0050E511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8480775-35F5-402C-9E1A-A1524BB93C04}" type="pres">
      <dgm:prSet presAssocID="{EEB29DD9-592F-4FE7-9B21-6AA0050E511C}" presName="wedge1" presStyleLbl="node1" presStyleIdx="0" presStyleCnt="2" custLinFactNeighborX="-2630" custLinFactNeighborY="-2390"/>
      <dgm:spPr>
        <a:solidFill>
          <a:srgbClr val="EECD64"/>
        </a:solidFill>
      </dgm:spPr>
      <dgm:t>
        <a:bodyPr/>
        <a:lstStyle/>
        <a:p>
          <a:endParaRPr lang="en-GB"/>
        </a:p>
      </dgm:t>
    </dgm:pt>
    <dgm:pt modelId="{DD5B146A-6670-43A4-B826-4B3F4956235F}" type="pres">
      <dgm:prSet presAssocID="{EEB29DD9-592F-4FE7-9B21-6AA0050E511C}" presName="dummy1a" presStyleCnt="0"/>
      <dgm:spPr/>
      <dgm:t>
        <a:bodyPr/>
        <a:lstStyle/>
        <a:p>
          <a:endParaRPr lang="en-GB"/>
        </a:p>
      </dgm:t>
    </dgm:pt>
    <dgm:pt modelId="{10F7AEFA-36C1-403E-A715-95085D4DDE14}" type="pres">
      <dgm:prSet presAssocID="{EEB29DD9-592F-4FE7-9B21-6AA0050E511C}" presName="dummy1b" presStyleCnt="0"/>
      <dgm:spPr/>
      <dgm:t>
        <a:bodyPr/>
        <a:lstStyle/>
        <a:p>
          <a:endParaRPr lang="en-GB"/>
        </a:p>
      </dgm:t>
    </dgm:pt>
    <dgm:pt modelId="{5A4E79CA-43DA-4308-9892-A4CCB207F40D}" type="pres">
      <dgm:prSet presAssocID="{EEB29DD9-592F-4FE7-9B21-6AA0050E511C}" presName="wedge1Tx" presStyleLbl="node1" presStyleIdx="0" presStyleCnt="2">
        <dgm:presLayoutVars>
          <dgm:chMax val="0"/>
          <dgm:chPref val="0"/>
          <dgm:bulletEnabled val="1"/>
        </dgm:presLayoutVars>
      </dgm:prSet>
      <dgm:spPr>
        <a:solidFill>
          <a:srgbClr val="A3E973"/>
        </a:solidFill>
      </dgm:spPr>
      <dgm:t>
        <a:bodyPr/>
        <a:lstStyle/>
        <a:p>
          <a:endParaRPr lang="en-GB"/>
        </a:p>
      </dgm:t>
    </dgm:pt>
    <dgm:pt modelId="{8F88E47A-7F7E-4A03-B665-012A6218F10A}" type="pres">
      <dgm:prSet presAssocID="{EEB29DD9-592F-4FE7-9B21-6AA0050E511C}" presName="wedge2" presStyleLbl="node1" presStyleIdx="1" presStyleCnt="2" custLinFactNeighborX="-875" custLinFactNeighborY="-2672"/>
      <dgm:spPr>
        <a:solidFill>
          <a:srgbClr val="9795DF"/>
        </a:solidFill>
      </dgm:spPr>
      <dgm:t>
        <a:bodyPr/>
        <a:lstStyle/>
        <a:p>
          <a:endParaRPr lang="en-GB"/>
        </a:p>
      </dgm:t>
    </dgm:pt>
    <dgm:pt modelId="{044DF011-5DAC-4B61-9A31-9A6776B2DFE9}" type="pres">
      <dgm:prSet presAssocID="{EEB29DD9-592F-4FE7-9B21-6AA0050E511C}" presName="dummy2a" presStyleCnt="0"/>
      <dgm:spPr/>
      <dgm:t>
        <a:bodyPr/>
        <a:lstStyle/>
        <a:p>
          <a:endParaRPr lang="en-GB"/>
        </a:p>
      </dgm:t>
    </dgm:pt>
    <dgm:pt modelId="{67754795-76CD-48EE-8510-AD8EA3BD6845}" type="pres">
      <dgm:prSet presAssocID="{EEB29DD9-592F-4FE7-9B21-6AA0050E511C}" presName="dummy2b" presStyleCnt="0"/>
      <dgm:spPr/>
      <dgm:t>
        <a:bodyPr/>
        <a:lstStyle/>
        <a:p>
          <a:endParaRPr lang="en-GB"/>
        </a:p>
      </dgm:t>
    </dgm:pt>
    <dgm:pt modelId="{82B4E302-994C-42DF-A98B-5FA37E32179E}" type="pres">
      <dgm:prSet presAssocID="{EEB29DD9-592F-4FE7-9B21-6AA0050E511C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3424B3-65FE-4DCC-AEA2-0913E4845CF9}" type="pres">
      <dgm:prSet presAssocID="{52C5F663-DA80-489F-9DF4-C16EC04DA8FA}" presName="arrowWedge1" presStyleLbl="fgSibTrans2D1" presStyleIdx="0" presStyleCnt="2"/>
      <dgm:spPr/>
      <dgm:t>
        <a:bodyPr/>
        <a:lstStyle/>
        <a:p>
          <a:endParaRPr lang="en-GB"/>
        </a:p>
      </dgm:t>
    </dgm:pt>
    <dgm:pt modelId="{2832993C-5649-42F7-BDC0-3A99A442CF02}" type="pres">
      <dgm:prSet presAssocID="{410C9FEB-24FF-4262-976B-61D8C002B2A8}" presName="arrowWedge2" presStyleLbl="fgSibTrans2D1" presStyleIdx="1" presStyleCnt="2"/>
      <dgm:spPr/>
    </dgm:pt>
  </dgm:ptLst>
  <dgm:cxnLst>
    <dgm:cxn modelId="{9D6D8D75-A269-487B-8387-963534A42EFF}" type="presOf" srcId="{311856DC-4D8B-49FA-BEF4-411F4979449E}" destId="{8F88E47A-7F7E-4A03-B665-012A6218F10A}" srcOrd="0" destOrd="0" presId="urn:microsoft.com/office/officeart/2005/8/layout/cycle8"/>
    <dgm:cxn modelId="{F8158044-561C-4DC0-A7AF-E2D72EF133C4}" type="presOf" srcId="{A6F291E2-42DC-4AA1-99CE-1952C7AA7CD0}" destId="{5A4E79CA-43DA-4308-9892-A4CCB207F40D}" srcOrd="1" destOrd="0" presId="urn:microsoft.com/office/officeart/2005/8/layout/cycle8"/>
    <dgm:cxn modelId="{45AE0D7D-AFA1-43C8-BE3B-743E5F9E42C4}" srcId="{EEB29DD9-592F-4FE7-9B21-6AA0050E511C}" destId="{311856DC-4D8B-49FA-BEF4-411F4979449E}" srcOrd="1" destOrd="0" parTransId="{61467CB1-C062-47DC-AB14-79868A21CC64}" sibTransId="{410C9FEB-24FF-4262-976B-61D8C002B2A8}"/>
    <dgm:cxn modelId="{BCD9F4CF-1B82-4530-87DC-9B7D01D62778}" type="presOf" srcId="{311856DC-4D8B-49FA-BEF4-411F4979449E}" destId="{82B4E302-994C-42DF-A98B-5FA37E32179E}" srcOrd="1" destOrd="0" presId="urn:microsoft.com/office/officeart/2005/8/layout/cycle8"/>
    <dgm:cxn modelId="{8F4A1718-B8AD-4FD2-B04F-4A22018994BD}" srcId="{EEB29DD9-592F-4FE7-9B21-6AA0050E511C}" destId="{A6F291E2-42DC-4AA1-99CE-1952C7AA7CD0}" srcOrd="0" destOrd="0" parTransId="{08D2171A-BBD9-42D9-9EEE-C0568AA48E33}" sibTransId="{52C5F663-DA80-489F-9DF4-C16EC04DA8FA}"/>
    <dgm:cxn modelId="{0787BC65-53DD-4D73-8754-0B7C85570902}" type="presOf" srcId="{EEB29DD9-592F-4FE7-9B21-6AA0050E511C}" destId="{ED9BEF33-8FDC-4C0E-A8AF-407E81C47241}" srcOrd="0" destOrd="0" presId="urn:microsoft.com/office/officeart/2005/8/layout/cycle8"/>
    <dgm:cxn modelId="{3A61E1B5-4D29-4718-9158-7A9345072A4A}" type="presOf" srcId="{A6F291E2-42DC-4AA1-99CE-1952C7AA7CD0}" destId="{A8480775-35F5-402C-9E1A-A1524BB93C04}" srcOrd="0" destOrd="0" presId="urn:microsoft.com/office/officeart/2005/8/layout/cycle8"/>
    <dgm:cxn modelId="{E04E64B4-DF43-4EC2-97F6-4EDBCADF97C1}" type="presParOf" srcId="{ED9BEF33-8FDC-4C0E-A8AF-407E81C47241}" destId="{A8480775-35F5-402C-9E1A-A1524BB93C04}" srcOrd="0" destOrd="0" presId="urn:microsoft.com/office/officeart/2005/8/layout/cycle8"/>
    <dgm:cxn modelId="{79E45035-EA0C-475B-8589-8F085E619811}" type="presParOf" srcId="{ED9BEF33-8FDC-4C0E-A8AF-407E81C47241}" destId="{DD5B146A-6670-43A4-B826-4B3F4956235F}" srcOrd="1" destOrd="0" presId="urn:microsoft.com/office/officeart/2005/8/layout/cycle8"/>
    <dgm:cxn modelId="{7DB30A29-7815-4EF6-9C42-7F8DFE0B7545}" type="presParOf" srcId="{ED9BEF33-8FDC-4C0E-A8AF-407E81C47241}" destId="{10F7AEFA-36C1-403E-A715-95085D4DDE14}" srcOrd="2" destOrd="0" presId="urn:microsoft.com/office/officeart/2005/8/layout/cycle8"/>
    <dgm:cxn modelId="{7C3AFBE5-C4B2-4AB7-8546-0ED6EE6678F6}" type="presParOf" srcId="{ED9BEF33-8FDC-4C0E-A8AF-407E81C47241}" destId="{5A4E79CA-43DA-4308-9892-A4CCB207F40D}" srcOrd="3" destOrd="0" presId="urn:microsoft.com/office/officeart/2005/8/layout/cycle8"/>
    <dgm:cxn modelId="{0996B022-1259-4151-A313-805A2F379273}" type="presParOf" srcId="{ED9BEF33-8FDC-4C0E-A8AF-407E81C47241}" destId="{8F88E47A-7F7E-4A03-B665-012A6218F10A}" srcOrd="4" destOrd="0" presId="urn:microsoft.com/office/officeart/2005/8/layout/cycle8"/>
    <dgm:cxn modelId="{0859A4A2-EC04-40C7-A59D-9798B03957CC}" type="presParOf" srcId="{ED9BEF33-8FDC-4C0E-A8AF-407E81C47241}" destId="{044DF011-5DAC-4B61-9A31-9A6776B2DFE9}" srcOrd="5" destOrd="0" presId="urn:microsoft.com/office/officeart/2005/8/layout/cycle8"/>
    <dgm:cxn modelId="{1E92B2D4-ED35-4031-8721-099D70A837F7}" type="presParOf" srcId="{ED9BEF33-8FDC-4C0E-A8AF-407E81C47241}" destId="{67754795-76CD-48EE-8510-AD8EA3BD6845}" srcOrd="6" destOrd="0" presId="urn:microsoft.com/office/officeart/2005/8/layout/cycle8"/>
    <dgm:cxn modelId="{FC4EC7B7-4434-4CCB-B557-E84E38367D13}" type="presParOf" srcId="{ED9BEF33-8FDC-4C0E-A8AF-407E81C47241}" destId="{82B4E302-994C-42DF-A98B-5FA37E32179E}" srcOrd="7" destOrd="0" presId="urn:microsoft.com/office/officeart/2005/8/layout/cycle8"/>
    <dgm:cxn modelId="{DCC95A4D-9126-4555-A2D7-7C9AB4DF00C0}" type="presParOf" srcId="{ED9BEF33-8FDC-4C0E-A8AF-407E81C47241}" destId="{A43424B3-65FE-4DCC-AEA2-0913E4845CF9}" srcOrd="8" destOrd="0" presId="urn:microsoft.com/office/officeart/2005/8/layout/cycle8"/>
    <dgm:cxn modelId="{487F86BD-8A59-4540-9155-73E3A3C0ACB5}" type="presParOf" srcId="{ED9BEF33-8FDC-4C0E-A8AF-407E81C47241}" destId="{2832993C-5649-42F7-BDC0-3A99A442CF02}" srcOrd="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B29DD9-592F-4FE7-9B21-6AA0050E511C}" type="doc">
      <dgm:prSet loTypeId="urn:microsoft.com/office/officeart/2005/8/layout/cycle8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11856DC-4D8B-49FA-BEF4-411F4979449E}">
      <dgm:prSet phldrT="[Text]" custT="1"/>
      <dgm:spPr>
        <a:solidFill>
          <a:srgbClr val="D5A6DE"/>
        </a:solidFill>
      </dgm:spPr>
      <dgm:t>
        <a:bodyPr/>
        <a:lstStyle/>
        <a:p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467CB1-C062-47DC-AB14-79868A21CC64}" type="parTrans" cxnId="{45AE0D7D-AFA1-43C8-BE3B-743E5F9E42C4}">
      <dgm:prSet/>
      <dgm:spPr/>
      <dgm:t>
        <a:bodyPr/>
        <a:lstStyle/>
        <a:p>
          <a:endParaRPr lang="en-US"/>
        </a:p>
      </dgm:t>
    </dgm:pt>
    <dgm:pt modelId="{410C9FEB-24FF-4262-976B-61D8C002B2A8}" type="sibTrans" cxnId="{45AE0D7D-AFA1-43C8-BE3B-743E5F9E42C4}">
      <dgm:prSet/>
      <dgm:spPr/>
      <dgm:t>
        <a:bodyPr/>
        <a:lstStyle/>
        <a:p>
          <a:endParaRPr lang="en-US"/>
        </a:p>
      </dgm:t>
    </dgm:pt>
    <dgm:pt modelId="{A6F291E2-42DC-4AA1-99CE-1952C7AA7CD0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52C5F663-DA80-489F-9DF4-C16EC04DA8FA}" type="sibTrans" cxnId="{8F4A1718-B8AD-4FD2-B04F-4A22018994BD}">
      <dgm:prSet/>
      <dgm:spPr/>
      <dgm:t>
        <a:bodyPr/>
        <a:lstStyle/>
        <a:p>
          <a:endParaRPr lang="en-GB"/>
        </a:p>
      </dgm:t>
    </dgm:pt>
    <dgm:pt modelId="{08D2171A-BBD9-42D9-9EEE-C0568AA48E33}" type="parTrans" cxnId="{8F4A1718-B8AD-4FD2-B04F-4A22018994BD}">
      <dgm:prSet/>
      <dgm:spPr/>
      <dgm:t>
        <a:bodyPr/>
        <a:lstStyle/>
        <a:p>
          <a:endParaRPr lang="en-GB"/>
        </a:p>
      </dgm:t>
    </dgm:pt>
    <dgm:pt modelId="{ED9BEF33-8FDC-4C0E-A8AF-407E81C47241}" type="pres">
      <dgm:prSet presAssocID="{EEB29DD9-592F-4FE7-9B21-6AA0050E511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8480775-35F5-402C-9E1A-A1524BB93C04}" type="pres">
      <dgm:prSet presAssocID="{EEB29DD9-592F-4FE7-9B21-6AA0050E511C}" presName="wedge1" presStyleLbl="node1" presStyleIdx="0" presStyleCnt="2" custLinFactNeighborX="-3254" custLinFactNeighborY="-366"/>
      <dgm:spPr>
        <a:solidFill>
          <a:srgbClr val="EECD64"/>
        </a:solidFill>
      </dgm:spPr>
      <dgm:t>
        <a:bodyPr/>
        <a:lstStyle/>
        <a:p>
          <a:endParaRPr lang="en-GB"/>
        </a:p>
      </dgm:t>
    </dgm:pt>
    <dgm:pt modelId="{DD5B146A-6670-43A4-B826-4B3F4956235F}" type="pres">
      <dgm:prSet presAssocID="{EEB29DD9-592F-4FE7-9B21-6AA0050E511C}" presName="dummy1a" presStyleCnt="0"/>
      <dgm:spPr/>
    </dgm:pt>
    <dgm:pt modelId="{10F7AEFA-36C1-403E-A715-95085D4DDE14}" type="pres">
      <dgm:prSet presAssocID="{EEB29DD9-592F-4FE7-9B21-6AA0050E511C}" presName="dummy1b" presStyleCnt="0"/>
      <dgm:spPr/>
    </dgm:pt>
    <dgm:pt modelId="{5A4E79CA-43DA-4308-9892-A4CCB207F40D}" type="pres">
      <dgm:prSet presAssocID="{EEB29DD9-592F-4FE7-9B21-6AA0050E511C}" presName="wedge1Tx" presStyleLbl="node1" presStyleIdx="0" presStyleCnt="2">
        <dgm:presLayoutVars>
          <dgm:chMax val="0"/>
          <dgm:chPref val="0"/>
          <dgm:bulletEnabled val="1"/>
        </dgm:presLayoutVars>
      </dgm:prSet>
      <dgm:spPr>
        <a:solidFill>
          <a:srgbClr val="A3E973"/>
        </a:solidFill>
      </dgm:spPr>
      <dgm:t>
        <a:bodyPr/>
        <a:lstStyle/>
        <a:p>
          <a:endParaRPr lang="en-GB"/>
        </a:p>
      </dgm:t>
    </dgm:pt>
    <dgm:pt modelId="{8F88E47A-7F7E-4A03-B665-012A6218F10A}" type="pres">
      <dgm:prSet presAssocID="{EEB29DD9-592F-4FE7-9B21-6AA0050E511C}" presName="wedge2" presStyleLbl="node1" presStyleIdx="1" presStyleCnt="2" custLinFactNeighborX="-1804" custLinFactNeighborY="-492"/>
      <dgm:spPr>
        <a:solidFill>
          <a:srgbClr val="9795DF"/>
        </a:solidFill>
      </dgm:spPr>
      <dgm:t>
        <a:bodyPr/>
        <a:lstStyle/>
        <a:p>
          <a:endParaRPr lang="en-GB"/>
        </a:p>
      </dgm:t>
    </dgm:pt>
    <dgm:pt modelId="{044DF011-5DAC-4B61-9A31-9A6776B2DFE9}" type="pres">
      <dgm:prSet presAssocID="{EEB29DD9-592F-4FE7-9B21-6AA0050E511C}" presName="dummy2a" presStyleCnt="0"/>
      <dgm:spPr/>
    </dgm:pt>
    <dgm:pt modelId="{67754795-76CD-48EE-8510-AD8EA3BD6845}" type="pres">
      <dgm:prSet presAssocID="{EEB29DD9-592F-4FE7-9B21-6AA0050E511C}" presName="dummy2b" presStyleCnt="0"/>
      <dgm:spPr/>
    </dgm:pt>
    <dgm:pt modelId="{82B4E302-994C-42DF-A98B-5FA37E32179E}" type="pres">
      <dgm:prSet presAssocID="{EEB29DD9-592F-4FE7-9B21-6AA0050E511C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3424B3-65FE-4DCC-AEA2-0913E4845CF9}" type="pres">
      <dgm:prSet presAssocID="{52C5F663-DA80-489F-9DF4-C16EC04DA8FA}" presName="arrowWedge1" presStyleLbl="fgSibTrans2D1" presStyleIdx="0" presStyleCnt="2"/>
      <dgm:spPr/>
    </dgm:pt>
    <dgm:pt modelId="{064C72B5-1891-42CB-A912-4C935DA8E50E}" type="pres">
      <dgm:prSet presAssocID="{410C9FEB-24FF-4262-976B-61D8C002B2A8}" presName="arrowWedge2" presStyleLbl="fgSibTrans2D1" presStyleIdx="1" presStyleCnt="2"/>
      <dgm:spPr/>
    </dgm:pt>
  </dgm:ptLst>
  <dgm:cxnLst>
    <dgm:cxn modelId="{A3848E66-5053-4A32-B6D5-E2E2FAC93EB0}" type="presOf" srcId="{A6F291E2-42DC-4AA1-99CE-1952C7AA7CD0}" destId="{5A4E79CA-43DA-4308-9892-A4CCB207F40D}" srcOrd="1" destOrd="0" presId="urn:microsoft.com/office/officeart/2005/8/layout/cycle8"/>
    <dgm:cxn modelId="{8F4A1718-B8AD-4FD2-B04F-4A22018994BD}" srcId="{EEB29DD9-592F-4FE7-9B21-6AA0050E511C}" destId="{A6F291E2-42DC-4AA1-99CE-1952C7AA7CD0}" srcOrd="0" destOrd="0" parTransId="{08D2171A-BBD9-42D9-9EEE-C0568AA48E33}" sibTransId="{52C5F663-DA80-489F-9DF4-C16EC04DA8FA}"/>
    <dgm:cxn modelId="{0EDBBD4D-E8CB-43DD-96D9-4008EAA5507D}" type="presOf" srcId="{311856DC-4D8B-49FA-BEF4-411F4979449E}" destId="{8F88E47A-7F7E-4A03-B665-012A6218F10A}" srcOrd="0" destOrd="0" presId="urn:microsoft.com/office/officeart/2005/8/layout/cycle8"/>
    <dgm:cxn modelId="{706B633F-9811-4FCC-835A-40F39494B2A3}" type="presOf" srcId="{311856DC-4D8B-49FA-BEF4-411F4979449E}" destId="{82B4E302-994C-42DF-A98B-5FA37E32179E}" srcOrd="1" destOrd="0" presId="urn:microsoft.com/office/officeart/2005/8/layout/cycle8"/>
    <dgm:cxn modelId="{1E8AA14F-94D0-4EFE-BC9A-29FED7141FE0}" type="presOf" srcId="{EEB29DD9-592F-4FE7-9B21-6AA0050E511C}" destId="{ED9BEF33-8FDC-4C0E-A8AF-407E81C47241}" srcOrd="0" destOrd="0" presId="urn:microsoft.com/office/officeart/2005/8/layout/cycle8"/>
    <dgm:cxn modelId="{45AE0D7D-AFA1-43C8-BE3B-743E5F9E42C4}" srcId="{EEB29DD9-592F-4FE7-9B21-6AA0050E511C}" destId="{311856DC-4D8B-49FA-BEF4-411F4979449E}" srcOrd="1" destOrd="0" parTransId="{61467CB1-C062-47DC-AB14-79868A21CC64}" sibTransId="{410C9FEB-24FF-4262-976B-61D8C002B2A8}"/>
    <dgm:cxn modelId="{C04ABDEF-D3E9-461F-81BD-229595BC862D}" type="presOf" srcId="{A6F291E2-42DC-4AA1-99CE-1952C7AA7CD0}" destId="{A8480775-35F5-402C-9E1A-A1524BB93C04}" srcOrd="0" destOrd="0" presId="urn:microsoft.com/office/officeart/2005/8/layout/cycle8"/>
    <dgm:cxn modelId="{2EBCD897-B82E-4881-8062-C63F0EF0C80A}" type="presParOf" srcId="{ED9BEF33-8FDC-4C0E-A8AF-407E81C47241}" destId="{A8480775-35F5-402C-9E1A-A1524BB93C04}" srcOrd="0" destOrd="0" presId="urn:microsoft.com/office/officeart/2005/8/layout/cycle8"/>
    <dgm:cxn modelId="{7FD6A52E-BC7A-4C5A-AC39-D89636CC8D0C}" type="presParOf" srcId="{ED9BEF33-8FDC-4C0E-A8AF-407E81C47241}" destId="{DD5B146A-6670-43A4-B826-4B3F4956235F}" srcOrd="1" destOrd="0" presId="urn:microsoft.com/office/officeart/2005/8/layout/cycle8"/>
    <dgm:cxn modelId="{EC5635D3-9ADA-475A-8AD4-BF191E2807D2}" type="presParOf" srcId="{ED9BEF33-8FDC-4C0E-A8AF-407E81C47241}" destId="{10F7AEFA-36C1-403E-A715-95085D4DDE14}" srcOrd="2" destOrd="0" presId="urn:microsoft.com/office/officeart/2005/8/layout/cycle8"/>
    <dgm:cxn modelId="{6DF11685-68F7-44E3-B486-99533F3CEFD1}" type="presParOf" srcId="{ED9BEF33-8FDC-4C0E-A8AF-407E81C47241}" destId="{5A4E79CA-43DA-4308-9892-A4CCB207F40D}" srcOrd="3" destOrd="0" presId="urn:microsoft.com/office/officeart/2005/8/layout/cycle8"/>
    <dgm:cxn modelId="{96A1CBCC-FF19-4778-9039-680DA00C289D}" type="presParOf" srcId="{ED9BEF33-8FDC-4C0E-A8AF-407E81C47241}" destId="{8F88E47A-7F7E-4A03-B665-012A6218F10A}" srcOrd="4" destOrd="0" presId="urn:microsoft.com/office/officeart/2005/8/layout/cycle8"/>
    <dgm:cxn modelId="{B65F82E2-3D18-437B-8948-4CF5420793E4}" type="presParOf" srcId="{ED9BEF33-8FDC-4C0E-A8AF-407E81C47241}" destId="{044DF011-5DAC-4B61-9A31-9A6776B2DFE9}" srcOrd="5" destOrd="0" presId="urn:microsoft.com/office/officeart/2005/8/layout/cycle8"/>
    <dgm:cxn modelId="{3F862C2E-0540-46DC-A9D0-9CD0763AB6CD}" type="presParOf" srcId="{ED9BEF33-8FDC-4C0E-A8AF-407E81C47241}" destId="{67754795-76CD-48EE-8510-AD8EA3BD6845}" srcOrd="6" destOrd="0" presId="urn:microsoft.com/office/officeart/2005/8/layout/cycle8"/>
    <dgm:cxn modelId="{FF055CEE-3E5F-4222-A59A-A3A777E770C1}" type="presParOf" srcId="{ED9BEF33-8FDC-4C0E-A8AF-407E81C47241}" destId="{82B4E302-994C-42DF-A98B-5FA37E32179E}" srcOrd="7" destOrd="0" presId="urn:microsoft.com/office/officeart/2005/8/layout/cycle8"/>
    <dgm:cxn modelId="{8B025539-92E4-4B2F-813A-8DBEA6F0D380}" type="presParOf" srcId="{ED9BEF33-8FDC-4C0E-A8AF-407E81C47241}" destId="{A43424B3-65FE-4DCC-AEA2-0913E4845CF9}" srcOrd="8" destOrd="0" presId="urn:microsoft.com/office/officeart/2005/8/layout/cycle8"/>
    <dgm:cxn modelId="{A3C81A47-79D9-43FE-AAE0-48ECD51EE59D}" type="presParOf" srcId="{ED9BEF33-8FDC-4C0E-A8AF-407E81C47241}" destId="{064C72B5-1891-42CB-A912-4C935DA8E50E}" srcOrd="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B29DD9-592F-4FE7-9B21-6AA0050E511C}" type="doc">
      <dgm:prSet loTypeId="urn:microsoft.com/office/officeart/2005/8/layout/cycle8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1C0B651-D3EC-42BB-AD21-A7E7D468D1D9}">
      <dgm:prSet phldrT="[Text]" custT="1"/>
      <dgm:spPr>
        <a:solidFill>
          <a:srgbClr val="EECD64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Compatiity 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36C133-D4EF-4ACB-A804-159C51AD6CD5}" type="parTrans" cxnId="{2AD2FB0D-9C72-4CA9-937E-3F9C1E939511}">
      <dgm:prSet/>
      <dgm:spPr/>
      <dgm:t>
        <a:bodyPr/>
        <a:lstStyle/>
        <a:p>
          <a:endParaRPr lang="en-US"/>
        </a:p>
      </dgm:t>
    </dgm:pt>
    <dgm:pt modelId="{7289616F-9523-4FA5-A767-59C95E890F96}" type="sibTrans" cxnId="{2AD2FB0D-9C72-4CA9-937E-3F9C1E939511}">
      <dgm:prSet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2E158497-F0A2-4130-AD82-872475835EC3}">
      <dgm:prSet phldrT="[Text]" custT="1"/>
      <dgm:spPr>
        <a:solidFill>
          <a:srgbClr val="A3E973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Equilibrium</a:t>
          </a:r>
          <a:r>
            <a:rPr lang="en-US" sz="2100" dirty="0" smtClean="0"/>
            <a:t> </a:t>
          </a:r>
          <a:endParaRPr lang="en-US" sz="2100" dirty="0"/>
        </a:p>
      </dgm:t>
    </dgm:pt>
    <dgm:pt modelId="{ADFCE6ED-26C5-4D1D-A057-33F7A48305C8}" type="parTrans" cxnId="{C8CAAA6D-D1FE-4982-95AC-BFA14F7300EB}">
      <dgm:prSet/>
      <dgm:spPr/>
      <dgm:t>
        <a:bodyPr/>
        <a:lstStyle/>
        <a:p>
          <a:endParaRPr lang="en-US"/>
        </a:p>
      </dgm:t>
    </dgm:pt>
    <dgm:pt modelId="{6F2DB150-68E9-4D4A-B12C-2043B9752A0E}" type="sibTrans" cxnId="{C8CAAA6D-D1FE-4982-95AC-BFA14F7300EB}">
      <dgm:prSet/>
      <dgm:spPr/>
      <dgm:t>
        <a:bodyPr/>
        <a:lstStyle/>
        <a:p>
          <a:endParaRPr lang="en-US"/>
        </a:p>
      </dgm:t>
    </dgm:pt>
    <dgm:pt modelId="{C4C26EE0-E3B7-4F28-A6A0-751A08ABF4AA}">
      <dgm:prSet phldrT="[Text]" custT="1"/>
      <dgm:spPr>
        <a:solidFill>
          <a:srgbClr val="6CE29C"/>
        </a:solidFill>
      </dgm:spPr>
      <dgm:t>
        <a:bodyPr/>
        <a:lstStyle/>
        <a:p>
          <a:endParaRPr lang="en-US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D96630-B353-4B01-B7E5-019A06B5EED4}" type="parTrans" cxnId="{D4DD4FC5-F42A-499E-AD1A-01F9FA8282FD}">
      <dgm:prSet/>
      <dgm:spPr/>
      <dgm:t>
        <a:bodyPr/>
        <a:lstStyle/>
        <a:p>
          <a:endParaRPr lang="en-US"/>
        </a:p>
      </dgm:t>
    </dgm:pt>
    <dgm:pt modelId="{00A19ACD-8558-4316-A42C-011837D62052}" type="sibTrans" cxnId="{D4DD4FC5-F42A-499E-AD1A-01F9FA8282FD}">
      <dgm:prSet/>
      <dgm:spPr/>
      <dgm:t>
        <a:bodyPr/>
        <a:lstStyle/>
        <a:p>
          <a:endParaRPr lang="en-US"/>
        </a:p>
      </dgm:t>
    </dgm:pt>
    <dgm:pt modelId="{DF7C428A-10DF-4AF6-AD40-38AA6C274BC5}">
      <dgm:prSet phldrT="[Text]" custT="1"/>
      <dgm:spPr>
        <a:solidFill>
          <a:srgbClr val="9795DF"/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</a:t>
          </a:r>
          <a:endParaRPr lang="en-US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953A25-5441-4373-A950-8AA2E4B3DE7A}" type="parTrans" cxnId="{B04EC647-CD8E-411D-AFFE-F8A3B920B0D5}">
      <dgm:prSet/>
      <dgm:spPr/>
      <dgm:t>
        <a:bodyPr/>
        <a:lstStyle/>
        <a:p>
          <a:endParaRPr lang="en-US"/>
        </a:p>
      </dgm:t>
    </dgm:pt>
    <dgm:pt modelId="{08BCE061-9526-4162-B384-A684C16C509E}" type="sibTrans" cxnId="{B04EC647-CD8E-411D-AFFE-F8A3B920B0D5}">
      <dgm:prSet/>
      <dgm:spPr/>
      <dgm:t>
        <a:bodyPr/>
        <a:lstStyle/>
        <a:p>
          <a:endParaRPr lang="en-US"/>
        </a:p>
      </dgm:t>
    </dgm:pt>
    <dgm:pt modelId="{311856DC-4D8B-49FA-BEF4-411F4979449E}">
      <dgm:prSet phldrT="[Text]" custT="1"/>
      <dgm:spPr>
        <a:solidFill>
          <a:srgbClr val="D5A6DE"/>
        </a:solidFill>
      </dgm:spPr>
      <dgm:t>
        <a:bodyPr/>
        <a:lstStyle/>
        <a:p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467CB1-C062-47DC-AB14-79868A21CC64}" type="parTrans" cxnId="{45AE0D7D-AFA1-43C8-BE3B-743E5F9E42C4}">
      <dgm:prSet/>
      <dgm:spPr/>
      <dgm:t>
        <a:bodyPr/>
        <a:lstStyle/>
        <a:p>
          <a:endParaRPr lang="en-US"/>
        </a:p>
      </dgm:t>
    </dgm:pt>
    <dgm:pt modelId="{410C9FEB-24FF-4262-976B-61D8C002B2A8}" type="sibTrans" cxnId="{45AE0D7D-AFA1-43C8-BE3B-743E5F9E42C4}">
      <dgm:prSet/>
      <dgm:spPr/>
      <dgm:t>
        <a:bodyPr/>
        <a:lstStyle/>
        <a:p>
          <a:endParaRPr lang="en-US"/>
        </a:p>
      </dgm:t>
    </dgm:pt>
    <dgm:pt modelId="{A6F291E2-42DC-4AA1-99CE-1952C7AA7CD0}">
      <dgm:prSet/>
      <dgm:spPr>
        <a:solidFill>
          <a:srgbClr val="94D3E4"/>
        </a:solidFill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Participating mass ratio</a:t>
          </a:r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08D2171A-BBD9-42D9-9EEE-C0568AA48E33}" type="parTrans" cxnId="{8F4A1718-B8AD-4FD2-B04F-4A22018994BD}">
      <dgm:prSet/>
      <dgm:spPr/>
      <dgm:t>
        <a:bodyPr/>
        <a:lstStyle/>
        <a:p>
          <a:endParaRPr lang="en-GB"/>
        </a:p>
      </dgm:t>
    </dgm:pt>
    <dgm:pt modelId="{52C5F663-DA80-489F-9DF4-C16EC04DA8FA}" type="sibTrans" cxnId="{8F4A1718-B8AD-4FD2-B04F-4A22018994BD}">
      <dgm:prSet/>
      <dgm:spPr/>
      <dgm:t>
        <a:bodyPr/>
        <a:lstStyle/>
        <a:p>
          <a:endParaRPr lang="en-GB"/>
        </a:p>
      </dgm:t>
    </dgm:pt>
    <dgm:pt modelId="{ED9BEF33-8FDC-4C0E-A8AF-407E81C47241}" type="pres">
      <dgm:prSet presAssocID="{EEB29DD9-592F-4FE7-9B21-6AA0050E511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8480775-35F5-402C-9E1A-A1524BB93C04}" type="pres">
      <dgm:prSet presAssocID="{EEB29DD9-592F-4FE7-9B21-6AA0050E511C}" presName="wedge1" presStyleLbl="node1" presStyleIdx="0" presStyleCnt="6"/>
      <dgm:spPr/>
      <dgm:t>
        <a:bodyPr/>
        <a:lstStyle/>
        <a:p>
          <a:endParaRPr lang="en-GB"/>
        </a:p>
      </dgm:t>
    </dgm:pt>
    <dgm:pt modelId="{DD5B146A-6670-43A4-B826-4B3F4956235F}" type="pres">
      <dgm:prSet presAssocID="{EEB29DD9-592F-4FE7-9B21-6AA0050E511C}" presName="dummy1a" presStyleCnt="0"/>
      <dgm:spPr/>
    </dgm:pt>
    <dgm:pt modelId="{10F7AEFA-36C1-403E-A715-95085D4DDE14}" type="pres">
      <dgm:prSet presAssocID="{EEB29DD9-592F-4FE7-9B21-6AA0050E511C}" presName="dummy1b" presStyleCnt="0"/>
      <dgm:spPr/>
    </dgm:pt>
    <dgm:pt modelId="{5A4E79CA-43DA-4308-9892-A4CCB207F40D}" type="pres">
      <dgm:prSet presAssocID="{EEB29DD9-592F-4FE7-9B21-6AA0050E511C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88E47A-7F7E-4A03-B665-012A6218F10A}" type="pres">
      <dgm:prSet presAssocID="{EEB29DD9-592F-4FE7-9B21-6AA0050E511C}" presName="wedge2" presStyleLbl="node1" presStyleIdx="1" presStyleCnt="6"/>
      <dgm:spPr/>
      <dgm:t>
        <a:bodyPr/>
        <a:lstStyle/>
        <a:p>
          <a:endParaRPr lang="en-GB"/>
        </a:p>
      </dgm:t>
    </dgm:pt>
    <dgm:pt modelId="{044DF011-5DAC-4B61-9A31-9A6776B2DFE9}" type="pres">
      <dgm:prSet presAssocID="{EEB29DD9-592F-4FE7-9B21-6AA0050E511C}" presName="dummy2a" presStyleCnt="0"/>
      <dgm:spPr/>
    </dgm:pt>
    <dgm:pt modelId="{67754795-76CD-48EE-8510-AD8EA3BD6845}" type="pres">
      <dgm:prSet presAssocID="{EEB29DD9-592F-4FE7-9B21-6AA0050E511C}" presName="dummy2b" presStyleCnt="0"/>
      <dgm:spPr/>
    </dgm:pt>
    <dgm:pt modelId="{82B4E302-994C-42DF-A98B-5FA37E32179E}" type="pres">
      <dgm:prSet presAssocID="{EEB29DD9-592F-4FE7-9B21-6AA0050E511C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BE82F97-66FF-4FE4-86F6-C89A01460C72}" type="pres">
      <dgm:prSet presAssocID="{EEB29DD9-592F-4FE7-9B21-6AA0050E511C}" presName="wedge3" presStyleLbl="node1" presStyleIdx="2" presStyleCnt="6"/>
      <dgm:spPr/>
      <dgm:t>
        <a:bodyPr/>
        <a:lstStyle/>
        <a:p>
          <a:endParaRPr lang="en-GB"/>
        </a:p>
      </dgm:t>
    </dgm:pt>
    <dgm:pt modelId="{C3B69DD0-C7D8-473B-A825-993998101E92}" type="pres">
      <dgm:prSet presAssocID="{EEB29DD9-592F-4FE7-9B21-6AA0050E511C}" presName="dummy3a" presStyleCnt="0"/>
      <dgm:spPr/>
    </dgm:pt>
    <dgm:pt modelId="{1B0E8560-B0CC-4908-A776-618F70B3A1F4}" type="pres">
      <dgm:prSet presAssocID="{EEB29DD9-592F-4FE7-9B21-6AA0050E511C}" presName="dummy3b" presStyleCnt="0"/>
      <dgm:spPr/>
    </dgm:pt>
    <dgm:pt modelId="{37819B77-1DFE-4BC5-93C3-9A5992A65D1C}" type="pres">
      <dgm:prSet presAssocID="{EEB29DD9-592F-4FE7-9B21-6AA0050E511C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0C5539-36C9-4694-AE65-29CBDEB04FD4}" type="pres">
      <dgm:prSet presAssocID="{EEB29DD9-592F-4FE7-9B21-6AA0050E511C}" presName="wedge4" presStyleLbl="node1" presStyleIdx="3" presStyleCnt="6"/>
      <dgm:spPr/>
      <dgm:t>
        <a:bodyPr/>
        <a:lstStyle/>
        <a:p>
          <a:endParaRPr lang="en-GB"/>
        </a:p>
      </dgm:t>
    </dgm:pt>
    <dgm:pt modelId="{A827483A-D6CF-40C2-900F-9413697213E1}" type="pres">
      <dgm:prSet presAssocID="{EEB29DD9-592F-4FE7-9B21-6AA0050E511C}" presName="dummy4a" presStyleCnt="0"/>
      <dgm:spPr/>
    </dgm:pt>
    <dgm:pt modelId="{04E55366-A803-4695-A020-890771B78208}" type="pres">
      <dgm:prSet presAssocID="{EEB29DD9-592F-4FE7-9B21-6AA0050E511C}" presName="dummy4b" presStyleCnt="0"/>
      <dgm:spPr/>
    </dgm:pt>
    <dgm:pt modelId="{B9164484-86B8-4A18-82DA-4F8B111DCE71}" type="pres">
      <dgm:prSet presAssocID="{EEB29DD9-592F-4FE7-9B21-6AA0050E511C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6BA721-43FB-42E9-B6AD-106D242178AC}" type="pres">
      <dgm:prSet presAssocID="{EEB29DD9-592F-4FE7-9B21-6AA0050E511C}" presName="wedge5" presStyleLbl="node1" presStyleIdx="4" presStyleCnt="6"/>
      <dgm:spPr/>
      <dgm:t>
        <a:bodyPr/>
        <a:lstStyle/>
        <a:p>
          <a:endParaRPr lang="en-GB"/>
        </a:p>
      </dgm:t>
    </dgm:pt>
    <dgm:pt modelId="{7F72D3F8-8EFD-4D15-8C4A-D936575755B6}" type="pres">
      <dgm:prSet presAssocID="{EEB29DD9-592F-4FE7-9B21-6AA0050E511C}" presName="dummy5a" presStyleCnt="0"/>
      <dgm:spPr/>
    </dgm:pt>
    <dgm:pt modelId="{027FAA08-8909-4404-8BF8-425EBBB8E67D}" type="pres">
      <dgm:prSet presAssocID="{EEB29DD9-592F-4FE7-9B21-6AA0050E511C}" presName="dummy5b" presStyleCnt="0"/>
      <dgm:spPr/>
    </dgm:pt>
    <dgm:pt modelId="{F2FD6547-7913-4EBB-BB22-1A0D6240A287}" type="pres">
      <dgm:prSet presAssocID="{EEB29DD9-592F-4FE7-9B21-6AA0050E511C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4FB2E9-4597-4B81-9142-FAD762EA611F}" type="pres">
      <dgm:prSet presAssocID="{EEB29DD9-592F-4FE7-9B21-6AA0050E511C}" presName="wedge6" presStyleLbl="node1" presStyleIdx="5" presStyleCnt="6"/>
      <dgm:spPr/>
      <dgm:t>
        <a:bodyPr/>
        <a:lstStyle/>
        <a:p>
          <a:endParaRPr lang="en-GB"/>
        </a:p>
      </dgm:t>
    </dgm:pt>
    <dgm:pt modelId="{C39B6FED-6BA6-4562-87E2-CC74BF6EDF9D}" type="pres">
      <dgm:prSet presAssocID="{EEB29DD9-592F-4FE7-9B21-6AA0050E511C}" presName="dummy6a" presStyleCnt="0"/>
      <dgm:spPr/>
    </dgm:pt>
    <dgm:pt modelId="{208812E3-D7FB-4118-A082-0D4FBF70515A}" type="pres">
      <dgm:prSet presAssocID="{EEB29DD9-592F-4FE7-9B21-6AA0050E511C}" presName="dummy6b" presStyleCnt="0"/>
      <dgm:spPr/>
    </dgm:pt>
    <dgm:pt modelId="{B37E4B36-9934-4D69-BAF4-1C4AA00058AC}" type="pres">
      <dgm:prSet presAssocID="{EEB29DD9-592F-4FE7-9B21-6AA0050E511C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B86D16-89E6-4AEB-84A7-4BBAE6CA5E32}" type="pres">
      <dgm:prSet presAssocID="{7289616F-9523-4FA5-A767-59C95E890F96}" presName="arrowWedge1" presStyleLbl="fgSibTrans2D1" presStyleIdx="0" presStyleCnt="6"/>
      <dgm:spPr/>
    </dgm:pt>
    <dgm:pt modelId="{7600C078-5994-4548-9030-5E4BC8FA7FAF}" type="pres">
      <dgm:prSet presAssocID="{6F2DB150-68E9-4D4A-B12C-2043B9752A0E}" presName="arrowWedge2" presStyleLbl="fgSibTrans2D1" presStyleIdx="1" presStyleCnt="6"/>
      <dgm:spPr/>
    </dgm:pt>
    <dgm:pt modelId="{275E8040-7330-4A21-8BF8-2ABE40C8AC77}" type="pres">
      <dgm:prSet presAssocID="{00A19ACD-8558-4316-A42C-011837D62052}" presName="arrowWedge3" presStyleLbl="fgSibTrans2D1" presStyleIdx="2" presStyleCnt="6"/>
      <dgm:spPr/>
    </dgm:pt>
    <dgm:pt modelId="{63EC04D8-3C97-4869-8BDA-47A33E6F52F9}" type="pres">
      <dgm:prSet presAssocID="{52C5F663-DA80-489F-9DF4-C16EC04DA8FA}" presName="arrowWedge4" presStyleLbl="fgSibTrans2D1" presStyleIdx="3" presStyleCnt="6"/>
      <dgm:spPr/>
    </dgm:pt>
    <dgm:pt modelId="{DECA9814-7105-4B32-ABEC-35FA83B7ACB7}" type="pres">
      <dgm:prSet presAssocID="{08BCE061-9526-4162-B384-A684C16C509E}" presName="arrowWedge5" presStyleLbl="fgSibTrans2D1" presStyleIdx="4" presStyleCnt="6"/>
      <dgm:spPr/>
    </dgm:pt>
    <dgm:pt modelId="{25F9717F-DDCB-4E9D-9F83-D72EA3F50048}" type="pres">
      <dgm:prSet presAssocID="{410C9FEB-24FF-4262-976B-61D8C002B2A8}" presName="arrowWedge6" presStyleLbl="fgSibTrans2D1" presStyleIdx="5" presStyleCnt="6"/>
      <dgm:spPr/>
    </dgm:pt>
  </dgm:ptLst>
  <dgm:cxnLst>
    <dgm:cxn modelId="{642E45B9-7F20-4B0B-B9AB-7DA064B09F7B}" type="presOf" srcId="{A1C0B651-D3EC-42BB-AD21-A7E7D468D1D9}" destId="{5A4E79CA-43DA-4308-9892-A4CCB207F40D}" srcOrd="1" destOrd="0" presId="urn:microsoft.com/office/officeart/2005/8/layout/cycle8"/>
    <dgm:cxn modelId="{8AF1D1FD-8822-4BDE-99FB-EF9098EF4B18}" type="presOf" srcId="{2E158497-F0A2-4130-AD82-872475835EC3}" destId="{82B4E302-994C-42DF-A98B-5FA37E32179E}" srcOrd="1" destOrd="0" presId="urn:microsoft.com/office/officeart/2005/8/layout/cycle8"/>
    <dgm:cxn modelId="{D4DD4FC5-F42A-499E-AD1A-01F9FA8282FD}" srcId="{EEB29DD9-592F-4FE7-9B21-6AA0050E511C}" destId="{C4C26EE0-E3B7-4F28-A6A0-751A08ABF4AA}" srcOrd="2" destOrd="0" parTransId="{0BD96630-B353-4B01-B7E5-019A06B5EED4}" sibTransId="{00A19ACD-8558-4316-A42C-011837D62052}"/>
    <dgm:cxn modelId="{5497A175-1AB2-4356-9F73-2982054E04EF}" type="presOf" srcId="{EEB29DD9-592F-4FE7-9B21-6AA0050E511C}" destId="{ED9BEF33-8FDC-4C0E-A8AF-407E81C47241}" srcOrd="0" destOrd="0" presId="urn:microsoft.com/office/officeart/2005/8/layout/cycle8"/>
    <dgm:cxn modelId="{8F4A1718-B8AD-4FD2-B04F-4A22018994BD}" srcId="{EEB29DD9-592F-4FE7-9B21-6AA0050E511C}" destId="{A6F291E2-42DC-4AA1-99CE-1952C7AA7CD0}" srcOrd="3" destOrd="0" parTransId="{08D2171A-BBD9-42D9-9EEE-C0568AA48E33}" sibTransId="{52C5F663-DA80-489F-9DF4-C16EC04DA8FA}"/>
    <dgm:cxn modelId="{83A081ED-4303-40DF-A9FE-CFAF95DDCCB3}" type="presOf" srcId="{DF7C428A-10DF-4AF6-AD40-38AA6C274BC5}" destId="{F2FD6547-7913-4EBB-BB22-1A0D6240A287}" srcOrd="1" destOrd="0" presId="urn:microsoft.com/office/officeart/2005/8/layout/cycle8"/>
    <dgm:cxn modelId="{8E79207F-1D8C-481A-B798-E9AE224FBFBB}" type="presOf" srcId="{A6F291E2-42DC-4AA1-99CE-1952C7AA7CD0}" destId="{B9164484-86B8-4A18-82DA-4F8B111DCE71}" srcOrd="1" destOrd="0" presId="urn:microsoft.com/office/officeart/2005/8/layout/cycle8"/>
    <dgm:cxn modelId="{45AE0D7D-AFA1-43C8-BE3B-743E5F9E42C4}" srcId="{EEB29DD9-592F-4FE7-9B21-6AA0050E511C}" destId="{311856DC-4D8B-49FA-BEF4-411F4979449E}" srcOrd="5" destOrd="0" parTransId="{61467CB1-C062-47DC-AB14-79868A21CC64}" sibTransId="{410C9FEB-24FF-4262-976B-61D8C002B2A8}"/>
    <dgm:cxn modelId="{937142FC-4EAC-487F-A9DF-5C012295B704}" type="presOf" srcId="{311856DC-4D8B-49FA-BEF4-411F4979449E}" destId="{A44FB2E9-4597-4B81-9142-FAD762EA611F}" srcOrd="0" destOrd="0" presId="urn:microsoft.com/office/officeart/2005/8/layout/cycle8"/>
    <dgm:cxn modelId="{2AD2FB0D-9C72-4CA9-937E-3F9C1E939511}" srcId="{EEB29DD9-592F-4FE7-9B21-6AA0050E511C}" destId="{A1C0B651-D3EC-42BB-AD21-A7E7D468D1D9}" srcOrd="0" destOrd="0" parTransId="{1836C133-D4EF-4ACB-A804-159C51AD6CD5}" sibTransId="{7289616F-9523-4FA5-A767-59C95E890F96}"/>
    <dgm:cxn modelId="{367F400C-135D-45A8-AFAB-6AC329358D1B}" type="presOf" srcId="{C4C26EE0-E3B7-4F28-A6A0-751A08ABF4AA}" destId="{37819B77-1DFE-4BC5-93C3-9A5992A65D1C}" srcOrd="1" destOrd="0" presId="urn:microsoft.com/office/officeart/2005/8/layout/cycle8"/>
    <dgm:cxn modelId="{C8CAAA6D-D1FE-4982-95AC-BFA14F7300EB}" srcId="{EEB29DD9-592F-4FE7-9B21-6AA0050E511C}" destId="{2E158497-F0A2-4130-AD82-872475835EC3}" srcOrd="1" destOrd="0" parTransId="{ADFCE6ED-26C5-4D1D-A057-33F7A48305C8}" sibTransId="{6F2DB150-68E9-4D4A-B12C-2043B9752A0E}"/>
    <dgm:cxn modelId="{A5D72244-E649-447B-BFD1-65206FB97BB1}" type="presOf" srcId="{A6F291E2-42DC-4AA1-99CE-1952C7AA7CD0}" destId="{D10C5539-36C9-4694-AE65-29CBDEB04FD4}" srcOrd="0" destOrd="0" presId="urn:microsoft.com/office/officeart/2005/8/layout/cycle8"/>
    <dgm:cxn modelId="{777F303E-2C8D-424C-937B-06C13263134A}" type="presOf" srcId="{2E158497-F0A2-4130-AD82-872475835EC3}" destId="{8F88E47A-7F7E-4A03-B665-012A6218F10A}" srcOrd="0" destOrd="0" presId="urn:microsoft.com/office/officeart/2005/8/layout/cycle8"/>
    <dgm:cxn modelId="{4D32E234-2D7D-4C14-98DE-81C33378682F}" type="presOf" srcId="{C4C26EE0-E3B7-4F28-A6A0-751A08ABF4AA}" destId="{3BE82F97-66FF-4FE4-86F6-C89A01460C72}" srcOrd="0" destOrd="0" presId="urn:microsoft.com/office/officeart/2005/8/layout/cycle8"/>
    <dgm:cxn modelId="{311A464F-CC2C-4603-8ADB-C9EF4A7A6B89}" type="presOf" srcId="{A1C0B651-D3EC-42BB-AD21-A7E7D468D1D9}" destId="{A8480775-35F5-402C-9E1A-A1524BB93C04}" srcOrd="0" destOrd="0" presId="urn:microsoft.com/office/officeart/2005/8/layout/cycle8"/>
    <dgm:cxn modelId="{9E2D6103-418D-43C0-A5C2-847BC32ED0DA}" type="presOf" srcId="{DF7C428A-10DF-4AF6-AD40-38AA6C274BC5}" destId="{296BA721-43FB-42E9-B6AD-106D242178AC}" srcOrd="0" destOrd="0" presId="urn:microsoft.com/office/officeart/2005/8/layout/cycle8"/>
    <dgm:cxn modelId="{42B18DE2-A352-45F5-AF94-ACB1EF142B30}" type="presOf" srcId="{311856DC-4D8B-49FA-BEF4-411F4979449E}" destId="{B37E4B36-9934-4D69-BAF4-1C4AA00058AC}" srcOrd="1" destOrd="0" presId="urn:microsoft.com/office/officeart/2005/8/layout/cycle8"/>
    <dgm:cxn modelId="{B04EC647-CD8E-411D-AFFE-F8A3B920B0D5}" srcId="{EEB29DD9-592F-4FE7-9B21-6AA0050E511C}" destId="{DF7C428A-10DF-4AF6-AD40-38AA6C274BC5}" srcOrd="4" destOrd="0" parTransId="{C7953A25-5441-4373-A950-8AA2E4B3DE7A}" sibTransId="{08BCE061-9526-4162-B384-A684C16C509E}"/>
    <dgm:cxn modelId="{C3870691-78A0-48D5-8B12-6B12D2D5BAEE}" type="presParOf" srcId="{ED9BEF33-8FDC-4C0E-A8AF-407E81C47241}" destId="{A8480775-35F5-402C-9E1A-A1524BB93C04}" srcOrd="0" destOrd="0" presId="urn:microsoft.com/office/officeart/2005/8/layout/cycle8"/>
    <dgm:cxn modelId="{105376FA-7BF4-41DC-8D81-0C5F1E4DAD7E}" type="presParOf" srcId="{ED9BEF33-8FDC-4C0E-A8AF-407E81C47241}" destId="{DD5B146A-6670-43A4-B826-4B3F4956235F}" srcOrd="1" destOrd="0" presId="urn:microsoft.com/office/officeart/2005/8/layout/cycle8"/>
    <dgm:cxn modelId="{8C7E1A94-8B3C-4822-9B4E-05AF93A4211F}" type="presParOf" srcId="{ED9BEF33-8FDC-4C0E-A8AF-407E81C47241}" destId="{10F7AEFA-36C1-403E-A715-95085D4DDE14}" srcOrd="2" destOrd="0" presId="urn:microsoft.com/office/officeart/2005/8/layout/cycle8"/>
    <dgm:cxn modelId="{BDE5B14A-E928-45E4-A2E5-D6BBE99CFA07}" type="presParOf" srcId="{ED9BEF33-8FDC-4C0E-A8AF-407E81C47241}" destId="{5A4E79CA-43DA-4308-9892-A4CCB207F40D}" srcOrd="3" destOrd="0" presId="urn:microsoft.com/office/officeart/2005/8/layout/cycle8"/>
    <dgm:cxn modelId="{C62D12FE-97CB-4FAF-84F4-C57630B8CA7D}" type="presParOf" srcId="{ED9BEF33-8FDC-4C0E-A8AF-407E81C47241}" destId="{8F88E47A-7F7E-4A03-B665-012A6218F10A}" srcOrd="4" destOrd="0" presId="urn:microsoft.com/office/officeart/2005/8/layout/cycle8"/>
    <dgm:cxn modelId="{2AE41CB0-0EBE-4464-9BF0-7679EACCC1A1}" type="presParOf" srcId="{ED9BEF33-8FDC-4C0E-A8AF-407E81C47241}" destId="{044DF011-5DAC-4B61-9A31-9A6776B2DFE9}" srcOrd="5" destOrd="0" presId="urn:microsoft.com/office/officeart/2005/8/layout/cycle8"/>
    <dgm:cxn modelId="{AC870EFF-741F-47CA-91F4-3434224FCE4C}" type="presParOf" srcId="{ED9BEF33-8FDC-4C0E-A8AF-407E81C47241}" destId="{67754795-76CD-48EE-8510-AD8EA3BD6845}" srcOrd="6" destOrd="0" presId="urn:microsoft.com/office/officeart/2005/8/layout/cycle8"/>
    <dgm:cxn modelId="{EF57D8FB-477C-488E-9E69-A1B514776319}" type="presParOf" srcId="{ED9BEF33-8FDC-4C0E-A8AF-407E81C47241}" destId="{82B4E302-994C-42DF-A98B-5FA37E32179E}" srcOrd="7" destOrd="0" presId="urn:microsoft.com/office/officeart/2005/8/layout/cycle8"/>
    <dgm:cxn modelId="{5BD5FFA8-A4B0-477F-97CC-11B35A483905}" type="presParOf" srcId="{ED9BEF33-8FDC-4C0E-A8AF-407E81C47241}" destId="{3BE82F97-66FF-4FE4-86F6-C89A01460C72}" srcOrd="8" destOrd="0" presId="urn:microsoft.com/office/officeart/2005/8/layout/cycle8"/>
    <dgm:cxn modelId="{020940E3-D4E3-41DF-BCBF-156F8D77AB27}" type="presParOf" srcId="{ED9BEF33-8FDC-4C0E-A8AF-407E81C47241}" destId="{C3B69DD0-C7D8-473B-A825-993998101E92}" srcOrd="9" destOrd="0" presId="urn:microsoft.com/office/officeart/2005/8/layout/cycle8"/>
    <dgm:cxn modelId="{5947D6AD-AFE5-4EFF-ACA5-95F27BE756B4}" type="presParOf" srcId="{ED9BEF33-8FDC-4C0E-A8AF-407E81C47241}" destId="{1B0E8560-B0CC-4908-A776-618F70B3A1F4}" srcOrd="10" destOrd="0" presId="urn:microsoft.com/office/officeart/2005/8/layout/cycle8"/>
    <dgm:cxn modelId="{E9623130-B4C1-4200-A2EA-47A31A1AD3A3}" type="presParOf" srcId="{ED9BEF33-8FDC-4C0E-A8AF-407E81C47241}" destId="{37819B77-1DFE-4BC5-93C3-9A5992A65D1C}" srcOrd="11" destOrd="0" presId="urn:microsoft.com/office/officeart/2005/8/layout/cycle8"/>
    <dgm:cxn modelId="{414E050B-1254-49B8-A905-E7954F87DFD8}" type="presParOf" srcId="{ED9BEF33-8FDC-4C0E-A8AF-407E81C47241}" destId="{D10C5539-36C9-4694-AE65-29CBDEB04FD4}" srcOrd="12" destOrd="0" presId="urn:microsoft.com/office/officeart/2005/8/layout/cycle8"/>
    <dgm:cxn modelId="{F6E1F815-0095-47E6-A030-2196A1C577A3}" type="presParOf" srcId="{ED9BEF33-8FDC-4C0E-A8AF-407E81C47241}" destId="{A827483A-D6CF-40C2-900F-9413697213E1}" srcOrd="13" destOrd="0" presId="urn:microsoft.com/office/officeart/2005/8/layout/cycle8"/>
    <dgm:cxn modelId="{327EA3FA-EB36-49A5-8FB8-2976950A0527}" type="presParOf" srcId="{ED9BEF33-8FDC-4C0E-A8AF-407E81C47241}" destId="{04E55366-A803-4695-A020-890771B78208}" srcOrd="14" destOrd="0" presId="urn:microsoft.com/office/officeart/2005/8/layout/cycle8"/>
    <dgm:cxn modelId="{773D252C-7B15-4F9F-900F-F755A81BF1E2}" type="presParOf" srcId="{ED9BEF33-8FDC-4C0E-A8AF-407E81C47241}" destId="{B9164484-86B8-4A18-82DA-4F8B111DCE71}" srcOrd="15" destOrd="0" presId="urn:microsoft.com/office/officeart/2005/8/layout/cycle8"/>
    <dgm:cxn modelId="{8D1315B2-1F05-42A8-8928-77B286E43A37}" type="presParOf" srcId="{ED9BEF33-8FDC-4C0E-A8AF-407E81C47241}" destId="{296BA721-43FB-42E9-B6AD-106D242178AC}" srcOrd="16" destOrd="0" presId="urn:microsoft.com/office/officeart/2005/8/layout/cycle8"/>
    <dgm:cxn modelId="{EA8C0681-8223-413E-8A8B-25CD7DAF4F23}" type="presParOf" srcId="{ED9BEF33-8FDC-4C0E-A8AF-407E81C47241}" destId="{7F72D3F8-8EFD-4D15-8C4A-D936575755B6}" srcOrd="17" destOrd="0" presId="urn:microsoft.com/office/officeart/2005/8/layout/cycle8"/>
    <dgm:cxn modelId="{1A4DA29F-8C75-4CBB-9AE5-98C37B3C623B}" type="presParOf" srcId="{ED9BEF33-8FDC-4C0E-A8AF-407E81C47241}" destId="{027FAA08-8909-4404-8BF8-425EBBB8E67D}" srcOrd="18" destOrd="0" presId="urn:microsoft.com/office/officeart/2005/8/layout/cycle8"/>
    <dgm:cxn modelId="{06872370-3682-4743-B5E4-C245516008F0}" type="presParOf" srcId="{ED9BEF33-8FDC-4C0E-A8AF-407E81C47241}" destId="{F2FD6547-7913-4EBB-BB22-1A0D6240A287}" srcOrd="19" destOrd="0" presId="urn:microsoft.com/office/officeart/2005/8/layout/cycle8"/>
    <dgm:cxn modelId="{F9F07AC2-DE67-4582-8D29-62363B1B2420}" type="presParOf" srcId="{ED9BEF33-8FDC-4C0E-A8AF-407E81C47241}" destId="{A44FB2E9-4597-4B81-9142-FAD762EA611F}" srcOrd="20" destOrd="0" presId="urn:microsoft.com/office/officeart/2005/8/layout/cycle8"/>
    <dgm:cxn modelId="{D3D1D91F-8CE7-461F-8000-A528377DB62C}" type="presParOf" srcId="{ED9BEF33-8FDC-4C0E-A8AF-407E81C47241}" destId="{C39B6FED-6BA6-4562-87E2-CC74BF6EDF9D}" srcOrd="21" destOrd="0" presId="urn:microsoft.com/office/officeart/2005/8/layout/cycle8"/>
    <dgm:cxn modelId="{6AA276C4-3C47-491B-9514-44C9C6D3EAD8}" type="presParOf" srcId="{ED9BEF33-8FDC-4C0E-A8AF-407E81C47241}" destId="{208812E3-D7FB-4118-A082-0D4FBF70515A}" srcOrd="22" destOrd="0" presId="urn:microsoft.com/office/officeart/2005/8/layout/cycle8"/>
    <dgm:cxn modelId="{A7844418-62DC-45CB-B559-9779866DC57C}" type="presParOf" srcId="{ED9BEF33-8FDC-4C0E-A8AF-407E81C47241}" destId="{B37E4B36-9934-4D69-BAF4-1C4AA00058AC}" srcOrd="23" destOrd="0" presId="urn:microsoft.com/office/officeart/2005/8/layout/cycle8"/>
    <dgm:cxn modelId="{75538C90-FC8C-4752-A861-E7DED6300200}" type="presParOf" srcId="{ED9BEF33-8FDC-4C0E-A8AF-407E81C47241}" destId="{C8B86D16-89E6-4AEB-84A7-4BBAE6CA5E32}" srcOrd="24" destOrd="0" presId="urn:microsoft.com/office/officeart/2005/8/layout/cycle8"/>
    <dgm:cxn modelId="{9FC5141D-C335-4BD8-A350-628BB35D76C2}" type="presParOf" srcId="{ED9BEF33-8FDC-4C0E-A8AF-407E81C47241}" destId="{7600C078-5994-4548-9030-5E4BC8FA7FAF}" srcOrd="25" destOrd="0" presId="urn:microsoft.com/office/officeart/2005/8/layout/cycle8"/>
    <dgm:cxn modelId="{1AEFCBEA-DF65-480B-B5ED-DABE32A315F7}" type="presParOf" srcId="{ED9BEF33-8FDC-4C0E-A8AF-407E81C47241}" destId="{275E8040-7330-4A21-8BF8-2ABE40C8AC77}" srcOrd="26" destOrd="0" presId="urn:microsoft.com/office/officeart/2005/8/layout/cycle8"/>
    <dgm:cxn modelId="{FDAE389C-EB9E-4804-917E-A9CB9EECC9C6}" type="presParOf" srcId="{ED9BEF33-8FDC-4C0E-A8AF-407E81C47241}" destId="{63EC04D8-3C97-4869-8BDA-47A33E6F52F9}" srcOrd="27" destOrd="0" presId="urn:microsoft.com/office/officeart/2005/8/layout/cycle8"/>
    <dgm:cxn modelId="{85EDC461-04FF-4616-92A1-86941613BBE4}" type="presParOf" srcId="{ED9BEF33-8FDC-4C0E-A8AF-407E81C47241}" destId="{DECA9814-7105-4B32-ABEC-35FA83B7ACB7}" srcOrd="28" destOrd="0" presId="urn:microsoft.com/office/officeart/2005/8/layout/cycle8"/>
    <dgm:cxn modelId="{1D88944C-0646-4100-B7A5-BC4DAE32FADA}" type="presParOf" srcId="{ED9BEF33-8FDC-4C0E-A8AF-407E81C47241}" destId="{25F9717F-DDCB-4E9D-9F83-D72EA3F50048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DC6AF4-009D-46AF-B57B-29EF158E1016}" type="doc">
      <dgm:prSet loTypeId="urn:microsoft.com/office/officeart/2005/8/layout/radial6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AE0544E-A5E4-453F-8894-F23B912E879E}">
      <dgm:prSet phldrT="[Text]" custT="1"/>
      <dgm:spPr/>
      <dgm:t>
        <a:bodyPr/>
        <a:lstStyle/>
        <a:p>
          <a:r>
            <a:rPr lang="en-US" sz="28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Members</a:t>
          </a:r>
          <a:endParaRPr lang="en-US" sz="28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A8D2D2D2-53B5-4F38-8322-5BDE5FFFD019}" type="parTrans" cxnId="{A9FFB7D6-B90C-4FE7-9716-6A319E48ED67}">
      <dgm:prSet/>
      <dgm:spPr/>
      <dgm:t>
        <a:bodyPr/>
        <a:lstStyle/>
        <a:p>
          <a:endParaRPr lang="en-US"/>
        </a:p>
      </dgm:t>
    </dgm:pt>
    <dgm:pt modelId="{BDFB8160-DE30-451D-A8A6-E6D0E2780417}" type="sibTrans" cxnId="{A9FFB7D6-B90C-4FE7-9716-6A319E48ED67}">
      <dgm:prSet/>
      <dgm:spPr/>
      <dgm:t>
        <a:bodyPr/>
        <a:lstStyle/>
        <a:p>
          <a:endParaRPr lang="en-US"/>
        </a:p>
      </dgm:t>
    </dgm:pt>
    <dgm:pt modelId="{ADB4A235-7542-4F93-9730-01D207A3F7C2}">
      <dgm:prSet phldrT="[Text]" custT="1"/>
      <dgm:spPr/>
      <dgm:t>
        <a:bodyPr/>
        <a:lstStyle/>
        <a:p>
          <a:r>
            <a:rPr lang="en-US" sz="20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Slabs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A5DE9864-0022-4231-A700-3F33CC9F1B07}" type="parTrans" cxnId="{6F356C40-B462-47D5-85A8-CB4A06476E8C}">
      <dgm:prSet/>
      <dgm:spPr/>
      <dgm:t>
        <a:bodyPr/>
        <a:lstStyle/>
        <a:p>
          <a:endParaRPr lang="en-US"/>
        </a:p>
      </dgm:t>
    </dgm:pt>
    <dgm:pt modelId="{4075A0F8-7799-44A0-8C5B-3B6A65F36160}" type="sibTrans" cxnId="{6F356C40-B462-47D5-85A8-CB4A06476E8C}">
      <dgm:prSet/>
      <dgm:spPr/>
      <dgm:t>
        <a:bodyPr/>
        <a:lstStyle/>
        <a:p>
          <a:endParaRPr lang="en-US"/>
        </a:p>
      </dgm:t>
    </dgm:pt>
    <dgm:pt modelId="{4F064F46-9F56-4B19-8772-14614641BA4A}">
      <dgm:prSet phldrT="[Text]" custT="1"/>
      <dgm:spPr/>
      <dgm:t>
        <a:bodyPr/>
        <a:lstStyle/>
        <a:p>
          <a:r>
            <a:rPr lang="en-US" sz="20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Shear walls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1E3F24E1-BE3E-4AD2-A32A-4F8D812055DE}" type="parTrans" cxnId="{45105FFD-3C83-4C04-80B5-3A55228C449C}">
      <dgm:prSet/>
      <dgm:spPr/>
      <dgm:t>
        <a:bodyPr/>
        <a:lstStyle/>
        <a:p>
          <a:endParaRPr lang="en-US"/>
        </a:p>
      </dgm:t>
    </dgm:pt>
    <dgm:pt modelId="{DCAFD009-0C61-47AC-957C-9B94270DB3A8}" type="sibTrans" cxnId="{45105FFD-3C83-4C04-80B5-3A55228C449C}">
      <dgm:prSet/>
      <dgm:spPr/>
      <dgm:t>
        <a:bodyPr/>
        <a:lstStyle/>
        <a:p>
          <a:endParaRPr lang="en-US"/>
        </a:p>
      </dgm:t>
    </dgm:pt>
    <dgm:pt modelId="{23D72277-EEE5-4FA3-A951-06F572908B34}">
      <dgm:prSet phldrT="[Text]" custT="1"/>
      <dgm:spPr/>
      <dgm:t>
        <a:bodyPr/>
        <a:lstStyle/>
        <a:p>
          <a:r>
            <a:rPr lang="en-US" sz="20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Beams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423180A7-0254-45C9-AF52-6FFB8D74BA5A}" type="parTrans" cxnId="{1ED75831-4D02-4A2C-9FF8-0706A06439B7}">
      <dgm:prSet/>
      <dgm:spPr/>
      <dgm:t>
        <a:bodyPr/>
        <a:lstStyle/>
        <a:p>
          <a:endParaRPr lang="en-US"/>
        </a:p>
      </dgm:t>
    </dgm:pt>
    <dgm:pt modelId="{3A6D8F41-6D07-4065-B2EA-D45A2C622F41}" type="sibTrans" cxnId="{1ED75831-4D02-4A2C-9FF8-0706A06439B7}">
      <dgm:prSet/>
      <dgm:spPr/>
      <dgm:t>
        <a:bodyPr/>
        <a:lstStyle/>
        <a:p>
          <a:endParaRPr lang="en-US"/>
        </a:p>
      </dgm:t>
    </dgm:pt>
    <dgm:pt modelId="{AD0986B4-0ED2-4D5B-8AD4-8C96B3F62AC5}">
      <dgm:prSet phldrT="[Text]" custT="1"/>
      <dgm:spPr/>
      <dgm:t>
        <a:bodyPr/>
        <a:lstStyle/>
        <a:p>
          <a:r>
            <a:rPr lang="en-US" sz="20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Columns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622192F0-ED50-47EC-ADCD-D43B3C0EEFD7}" type="parTrans" cxnId="{F72ABD9A-2B61-4BDB-A285-7D174A7BD6C3}">
      <dgm:prSet/>
      <dgm:spPr/>
      <dgm:t>
        <a:bodyPr/>
        <a:lstStyle/>
        <a:p>
          <a:endParaRPr lang="en-US"/>
        </a:p>
      </dgm:t>
    </dgm:pt>
    <dgm:pt modelId="{0F590B6A-FEA7-491F-93AE-17597C29EC89}" type="sibTrans" cxnId="{F72ABD9A-2B61-4BDB-A285-7D174A7BD6C3}">
      <dgm:prSet/>
      <dgm:spPr/>
      <dgm:t>
        <a:bodyPr/>
        <a:lstStyle/>
        <a:p>
          <a:endParaRPr lang="en-US"/>
        </a:p>
      </dgm:t>
    </dgm:pt>
    <dgm:pt modelId="{C5E3762E-F98F-4371-8E0F-2140FC98B3B8}">
      <dgm:prSet phldrT="[Text]" custT="1"/>
      <dgm:spPr/>
      <dgm:t>
        <a:bodyPr/>
        <a:lstStyle/>
        <a:p>
          <a:r>
            <a:rPr lang="en-US" sz="20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Staircase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257C6591-BDA7-44AA-A693-018A936484D7}" type="parTrans" cxnId="{C113AEC3-DD03-4BDA-8F08-4D599DFC2FEB}">
      <dgm:prSet/>
      <dgm:spPr/>
      <dgm:t>
        <a:bodyPr/>
        <a:lstStyle/>
        <a:p>
          <a:endParaRPr lang="en-US"/>
        </a:p>
      </dgm:t>
    </dgm:pt>
    <dgm:pt modelId="{0D016F66-D0FC-4335-8A61-904F415084A3}" type="sibTrans" cxnId="{C113AEC3-DD03-4BDA-8F08-4D599DFC2FEB}">
      <dgm:prSet/>
      <dgm:spPr/>
      <dgm:t>
        <a:bodyPr/>
        <a:lstStyle/>
        <a:p>
          <a:endParaRPr lang="en-US"/>
        </a:p>
      </dgm:t>
    </dgm:pt>
    <dgm:pt modelId="{0527FB9F-08C8-4114-8A27-63B5850198B4}">
      <dgm:prSet phldrT="[Text]" custT="1"/>
      <dgm:spPr/>
      <dgm:t>
        <a:bodyPr/>
        <a:lstStyle/>
        <a:p>
          <a:r>
            <a:rPr lang="en-US" sz="20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Footing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6D1E8E19-0E6D-4D0A-9D08-2666ED923900}" type="parTrans" cxnId="{0391D85D-BC83-42AB-A133-B85B182C7B3F}">
      <dgm:prSet/>
      <dgm:spPr/>
      <dgm:t>
        <a:bodyPr/>
        <a:lstStyle/>
        <a:p>
          <a:endParaRPr lang="en-US"/>
        </a:p>
      </dgm:t>
    </dgm:pt>
    <dgm:pt modelId="{B3AE51DD-1849-47A7-B978-105C8C243A31}" type="sibTrans" cxnId="{0391D85D-BC83-42AB-A133-B85B182C7B3F}">
      <dgm:prSet/>
      <dgm:spPr/>
      <dgm:t>
        <a:bodyPr/>
        <a:lstStyle/>
        <a:p>
          <a:endParaRPr lang="en-US"/>
        </a:p>
      </dgm:t>
    </dgm:pt>
    <dgm:pt modelId="{E47C8314-AE39-4DCA-ACC6-4A77C6C0DD93}" type="pres">
      <dgm:prSet presAssocID="{48DC6AF4-009D-46AF-B57B-29EF158E10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E0274F-F3FC-4C10-9418-0A047D443D63}" type="pres">
      <dgm:prSet presAssocID="{1AE0544E-A5E4-453F-8894-F23B912E879E}" presName="centerShape" presStyleLbl="node0" presStyleIdx="0" presStyleCnt="1" custLinFactNeighborX="-1559" custLinFactNeighborY="-335"/>
      <dgm:spPr/>
      <dgm:t>
        <a:bodyPr/>
        <a:lstStyle/>
        <a:p>
          <a:endParaRPr lang="en-US"/>
        </a:p>
      </dgm:t>
    </dgm:pt>
    <dgm:pt modelId="{F7CA304D-171E-4AD4-95D6-315F0E687262}" type="pres">
      <dgm:prSet presAssocID="{ADB4A235-7542-4F93-9730-01D207A3F7C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41EB9C-11F2-46C7-B697-40299A0068E3}" type="pres">
      <dgm:prSet presAssocID="{ADB4A235-7542-4F93-9730-01D207A3F7C2}" presName="dummy" presStyleCnt="0"/>
      <dgm:spPr/>
      <dgm:t>
        <a:bodyPr/>
        <a:lstStyle/>
        <a:p>
          <a:endParaRPr lang="en-GB"/>
        </a:p>
      </dgm:t>
    </dgm:pt>
    <dgm:pt modelId="{057A6616-E2CB-4971-BDD9-B4E0D52DD14D}" type="pres">
      <dgm:prSet presAssocID="{4075A0F8-7799-44A0-8C5B-3B6A65F36160}" presName="sibTrans" presStyleLbl="sibTrans2D1" presStyleIdx="0" presStyleCnt="6"/>
      <dgm:spPr/>
      <dgm:t>
        <a:bodyPr/>
        <a:lstStyle/>
        <a:p>
          <a:endParaRPr lang="en-US"/>
        </a:p>
      </dgm:t>
    </dgm:pt>
    <dgm:pt modelId="{13D54186-8836-4F8B-975E-71C0EC6B8708}" type="pres">
      <dgm:prSet presAssocID="{23D72277-EEE5-4FA3-A951-06F572908B3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03868-E7A3-4EE1-B94F-B18C80E587E9}" type="pres">
      <dgm:prSet presAssocID="{23D72277-EEE5-4FA3-A951-06F572908B34}" presName="dummy" presStyleCnt="0"/>
      <dgm:spPr/>
      <dgm:t>
        <a:bodyPr/>
        <a:lstStyle/>
        <a:p>
          <a:endParaRPr lang="en-GB"/>
        </a:p>
      </dgm:t>
    </dgm:pt>
    <dgm:pt modelId="{DBF91AA5-477C-478A-8579-E2C17FF0D31C}" type="pres">
      <dgm:prSet presAssocID="{3A6D8F41-6D07-4065-B2EA-D45A2C622F41}" presName="sibTrans" presStyleLbl="sibTrans2D1" presStyleIdx="1" presStyleCnt="6"/>
      <dgm:spPr/>
      <dgm:t>
        <a:bodyPr/>
        <a:lstStyle/>
        <a:p>
          <a:endParaRPr lang="en-US"/>
        </a:p>
      </dgm:t>
    </dgm:pt>
    <dgm:pt modelId="{BE925D5A-BEE7-4B25-B831-1D088F20A886}" type="pres">
      <dgm:prSet presAssocID="{AD0986B4-0ED2-4D5B-8AD4-8C96B3F62AC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6429FA-45F0-455B-B255-76B40A802EC9}" type="pres">
      <dgm:prSet presAssocID="{AD0986B4-0ED2-4D5B-8AD4-8C96B3F62AC5}" presName="dummy" presStyleCnt="0"/>
      <dgm:spPr/>
      <dgm:t>
        <a:bodyPr/>
        <a:lstStyle/>
        <a:p>
          <a:endParaRPr lang="en-GB"/>
        </a:p>
      </dgm:t>
    </dgm:pt>
    <dgm:pt modelId="{278531B3-8DDE-4888-BED8-0E6193967C8F}" type="pres">
      <dgm:prSet presAssocID="{0F590B6A-FEA7-491F-93AE-17597C29EC89}" presName="sibTrans" presStyleLbl="sibTrans2D1" presStyleIdx="2" presStyleCnt="6"/>
      <dgm:spPr/>
      <dgm:t>
        <a:bodyPr/>
        <a:lstStyle/>
        <a:p>
          <a:endParaRPr lang="en-US"/>
        </a:p>
      </dgm:t>
    </dgm:pt>
    <dgm:pt modelId="{D094DC46-CF14-48AC-A6D5-B258F723FA8A}" type="pres">
      <dgm:prSet presAssocID="{4F064F46-9F56-4B19-8772-14614641BA4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D5AAE8-3663-4F0F-A724-4C8173B0782B}" type="pres">
      <dgm:prSet presAssocID="{4F064F46-9F56-4B19-8772-14614641BA4A}" presName="dummy" presStyleCnt="0"/>
      <dgm:spPr/>
      <dgm:t>
        <a:bodyPr/>
        <a:lstStyle/>
        <a:p>
          <a:endParaRPr lang="en-GB"/>
        </a:p>
      </dgm:t>
    </dgm:pt>
    <dgm:pt modelId="{8E6D57E0-EED9-46EA-930C-58128CFB939E}" type="pres">
      <dgm:prSet presAssocID="{DCAFD009-0C61-47AC-957C-9B94270DB3A8}" presName="sibTrans" presStyleLbl="sibTrans2D1" presStyleIdx="3" presStyleCnt="6"/>
      <dgm:spPr/>
      <dgm:t>
        <a:bodyPr/>
        <a:lstStyle/>
        <a:p>
          <a:endParaRPr lang="en-US"/>
        </a:p>
      </dgm:t>
    </dgm:pt>
    <dgm:pt modelId="{27A9539D-5E93-4B8E-8E6B-F13B30190C7A}" type="pres">
      <dgm:prSet presAssocID="{0527FB9F-08C8-4114-8A27-63B5850198B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FD7994-C00B-4ABB-A07D-0E7843B82289}" type="pres">
      <dgm:prSet presAssocID="{0527FB9F-08C8-4114-8A27-63B5850198B4}" presName="dummy" presStyleCnt="0"/>
      <dgm:spPr/>
      <dgm:t>
        <a:bodyPr/>
        <a:lstStyle/>
        <a:p>
          <a:endParaRPr lang="en-GB"/>
        </a:p>
      </dgm:t>
    </dgm:pt>
    <dgm:pt modelId="{F8C9E013-E44A-4B6B-95C5-94CBB89CDB02}" type="pres">
      <dgm:prSet presAssocID="{B3AE51DD-1849-47A7-B978-105C8C243A31}" presName="sibTrans" presStyleLbl="sibTrans2D1" presStyleIdx="4" presStyleCnt="6"/>
      <dgm:spPr/>
      <dgm:t>
        <a:bodyPr/>
        <a:lstStyle/>
        <a:p>
          <a:endParaRPr lang="en-US"/>
        </a:p>
      </dgm:t>
    </dgm:pt>
    <dgm:pt modelId="{B0FA5E61-F06E-469C-8085-6429EEA851C9}" type="pres">
      <dgm:prSet presAssocID="{C5E3762E-F98F-4371-8E0F-2140FC98B3B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C2E93C-7905-412E-944C-4B67511B574F}" type="pres">
      <dgm:prSet presAssocID="{C5E3762E-F98F-4371-8E0F-2140FC98B3B8}" presName="dummy" presStyleCnt="0"/>
      <dgm:spPr/>
      <dgm:t>
        <a:bodyPr/>
        <a:lstStyle/>
        <a:p>
          <a:endParaRPr lang="en-GB"/>
        </a:p>
      </dgm:t>
    </dgm:pt>
    <dgm:pt modelId="{B33055C4-6671-4E34-A9ED-F409F13A26DB}" type="pres">
      <dgm:prSet presAssocID="{0D016F66-D0FC-4335-8A61-904F415084A3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45105FFD-3C83-4C04-80B5-3A55228C449C}" srcId="{1AE0544E-A5E4-453F-8894-F23B912E879E}" destId="{4F064F46-9F56-4B19-8772-14614641BA4A}" srcOrd="3" destOrd="0" parTransId="{1E3F24E1-BE3E-4AD2-A32A-4F8D812055DE}" sibTransId="{DCAFD009-0C61-47AC-957C-9B94270DB3A8}"/>
    <dgm:cxn modelId="{F72ABD9A-2B61-4BDB-A285-7D174A7BD6C3}" srcId="{1AE0544E-A5E4-453F-8894-F23B912E879E}" destId="{AD0986B4-0ED2-4D5B-8AD4-8C96B3F62AC5}" srcOrd="2" destOrd="0" parTransId="{622192F0-ED50-47EC-ADCD-D43B3C0EEFD7}" sibTransId="{0F590B6A-FEA7-491F-93AE-17597C29EC89}"/>
    <dgm:cxn modelId="{6F356C40-B462-47D5-85A8-CB4A06476E8C}" srcId="{1AE0544E-A5E4-453F-8894-F23B912E879E}" destId="{ADB4A235-7542-4F93-9730-01D207A3F7C2}" srcOrd="0" destOrd="0" parTransId="{A5DE9864-0022-4231-A700-3F33CC9F1B07}" sibTransId="{4075A0F8-7799-44A0-8C5B-3B6A65F36160}"/>
    <dgm:cxn modelId="{4923FEEB-443F-4690-8AED-02307E00C0F4}" type="presOf" srcId="{23D72277-EEE5-4FA3-A951-06F572908B34}" destId="{13D54186-8836-4F8B-975E-71C0EC6B8708}" srcOrd="0" destOrd="0" presId="urn:microsoft.com/office/officeart/2005/8/layout/radial6"/>
    <dgm:cxn modelId="{8B9BA3F8-10DC-49C9-9493-FA33607DC363}" type="presOf" srcId="{3A6D8F41-6D07-4065-B2EA-D45A2C622F41}" destId="{DBF91AA5-477C-478A-8579-E2C17FF0D31C}" srcOrd="0" destOrd="0" presId="urn:microsoft.com/office/officeart/2005/8/layout/radial6"/>
    <dgm:cxn modelId="{1EAF2BF0-8563-424B-8B51-72B7DB6BACFF}" type="presOf" srcId="{0527FB9F-08C8-4114-8A27-63B5850198B4}" destId="{27A9539D-5E93-4B8E-8E6B-F13B30190C7A}" srcOrd="0" destOrd="0" presId="urn:microsoft.com/office/officeart/2005/8/layout/radial6"/>
    <dgm:cxn modelId="{BAFE72BA-19E7-4F1D-8626-3A6D0E7AE370}" type="presOf" srcId="{0D016F66-D0FC-4335-8A61-904F415084A3}" destId="{B33055C4-6671-4E34-A9ED-F409F13A26DB}" srcOrd="0" destOrd="0" presId="urn:microsoft.com/office/officeart/2005/8/layout/radial6"/>
    <dgm:cxn modelId="{BFC1BB40-9FBD-4551-9D58-A4166489F4BC}" type="presOf" srcId="{48DC6AF4-009D-46AF-B57B-29EF158E1016}" destId="{E47C8314-AE39-4DCA-ACC6-4A77C6C0DD93}" srcOrd="0" destOrd="0" presId="urn:microsoft.com/office/officeart/2005/8/layout/radial6"/>
    <dgm:cxn modelId="{F19FDC71-4E06-4C4F-AEC9-013CD7E62171}" type="presOf" srcId="{B3AE51DD-1849-47A7-B978-105C8C243A31}" destId="{F8C9E013-E44A-4B6B-95C5-94CBB89CDB02}" srcOrd="0" destOrd="0" presId="urn:microsoft.com/office/officeart/2005/8/layout/radial6"/>
    <dgm:cxn modelId="{76EAD47C-287F-4B2D-85EC-EBA27377A51B}" type="presOf" srcId="{1AE0544E-A5E4-453F-8894-F23B912E879E}" destId="{81E0274F-F3FC-4C10-9418-0A047D443D63}" srcOrd="0" destOrd="0" presId="urn:microsoft.com/office/officeart/2005/8/layout/radial6"/>
    <dgm:cxn modelId="{ED29FDD5-E73F-4718-818F-D7B29EAD36AD}" type="presOf" srcId="{DCAFD009-0C61-47AC-957C-9B94270DB3A8}" destId="{8E6D57E0-EED9-46EA-930C-58128CFB939E}" srcOrd="0" destOrd="0" presId="urn:microsoft.com/office/officeart/2005/8/layout/radial6"/>
    <dgm:cxn modelId="{1ED75831-4D02-4A2C-9FF8-0706A06439B7}" srcId="{1AE0544E-A5E4-453F-8894-F23B912E879E}" destId="{23D72277-EEE5-4FA3-A951-06F572908B34}" srcOrd="1" destOrd="0" parTransId="{423180A7-0254-45C9-AF52-6FFB8D74BA5A}" sibTransId="{3A6D8F41-6D07-4065-B2EA-D45A2C622F41}"/>
    <dgm:cxn modelId="{67097DA7-F4C7-4426-877C-2D0FC1C0E893}" type="presOf" srcId="{ADB4A235-7542-4F93-9730-01D207A3F7C2}" destId="{F7CA304D-171E-4AD4-95D6-315F0E687262}" srcOrd="0" destOrd="0" presId="urn:microsoft.com/office/officeart/2005/8/layout/radial6"/>
    <dgm:cxn modelId="{24D43C3E-06F7-41CD-9F1C-84D84425AEF1}" type="presOf" srcId="{0F590B6A-FEA7-491F-93AE-17597C29EC89}" destId="{278531B3-8DDE-4888-BED8-0E6193967C8F}" srcOrd="0" destOrd="0" presId="urn:microsoft.com/office/officeart/2005/8/layout/radial6"/>
    <dgm:cxn modelId="{C113AEC3-DD03-4BDA-8F08-4D599DFC2FEB}" srcId="{1AE0544E-A5E4-453F-8894-F23B912E879E}" destId="{C5E3762E-F98F-4371-8E0F-2140FC98B3B8}" srcOrd="5" destOrd="0" parTransId="{257C6591-BDA7-44AA-A693-018A936484D7}" sibTransId="{0D016F66-D0FC-4335-8A61-904F415084A3}"/>
    <dgm:cxn modelId="{880B4FE8-280C-438B-B810-DEC5CD859D4D}" type="presOf" srcId="{4F064F46-9F56-4B19-8772-14614641BA4A}" destId="{D094DC46-CF14-48AC-A6D5-B258F723FA8A}" srcOrd="0" destOrd="0" presId="urn:microsoft.com/office/officeart/2005/8/layout/radial6"/>
    <dgm:cxn modelId="{A9FFB7D6-B90C-4FE7-9716-6A319E48ED67}" srcId="{48DC6AF4-009D-46AF-B57B-29EF158E1016}" destId="{1AE0544E-A5E4-453F-8894-F23B912E879E}" srcOrd="0" destOrd="0" parTransId="{A8D2D2D2-53B5-4F38-8322-5BDE5FFFD019}" sibTransId="{BDFB8160-DE30-451D-A8A6-E6D0E2780417}"/>
    <dgm:cxn modelId="{0391D85D-BC83-42AB-A133-B85B182C7B3F}" srcId="{1AE0544E-A5E4-453F-8894-F23B912E879E}" destId="{0527FB9F-08C8-4114-8A27-63B5850198B4}" srcOrd="4" destOrd="0" parTransId="{6D1E8E19-0E6D-4D0A-9D08-2666ED923900}" sibTransId="{B3AE51DD-1849-47A7-B978-105C8C243A31}"/>
    <dgm:cxn modelId="{A90DA366-70EB-4618-8A81-65664E82E4A2}" type="presOf" srcId="{C5E3762E-F98F-4371-8E0F-2140FC98B3B8}" destId="{B0FA5E61-F06E-469C-8085-6429EEA851C9}" srcOrd="0" destOrd="0" presId="urn:microsoft.com/office/officeart/2005/8/layout/radial6"/>
    <dgm:cxn modelId="{A98B75D4-AEC7-468B-B671-E79CEFD0B7F2}" type="presOf" srcId="{4075A0F8-7799-44A0-8C5B-3B6A65F36160}" destId="{057A6616-E2CB-4971-BDD9-B4E0D52DD14D}" srcOrd="0" destOrd="0" presId="urn:microsoft.com/office/officeart/2005/8/layout/radial6"/>
    <dgm:cxn modelId="{E0330F73-FF16-42C5-A43E-FC8813E515D9}" type="presOf" srcId="{AD0986B4-0ED2-4D5B-8AD4-8C96B3F62AC5}" destId="{BE925D5A-BEE7-4B25-B831-1D088F20A886}" srcOrd="0" destOrd="0" presId="urn:microsoft.com/office/officeart/2005/8/layout/radial6"/>
    <dgm:cxn modelId="{794659AE-C20E-43F3-9173-84D2BA54957E}" type="presParOf" srcId="{E47C8314-AE39-4DCA-ACC6-4A77C6C0DD93}" destId="{81E0274F-F3FC-4C10-9418-0A047D443D63}" srcOrd="0" destOrd="0" presId="urn:microsoft.com/office/officeart/2005/8/layout/radial6"/>
    <dgm:cxn modelId="{025AAD83-FB4C-41FD-B448-040C76557F42}" type="presParOf" srcId="{E47C8314-AE39-4DCA-ACC6-4A77C6C0DD93}" destId="{F7CA304D-171E-4AD4-95D6-315F0E687262}" srcOrd="1" destOrd="0" presId="urn:microsoft.com/office/officeart/2005/8/layout/radial6"/>
    <dgm:cxn modelId="{0FF498F5-A75D-4F8A-842D-A97F156F1039}" type="presParOf" srcId="{E47C8314-AE39-4DCA-ACC6-4A77C6C0DD93}" destId="{4541EB9C-11F2-46C7-B697-40299A0068E3}" srcOrd="2" destOrd="0" presId="urn:microsoft.com/office/officeart/2005/8/layout/radial6"/>
    <dgm:cxn modelId="{90EA7A94-9232-4993-A2FE-CF3C4878A3E6}" type="presParOf" srcId="{E47C8314-AE39-4DCA-ACC6-4A77C6C0DD93}" destId="{057A6616-E2CB-4971-BDD9-B4E0D52DD14D}" srcOrd="3" destOrd="0" presId="urn:microsoft.com/office/officeart/2005/8/layout/radial6"/>
    <dgm:cxn modelId="{C18863AB-1210-48E3-B61F-96243879CE62}" type="presParOf" srcId="{E47C8314-AE39-4DCA-ACC6-4A77C6C0DD93}" destId="{13D54186-8836-4F8B-975E-71C0EC6B8708}" srcOrd="4" destOrd="0" presId="urn:microsoft.com/office/officeart/2005/8/layout/radial6"/>
    <dgm:cxn modelId="{7D725AE6-A895-4162-A13F-6D70D362E921}" type="presParOf" srcId="{E47C8314-AE39-4DCA-ACC6-4A77C6C0DD93}" destId="{12203868-E7A3-4EE1-B94F-B18C80E587E9}" srcOrd="5" destOrd="0" presId="urn:microsoft.com/office/officeart/2005/8/layout/radial6"/>
    <dgm:cxn modelId="{573F762E-620D-4200-BA58-A8CC7B6349CD}" type="presParOf" srcId="{E47C8314-AE39-4DCA-ACC6-4A77C6C0DD93}" destId="{DBF91AA5-477C-478A-8579-E2C17FF0D31C}" srcOrd="6" destOrd="0" presId="urn:microsoft.com/office/officeart/2005/8/layout/radial6"/>
    <dgm:cxn modelId="{2571A352-7818-49FA-8E2B-8906EAA9A43D}" type="presParOf" srcId="{E47C8314-AE39-4DCA-ACC6-4A77C6C0DD93}" destId="{BE925D5A-BEE7-4B25-B831-1D088F20A886}" srcOrd="7" destOrd="0" presId="urn:microsoft.com/office/officeart/2005/8/layout/radial6"/>
    <dgm:cxn modelId="{EE16ADB9-1057-4450-BF85-6922F4D5FBD6}" type="presParOf" srcId="{E47C8314-AE39-4DCA-ACC6-4A77C6C0DD93}" destId="{576429FA-45F0-455B-B255-76B40A802EC9}" srcOrd="8" destOrd="0" presId="urn:microsoft.com/office/officeart/2005/8/layout/radial6"/>
    <dgm:cxn modelId="{F70D2D33-740D-45EF-B06F-709F9033CB37}" type="presParOf" srcId="{E47C8314-AE39-4DCA-ACC6-4A77C6C0DD93}" destId="{278531B3-8DDE-4888-BED8-0E6193967C8F}" srcOrd="9" destOrd="0" presId="urn:microsoft.com/office/officeart/2005/8/layout/radial6"/>
    <dgm:cxn modelId="{14D31E89-21B9-4B5F-B257-EBA054DDF3D4}" type="presParOf" srcId="{E47C8314-AE39-4DCA-ACC6-4A77C6C0DD93}" destId="{D094DC46-CF14-48AC-A6D5-B258F723FA8A}" srcOrd="10" destOrd="0" presId="urn:microsoft.com/office/officeart/2005/8/layout/radial6"/>
    <dgm:cxn modelId="{C231C399-8285-482A-AD26-0405BB3C4E52}" type="presParOf" srcId="{E47C8314-AE39-4DCA-ACC6-4A77C6C0DD93}" destId="{19D5AAE8-3663-4F0F-A724-4C8173B0782B}" srcOrd="11" destOrd="0" presId="urn:microsoft.com/office/officeart/2005/8/layout/radial6"/>
    <dgm:cxn modelId="{D9E91C27-B589-4E9E-8C65-46730D707AF6}" type="presParOf" srcId="{E47C8314-AE39-4DCA-ACC6-4A77C6C0DD93}" destId="{8E6D57E0-EED9-46EA-930C-58128CFB939E}" srcOrd="12" destOrd="0" presId="urn:microsoft.com/office/officeart/2005/8/layout/radial6"/>
    <dgm:cxn modelId="{D0908BDC-FD1E-4EC5-9E96-6425618A6D13}" type="presParOf" srcId="{E47C8314-AE39-4DCA-ACC6-4A77C6C0DD93}" destId="{27A9539D-5E93-4B8E-8E6B-F13B30190C7A}" srcOrd="13" destOrd="0" presId="urn:microsoft.com/office/officeart/2005/8/layout/radial6"/>
    <dgm:cxn modelId="{98CBA257-DEEA-4D92-86DF-E59CDBF2FAF9}" type="presParOf" srcId="{E47C8314-AE39-4DCA-ACC6-4A77C6C0DD93}" destId="{04FD7994-C00B-4ABB-A07D-0E7843B82289}" srcOrd="14" destOrd="0" presId="urn:microsoft.com/office/officeart/2005/8/layout/radial6"/>
    <dgm:cxn modelId="{B9DBFAB9-D2F3-42F1-AB99-75FCE97D2B61}" type="presParOf" srcId="{E47C8314-AE39-4DCA-ACC6-4A77C6C0DD93}" destId="{F8C9E013-E44A-4B6B-95C5-94CBB89CDB02}" srcOrd="15" destOrd="0" presId="urn:microsoft.com/office/officeart/2005/8/layout/radial6"/>
    <dgm:cxn modelId="{8C5DBE3A-1B01-420B-807B-9BAE4825DAF8}" type="presParOf" srcId="{E47C8314-AE39-4DCA-ACC6-4A77C6C0DD93}" destId="{B0FA5E61-F06E-469C-8085-6429EEA851C9}" srcOrd="16" destOrd="0" presId="urn:microsoft.com/office/officeart/2005/8/layout/radial6"/>
    <dgm:cxn modelId="{15662E52-B822-42B4-A71B-A93C5A07BDFF}" type="presParOf" srcId="{E47C8314-AE39-4DCA-ACC6-4A77C6C0DD93}" destId="{8FC2E93C-7905-412E-944C-4B67511B574F}" srcOrd="17" destOrd="0" presId="urn:microsoft.com/office/officeart/2005/8/layout/radial6"/>
    <dgm:cxn modelId="{E2D7897E-1B62-4FCA-A418-CA49CA0C4A92}" type="presParOf" srcId="{E47C8314-AE39-4DCA-ACC6-4A77C6C0DD93}" destId="{B33055C4-6671-4E34-A9ED-F409F13A26DB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DC6AF4-009D-46AF-B57B-29EF158E1016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AE0544E-A5E4-453F-8894-F23B912E879E}">
      <dgm:prSet phldrT="[Text]" custT="1"/>
      <dgm:spPr/>
      <dgm:t>
        <a:bodyPr/>
        <a:lstStyle/>
        <a:p>
          <a:r>
            <a:rPr lang="en-US" sz="28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Checks</a:t>
          </a:r>
          <a:endParaRPr lang="en-US" sz="28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A8D2D2D2-53B5-4F38-8322-5BDE5FFFD019}" type="parTrans" cxnId="{A9FFB7D6-B90C-4FE7-9716-6A319E48ED67}">
      <dgm:prSet/>
      <dgm:spPr/>
      <dgm:t>
        <a:bodyPr/>
        <a:lstStyle/>
        <a:p>
          <a:endParaRPr lang="en-US"/>
        </a:p>
      </dgm:t>
    </dgm:pt>
    <dgm:pt modelId="{BDFB8160-DE30-451D-A8A6-E6D0E2780417}" type="sibTrans" cxnId="{A9FFB7D6-B90C-4FE7-9716-6A319E48ED67}">
      <dgm:prSet/>
      <dgm:spPr/>
      <dgm:t>
        <a:bodyPr/>
        <a:lstStyle/>
        <a:p>
          <a:endParaRPr lang="en-US"/>
        </a:p>
      </dgm:t>
    </dgm:pt>
    <dgm:pt modelId="{ADB4A235-7542-4F93-9730-01D207A3F7C2}">
      <dgm:prSet phldrT="[Text]" custT="1"/>
      <dgm:spPr/>
      <dgm:t>
        <a:bodyPr/>
        <a:lstStyle/>
        <a:p>
          <a:r>
            <a:rPr lang="en-US" sz="20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Bearing capaciy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A5DE9864-0022-4231-A700-3F33CC9F1B07}" type="parTrans" cxnId="{6F356C40-B462-47D5-85A8-CB4A06476E8C}">
      <dgm:prSet/>
      <dgm:spPr/>
      <dgm:t>
        <a:bodyPr/>
        <a:lstStyle/>
        <a:p>
          <a:endParaRPr lang="en-US"/>
        </a:p>
      </dgm:t>
    </dgm:pt>
    <dgm:pt modelId="{4075A0F8-7799-44A0-8C5B-3B6A65F36160}" type="sibTrans" cxnId="{6F356C40-B462-47D5-85A8-CB4A06476E8C}">
      <dgm:prSet/>
      <dgm:spPr/>
      <dgm:t>
        <a:bodyPr/>
        <a:lstStyle/>
        <a:p>
          <a:endParaRPr lang="en-US"/>
        </a:p>
      </dgm:t>
    </dgm:pt>
    <dgm:pt modelId="{23D72277-EEE5-4FA3-A951-06F572908B34}">
      <dgm:prSet phldrT="[Text]" custT="1"/>
      <dgm:spPr/>
      <dgm:t>
        <a:bodyPr/>
        <a:lstStyle/>
        <a:p>
          <a:r>
            <a:rPr lang="en-US" sz="20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Shear capacity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3A6D8F41-6D07-4065-B2EA-D45A2C622F41}" type="sibTrans" cxnId="{1ED75831-4D02-4A2C-9FF8-0706A06439B7}">
      <dgm:prSet/>
      <dgm:spPr/>
      <dgm:t>
        <a:bodyPr/>
        <a:lstStyle/>
        <a:p>
          <a:endParaRPr lang="en-US"/>
        </a:p>
      </dgm:t>
    </dgm:pt>
    <dgm:pt modelId="{423180A7-0254-45C9-AF52-6FFB8D74BA5A}" type="parTrans" cxnId="{1ED75831-4D02-4A2C-9FF8-0706A06439B7}">
      <dgm:prSet/>
      <dgm:spPr/>
      <dgm:t>
        <a:bodyPr/>
        <a:lstStyle/>
        <a:p>
          <a:endParaRPr lang="en-US"/>
        </a:p>
      </dgm:t>
    </dgm:pt>
    <dgm:pt modelId="{D907FF27-206B-4AF8-9639-CB335BDA694D}">
      <dgm:prSet phldrT="[Text]"/>
      <dgm:spPr/>
      <dgm:t>
        <a:bodyPr/>
        <a:lstStyle/>
        <a:p>
          <a:r>
            <a:rPr lang="en-US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Deflection</a:t>
          </a:r>
          <a:endParaRPr lang="en-US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7B9E7B6E-667D-40D0-A7D2-49D9F54EA4E5}" type="parTrans" cxnId="{620CA85E-36F3-41A1-A36B-B504EBDBF745}">
      <dgm:prSet/>
      <dgm:spPr/>
      <dgm:t>
        <a:bodyPr/>
        <a:lstStyle/>
        <a:p>
          <a:endParaRPr lang="en-US"/>
        </a:p>
      </dgm:t>
    </dgm:pt>
    <dgm:pt modelId="{8BA4DA88-2557-4B98-8C94-789B94365468}" type="sibTrans" cxnId="{620CA85E-36F3-41A1-A36B-B504EBDBF745}">
      <dgm:prSet/>
      <dgm:spPr/>
      <dgm:t>
        <a:bodyPr/>
        <a:lstStyle/>
        <a:p>
          <a:endParaRPr lang="en-US"/>
        </a:p>
      </dgm:t>
    </dgm:pt>
    <dgm:pt modelId="{414F10A8-0459-4CD0-9200-EE981C45EBDF}" type="pres">
      <dgm:prSet presAssocID="{48DC6AF4-009D-46AF-B57B-29EF158E1016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GB"/>
        </a:p>
      </dgm:t>
    </dgm:pt>
    <dgm:pt modelId="{8BDFFDD8-47EF-4021-BFFC-5CE9203DC5AC}" type="pres">
      <dgm:prSet presAssocID="{1AE0544E-A5E4-453F-8894-F23B912E879E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GB"/>
        </a:p>
      </dgm:t>
    </dgm:pt>
    <dgm:pt modelId="{F93D2572-6131-48D4-A3D9-EF3433987AD1}" type="pres">
      <dgm:prSet presAssocID="{1AE0544E-A5E4-453F-8894-F23B912E879E}" presName="Accent1" presStyleLbl="node1" presStyleIdx="0" presStyleCnt="15"/>
      <dgm:spPr/>
      <dgm:t>
        <a:bodyPr/>
        <a:lstStyle/>
        <a:p>
          <a:endParaRPr lang="en-GB"/>
        </a:p>
      </dgm:t>
    </dgm:pt>
    <dgm:pt modelId="{14986AAB-56D9-4628-A779-08067466C1B4}" type="pres">
      <dgm:prSet presAssocID="{1AE0544E-A5E4-453F-8894-F23B912E879E}" presName="Accent2" presStyleLbl="node1" presStyleIdx="1" presStyleCnt="15"/>
      <dgm:spPr/>
      <dgm:t>
        <a:bodyPr/>
        <a:lstStyle/>
        <a:p>
          <a:endParaRPr lang="en-GB"/>
        </a:p>
      </dgm:t>
    </dgm:pt>
    <dgm:pt modelId="{448A15EE-E581-4157-A516-E618DCF59362}" type="pres">
      <dgm:prSet presAssocID="{1AE0544E-A5E4-453F-8894-F23B912E879E}" presName="Accent3" presStyleLbl="node1" presStyleIdx="2" presStyleCnt="15"/>
      <dgm:spPr/>
      <dgm:t>
        <a:bodyPr/>
        <a:lstStyle/>
        <a:p>
          <a:endParaRPr lang="en-GB"/>
        </a:p>
      </dgm:t>
    </dgm:pt>
    <dgm:pt modelId="{2DB2E598-EC1E-47FF-81A6-01426FAB891B}" type="pres">
      <dgm:prSet presAssocID="{1AE0544E-A5E4-453F-8894-F23B912E879E}" presName="Accent4" presStyleLbl="node1" presStyleIdx="3" presStyleCnt="15"/>
      <dgm:spPr/>
      <dgm:t>
        <a:bodyPr/>
        <a:lstStyle/>
        <a:p>
          <a:endParaRPr lang="en-GB"/>
        </a:p>
      </dgm:t>
    </dgm:pt>
    <dgm:pt modelId="{B21C56DB-99CF-405F-8DD2-8B915BAC925A}" type="pres">
      <dgm:prSet presAssocID="{1AE0544E-A5E4-453F-8894-F23B912E879E}" presName="Accent5" presStyleLbl="node1" presStyleIdx="4" presStyleCnt="15"/>
      <dgm:spPr/>
      <dgm:t>
        <a:bodyPr/>
        <a:lstStyle/>
        <a:p>
          <a:endParaRPr lang="en-GB"/>
        </a:p>
      </dgm:t>
    </dgm:pt>
    <dgm:pt modelId="{0BAC380A-0976-4AE5-B5A9-FE512C386D0C}" type="pres">
      <dgm:prSet presAssocID="{1AE0544E-A5E4-453F-8894-F23B912E879E}" presName="Accent6" presStyleLbl="node1" presStyleIdx="5" presStyleCnt="15"/>
      <dgm:spPr/>
      <dgm:t>
        <a:bodyPr/>
        <a:lstStyle/>
        <a:p>
          <a:endParaRPr lang="en-GB"/>
        </a:p>
      </dgm:t>
    </dgm:pt>
    <dgm:pt modelId="{F30CC181-610B-4098-98AC-569068E4FE93}" type="pres">
      <dgm:prSet presAssocID="{ADB4A235-7542-4F93-9730-01D207A3F7C2}" presName="Child1" presStyleLbl="node1" presStyleIdx="6" presStyleCnt="15" custScaleX="116770" custScaleY="118733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A02E7F99-B1BD-432E-8175-0DC829C732ED}" type="pres">
      <dgm:prSet presAssocID="{ADB4A235-7542-4F93-9730-01D207A3F7C2}" presName="Accent7" presStyleCnt="0"/>
      <dgm:spPr/>
      <dgm:t>
        <a:bodyPr/>
        <a:lstStyle/>
        <a:p>
          <a:endParaRPr lang="en-GB"/>
        </a:p>
      </dgm:t>
    </dgm:pt>
    <dgm:pt modelId="{C108F868-A209-4537-98DE-6F926AD255FC}" type="pres">
      <dgm:prSet presAssocID="{ADB4A235-7542-4F93-9730-01D207A3F7C2}" presName="AccentHold1" presStyleLbl="node1" presStyleIdx="7" presStyleCnt="15"/>
      <dgm:spPr/>
      <dgm:t>
        <a:bodyPr/>
        <a:lstStyle/>
        <a:p>
          <a:endParaRPr lang="en-GB"/>
        </a:p>
      </dgm:t>
    </dgm:pt>
    <dgm:pt modelId="{E6EE6828-A4F8-4412-83CF-546FA25B8C2F}" type="pres">
      <dgm:prSet presAssocID="{ADB4A235-7542-4F93-9730-01D207A3F7C2}" presName="Accent8" presStyleCnt="0"/>
      <dgm:spPr/>
      <dgm:t>
        <a:bodyPr/>
        <a:lstStyle/>
        <a:p>
          <a:endParaRPr lang="en-GB"/>
        </a:p>
      </dgm:t>
    </dgm:pt>
    <dgm:pt modelId="{5FDCF371-0413-47A4-9449-32510E90A51F}" type="pres">
      <dgm:prSet presAssocID="{ADB4A235-7542-4F93-9730-01D207A3F7C2}" presName="AccentHold2" presStyleLbl="node1" presStyleIdx="8" presStyleCnt="15"/>
      <dgm:spPr/>
      <dgm:t>
        <a:bodyPr/>
        <a:lstStyle/>
        <a:p>
          <a:endParaRPr lang="en-GB"/>
        </a:p>
      </dgm:t>
    </dgm:pt>
    <dgm:pt modelId="{42DDA5F2-E074-422C-A866-42DF16F20657}" type="pres">
      <dgm:prSet presAssocID="{23D72277-EEE5-4FA3-A951-06F572908B34}" presName="Child2" presStyleLbl="node1" presStyleIdx="9" presStyleCnt="15" custScaleX="137349" custScaleY="123724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EBB1AC75-F5FA-4A79-A376-6FEF65377CCE}" type="pres">
      <dgm:prSet presAssocID="{23D72277-EEE5-4FA3-A951-06F572908B34}" presName="Accent9" presStyleCnt="0"/>
      <dgm:spPr/>
      <dgm:t>
        <a:bodyPr/>
        <a:lstStyle/>
        <a:p>
          <a:endParaRPr lang="en-GB"/>
        </a:p>
      </dgm:t>
    </dgm:pt>
    <dgm:pt modelId="{E1E07FD0-AE6D-461A-815D-F60058621576}" type="pres">
      <dgm:prSet presAssocID="{23D72277-EEE5-4FA3-A951-06F572908B34}" presName="AccentHold1" presStyleLbl="node1" presStyleIdx="10" presStyleCnt="15"/>
      <dgm:spPr/>
      <dgm:t>
        <a:bodyPr/>
        <a:lstStyle/>
        <a:p>
          <a:endParaRPr lang="en-GB"/>
        </a:p>
      </dgm:t>
    </dgm:pt>
    <dgm:pt modelId="{A785555B-FAB2-4735-A457-AD98928A71CB}" type="pres">
      <dgm:prSet presAssocID="{23D72277-EEE5-4FA3-A951-06F572908B34}" presName="Accent10" presStyleCnt="0"/>
      <dgm:spPr/>
      <dgm:t>
        <a:bodyPr/>
        <a:lstStyle/>
        <a:p>
          <a:endParaRPr lang="en-GB"/>
        </a:p>
      </dgm:t>
    </dgm:pt>
    <dgm:pt modelId="{A25AC5FB-5518-4237-A6F7-D17F075C1446}" type="pres">
      <dgm:prSet presAssocID="{23D72277-EEE5-4FA3-A951-06F572908B34}" presName="AccentHold2" presStyleLbl="node1" presStyleIdx="11" presStyleCnt="15"/>
      <dgm:spPr/>
      <dgm:t>
        <a:bodyPr/>
        <a:lstStyle/>
        <a:p>
          <a:endParaRPr lang="en-GB"/>
        </a:p>
      </dgm:t>
    </dgm:pt>
    <dgm:pt modelId="{99A584B7-FE23-438F-9CDE-7DB0B8E740E2}" type="pres">
      <dgm:prSet presAssocID="{23D72277-EEE5-4FA3-A951-06F572908B34}" presName="Accent11" presStyleCnt="0"/>
      <dgm:spPr/>
      <dgm:t>
        <a:bodyPr/>
        <a:lstStyle/>
        <a:p>
          <a:endParaRPr lang="en-GB"/>
        </a:p>
      </dgm:t>
    </dgm:pt>
    <dgm:pt modelId="{CC5FA5E9-C755-411D-8D2E-3E542903E71A}" type="pres">
      <dgm:prSet presAssocID="{23D72277-EEE5-4FA3-A951-06F572908B34}" presName="AccentHold3" presStyleLbl="node1" presStyleIdx="12" presStyleCnt="15"/>
      <dgm:spPr/>
      <dgm:t>
        <a:bodyPr/>
        <a:lstStyle/>
        <a:p>
          <a:endParaRPr lang="en-GB"/>
        </a:p>
      </dgm:t>
    </dgm:pt>
    <dgm:pt modelId="{28F4EFBB-9959-43C8-AF2D-A60AB51D7666}" type="pres">
      <dgm:prSet presAssocID="{D907FF27-206B-4AF8-9639-CB335BDA694D}" presName="Child3" presStyleLbl="node1" presStyleIdx="13" presStyleCnt="15" custScaleX="120715" custScaleY="9673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28BDC017-FD5C-4553-BE74-9D9AF33B9F3D}" type="pres">
      <dgm:prSet presAssocID="{D907FF27-206B-4AF8-9639-CB335BDA694D}" presName="Accent12" presStyleCnt="0"/>
      <dgm:spPr/>
      <dgm:t>
        <a:bodyPr/>
        <a:lstStyle/>
        <a:p>
          <a:endParaRPr lang="en-GB"/>
        </a:p>
      </dgm:t>
    </dgm:pt>
    <dgm:pt modelId="{8D280554-EB26-476A-99EB-A3A4A0D895AD}" type="pres">
      <dgm:prSet presAssocID="{D907FF27-206B-4AF8-9639-CB335BDA694D}" presName="AccentHold1" presStyleLbl="node1" presStyleIdx="14" presStyleCnt="15"/>
      <dgm:spPr/>
      <dgm:t>
        <a:bodyPr/>
        <a:lstStyle/>
        <a:p>
          <a:endParaRPr lang="en-GB"/>
        </a:p>
      </dgm:t>
    </dgm:pt>
  </dgm:ptLst>
  <dgm:cxnLst>
    <dgm:cxn modelId="{4AFB08C0-9827-4DF1-A45A-326F37CA324B}" type="presOf" srcId="{23D72277-EEE5-4FA3-A951-06F572908B34}" destId="{42DDA5F2-E074-422C-A866-42DF16F20657}" srcOrd="0" destOrd="0" presId="urn:microsoft.com/office/officeart/2009/3/layout/CircleRelationship"/>
    <dgm:cxn modelId="{6F356C40-B462-47D5-85A8-CB4A06476E8C}" srcId="{1AE0544E-A5E4-453F-8894-F23B912E879E}" destId="{ADB4A235-7542-4F93-9730-01D207A3F7C2}" srcOrd="0" destOrd="0" parTransId="{A5DE9864-0022-4231-A700-3F33CC9F1B07}" sibTransId="{4075A0F8-7799-44A0-8C5B-3B6A65F36160}"/>
    <dgm:cxn modelId="{A9FFB7D6-B90C-4FE7-9716-6A319E48ED67}" srcId="{48DC6AF4-009D-46AF-B57B-29EF158E1016}" destId="{1AE0544E-A5E4-453F-8894-F23B912E879E}" srcOrd="0" destOrd="0" parTransId="{A8D2D2D2-53B5-4F38-8322-5BDE5FFFD019}" sibTransId="{BDFB8160-DE30-451D-A8A6-E6D0E2780417}"/>
    <dgm:cxn modelId="{13FF5CBB-8081-4D1F-A3CF-AFD2191826BE}" type="presOf" srcId="{1AE0544E-A5E4-453F-8894-F23B912E879E}" destId="{8BDFFDD8-47EF-4021-BFFC-5CE9203DC5AC}" srcOrd="0" destOrd="0" presId="urn:microsoft.com/office/officeart/2009/3/layout/CircleRelationship"/>
    <dgm:cxn modelId="{A2B32692-F70B-4F5C-962C-B243AF7EE5AD}" type="presOf" srcId="{D907FF27-206B-4AF8-9639-CB335BDA694D}" destId="{28F4EFBB-9959-43C8-AF2D-A60AB51D7666}" srcOrd="0" destOrd="0" presId="urn:microsoft.com/office/officeart/2009/3/layout/CircleRelationship"/>
    <dgm:cxn modelId="{620CA85E-36F3-41A1-A36B-B504EBDBF745}" srcId="{1AE0544E-A5E4-453F-8894-F23B912E879E}" destId="{D907FF27-206B-4AF8-9639-CB335BDA694D}" srcOrd="2" destOrd="0" parTransId="{7B9E7B6E-667D-40D0-A7D2-49D9F54EA4E5}" sibTransId="{8BA4DA88-2557-4B98-8C94-789B94365468}"/>
    <dgm:cxn modelId="{1ED75831-4D02-4A2C-9FF8-0706A06439B7}" srcId="{1AE0544E-A5E4-453F-8894-F23B912E879E}" destId="{23D72277-EEE5-4FA3-A951-06F572908B34}" srcOrd="1" destOrd="0" parTransId="{423180A7-0254-45C9-AF52-6FFB8D74BA5A}" sibTransId="{3A6D8F41-6D07-4065-B2EA-D45A2C622F41}"/>
    <dgm:cxn modelId="{152985C4-25AA-46AC-B87D-66BF1F86FE61}" type="presOf" srcId="{48DC6AF4-009D-46AF-B57B-29EF158E1016}" destId="{414F10A8-0459-4CD0-9200-EE981C45EBDF}" srcOrd="0" destOrd="0" presId="urn:microsoft.com/office/officeart/2009/3/layout/CircleRelationship"/>
    <dgm:cxn modelId="{EA63F5CD-E337-48FE-A2E1-EF55D844406E}" type="presOf" srcId="{ADB4A235-7542-4F93-9730-01D207A3F7C2}" destId="{F30CC181-610B-4098-98AC-569068E4FE93}" srcOrd="0" destOrd="0" presId="urn:microsoft.com/office/officeart/2009/3/layout/CircleRelationship"/>
    <dgm:cxn modelId="{F3EE1BB2-D91C-41A3-BBD6-AD8997F62F62}" type="presParOf" srcId="{414F10A8-0459-4CD0-9200-EE981C45EBDF}" destId="{8BDFFDD8-47EF-4021-BFFC-5CE9203DC5AC}" srcOrd="0" destOrd="0" presId="urn:microsoft.com/office/officeart/2009/3/layout/CircleRelationship"/>
    <dgm:cxn modelId="{7EBD542E-7650-4272-A526-54C393F56754}" type="presParOf" srcId="{414F10A8-0459-4CD0-9200-EE981C45EBDF}" destId="{F93D2572-6131-48D4-A3D9-EF3433987AD1}" srcOrd="1" destOrd="0" presId="urn:microsoft.com/office/officeart/2009/3/layout/CircleRelationship"/>
    <dgm:cxn modelId="{CFEF1BA2-F40B-4F12-B7FA-DE5CF4ED8749}" type="presParOf" srcId="{414F10A8-0459-4CD0-9200-EE981C45EBDF}" destId="{14986AAB-56D9-4628-A779-08067466C1B4}" srcOrd="2" destOrd="0" presId="urn:microsoft.com/office/officeart/2009/3/layout/CircleRelationship"/>
    <dgm:cxn modelId="{89ED6ABF-5953-4B12-8568-8030E8D47062}" type="presParOf" srcId="{414F10A8-0459-4CD0-9200-EE981C45EBDF}" destId="{448A15EE-E581-4157-A516-E618DCF59362}" srcOrd="3" destOrd="0" presId="urn:microsoft.com/office/officeart/2009/3/layout/CircleRelationship"/>
    <dgm:cxn modelId="{AFBD1683-9815-4F25-8C56-53D4ED17F2F5}" type="presParOf" srcId="{414F10A8-0459-4CD0-9200-EE981C45EBDF}" destId="{2DB2E598-EC1E-47FF-81A6-01426FAB891B}" srcOrd="4" destOrd="0" presId="urn:microsoft.com/office/officeart/2009/3/layout/CircleRelationship"/>
    <dgm:cxn modelId="{94ABDE15-AE3C-4582-A8C0-A4198626DF0E}" type="presParOf" srcId="{414F10A8-0459-4CD0-9200-EE981C45EBDF}" destId="{B21C56DB-99CF-405F-8DD2-8B915BAC925A}" srcOrd="5" destOrd="0" presId="urn:microsoft.com/office/officeart/2009/3/layout/CircleRelationship"/>
    <dgm:cxn modelId="{77725147-0829-4F77-8595-C877A0F73407}" type="presParOf" srcId="{414F10A8-0459-4CD0-9200-EE981C45EBDF}" destId="{0BAC380A-0976-4AE5-B5A9-FE512C386D0C}" srcOrd="6" destOrd="0" presId="urn:microsoft.com/office/officeart/2009/3/layout/CircleRelationship"/>
    <dgm:cxn modelId="{584AEB54-2D1E-435C-A40E-3729013D3A24}" type="presParOf" srcId="{414F10A8-0459-4CD0-9200-EE981C45EBDF}" destId="{F30CC181-610B-4098-98AC-569068E4FE93}" srcOrd="7" destOrd="0" presId="urn:microsoft.com/office/officeart/2009/3/layout/CircleRelationship"/>
    <dgm:cxn modelId="{319A81CA-851F-4354-B8BD-CEB4DD91AD4B}" type="presParOf" srcId="{414F10A8-0459-4CD0-9200-EE981C45EBDF}" destId="{A02E7F99-B1BD-432E-8175-0DC829C732ED}" srcOrd="8" destOrd="0" presId="urn:microsoft.com/office/officeart/2009/3/layout/CircleRelationship"/>
    <dgm:cxn modelId="{7A23205D-E6D3-4822-9930-A841FF5967ED}" type="presParOf" srcId="{A02E7F99-B1BD-432E-8175-0DC829C732ED}" destId="{C108F868-A209-4537-98DE-6F926AD255FC}" srcOrd="0" destOrd="0" presId="urn:microsoft.com/office/officeart/2009/3/layout/CircleRelationship"/>
    <dgm:cxn modelId="{F61D8664-6AAB-4C55-8985-BB1EB619534A}" type="presParOf" srcId="{414F10A8-0459-4CD0-9200-EE981C45EBDF}" destId="{E6EE6828-A4F8-4412-83CF-546FA25B8C2F}" srcOrd="9" destOrd="0" presId="urn:microsoft.com/office/officeart/2009/3/layout/CircleRelationship"/>
    <dgm:cxn modelId="{B1DD3367-D11F-494B-B7B6-CBEE9E7A6796}" type="presParOf" srcId="{E6EE6828-A4F8-4412-83CF-546FA25B8C2F}" destId="{5FDCF371-0413-47A4-9449-32510E90A51F}" srcOrd="0" destOrd="0" presId="urn:microsoft.com/office/officeart/2009/3/layout/CircleRelationship"/>
    <dgm:cxn modelId="{467DAAE9-6848-4DBD-8F8C-7B12AC0CF02D}" type="presParOf" srcId="{414F10A8-0459-4CD0-9200-EE981C45EBDF}" destId="{42DDA5F2-E074-422C-A866-42DF16F20657}" srcOrd="10" destOrd="0" presId="urn:microsoft.com/office/officeart/2009/3/layout/CircleRelationship"/>
    <dgm:cxn modelId="{D9310F77-9BAF-4559-8DB3-1338A67645A9}" type="presParOf" srcId="{414F10A8-0459-4CD0-9200-EE981C45EBDF}" destId="{EBB1AC75-F5FA-4A79-A376-6FEF65377CCE}" srcOrd="11" destOrd="0" presId="urn:microsoft.com/office/officeart/2009/3/layout/CircleRelationship"/>
    <dgm:cxn modelId="{AB6B0EC1-36F3-45ED-9CD5-0D5DAF8CE457}" type="presParOf" srcId="{EBB1AC75-F5FA-4A79-A376-6FEF65377CCE}" destId="{E1E07FD0-AE6D-461A-815D-F60058621576}" srcOrd="0" destOrd="0" presId="urn:microsoft.com/office/officeart/2009/3/layout/CircleRelationship"/>
    <dgm:cxn modelId="{46BACED4-8AC3-4E97-8043-2810DF936AE1}" type="presParOf" srcId="{414F10A8-0459-4CD0-9200-EE981C45EBDF}" destId="{A785555B-FAB2-4735-A457-AD98928A71CB}" srcOrd="12" destOrd="0" presId="urn:microsoft.com/office/officeart/2009/3/layout/CircleRelationship"/>
    <dgm:cxn modelId="{02298540-2366-4BDF-8013-061325974B15}" type="presParOf" srcId="{A785555B-FAB2-4735-A457-AD98928A71CB}" destId="{A25AC5FB-5518-4237-A6F7-D17F075C1446}" srcOrd="0" destOrd="0" presId="urn:microsoft.com/office/officeart/2009/3/layout/CircleRelationship"/>
    <dgm:cxn modelId="{768D2E2C-072B-4C1A-93C7-408A4C690A0D}" type="presParOf" srcId="{414F10A8-0459-4CD0-9200-EE981C45EBDF}" destId="{99A584B7-FE23-438F-9CDE-7DB0B8E740E2}" srcOrd="13" destOrd="0" presId="urn:microsoft.com/office/officeart/2009/3/layout/CircleRelationship"/>
    <dgm:cxn modelId="{21B29DB6-C7B8-416C-BE75-C9474E74A32E}" type="presParOf" srcId="{99A584B7-FE23-438F-9CDE-7DB0B8E740E2}" destId="{CC5FA5E9-C755-411D-8D2E-3E542903E71A}" srcOrd="0" destOrd="0" presId="urn:microsoft.com/office/officeart/2009/3/layout/CircleRelationship"/>
    <dgm:cxn modelId="{00F39473-C4E1-4BE9-AAF0-34644501953E}" type="presParOf" srcId="{414F10A8-0459-4CD0-9200-EE981C45EBDF}" destId="{28F4EFBB-9959-43C8-AF2D-A60AB51D7666}" srcOrd="14" destOrd="0" presId="urn:microsoft.com/office/officeart/2009/3/layout/CircleRelationship"/>
    <dgm:cxn modelId="{9670F515-265E-42D4-95BD-DE866EEBE7BE}" type="presParOf" srcId="{414F10A8-0459-4CD0-9200-EE981C45EBDF}" destId="{28BDC017-FD5C-4553-BE74-9D9AF33B9F3D}" srcOrd="15" destOrd="0" presId="urn:microsoft.com/office/officeart/2009/3/layout/CircleRelationship"/>
    <dgm:cxn modelId="{546E33B9-82D4-43D7-B147-29D6D758E0AE}" type="presParOf" srcId="{28BDC017-FD5C-4553-BE74-9D9AF33B9F3D}" destId="{8D280554-EB26-476A-99EB-A3A4A0D895AD}" srcOrd="0" destOrd="0" presId="urn:microsoft.com/office/officeart/2009/3/layout/CircleRelationship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8DC6AF4-009D-46AF-B57B-29EF158E1016}" type="doc">
      <dgm:prSet loTypeId="urn:microsoft.com/office/officeart/2009/3/layout/CircleRelationship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AE0544E-A5E4-453F-8894-F23B912E879E}">
      <dgm:prSet phldrT="[Text]" custT="1"/>
      <dgm:spPr/>
      <dgm:t>
        <a:bodyPr/>
        <a:lstStyle/>
        <a:p>
          <a:r>
            <a:rPr lang="en-US" sz="28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Checks</a:t>
          </a:r>
          <a:endParaRPr lang="en-US" sz="28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A8D2D2D2-53B5-4F38-8322-5BDE5FFFD019}" type="parTrans" cxnId="{A9FFB7D6-B90C-4FE7-9716-6A319E48ED67}">
      <dgm:prSet/>
      <dgm:spPr/>
      <dgm:t>
        <a:bodyPr/>
        <a:lstStyle/>
        <a:p>
          <a:endParaRPr lang="en-US"/>
        </a:p>
      </dgm:t>
    </dgm:pt>
    <dgm:pt modelId="{BDFB8160-DE30-451D-A8A6-E6D0E2780417}" type="sibTrans" cxnId="{A9FFB7D6-B90C-4FE7-9716-6A319E48ED67}">
      <dgm:prSet/>
      <dgm:spPr/>
      <dgm:t>
        <a:bodyPr/>
        <a:lstStyle/>
        <a:p>
          <a:endParaRPr lang="en-US"/>
        </a:p>
      </dgm:t>
    </dgm:pt>
    <dgm:pt modelId="{ADB4A235-7542-4F93-9730-01D207A3F7C2}">
      <dgm:prSet phldrT="[Text]" custT="1"/>
      <dgm:spPr/>
      <dgm:t>
        <a:bodyPr/>
        <a:lstStyle/>
        <a:p>
          <a:r>
            <a:rPr lang="en-US" sz="20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Deflection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A5DE9864-0022-4231-A700-3F33CC9F1B07}" type="parTrans" cxnId="{6F356C40-B462-47D5-85A8-CB4A06476E8C}">
      <dgm:prSet/>
      <dgm:spPr/>
      <dgm:t>
        <a:bodyPr/>
        <a:lstStyle/>
        <a:p>
          <a:endParaRPr lang="en-US"/>
        </a:p>
      </dgm:t>
    </dgm:pt>
    <dgm:pt modelId="{4075A0F8-7799-44A0-8C5B-3B6A65F36160}" type="sibTrans" cxnId="{6F356C40-B462-47D5-85A8-CB4A06476E8C}">
      <dgm:prSet/>
      <dgm:spPr/>
      <dgm:t>
        <a:bodyPr/>
        <a:lstStyle/>
        <a:p>
          <a:endParaRPr lang="en-US"/>
        </a:p>
      </dgm:t>
    </dgm:pt>
    <dgm:pt modelId="{23D72277-EEE5-4FA3-A951-06F572908B34}">
      <dgm:prSet phldrT="[Text]" custT="1"/>
      <dgm:spPr/>
      <dgm:t>
        <a:bodyPr/>
        <a:lstStyle/>
        <a:p>
          <a:r>
            <a:rPr lang="en-US" sz="20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Shear Checks</a:t>
          </a:r>
          <a:endParaRPr lang="en-US" sz="20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3A6D8F41-6D07-4065-B2EA-D45A2C622F41}" type="sibTrans" cxnId="{1ED75831-4D02-4A2C-9FF8-0706A06439B7}">
      <dgm:prSet/>
      <dgm:spPr/>
      <dgm:t>
        <a:bodyPr/>
        <a:lstStyle/>
        <a:p>
          <a:endParaRPr lang="en-US"/>
        </a:p>
      </dgm:t>
    </dgm:pt>
    <dgm:pt modelId="{423180A7-0254-45C9-AF52-6FFB8D74BA5A}" type="parTrans" cxnId="{1ED75831-4D02-4A2C-9FF8-0706A06439B7}">
      <dgm:prSet/>
      <dgm:spPr/>
      <dgm:t>
        <a:bodyPr/>
        <a:lstStyle/>
        <a:p>
          <a:endParaRPr lang="en-US"/>
        </a:p>
      </dgm:t>
    </dgm:pt>
    <dgm:pt modelId="{414F10A8-0459-4CD0-9200-EE981C45EBDF}" type="pres">
      <dgm:prSet presAssocID="{48DC6AF4-009D-46AF-B57B-29EF158E1016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GB"/>
        </a:p>
      </dgm:t>
    </dgm:pt>
    <dgm:pt modelId="{8BDFFDD8-47EF-4021-BFFC-5CE9203DC5AC}" type="pres">
      <dgm:prSet presAssocID="{1AE0544E-A5E4-453F-8894-F23B912E879E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GB"/>
        </a:p>
      </dgm:t>
    </dgm:pt>
    <dgm:pt modelId="{F93D2572-6131-48D4-A3D9-EF3433987AD1}" type="pres">
      <dgm:prSet presAssocID="{1AE0544E-A5E4-453F-8894-F23B912E879E}" presName="Accent1" presStyleLbl="node1" presStyleIdx="0" presStyleCnt="13"/>
      <dgm:spPr/>
      <dgm:t>
        <a:bodyPr/>
        <a:lstStyle/>
        <a:p>
          <a:endParaRPr lang="en-GB"/>
        </a:p>
      </dgm:t>
    </dgm:pt>
    <dgm:pt modelId="{14986AAB-56D9-4628-A779-08067466C1B4}" type="pres">
      <dgm:prSet presAssocID="{1AE0544E-A5E4-453F-8894-F23B912E879E}" presName="Accent2" presStyleLbl="node1" presStyleIdx="1" presStyleCnt="13"/>
      <dgm:spPr/>
      <dgm:t>
        <a:bodyPr/>
        <a:lstStyle/>
        <a:p>
          <a:endParaRPr lang="en-GB"/>
        </a:p>
      </dgm:t>
    </dgm:pt>
    <dgm:pt modelId="{448A15EE-E581-4157-A516-E618DCF59362}" type="pres">
      <dgm:prSet presAssocID="{1AE0544E-A5E4-453F-8894-F23B912E879E}" presName="Accent3" presStyleLbl="node1" presStyleIdx="2" presStyleCnt="13"/>
      <dgm:spPr/>
      <dgm:t>
        <a:bodyPr/>
        <a:lstStyle/>
        <a:p>
          <a:endParaRPr lang="en-GB"/>
        </a:p>
      </dgm:t>
    </dgm:pt>
    <dgm:pt modelId="{2DB2E598-EC1E-47FF-81A6-01426FAB891B}" type="pres">
      <dgm:prSet presAssocID="{1AE0544E-A5E4-453F-8894-F23B912E879E}" presName="Accent4" presStyleLbl="node1" presStyleIdx="3" presStyleCnt="13"/>
      <dgm:spPr/>
      <dgm:t>
        <a:bodyPr/>
        <a:lstStyle/>
        <a:p>
          <a:endParaRPr lang="en-GB"/>
        </a:p>
      </dgm:t>
    </dgm:pt>
    <dgm:pt modelId="{B21C56DB-99CF-405F-8DD2-8B915BAC925A}" type="pres">
      <dgm:prSet presAssocID="{1AE0544E-A5E4-453F-8894-F23B912E879E}" presName="Accent5" presStyleLbl="node1" presStyleIdx="4" presStyleCnt="13"/>
      <dgm:spPr/>
      <dgm:t>
        <a:bodyPr/>
        <a:lstStyle/>
        <a:p>
          <a:endParaRPr lang="en-GB"/>
        </a:p>
      </dgm:t>
    </dgm:pt>
    <dgm:pt modelId="{0BAC380A-0976-4AE5-B5A9-FE512C386D0C}" type="pres">
      <dgm:prSet presAssocID="{1AE0544E-A5E4-453F-8894-F23B912E879E}" presName="Accent6" presStyleLbl="node1" presStyleIdx="5" presStyleCnt="13"/>
      <dgm:spPr/>
      <dgm:t>
        <a:bodyPr/>
        <a:lstStyle/>
        <a:p>
          <a:endParaRPr lang="en-GB"/>
        </a:p>
      </dgm:t>
    </dgm:pt>
    <dgm:pt modelId="{F30CC181-610B-4098-98AC-569068E4FE93}" type="pres">
      <dgm:prSet presAssocID="{ADB4A235-7542-4F93-9730-01D207A3F7C2}" presName="Child1" presStyleLbl="node1" presStyleIdx="6" presStyleCnt="13" custScaleX="116770" custScaleY="118733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A02E7F99-B1BD-432E-8175-0DC829C732ED}" type="pres">
      <dgm:prSet presAssocID="{ADB4A235-7542-4F93-9730-01D207A3F7C2}" presName="Accent7" presStyleCnt="0"/>
      <dgm:spPr/>
      <dgm:t>
        <a:bodyPr/>
        <a:lstStyle/>
        <a:p>
          <a:endParaRPr lang="en-GB"/>
        </a:p>
      </dgm:t>
    </dgm:pt>
    <dgm:pt modelId="{C108F868-A209-4537-98DE-6F926AD255FC}" type="pres">
      <dgm:prSet presAssocID="{ADB4A235-7542-4F93-9730-01D207A3F7C2}" presName="AccentHold1" presStyleLbl="node1" presStyleIdx="7" presStyleCnt="13"/>
      <dgm:spPr/>
      <dgm:t>
        <a:bodyPr/>
        <a:lstStyle/>
        <a:p>
          <a:endParaRPr lang="en-GB"/>
        </a:p>
      </dgm:t>
    </dgm:pt>
    <dgm:pt modelId="{E6EE6828-A4F8-4412-83CF-546FA25B8C2F}" type="pres">
      <dgm:prSet presAssocID="{ADB4A235-7542-4F93-9730-01D207A3F7C2}" presName="Accent8" presStyleCnt="0"/>
      <dgm:spPr/>
      <dgm:t>
        <a:bodyPr/>
        <a:lstStyle/>
        <a:p>
          <a:endParaRPr lang="en-GB"/>
        </a:p>
      </dgm:t>
    </dgm:pt>
    <dgm:pt modelId="{5FDCF371-0413-47A4-9449-32510E90A51F}" type="pres">
      <dgm:prSet presAssocID="{ADB4A235-7542-4F93-9730-01D207A3F7C2}" presName="AccentHold2" presStyleLbl="node1" presStyleIdx="8" presStyleCnt="13"/>
      <dgm:spPr/>
      <dgm:t>
        <a:bodyPr/>
        <a:lstStyle/>
        <a:p>
          <a:endParaRPr lang="en-GB"/>
        </a:p>
      </dgm:t>
    </dgm:pt>
    <dgm:pt modelId="{42DDA5F2-E074-422C-A866-42DF16F20657}" type="pres">
      <dgm:prSet presAssocID="{23D72277-EEE5-4FA3-A951-06F572908B34}" presName="Child2" presStyleLbl="node1" presStyleIdx="9" presStyleCnt="13" custScaleX="137349" custScaleY="123724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EBB1AC75-F5FA-4A79-A376-6FEF65377CCE}" type="pres">
      <dgm:prSet presAssocID="{23D72277-EEE5-4FA3-A951-06F572908B34}" presName="Accent9" presStyleCnt="0"/>
      <dgm:spPr/>
      <dgm:t>
        <a:bodyPr/>
        <a:lstStyle/>
        <a:p>
          <a:endParaRPr lang="en-GB"/>
        </a:p>
      </dgm:t>
    </dgm:pt>
    <dgm:pt modelId="{E1E07FD0-AE6D-461A-815D-F60058621576}" type="pres">
      <dgm:prSet presAssocID="{23D72277-EEE5-4FA3-A951-06F572908B34}" presName="AccentHold1" presStyleLbl="node1" presStyleIdx="10" presStyleCnt="13"/>
      <dgm:spPr/>
      <dgm:t>
        <a:bodyPr/>
        <a:lstStyle/>
        <a:p>
          <a:endParaRPr lang="en-GB"/>
        </a:p>
      </dgm:t>
    </dgm:pt>
    <dgm:pt modelId="{A785555B-FAB2-4735-A457-AD98928A71CB}" type="pres">
      <dgm:prSet presAssocID="{23D72277-EEE5-4FA3-A951-06F572908B34}" presName="Accent10" presStyleCnt="0"/>
      <dgm:spPr/>
      <dgm:t>
        <a:bodyPr/>
        <a:lstStyle/>
        <a:p>
          <a:endParaRPr lang="en-GB"/>
        </a:p>
      </dgm:t>
    </dgm:pt>
    <dgm:pt modelId="{A25AC5FB-5518-4237-A6F7-D17F075C1446}" type="pres">
      <dgm:prSet presAssocID="{23D72277-EEE5-4FA3-A951-06F572908B34}" presName="AccentHold2" presStyleLbl="node1" presStyleIdx="11" presStyleCnt="13"/>
      <dgm:spPr/>
      <dgm:t>
        <a:bodyPr/>
        <a:lstStyle/>
        <a:p>
          <a:endParaRPr lang="en-GB"/>
        </a:p>
      </dgm:t>
    </dgm:pt>
    <dgm:pt modelId="{99A584B7-FE23-438F-9CDE-7DB0B8E740E2}" type="pres">
      <dgm:prSet presAssocID="{23D72277-EEE5-4FA3-A951-06F572908B34}" presName="Accent11" presStyleCnt="0"/>
      <dgm:spPr/>
      <dgm:t>
        <a:bodyPr/>
        <a:lstStyle/>
        <a:p>
          <a:endParaRPr lang="en-GB"/>
        </a:p>
      </dgm:t>
    </dgm:pt>
    <dgm:pt modelId="{CC5FA5E9-C755-411D-8D2E-3E542903E71A}" type="pres">
      <dgm:prSet presAssocID="{23D72277-EEE5-4FA3-A951-06F572908B34}" presName="AccentHold3" presStyleLbl="node1" presStyleIdx="12" presStyleCnt="13"/>
      <dgm:spPr/>
      <dgm:t>
        <a:bodyPr/>
        <a:lstStyle/>
        <a:p>
          <a:endParaRPr lang="en-GB"/>
        </a:p>
      </dgm:t>
    </dgm:pt>
  </dgm:ptLst>
  <dgm:cxnLst>
    <dgm:cxn modelId="{DEF79C44-7411-4BC4-80C9-1552BACC305E}" type="presOf" srcId="{1AE0544E-A5E4-453F-8894-F23B912E879E}" destId="{8BDFFDD8-47EF-4021-BFFC-5CE9203DC5AC}" srcOrd="0" destOrd="0" presId="urn:microsoft.com/office/officeart/2009/3/layout/CircleRelationship"/>
    <dgm:cxn modelId="{C172F420-8F52-4C93-823C-EE190FAE8155}" type="presOf" srcId="{23D72277-EEE5-4FA3-A951-06F572908B34}" destId="{42DDA5F2-E074-422C-A866-42DF16F20657}" srcOrd="0" destOrd="0" presId="urn:microsoft.com/office/officeart/2009/3/layout/CircleRelationship"/>
    <dgm:cxn modelId="{4C4204C2-8B1F-4A59-B861-04218A86E1D7}" type="presOf" srcId="{48DC6AF4-009D-46AF-B57B-29EF158E1016}" destId="{414F10A8-0459-4CD0-9200-EE981C45EBDF}" srcOrd="0" destOrd="0" presId="urn:microsoft.com/office/officeart/2009/3/layout/CircleRelationship"/>
    <dgm:cxn modelId="{1ED75831-4D02-4A2C-9FF8-0706A06439B7}" srcId="{1AE0544E-A5E4-453F-8894-F23B912E879E}" destId="{23D72277-EEE5-4FA3-A951-06F572908B34}" srcOrd="1" destOrd="0" parTransId="{423180A7-0254-45C9-AF52-6FFB8D74BA5A}" sibTransId="{3A6D8F41-6D07-4065-B2EA-D45A2C622F41}"/>
    <dgm:cxn modelId="{A9FFB7D6-B90C-4FE7-9716-6A319E48ED67}" srcId="{48DC6AF4-009D-46AF-B57B-29EF158E1016}" destId="{1AE0544E-A5E4-453F-8894-F23B912E879E}" srcOrd="0" destOrd="0" parTransId="{A8D2D2D2-53B5-4F38-8322-5BDE5FFFD019}" sibTransId="{BDFB8160-DE30-451D-A8A6-E6D0E2780417}"/>
    <dgm:cxn modelId="{6F356C40-B462-47D5-85A8-CB4A06476E8C}" srcId="{1AE0544E-A5E4-453F-8894-F23B912E879E}" destId="{ADB4A235-7542-4F93-9730-01D207A3F7C2}" srcOrd="0" destOrd="0" parTransId="{A5DE9864-0022-4231-A700-3F33CC9F1B07}" sibTransId="{4075A0F8-7799-44A0-8C5B-3B6A65F36160}"/>
    <dgm:cxn modelId="{561C29B8-2E7D-404A-90DB-144894B6C8DA}" type="presOf" srcId="{ADB4A235-7542-4F93-9730-01D207A3F7C2}" destId="{F30CC181-610B-4098-98AC-569068E4FE93}" srcOrd="0" destOrd="0" presId="urn:microsoft.com/office/officeart/2009/3/layout/CircleRelationship"/>
    <dgm:cxn modelId="{95EFE062-F822-4EA9-A7E2-03D526782D11}" type="presParOf" srcId="{414F10A8-0459-4CD0-9200-EE981C45EBDF}" destId="{8BDFFDD8-47EF-4021-BFFC-5CE9203DC5AC}" srcOrd="0" destOrd="0" presId="urn:microsoft.com/office/officeart/2009/3/layout/CircleRelationship"/>
    <dgm:cxn modelId="{51AAB7CC-25D7-42B3-8C33-1396B8FC9BD7}" type="presParOf" srcId="{414F10A8-0459-4CD0-9200-EE981C45EBDF}" destId="{F93D2572-6131-48D4-A3D9-EF3433987AD1}" srcOrd="1" destOrd="0" presId="urn:microsoft.com/office/officeart/2009/3/layout/CircleRelationship"/>
    <dgm:cxn modelId="{309635DD-E936-48D5-A844-7366128F416A}" type="presParOf" srcId="{414F10A8-0459-4CD0-9200-EE981C45EBDF}" destId="{14986AAB-56D9-4628-A779-08067466C1B4}" srcOrd="2" destOrd="0" presId="urn:microsoft.com/office/officeart/2009/3/layout/CircleRelationship"/>
    <dgm:cxn modelId="{6721D339-E12B-4032-9DFC-DD7A67A702E1}" type="presParOf" srcId="{414F10A8-0459-4CD0-9200-EE981C45EBDF}" destId="{448A15EE-E581-4157-A516-E618DCF59362}" srcOrd="3" destOrd="0" presId="urn:microsoft.com/office/officeart/2009/3/layout/CircleRelationship"/>
    <dgm:cxn modelId="{09D4220B-95A8-451D-A8E8-05FF6FDC40EE}" type="presParOf" srcId="{414F10A8-0459-4CD0-9200-EE981C45EBDF}" destId="{2DB2E598-EC1E-47FF-81A6-01426FAB891B}" srcOrd="4" destOrd="0" presId="urn:microsoft.com/office/officeart/2009/3/layout/CircleRelationship"/>
    <dgm:cxn modelId="{31FAFF3E-99F3-44C4-9EFA-CEA6248BB4DE}" type="presParOf" srcId="{414F10A8-0459-4CD0-9200-EE981C45EBDF}" destId="{B21C56DB-99CF-405F-8DD2-8B915BAC925A}" srcOrd="5" destOrd="0" presId="urn:microsoft.com/office/officeart/2009/3/layout/CircleRelationship"/>
    <dgm:cxn modelId="{762BC95F-106D-4AEF-B6EC-434C64AD985E}" type="presParOf" srcId="{414F10A8-0459-4CD0-9200-EE981C45EBDF}" destId="{0BAC380A-0976-4AE5-B5A9-FE512C386D0C}" srcOrd="6" destOrd="0" presId="urn:microsoft.com/office/officeart/2009/3/layout/CircleRelationship"/>
    <dgm:cxn modelId="{8BB014CE-71CC-447D-AC3C-3081D9E5CBEC}" type="presParOf" srcId="{414F10A8-0459-4CD0-9200-EE981C45EBDF}" destId="{F30CC181-610B-4098-98AC-569068E4FE93}" srcOrd="7" destOrd="0" presId="urn:microsoft.com/office/officeart/2009/3/layout/CircleRelationship"/>
    <dgm:cxn modelId="{925C4F84-F43E-48AB-9C4F-FB6D266FD04C}" type="presParOf" srcId="{414F10A8-0459-4CD0-9200-EE981C45EBDF}" destId="{A02E7F99-B1BD-432E-8175-0DC829C732ED}" srcOrd="8" destOrd="0" presId="urn:microsoft.com/office/officeart/2009/3/layout/CircleRelationship"/>
    <dgm:cxn modelId="{EACD7A40-DCCE-4F84-B20C-FC6BB4940B02}" type="presParOf" srcId="{A02E7F99-B1BD-432E-8175-0DC829C732ED}" destId="{C108F868-A209-4537-98DE-6F926AD255FC}" srcOrd="0" destOrd="0" presId="urn:microsoft.com/office/officeart/2009/3/layout/CircleRelationship"/>
    <dgm:cxn modelId="{9D5935BB-103F-4BCA-82ED-B81CE79F42AE}" type="presParOf" srcId="{414F10A8-0459-4CD0-9200-EE981C45EBDF}" destId="{E6EE6828-A4F8-4412-83CF-546FA25B8C2F}" srcOrd="9" destOrd="0" presId="urn:microsoft.com/office/officeart/2009/3/layout/CircleRelationship"/>
    <dgm:cxn modelId="{2C5D902F-1171-4AF3-86D0-3B10350B72D8}" type="presParOf" srcId="{E6EE6828-A4F8-4412-83CF-546FA25B8C2F}" destId="{5FDCF371-0413-47A4-9449-32510E90A51F}" srcOrd="0" destOrd="0" presId="urn:microsoft.com/office/officeart/2009/3/layout/CircleRelationship"/>
    <dgm:cxn modelId="{73144FAF-28A9-48AA-AC40-B37531400D38}" type="presParOf" srcId="{414F10A8-0459-4CD0-9200-EE981C45EBDF}" destId="{42DDA5F2-E074-422C-A866-42DF16F20657}" srcOrd="10" destOrd="0" presId="urn:microsoft.com/office/officeart/2009/3/layout/CircleRelationship"/>
    <dgm:cxn modelId="{66AF6B51-098A-41F2-8C79-5C74A37D69A7}" type="presParOf" srcId="{414F10A8-0459-4CD0-9200-EE981C45EBDF}" destId="{EBB1AC75-F5FA-4A79-A376-6FEF65377CCE}" srcOrd="11" destOrd="0" presId="urn:microsoft.com/office/officeart/2009/3/layout/CircleRelationship"/>
    <dgm:cxn modelId="{4BBCBD82-40CF-48A3-9CE4-F859C5EAF802}" type="presParOf" srcId="{EBB1AC75-F5FA-4A79-A376-6FEF65377CCE}" destId="{E1E07FD0-AE6D-461A-815D-F60058621576}" srcOrd="0" destOrd="0" presId="urn:microsoft.com/office/officeart/2009/3/layout/CircleRelationship"/>
    <dgm:cxn modelId="{3412155E-00E4-43D8-AE89-3359F5DCA597}" type="presParOf" srcId="{414F10A8-0459-4CD0-9200-EE981C45EBDF}" destId="{A785555B-FAB2-4735-A457-AD98928A71CB}" srcOrd="12" destOrd="0" presId="urn:microsoft.com/office/officeart/2009/3/layout/CircleRelationship"/>
    <dgm:cxn modelId="{2515F92C-7089-468C-9348-1B8D82020C59}" type="presParOf" srcId="{A785555B-FAB2-4735-A457-AD98928A71CB}" destId="{A25AC5FB-5518-4237-A6F7-D17F075C1446}" srcOrd="0" destOrd="0" presId="urn:microsoft.com/office/officeart/2009/3/layout/CircleRelationship"/>
    <dgm:cxn modelId="{9F6FC6D4-3CC0-475F-B183-5153A95667AD}" type="presParOf" srcId="{414F10A8-0459-4CD0-9200-EE981C45EBDF}" destId="{99A584B7-FE23-438F-9CDE-7DB0B8E740E2}" srcOrd="13" destOrd="0" presId="urn:microsoft.com/office/officeart/2009/3/layout/CircleRelationship"/>
    <dgm:cxn modelId="{E414F30C-6596-4880-9673-B65B694B3A22}" type="presParOf" srcId="{99A584B7-FE23-438F-9CDE-7DB0B8E740E2}" destId="{CC5FA5E9-C755-411D-8D2E-3E542903E71A}" srcOrd="0" destOrd="0" presId="urn:microsoft.com/office/officeart/2009/3/layout/CircleRelationship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C00CE-98F3-41C4-8171-7D448C291614}">
      <dsp:nvSpPr>
        <dsp:cNvPr id="0" name=""/>
        <dsp:cNvSpPr/>
      </dsp:nvSpPr>
      <dsp:spPr>
        <a:xfrm>
          <a:off x="6066479" y="3499490"/>
          <a:ext cx="1042265" cy="496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025"/>
              </a:lnTo>
              <a:lnTo>
                <a:pt x="1042265" y="338025"/>
              </a:lnTo>
              <a:lnTo>
                <a:pt x="1042265" y="49602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AA83EA-BBF1-4BD9-9871-4D4AA20AECD0}">
      <dsp:nvSpPr>
        <dsp:cNvPr id="0" name=""/>
        <dsp:cNvSpPr/>
      </dsp:nvSpPr>
      <dsp:spPr>
        <a:xfrm>
          <a:off x="5024214" y="3499490"/>
          <a:ext cx="1042265" cy="496023"/>
        </a:xfrm>
        <a:custGeom>
          <a:avLst/>
          <a:gdLst/>
          <a:ahLst/>
          <a:cxnLst/>
          <a:rect l="0" t="0" r="0" b="0"/>
          <a:pathLst>
            <a:path>
              <a:moveTo>
                <a:pt x="1042265" y="0"/>
              </a:moveTo>
              <a:lnTo>
                <a:pt x="1042265" y="338025"/>
              </a:lnTo>
              <a:lnTo>
                <a:pt x="0" y="338025"/>
              </a:lnTo>
              <a:lnTo>
                <a:pt x="0" y="49602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531997-1D65-4B67-A118-DE497DFFB233}">
      <dsp:nvSpPr>
        <dsp:cNvPr id="0" name=""/>
        <dsp:cNvSpPr/>
      </dsp:nvSpPr>
      <dsp:spPr>
        <a:xfrm>
          <a:off x="3981948" y="1920458"/>
          <a:ext cx="2084531" cy="496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025"/>
              </a:lnTo>
              <a:lnTo>
                <a:pt x="2084531" y="338025"/>
              </a:lnTo>
              <a:lnTo>
                <a:pt x="2084531" y="49602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52D502-6FC1-452F-9CD9-D80670647B67}">
      <dsp:nvSpPr>
        <dsp:cNvPr id="0" name=""/>
        <dsp:cNvSpPr/>
      </dsp:nvSpPr>
      <dsp:spPr>
        <a:xfrm>
          <a:off x="1897417" y="3499490"/>
          <a:ext cx="1042265" cy="496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025"/>
              </a:lnTo>
              <a:lnTo>
                <a:pt x="1042265" y="338025"/>
              </a:lnTo>
              <a:lnTo>
                <a:pt x="1042265" y="49602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2BD80-609E-4186-BCDD-A27FD232BD5E}">
      <dsp:nvSpPr>
        <dsp:cNvPr id="0" name=""/>
        <dsp:cNvSpPr/>
      </dsp:nvSpPr>
      <dsp:spPr>
        <a:xfrm>
          <a:off x="855151" y="3499490"/>
          <a:ext cx="1042265" cy="496023"/>
        </a:xfrm>
        <a:custGeom>
          <a:avLst/>
          <a:gdLst/>
          <a:ahLst/>
          <a:cxnLst/>
          <a:rect l="0" t="0" r="0" b="0"/>
          <a:pathLst>
            <a:path>
              <a:moveTo>
                <a:pt x="1042265" y="0"/>
              </a:moveTo>
              <a:lnTo>
                <a:pt x="1042265" y="338025"/>
              </a:lnTo>
              <a:lnTo>
                <a:pt x="0" y="338025"/>
              </a:lnTo>
              <a:lnTo>
                <a:pt x="0" y="49602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61D238-671E-4AAE-B51E-3C3D5AC1E03D}">
      <dsp:nvSpPr>
        <dsp:cNvPr id="0" name=""/>
        <dsp:cNvSpPr/>
      </dsp:nvSpPr>
      <dsp:spPr>
        <a:xfrm>
          <a:off x="1897417" y="1920458"/>
          <a:ext cx="2084531" cy="496023"/>
        </a:xfrm>
        <a:custGeom>
          <a:avLst/>
          <a:gdLst/>
          <a:ahLst/>
          <a:cxnLst/>
          <a:rect l="0" t="0" r="0" b="0"/>
          <a:pathLst>
            <a:path>
              <a:moveTo>
                <a:pt x="2084531" y="0"/>
              </a:moveTo>
              <a:lnTo>
                <a:pt x="2084531" y="338025"/>
              </a:lnTo>
              <a:lnTo>
                <a:pt x="0" y="338025"/>
              </a:lnTo>
              <a:lnTo>
                <a:pt x="0" y="49602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060157-651E-4123-8115-EC9EE37495E0}">
      <dsp:nvSpPr>
        <dsp:cNvPr id="0" name=""/>
        <dsp:cNvSpPr/>
      </dsp:nvSpPr>
      <dsp:spPr>
        <a:xfrm>
          <a:off x="3129185" y="837449"/>
          <a:ext cx="1705525" cy="1083008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791ACE-926F-4F3A-9E01-280E9FF436AA}">
      <dsp:nvSpPr>
        <dsp:cNvPr id="0" name=""/>
        <dsp:cNvSpPr/>
      </dsp:nvSpPr>
      <dsp:spPr>
        <a:xfrm>
          <a:off x="3318688" y="1017476"/>
          <a:ext cx="1705525" cy="1083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>
              <a:latin typeface="Times New Roman" pitchFamily="18" charset="0"/>
              <a:cs typeface="Times New Roman" pitchFamily="18" charset="0"/>
            </a:rPr>
            <a:t>Loads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50408" y="1049196"/>
        <a:ext cx="1642085" cy="1019568"/>
      </dsp:txXfrm>
    </dsp:sp>
    <dsp:sp modelId="{636857F8-7A11-4296-980B-02D4269B17CE}">
      <dsp:nvSpPr>
        <dsp:cNvPr id="0" name=""/>
        <dsp:cNvSpPr/>
      </dsp:nvSpPr>
      <dsp:spPr>
        <a:xfrm>
          <a:off x="1044654" y="2416481"/>
          <a:ext cx="1705525" cy="10830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6A5C5D-24F2-4F4A-8FCB-D3C8A9949573}">
      <dsp:nvSpPr>
        <dsp:cNvPr id="0" name=""/>
        <dsp:cNvSpPr/>
      </dsp:nvSpPr>
      <dsp:spPr>
        <a:xfrm>
          <a:off x="1234157" y="2596509"/>
          <a:ext cx="1705525" cy="1083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>
              <a:latin typeface="Times New Roman" pitchFamily="18" charset="0"/>
              <a:cs typeface="Times New Roman" pitchFamily="18" charset="0"/>
            </a:rPr>
            <a:t>Gravity 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65877" y="2628229"/>
        <a:ext cx="1642085" cy="1019568"/>
      </dsp:txXfrm>
    </dsp:sp>
    <dsp:sp modelId="{CD758949-0B84-4108-B3DE-9AA83EE40199}">
      <dsp:nvSpPr>
        <dsp:cNvPr id="0" name=""/>
        <dsp:cNvSpPr/>
      </dsp:nvSpPr>
      <dsp:spPr>
        <a:xfrm>
          <a:off x="2388" y="3995514"/>
          <a:ext cx="1705525" cy="1083008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BF3E13-A1F6-41D0-A3B4-3A4F1F4E17A0}">
      <dsp:nvSpPr>
        <dsp:cNvPr id="0" name=""/>
        <dsp:cNvSpPr/>
      </dsp:nvSpPr>
      <dsp:spPr>
        <a:xfrm>
          <a:off x="191891" y="4175541"/>
          <a:ext cx="1705525" cy="1083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>
              <a:latin typeface="Times New Roman" pitchFamily="18" charset="0"/>
              <a:cs typeface="Times New Roman" pitchFamily="18" charset="0"/>
            </a:rPr>
            <a:t>Dead 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3611" y="4207261"/>
        <a:ext cx="1642085" cy="1019568"/>
      </dsp:txXfrm>
    </dsp:sp>
    <dsp:sp modelId="{C233481A-DEC0-4116-8C2B-8F40DD59A92C}">
      <dsp:nvSpPr>
        <dsp:cNvPr id="0" name=""/>
        <dsp:cNvSpPr/>
      </dsp:nvSpPr>
      <dsp:spPr>
        <a:xfrm>
          <a:off x="2086920" y="3995514"/>
          <a:ext cx="1705525" cy="1083008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7268CF-C328-474E-830E-5E1EC6EE1EE0}">
      <dsp:nvSpPr>
        <dsp:cNvPr id="0" name=""/>
        <dsp:cNvSpPr/>
      </dsp:nvSpPr>
      <dsp:spPr>
        <a:xfrm>
          <a:off x="2276422" y="4175541"/>
          <a:ext cx="1705525" cy="1083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>
              <a:latin typeface="Times New Roman" pitchFamily="18" charset="0"/>
              <a:cs typeface="Times New Roman" pitchFamily="18" charset="0"/>
            </a:rPr>
            <a:t>Live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08142" y="4207261"/>
        <a:ext cx="1642085" cy="1019568"/>
      </dsp:txXfrm>
    </dsp:sp>
    <dsp:sp modelId="{B9265FB5-34C4-4CFF-BCD3-1EC097C8C9D5}">
      <dsp:nvSpPr>
        <dsp:cNvPr id="0" name=""/>
        <dsp:cNvSpPr/>
      </dsp:nvSpPr>
      <dsp:spPr>
        <a:xfrm>
          <a:off x="5213717" y="2416481"/>
          <a:ext cx="1705525" cy="10830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F55E42-F912-4E96-B812-A1696BECD7D0}">
      <dsp:nvSpPr>
        <dsp:cNvPr id="0" name=""/>
        <dsp:cNvSpPr/>
      </dsp:nvSpPr>
      <dsp:spPr>
        <a:xfrm>
          <a:off x="5403219" y="2596509"/>
          <a:ext cx="1705525" cy="1083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>
              <a:latin typeface="Times New Roman" pitchFamily="18" charset="0"/>
              <a:cs typeface="Times New Roman" pitchFamily="18" charset="0"/>
            </a:rPr>
            <a:t>Lateral 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34939" y="2628229"/>
        <a:ext cx="1642085" cy="1019568"/>
      </dsp:txXfrm>
    </dsp:sp>
    <dsp:sp modelId="{28574539-4082-488B-B12A-CFDDFD54F806}">
      <dsp:nvSpPr>
        <dsp:cNvPr id="0" name=""/>
        <dsp:cNvSpPr/>
      </dsp:nvSpPr>
      <dsp:spPr>
        <a:xfrm>
          <a:off x="4171451" y="3995514"/>
          <a:ext cx="1705525" cy="1083008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9043E4-FAAF-45CA-A6B4-2DA5D9F1C1E7}">
      <dsp:nvSpPr>
        <dsp:cNvPr id="0" name=""/>
        <dsp:cNvSpPr/>
      </dsp:nvSpPr>
      <dsp:spPr>
        <a:xfrm>
          <a:off x="4360954" y="4175541"/>
          <a:ext cx="1705525" cy="1083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itchFamily="18" charset="0"/>
              <a:cs typeface="Times New Roman" pitchFamily="18" charset="0"/>
            </a:rPr>
            <a:t>wind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92674" y="4207261"/>
        <a:ext cx="1642085" cy="1019568"/>
      </dsp:txXfrm>
    </dsp:sp>
    <dsp:sp modelId="{77F215AC-1933-481E-81E4-3BE77191FCE9}">
      <dsp:nvSpPr>
        <dsp:cNvPr id="0" name=""/>
        <dsp:cNvSpPr/>
      </dsp:nvSpPr>
      <dsp:spPr>
        <a:xfrm>
          <a:off x="6255982" y="3995514"/>
          <a:ext cx="1705525" cy="1083008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D39A9A-DC92-4F75-94B1-C58DE0B56C71}">
      <dsp:nvSpPr>
        <dsp:cNvPr id="0" name=""/>
        <dsp:cNvSpPr/>
      </dsp:nvSpPr>
      <dsp:spPr>
        <a:xfrm>
          <a:off x="6445485" y="4175541"/>
          <a:ext cx="1705525" cy="1083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>
              <a:latin typeface="Times New Roman" pitchFamily="18" charset="0"/>
              <a:cs typeface="Times New Roman" pitchFamily="18" charset="0"/>
            </a:rPr>
            <a:t>seismic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77205" y="4207261"/>
        <a:ext cx="1642085" cy="101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F1C99-AC4C-4AD0-825E-40ABC35283B8}">
      <dsp:nvSpPr>
        <dsp:cNvPr id="0" name=""/>
        <dsp:cNvSpPr/>
      </dsp:nvSpPr>
      <dsp:spPr>
        <a:xfrm>
          <a:off x="1894263" y="765041"/>
          <a:ext cx="5105312" cy="5105312"/>
        </a:xfrm>
        <a:prstGeom prst="blockArc">
          <a:avLst>
            <a:gd name="adj1" fmla="val 11880000"/>
            <a:gd name="adj2" fmla="val 16200000"/>
            <a:gd name="adj3" fmla="val 4643"/>
          </a:avLst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A03C19-D071-462E-8A68-8A7C180D3E25}">
      <dsp:nvSpPr>
        <dsp:cNvPr id="0" name=""/>
        <dsp:cNvSpPr/>
      </dsp:nvSpPr>
      <dsp:spPr>
        <a:xfrm>
          <a:off x="1894263" y="765041"/>
          <a:ext cx="5105312" cy="5105312"/>
        </a:xfrm>
        <a:prstGeom prst="blockArc">
          <a:avLst>
            <a:gd name="adj1" fmla="val 7560000"/>
            <a:gd name="adj2" fmla="val 11880000"/>
            <a:gd name="adj3" fmla="val 4643"/>
          </a:avLst>
        </a:prstGeom>
        <a:solidFill>
          <a:schemeClr val="accent3">
            <a:hueOff val="13196505"/>
            <a:satOff val="-30066"/>
            <a:lumOff val="1206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00B494-49A7-46F3-8FA6-2E60645EBEB6}">
      <dsp:nvSpPr>
        <dsp:cNvPr id="0" name=""/>
        <dsp:cNvSpPr/>
      </dsp:nvSpPr>
      <dsp:spPr>
        <a:xfrm>
          <a:off x="1894263" y="765041"/>
          <a:ext cx="5105312" cy="5105312"/>
        </a:xfrm>
        <a:prstGeom prst="blockArc">
          <a:avLst>
            <a:gd name="adj1" fmla="val 3240000"/>
            <a:gd name="adj2" fmla="val 7560000"/>
            <a:gd name="adj3" fmla="val 4643"/>
          </a:avLst>
        </a:prstGeom>
        <a:solidFill>
          <a:schemeClr val="accent3">
            <a:hueOff val="8797670"/>
            <a:satOff val="-20044"/>
            <a:lumOff val="804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2241FC-11F5-4295-89EB-116363829B74}">
      <dsp:nvSpPr>
        <dsp:cNvPr id="0" name=""/>
        <dsp:cNvSpPr/>
      </dsp:nvSpPr>
      <dsp:spPr>
        <a:xfrm>
          <a:off x="1894263" y="765041"/>
          <a:ext cx="5105312" cy="5105312"/>
        </a:xfrm>
        <a:prstGeom prst="blockArc">
          <a:avLst>
            <a:gd name="adj1" fmla="val 20520000"/>
            <a:gd name="adj2" fmla="val 3240000"/>
            <a:gd name="adj3" fmla="val 4643"/>
          </a:avLst>
        </a:prstGeom>
        <a:solidFill>
          <a:schemeClr val="accent3">
            <a:hueOff val="4398835"/>
            <a:satOff val="-10022"/>
            <a:lumOff val="402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588A1F-F462-447B-BCF7-689CEB0FAE52}">
      <dsp:nvSpPr>
        <dsp:cNvPr id="0" name=""/>
        <dsp:cNvSpPr/>
      </dsp:nvSpPr>
      <dsp:spPr>
        <a:xfrm>
          <a:off x="1894263" y="765041"/>
          <a:ext cx="5105312" cy="5105312"/>
        </a:xfrm>
        <a:prstGeom prst="blockArc">
          <a:avLst>
            <a:gd name="adj1" fmla="val 16200000"/>
            <a:gd name="adj2" fmla="val 20520000"/>
            <a:gd name="adj3" fmla="val 464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128D70-E0E3-431E-BEF7-B1386CB50DD5}">
      <dsp:nvSpPr>
        <dsp:cNvPr id="0" name=""/>
        <dsp:cNvSpPr/>
      </dsp:nvSpPr>
      <dsp:spPr>
        <a:xfrm>
          <a:off x="3182357" y="2334067"/>
          <a:ext cx="2529125" cy="196726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Computer programs</a:t>
          </a:r>
          <a:endParaRPr lang="en-US" sz="2800" b="1" kern="1200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3552739" y="2622166"/>
        <a:ext cx="1788361" cy="1391063"/>
      </dsp:txXfrm>
    </dsp:sp>
    <dsp:sp modelId="{A9917E01-5DB5-414B-9919-FE244632EE68}">
      <dsp:nvSpPr>
        <dsp:cNvPr id="0" name=""/>
        <dsp:cNvSpPr/>
      </dsp:nvSpPr>
      <dsp:spPr>
        <a:xfrm>
          <a:off x="3623866" y="1248"/>
          <a:ext cx="1646106" cy="164610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ETABS</a:t>
          </a:r>
          <a:endParaRPr lang="en-US" sz="2400" b="1" kern="1200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3864933" y="242315"/>
        <a:ext cx="1163972" cy="1163972"/>
      </dsp:txXfrm>
    </dsp:sp>
    <dsp:sp modelId="{8D32B0F0-565C-4CC3-BB56-2ED824A365DF}">
      <dsp:nvSpPr>
        <dsp:cNvPr id="0" name=""/>
        <dsp:cNvSpPr/>
      </dsp:nvSpPr>
      <dsp:spPr>
        <a:xfrm>
          <a:off x="5783316" y="1644899"/>
          <a:ext cx="2069929" cy="1804593"/>
        </a:xfrm>
        <a:prstGeom prst="ellipse">
          <a:avLst/>
        </a:prstGeom>
        <a:gradFill rotWithShape="0">
          <a:gsLst>
            <a:gs pos="0">
              <a:schemeClr val="accent3">
                <a:hueOff val="4398835"/>
                <a:satOff val="-10022"/>
                <a:lumOff val="402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4398835"/>
                <a:satOff val="-10022"/>
                <a:lumOff val="402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4398835"/>
                <a:satOff val="-10022"/>
                <a:lumOff val="402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Word and Excel</a:t>
          </a:r>
          <a:endParaRPr lang="en-US" sz="2400" b="1" kern="1200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6086450" y="1909176"/>
        <a:ext cx="1463661" cy="1276039"/>
      </dsp:txXfrm>
    </dsp:sp>
    <dsp:sp modelId="{C91E4E5D-14CB-44A7-A3F5-5E35DDC1B19D}">
      <dsp:nvSpPr>
        <dsp:cNvPr id="0" name=""/>
        <dsp:cNvSpPr/>
      </dsp:nvSpPr>
      <dsp:spPr>
        <a:xfrm>
          <a:off x="4958755" y="4481186"/>
          <a:ext cx="1907491" cy="1707423"/>
        </a:xfrm>
        <a:prstGeom prst="ellipse">
          <a:avLst/>
        </a:prstGeom>
        <a:gradFill rotWithShape="0">
          <a:gsLst>
            <a:gs pos="0">
              <a:schemeClr val="accent3">
                <a:hueOff val="8797670"/>
                <a:satOff val="-20044"/>
                <a:lumOff val="804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8797670"/>
                <a:satOff val="-20044"/>
                <a:lumOff val="804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8797670"/>
                <a:satOff val="-20044"/>
                <a:lumOff val="804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AutoCAD</a:t>
          </a:r>
          <a:endParaRPr lang="en-US" sz="2400" b="1" kern="1200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5238101" y="4731232"/>
        <a:ext cx="1348799" cy="1207331"/>
      </dsp:txXfrm>
    </dsp:sp>
    <dsp:sp modelId="{208BE675-C8DF-4ABB-85E9-64E8781A68F0}">
      <dsp:nvSpPr>
        <dsp:cNvPr id="0" name=""/>
        <dsp:cNvSpPr/>
      </dsp:nvSpPr>
      <dsp:spPr>
        <a:xfrm>
          <a:off x="2012892" y="4511844"/>
          <a:ext cx="1936891" cy="1646106"/>
        </a:xfrm>
        <a:prstGeom prst="ellipse">
          <a:avLst/>
        </a:prstGeom>
        <a:gradFill rotWithShape="0">
          <a:gsLst>
            <a:gs pos="0">
              <a:schemeClr val="accent3">
                <a:hueOff val="13196505"/>
                <a:satOff val="-30066"/>
                <a:lumOff val="1206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196505"/>
                <a:satOff val="-30066"/>
                <a:lumOff val="1206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196505"/>
                <a:satOff val="-30066"/>
                <a:lumOff val="1206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SAFE</a:t>
          </a:r>
          <a:endParaRPr lang="en-US" sz="2800" b="1" kern="1200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2296543" y="4752911"/>
        <a:ext cx="1369589" cy="1163972"/>
      </dsp:txXfrm>
    </dsp:sp>
    <dsp:sp modelId="{BD5E85AE-6F0B-4A0F-97FE-2D9FB4C56202}">
      <dsp:nvSpPr>
        <dsp:cNvPr id="0" name=""/>
        <dsp:cNvSpPr/>
      </dsp:nvSpPr>
      <dsp:spPr>
        <a:xfrm>
          <a:off x="1098496" y="1724143"/>
          <a:ext cx="1954125" cy="1646106"/>
        </a:xfrm>
        <a:prstGeom prst="ellipse">
          <a:avLst/>
        </a:prstGeom>
        <a:gradFill rotWithShape="0">
          <a:gsLst>
            <a:gs pos="0">
              <a:schemeClr val="accent3">
                <a:hueOff val="17595341"/>
                <a:satOff val="-40088"/>
                <a:lumOff val="160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7595341"/>
                <a:satOff val="-40088"/>
                <a:lumOff val="160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7595341"/>
                <a:satOff val="-40088"/>
                <a:lumOff val="160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SAP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none" spc="0" smtClean="0">
              <a:ln w="0"/>
              <a:solidFill>
                <a:srgbClr val="6600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2000</a:t>
          </a:r>
          <a:endParaRPr lang="en-US" sz="2800" b="1" kern="1200" cap="none" spc="0" dirty="0">
            <a:ln w="0"/>
            <a:solidFill>
              <a:srgbClr val="660033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1384671" y="1965210"/>
        <a:ext cx="1381775" cy="11639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80775-35F5-402C-9E1A-A1524BB93C04}">
      <dsp:nvSpPr>
        <dsp:cNvPr id="0" name=""/>
        <dsp:cNvSpPr/>
      </dsp:nvSpPr>
      <dsp:spPr>
        <a:xfrm>
          <a:off x="2289735" y="321524"/>
          <a:ext cx="4759366" cy="4759366"/>
        </a:xfrm>
        <a:prstGeom prst="pie">
          <a:avLst>
            <a:gd name="adj1" fmla="val 16200000"/>
            <a:gd name="adj2" fmla="val 5400000"/>
          </a:avLst>
        </a:prstGeom>
        <a:solidFill>
          <a:srgbClr val="EECD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4890389" y="1568024"/>
        <a:ext cx="1699773" cy="2266364"/>
      </dsp:txXfrm>
    </dsp:sp>
    <dsp:sp modelId="{8F88E47A-7F7E-4A03-B665-012A6218F10A}">
      <dsp:nvSpPr>
        <dsp:cNvPr id="0" name=""/>
        <dsp:cNvSpPr/>
      </dsp:nvSpPr>
      <dsp:spPr>
        <a:xfrm>
          <a:off x="2146626" y="308102"/>
          <a:ext cx="4759366" cy="4759366"/>
        </a:xfrm>
        <a:prstGeom prst="pie">
          <a:avLst>
            <a:gd name="adj1" fmla="val 5400000"/>
            <a:gd name="adj2" fmla="val 16200000"/>
          </a:avLst>
        </a:prstGeom>
        <a:solidFill>
          <a:srgbClr val="9795D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05565" y="1554603"/>
        <a:ext cx="1699773" cy="2266364"/>
      </dsp:txXfrm>
    </dsp:sp>
    <dsp:sp modelId="{A43424B3-65FE-4DCC-AEA2-0913E4845CF9}">
      <dsp:nvSpPr>
        <dsp:cNvPr id="0" name=""/>
        <dsp:cNvSpPr/>
      </dsp:nvSpPr>
      <dsp:spPr>
        <a:xfrm>
          <a:off x="1995108" y="26896"/>
          <a:ext cx="5348620" cy="5348620"/>
        </a:xfrm>
        <a:prstGeom prst="circularArrow">
          <a:avLst>
            <a:gd name="adj1" fmla="val 5085"/>
            <a:gd name="adj2" fmla="val 327528"/>
            <a:gd name="adj3" fmla="val 5072472"/>
            <a:gd name="adj4" fmla="val 16200000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2993C-5649-42F7-BDC0-3A99A442CF02}">
      <dsp:nvSpPr>
        <dsp:cNvPr id="0" name=""/>
        <dsp:cNvSpPr/>
      </dsp:nvSpPr>
      <dsp:spPr>
        <a:xfrm>
          <a:off x="1851998" y="13475"/>
          <a:ext cx="5348620" cy="5348620"/>
        </a:xfrm>
        <a:prstGeom prst="circularArrow">
          <a:avLst>
            <a:gd name="adj1" fmla="val 5085"/>
            <a:gd name="adj2" fmla="val 327528"/>
            <a:gd name="adj3" fmla="val 15872472"/>
            <a:gd name="adj4" fmla="val 5400000"/>
            <a:gd name="adj5" fmla="val 5932"/>
          </a:avLst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80775-35F5-402C-9E1A-A1524BB93C04}">
      <dsp:nvSpPr>
        <dsp:cNvPr id="0" name=""/>
        <dsp:cNvSpPr/>
      </dsp:nvSpPr>
      <dsp:spPr>
        <a:xfrm>
          <a:off x="2260037" y="417853"/>
          <a:ext cx="4759366" cy="4759366"/>
        </a:xfrm>
        <a:prstGeom prst="pie">
          <a:avLst>
            <a:gd name="adj1" fmla="val 16200000"/>
            <a:gd name="adj2" fmla="val 5400000"/>
          </a:avLst>
        </a:prstGeom>
        <a:solidFill>
          <a:srgbClr val="EECD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4860691" y="1664354"/>
        <a:ext cx="1699773" cy="2266364"/>
      </dsp:txXfrm>
    </dsp:sp>
    <dsp:sp modelId="{8F88E47A-7F7E-4A03-B665-012A6218F10A}">
      <dsp:nvSpPr>
        <dsp:cNvPr id="0" name=""/>
        <dsp:cNvSpPr/>
      </dsp:nvSpPr>
      <dsp:spPr>
        <a:xfrm>
          <a:off x="2102411" y="411856"/>
          <a:ext cx="4759366" cy="4759366"/>
        </a:xfrm>
        <a:prstGeom prst="pie">
          <a:avLst>
            <a:gd name="adj1" fmla="val 5400000"/>
            <a:gd name="adj2" fmla="val 16200000"/>
          </a:avLst>
        </a:prstGeom>
        <a:solidFill>
          <a:srgbClr val="9795D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61350" y="1658357"/>
        <a:ext cx="1699773" cy="2266364"/>
      </dsp:txXfrm>
    </dsp:sp>
    <dsp:sp modelId="{A43424B3-65FE-4DCC-AEA2-0913E4845CF9}">
      <dsp:nvSpPr>
        <dsp:cNvPr id="0" name=""/>
        <dsp:cNvSpPr/>
      </dsp:nvSpPr>
      <dsp:spPr>
        <a:xfrm>
          <a:off x="1965410" y="123226"/>
          <a:ext cx="5348620" cy="5348620"/>
        </a:xfrm>
        <a:prstGeom prst="circularArrow">
          <a:avLst>
            <a:gd name="adj1" fmla="val 5085"/>
            <a:gd name="adj2" fmla="val 327528"/>
            <a:gd name="adj3" fmla="val 5072472"/>
            <a:gd name="adj4" fmla="val 16200000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4C72B5-1891-42CB-A912-4C935DA8E50E}">
      <dsp:nvSpPr>
        <dsp:cNvPr id="0" name=""/>
        <dsp:cNvSpPr/>
      </dsp:nvSpPr>
      <dsp:spPr>
        <a:xfrm>
          <a:off x="1807784" y="117229"/>
          <a:ext cx="5348620" cy="5348620"/>
        </a:xfrm>
        <a:prstGeom prst="circularArrow">
          <a:avLst>
            <a:gd name="adj1" fmla="val 5085"/>
            <a:gd name="adj2" fmla="val 327528"/>
            <a:gd name="adj3" fmla="val 15872472"/>
            <a:gd name="adj4" fmla="val 5400000"/>
            <a:gd name="adj5" fmla="val 5932"/>
          </a:avLst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80775-35F5-402C-9E1A-A1524BB93C04}">
      <dsp:nvSpPr>
        <dsp:cNvPr id="0" name=""/>
        <dsp:cNvSpPr/>
      </dsp:nvSpPr>
      <dsp:spPr>
        <a:xfrm>
          <a:off x="2358248" y="337252"/>
          <a:ext cx="4759366" cy="4759366"/>
        </a:xfrm>
        <a:prstGeom prst="pie">
          <a:avLst>
            <a:gd name="adj1" fmla="val 16200000"/>
            <a:gd name="adj2" fmla="val 19800000"/>
          </a:avLst>
        </a:prstGeom>
        <a:solidFill>
          <a:srgbClr val="EECD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Compatiity 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51249" y="945205"/>
        <a:ext cx="1246500" cy="963205"/>
      </dsp:txXfrm>
    </dsp:sp>
    <dsp:sp modelId="{8F88E47A-7F7E-4A03-B665-012A6218F10A}">
      <dsp:nvSpPr>
        <dsp:cNvPr id="0" name=""/>
        <dsp:cNvSpPr/>
      </dsp:nvSpPr>
      <dsp:spPr>
        <a:xfrm>
          <a:off x="2414907" y="435272"/>
          <a:ext cx="4759366" cy="4759366"/>
        </a:xfrm>
        <a:prstGeom prst="pie">
          <a:avLst>
            <a:gd name="adj1" fmla="val 19800000"/>
            <a:gd name="adj2" fmla="val 1800000"/>
          </a:avLst>
        </a:prstGeom>
        <a:solidFill>
          <a:srgbClr val="A3E97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Equilibrium</a:t>
          </a:r>
          <a:r>
            <a:rPr lang="en-US" sz="2100" kern="1200" dirty="0" smtClean="0"/>
            <a:t> </a:t>
          </a:r>
          <a:endParaRPr lang="en-US" sz="2100" kern="1200" dirty="0"/>
        </a:p>
      </dsp:txBody>
      <dsp:txXfrm>
        <a:off x="5644477" y="2361683"/>
        <a:ext cx="1303159" cy="934875"/>
      </dsp:txXfrm>
    </dsp:sp>
    <dsp:sp modelId="{3BE82F97-66FF-4FE4-86F6-C89A01460C72}">
      <dsp:nvSpPr>
        <dsp:cNvPr id="0" name=""/>
        <dsp:cNvSpPr/>
      </dsp:nvSpPr>
      <dsp:spPr>
        <a:xfrm>
          <a:off x="2358248" y="533293"/>
          <a:ext cx="4759366" cy="4759366"/>
        </a:xfrm>
        <a:prstGeom prst="pie">
          <a:avLst>
            <a:gd name="adj1" fmla="val 1800000"/>
            <a:gd name="adj2" fmla="val 5400000"/>
          </a:avLst>
        </a:prstGeom>
        <a:solidFill>
          <a:srgbClr val="6CE29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51249" y="3749831"/>
        <a:ext cx="1246500" cy="963205"/>
      </dsp:txXfrm>
    </dsp:sp>
    <dsp:sp modelId="{D10C5539-36C9-4694-AE65-29CBDEB04FD4}">
      <dsp:nvSpPr>
        <dsp:cNvPr id="0" name=""/>
        <dsp:cNvSpPr/>
      </dsp:nvSpPr>
      <dsp:spPr>
        <a:xfrm>
          <a:off x="2244929" y="533293"/>
          <a:ext cx="4759366" cy="4759366"/>
        </a:xfrm>
        <a:prstGeom prst="pie">
          <a:avLst>
            <a:gd name="adj1" fmla="val 5400000"/>
            <a:gd name="adj2" fmla="val 9000000"/>
          </a:avLst>
        </a:prstGeom>
        <a:solidFill>
          <a:srgbClr val="94D3E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Participating mass ratio</a:t>
          </a:r>
          <a:endParaRPr lang="en-US" sz="17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3264794" y="3749831"/>
        <a:ext cx="1246500" cy="963205"/>
      </dsp:txXfrm>
    </dsp:sp>
    <dsp:sp modelId="{296BA721-43FB-42E9-B6AD-106D242178AC}">
      <dsp:nvSpPr>
        <dsp:cNvPr id="0" name=""/>
        <dsp:cNvSpPr/>
      </dsp:nvSpPr>
      <dsp:spPr>
        <a:xfrm>
          <a:off x="2188270" y="435272"/>
          <a:ext cx="4759366" cy="4759366"/>
        </a:xfrm>
        <a:prstGeom prst="pie">
          <a:avLst>
            <a:gd name="adj1" fmla="val 9000000"/>
            <a:gd name="adj2" fmla="val 12600000"/>
          </a:avLst>
        </a:prstGeom>
        <a:solidFill>
          <a:srgbClr val="9795D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</a:t>
          </a:r>
          <a:endParaRPr lang="en-US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14907" y="2361683"/>
        <a:ext cx="1303159" cy="934875"/>
      </dsp:txXfrm>
    </dsp:sp>
    <dsp:sp modelId="{A44FB2E9-4597-4B81-9142-FAD762EA611F}">
      <dsp:nvSpPr>
        <dsp:cNvPr id="0" name=""/>
        <dsp:cNvSpPr/>
      </dsp:nvSpPr>
      <dsp:spPr>
        <a:xfrm>
          <a:off x="2244929" y="337252"/>
          <a:ext cx="4759366" cy="4759366"/>
        </a:xfrm>
        <a:prstGeom prst="pie">
          <a:avLst>
            <a:gd name="adj1" fmla="val 12600000"/>
            <a:gd name="adj2" fmla="val 16200000"/>
          </a:avLst>
        </a:prstGeom>
        <a:solidFill>
          <a:srgbClr val="D5A6D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64794" y="945205"/>
        <a:ext cx="1246500" cy="963205"/>
      </dsp:txXfrm>
    </dsp:sp>
    <dsp:sp modelId="{C8B86D16-89E6-4AEB-84A7-4BBAE6CA5E32}">
      <dsp:nvSpPr>
        <dsp:cNvPr id="0" name=""/>
        <dsp:cNvSpPr/>
      </dsp:nvSpPr>
      <dsp:spPr>
        <a:xfrm>
          <a:off x="2063446" y="42625"/>
          <a:ext cx="5348620" cy="5348620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00C078-5994-4548-9030-5E4BC8FA7FAF}">
      <dsp:nvSpPr>
        <dsp:cNvPr id="0" name=""/>
        <dsp:cNvSpPr/>
      </dsp:nvSpPr>
      <dsp:spPr>
        <a:xfrm>
          <a:off x="2120106" y="140645"/>
          <a:ext cx="5348620" cy="5348620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chemeClr val="accent3">
            <a:hueOff val="3519068"/>
            <a:satOff val="-8018"/>
            <a:lumOff val="32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5E8040-7330-4A21-8BF8-2ABE40C8AC77}">
      <dsp:nvSpPr>
        <dsp:cNvPr id="0" name=""/>
        <dsp:cNvSpPr/>
      </dsp:nvSpPr>
      <dsp:spPr>
        <a:xfrm>
          <a:off x="2063446" y="238665"/>
          <a:ext cx="5348620" cy="5348620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chemeClr val="accent3">
            <a:hueOff val="7038136"/>
            <a:satOff val="-16035"/>
            <a:lumOff val="6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EC04D8-3C97-4869-8BDA-47A33E6F52F9}">
      <dsp:nvSpPr>
        <dsp:cNvPr id="0" name=""/>
        <dsp:cNvSpPr/>
      </dsp:nvSpPr>
      <dsp:spPr>
        <a:xfrm>
          <a:off x="1950476" y="238665"/>
          <a:ext cx="5348620" cy="5348620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chemeClr val="accent3">
            <a:hueOff val="10557205"/>
            <a:satOff val="-24053"/>
            <a:lumOff val="964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CA9814-7105-4B32-ABEC-35FA83B7ACB7}">
      <dsp:nvSpPr>
        <dsp:cNvPr id="0" name=""/>
        <dsp:cNvSpPr/>
      </dsp:nvSpPr>
      <dsp:spPr>
        <a:xfrm>
          <a:off x="1893817" y="140645"/>
          <a:ext cx="5348620" cy="5348620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chemeClr val="accent3">
            <a:hueOff val="14076272"/>
            <a:satOff val="-32070"/>
            <a:lumOff val="1286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F9717F-DDCB-4E9D-9F83-D72EA3F50048}">
      <dsp:nvSpPr>
        <dsp:cNvPr id="0" name=""/>
        <dsp:cNvSpPr/>
      </dsp:nvSpPr>
      <dsp:spPr>
        <a:xfrm>
          <a:off x="1950476" y="42625"/>
          <a:ext cx="5348620" cy="5348620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055C4-6671-4E34-A9ED-F409F13A26DB}">
      <dsp:nvSpPr>
        <dsp:cNvPr id="0" name=""/>
        <dsp:cNvSpPr/>
      </dsp:nvSpPr>
      <dsp:spPr>
        <a:xfrm>
          <a:off x="958483" y="745123"/>
          <a:ext cx="5093433" cy="5093433"/>
        </a:xfrm>
        <a:prstGeom prst="blockArc">
          <a:avLst>
            <a:gd name="adj1" fmla="val 12600000"/>
            <a:gd name="adj2" fmla="val 16200000"/>
            <a:gd name="adj3" fmla="val 4518"/>
          </a:avLst>
        </a:prstGeom>
        <a:gradFill rotWithShape="0">
          <a:gsLst>
            <a:gs pos="0">
              <a:schemeClr val="accent3">
                <a:hueOff val="17595341"/>
                <a:satOff val="-40088"/>
                <a:lumOff val="1608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7595341"/>
                <a:satOff val="-40088"/>
                <a:lumOff val="1608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7595341"/>
                <a:satOff val="-40088"/>
                <a:lumOff val="1608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8C9E013-E44A-4B6B-95C5-94CBB89CDB02}">
      <dsp:nvSpPr>
        <dsp:cNvPr id="0" name=""/>
        <dsp:cNvSpPr/>
      </dsp:nvSpPr>
      <dsp:spPr>
        <a:xfrm>
          <a:off x="958483" y="745123"/>
          <a:ext cx="5093433" cy="5093433"/>
        </a:xfrm>
        <a:prstGeom prst="blockArc">
          <a:avLst>
            <a:gd name="adj1" fmla="val 9000000"/>
            <a:gd name="adj2" fmla="val 12600000"/>
            <a:gd name="adj3" fmla="val 4518"/>
          </a:avLst>
        </a:prstGeom>
        <a:gradFill rotWithShape="0">
          <a:gsLst>
            <a:gs pos="0">
              <a:schemeClr val="accent3">
                <a:hueOff val="14076272"/>
                <a:satOff val="-32070"/>
                <a:lumOff val="1286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4076272"/>
                <a:satOff val="-32070"/>
                <a:lumOff val="1286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4076272"/>
                <a:satOff val="-32070"/>
                <a:lumOff val="1286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E6D57E0-EED9-46EA-930C-58128CFB939E}">
      <dsp:nvSpPr>
        <dsp:cNvPr id="0" name=""/>
        <dsp:cNvSpPr/>
      </dsp:nvSpPr>
      <dsp:spPr>
        <a:xfrm>
          <a:off x="958483" y="745123"/>
          <a:ext cx="5093433" cy="5093433"/>
        </a:xfrm>
        <a:prstGeom prst="blockArc">
          <a:avLst>
            <a:gd name="adj1" fmla="val 5400000"/>
            <a:gd name="adj2" fmla="val 9000000"/>
            <a:gd name="adj3" fmla="val 4518"/>
          </a:avLst>
        </a:prstGeom>
        <a:gradFill rotWithShape="0">
          <a:gsLst>
            <a:gs pos="0">
              <a:schemeClr val="accent3">
                <a:hueOff val="10557205"/>
                <a:satOff val="-24053"/>
                <a:lumOff val="964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0557205"/>
                <a:satOff val="-24053"/>
                <a:lumOff val="964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0557205"/>
                <a:satOff val="-24053"/>
                <a:lumOff val="964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8531B3-8DDE-4888-BED8-0E6193967C8F}">
      <dsp:nvSpPr>
        <dsp:cNvPr id="0" name=""/>
        <dsp:cNvSpPr/>
      </dsp:nvSpPr>
      <dsp:spPr>
        <a:xfrm>
          <a:off x="958483" y="745123"/>
          <a:ext cx="5093433" cy="5093433"/>
        </a:xfrm>
        <a:prstGeom prst="blockArc">
          <a:avLst>
            <a:gd name="adj1" fmla="val 1800000"/>
            <a:gd name="adj2" fmla="val 5400000"/>
            <a:gd name="adj3" fmla="val 4518"/>
          </a:avLst>
        </a:prstGeom>
        <a:gradFill rotWithShape="0">
          <a:gsLst>
            <a:gs pos="0">
              <a:schemeClr val="accent3">
                <a:hueOff val="7038136"/>
                <a:satOff val="-16035"/>
                <a:lumOff val="643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7038136"/>
                <a:satOff val="-16035"/>
                <a:lumOff val="643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7038136"/>
                <a:satOff val="-16035"/>
                <a:lumOff val="643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BF91AA5-477C-478A-8579-E2C17FF0D31C}">
      <dsp:nvSpPr>
        <dsp:cNvPr id="0" name=""/>
        <dsp:cNvSpPr/>
      </dsp:nvSpPr>
      <dsp:spPr>
        <a:xfrm>
          <a:off x="958483" y="745123"/>
          <a:ext cx="5093433" cy="5093433"/>
        </a:xfrm>
        <a:prstGeom prst="blockArc">
          <a:avLst>
            <a:gd name="adj1" fmla="val 19800000"/>
            <a:gd name="adj2" fmla="val 1800000"/>
            <a:gd name="adj3" fmla="val 4518"/>
          </a:avLst>
        </a:prstGeom>
        <a:gradFill rotWithShape="0">
          <a:gsLst>
            <a:gs pos="0">
              <a:schemeClr val="accent3">
                <a:hueOff val="3519068"/>
                <a:satOff val="-8018"/>
                <a:lumOff val="321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3519068"/>
                <a:satOff val="-8018"/>
                <a:lumOff val="321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3519068"/>
                <a:satOff val="-8018"/>
                <a:lumOff val="321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57A6616-E2CB-4971-BDD9-B4E0D52DD14D}">
      <dsp:nvSpPr>
        <dsp:cNvPr id="0" name=""/>
        <dsp:cNvSpPr/>
      </dsp:nvSpPr>
      <dsp:spPr>
        <a:xfrm>
          <a:off x="958483" y="745123"/>
          <a:ext cx="5093433" cy="5093433"/>
        </a:xfrm>
        <a:prstGeom prst="blockArc">
          <a:avLst>
            <a:gd name="adj1" fmla="val 16200000"/>
            <a:gd name="adj2" fmla="val 19800000"/>
            <a:gd name="adj3" fmla="val 451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1E0274F-F3FC-4C10-9418-0A047D443D63}">
      <dsp:nvSpPr>
        <dsp:cNvPr id="0" name=""/>
        <dsp:cNvSpPr/>
      </dsp:nvSpPr>
      <dsp:spPr>
        <a:xfrm>
          <a:off x="2286001" y="2133576"/>
          <a:ext cx="2283172" cy="228317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Members</a:t>
          </a:r>
          <a:endParaRPr lang="en-US" sz="28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2620364" y="2467939"/>
        <a:ext cx="1614446" cy="1614446"/>
      </dsp:txXfrm>
    </dsp:sp>
    <dsp:sp modelId="{F7CA304D-171E-4AD4-95D6-315F0E687262}">
      <dsp:nvSpPr>
        <dsp:cNvPr id="0" name=""/>
        <dsp:cNvSpPr/>
      </dsp:nvSpPr>
      <dsp:spPr>
        <a:xfrm>
          <a:off x="2706089" y="3548"/>
          <a:ext cx="1598220" cy="159822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Slabs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2940143" y="237602"/>
        <a:ext cx="1130112" cy="1130112"/>
      </dsp:txXfrm>
    </dsp:sp>
    <dsp:sp modelId="{13D54186-8836-4F8B-975E-71C0EC6B8708}">
      <dsp:nvSpPr>
        <dsp:cNvPr id="0" name=""/>
        <dsp:cNvSpPr/>
      </dsp:nvSpPr>
      <dsp:spPr>
        <a:xfrm>
          <a:off x="4861783" y="1248139"/>
          <a:ext cx="1598220" cy="1598220"/>
        </a:xfrm>
        <a:prstGeom prst="ellipse">
          <a:avLst/>
        </a:prstGeom>
        <a:gradFill rotWithShape="0">
          <a:gsLst>
            <a:gs pos="0">
              <a:schemeClr val="accent3">
                <a:hueOff val="3519068"/>
                <a:satOff val="-8018"/>
                <a:lumOff val="321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3519068"/>
                <a:satOff val="-8018"/>
                <a:lumOff val="321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3519068"/>
                <a:satOff val="-8018"/>
                <a:lumOff val="321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Beams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5095837" y="1482193"/>
        <a:ext cx="1130112" cy="1130112"/>
      </dsp:txXfrm>
    </dsp:sp>
    <dsp:sp modelId="{BE925D5A-BEE7-4B25-B831-1D088F20A886}">
      <dsp:nvSpPr>
        <dsp:cNvPr id="0" name=""/>
        <dsp:cNvSpPr/>
      </dsp:nvSpPr>
      <dsp:spPr>
        <a:xfrm>
          <a:off x="4861783" y="3737320"/>
          <a:ext cx="1598220" cy="1598220"/>
        </a:xfrm>
        <a:prstGeom prst="ellipse">
          <a:avLst/>
        </a:prstGeom>
        <a:gradFill rotWithShape="0">
          <a:gsLst>
            <a:gs pos="0">
              <a:schemeClr val="accent3">
                <a:hueOff val="7038136"/>
                <a:satOff val="-16035"/>
                <a:lumOff val="643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7038136"/>
                <a:satOff val="-16035"/>
                <a:lumOff val="643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7038136"/>
                <a:satOff val="-16035"/>
                <a:lumOff val="643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Columns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5095837" y="3971374"/>
        <a:ext cx="1130112" cy="1130112"/>
      </dsp:txXfrm>
    </dsp:sp>
    <dsp:sp modelId="{D094DC46-CF14-48AC-A6D5-B258F723FA8A}">
      <dsp:nvSpPr>
        <dsp:cNvPr id="0" name=""/>
        <dsp:cNvSpPr/>
      </dsp:nvSpPr>
      <dsp:spPr>
        <a:xfrm>
          <a:off x="2706089" y="4981910"/>
          <a:ext cx="1598220" cy="1598220"/>
        </a:xfrm>
        <a:prstGeom prst="ellipse">
          <a:avLst/>
        </a:prstGeom>
        <a:gradFill rotWithShape="0">
          <a:gsLst>
            <a:gs pos="0">
              <a:schemeClr val="accent3">
                <a:hueOff val="10557205"/>
                <a:satOff val="-24053"/>
                <a:lumOff val="964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0557205"/>
                <a:satOff val="-24053"/>
                <a:lumOff val="964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0557205"/>
                <a:satOff val="-24053"/>
                <a:lumOff val="964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Shear walls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2940143" y="5215964"/>
        <a:ext cx="1130112" cy="1130112"/>
      </dsp:txXfrm>
    </dsp:sp>
    <dsp:sp modelId="{27A9539D-5E93-4B8E-8E6B-F13B30190C7A}">
      <dsp:nvSpPr>
        <dsp:cNvPr id="0" name=""/>
        <dsp:cNvSpPr/>
      </dsp:nvSpPr>
      <dsp:spPr>
        <a:xfrm>
          <a:off x="550395" y="3737320"/>
          <a:ext cx="1598220" cy="1598220"/>
        </a:xfrm>
        <a:prstGeom prst="ellipse">
          <a:avLst/>
        </a:prstGeom>
        <a:gradFill rotWithShape="0">
          <a:gsLst>
            <a:gs pos="0">
              <a:schemeClr val="accent3">
                <a:hueOff val="14076272"/>
                <a:satOff val="-32070"/>
                <a:lumOff val="1286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4076272"/>
                <a:satOff val="-32070"/>
                <a:lumOff val="1286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4076272"/>
                <a:satOff val="-32070"/>
                <a:lumOff val="1286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Footing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784449" y="3971374"/>
        <a:ext cx="1130112" cy="1130112"/>
      </dsp:txXfrm>
    </dsp:sp>
    <dsp:sp modelId="{B0FA5E61-F06E-469C-8085-6429EEA851C9}">
      <dsp:nvSpPr>
        <dsp:cNvPr id="0" name=""/>
        <dsp:cNvSpPr/>
      </dsp:nvSpPr>
      <dsp:spPr>
        <a:xfrm>
          <a:off x="550395" y="1248139"/>
          <a:ext cx="1598220" cy="1598220"/>
        </a:xfrm>
        <a:prstGeom prst="ellipse">
          <a:avLst/>
        </a:prstGeom>
        <a:gradFill rotWithShape="0">
          <a:gsLst>
            <a:gs pos="0">
              <a:schemeClr val="accent3">
                <a:hueOff val="17595341"/>
                <a:satOff val="-40088"/>
                <a:lumOff val="1608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7595341"/>
                <a:satOff val="-40088"/>
                <a:lumOff val="1608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7595341"/>
                <a:satOff val="-40088"/>
                <a:lumOff val="1608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Staircase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784449" y="1482193"/>
        <a:ext cx="1130112" cy="11301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FFDD8-47EF-4021-BFFC-5CE9203DC5AC}">
      <dsp:nvSpPr>
        <dsp:cNvPr id="0" name=""/>
        <dsp:cNvSpPr/>
      </dsp:nvSpPr>
      <dsp:spPr>
        <a:xfrm>
          <a:off x="1126821" y="1473991"/>
          <a:ext cx="3417570" cy="34179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Checks</a:t>
          </a:r>
          <a:endParaRPr lang="en-US" sz="28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1627313" y="1974539"/>
        <a:ext cx="2416586" cy="2416858"/>
      </dsp:txXfrm>
    </dsp:sp>
    <dsp:sp modelId="{F93D2572-6131-48D4-A3D9-EF3433987AD1}">
      <dsp:nvSpPr>
        <dsp:cNvPr id="0" name=""/>
        <dsp:cNvSpPr/>
      </dsp:nvSpPr>
      <dsp:spPr>
        <a:xfrm>
          <a:off x="3077114" y="1318266"/>
          <a:ext cx="379963" cy="38012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986AAB-56D9-4628-A779-08067466C1B4}">
      <dsp:nvSpPr>
        <dsp:cNvPr id="0" name=""/>
        <dsp:cNvSpPr/>
      </dsp:nvSpPr>
      <dsp:spPr>
        <a:xfrm>
          <a:off x="2177680" y="4637994"/>
          <a:ext cx="275508" cy="275512"/>
        </a:xfrm>
        <a:prstGeom prst="ellipse">
          <a:avLst/>
        </a:prstGeom>
        <a:solidFill>
          <a:schemeClr val="accent3">
            <a:hueOff val="1256810"/>
            <a:satOff val="-2863"/>
            <a:lumOff val="11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A15EE-E581-4157-A516-E618DCF59362}">
      <dsp:nvSpPr>
        <dsp:cNvPr id="0" name=""/>
        <dsp:cNvSpPr/>
      </dsp:nvSpPr>
      <dsp:spPr>
        <a:xfrm>
          <a:off x="4764518" y="2861137"/>
          <a:ext cx="275508" cy="275512"/>
        </a:xfrm>
        <a:prstGeom prst="ellipse">
          <a:avLst/>
        </a:prstGeom>
        <a:solidFill>
          <a:schemeClr val="accent3">
            <a:hueOff val="2513620"/>
            <a:satOff val="-5727"/>
            <a:lumOff val="22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B2E598-EC1E-47FF-81A6-01426FAB891B}">
      <dsp:nvSpPr>
        <dsp:cNvPr id="0" name=""/>
        <dsp:cNvSpPr/>
      </dsp:nvSpPr>
      <dsp:spPr>
        <a:xfrm>
          <a:off x="3447965" y="4931076"/>
          <a:ext cx="379963" cy="380127"/>
        </a:xfrm>
        <a:prstGeom prst="ellipse">
          <a:avLst/>
        </a:prstGeom>
        <a:solidFill>
          <a:schemeClr val="accent3">
            <a:hueOff val="3770430"/>
            <a:satOff val="-8590"/>
            <a:lumOff val="34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1C56DB-99CF-405F-8DD2-8B915BAC925A}">
      <dsp:nvSpPr>
        <dsp:cNvPr id="0" name=""/>
        <dsp:cNvSpPr/>
      </dsp:nvSpPr>
      <dsp:spPr>
        <a:xfrm>
          <a:off x="2254795" y="1858511"/>
          <a:ext cx="275508" cy="275512"/>
        </a:xfrm>
        <a:prstGeom prst="ellipse">
          <a:avLst/>
        </a:prstGeom>
        <a:solidFill>
          <a:schemeClr val="accent3">
            <a:hueOff val="5027240"/>
            <a:satOff val="-11454"/>
            <a:lumOff val="45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AC380A-0976-4AE5-B5A9-FE512C386D0C}">
      <dsp:nvSpPr>
        <dsp:cNvPr id="0" name=""/>
        <dsp:cNvSpPr/>
      </dsp:nvSpPr>
      <dsp:spPr>
        <a:xfrm>
          <a:off x="1387608" y="3434523"/>
          <a:ext cx="275508" cy="275512"/>
        </a:xfrm>
        <a:prstGeom prst="ellipse">
          <a:avLst/>
        </a:prstGeom>
        <a:solidFill>
          <a:schemeClr val="accent3">
            <a:hueOff val="6284050"/>
            <a:satOff val="-14317"/>
            <a:lumOff val="57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0CC181-610B-4098-98AC-569068E4FE93}">
      <dsp:nvSpPr>
        <dsp:cNvPr id="0" name=""/>
        <dsp:cNvSpPr/>
      </dsp:nvSpPr>
      <dsp:spPr>
        <a:xfrm>
          <a:off x="-58069" y="1960785"/>
          <a:ext cx="1622473" cy="1649371"/>
        </a:xfrm>
        <a:prstGeom prst="ellipse">
          <a:avLst/>
        </a:prstGeom>
        <a:solidFill>
          <a:schemeClr val="accent3">
            <a:hueOff val="7540860"/>
            <a:satOff val="-17181"/>
            <a:lumOff val="68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Bearing capaciy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179537" y="2202330"/>
        <a:ext cx="1147261" cy="1166281"/>
      </dsp:txXfrm>
    </dsp:sp>
    <dsp:sp modelId="{C108F868-A209-4537-98DE-6F926AD255FC}">
      <dsp:nvSpPr>
        <dsp:cNvPr id="0" name=""/>
        <dsp:cNvSpPr/>
      </dsp:nvSpPr>
      <dsp:spPr>
        <a:xfrm>
          <a:off x="2692945" y="1870489"/>
          <a:ext cx="379963" cy="380127"/>
        </a:xfrm>
        <a:prstGeom prst="ellipse">
          <a:avLst/>
        </a:prstGeom>
        <a:solidFill>
          <a:schemeClr val="accent3">
            <a:hueOff val="8797670"/>
            <a:satOff val="-20044"/>
            <a:lumOff val="80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CF371-0413-47A4-9449-32510E90A51F}">
      <dsp:nvSpPr>
        <dsp:cNvPr id="0" name=""/>
        <dsp:cNvSpPr/>
      </dsp:nvSpPr>
      <dsp:spPr>
        <a:xfrm>
          <a:off x="189531" y="3887322"/>
          <a:ext cx="687019" cy="687184"/>
        </a:xfrm>
        <a:prstGeom prst="ellipse">
          <a:avLst/>
        </a:prstGeom>
        <a:solidFill>
          <a:schemeClr val="accent3">
            <a:hueOff val="10054481"/>
            <a:satOff val="-22907"/>
            <a:lumOff val="91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DA5F2-E074-422C-A866-42DF16F20657}">
      <dsp:nvSpPr>
        <dsp:cNvPr id="0" name=""/>
        <dsp:cNvSpPr/>
      </dsp:nvSpPr>
      <dsp:spPr>
        <a:xfrm>
          <a:off x="4636137" y="1272476"/>
          <a:ext cx="1908411" cy="1718703"/>
        </a:xfrm>
        <a:prstGeom prst="ellipse">
          <a:avLst/>
        </a:prstGeom>
        <a:solidFill>
          <a:schemeClr val="accent3">
            <a:hueOff val="11311290"/>
            <a:satOff val="-25771"/>
            <a:lumOff val="103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Shear capacity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4915617" y="1524174"/>
        <a:ext cx="1349451" cy="1215307"/>
      </dsp:txXfrm>
    </dsp:sp>
    <dsp:sp modelId="{E1E07FD0-AE6D-461A-815D-F60058621576}">
      <dsp:nvSpPr>
        <dsp:cNvPr id="0" name=""/>
        <dsp:cNvSpPr/>
      </dsp:nvSpPr>
      <dsp:spPr>
        <a:xfrm>
          <a:off x="4275192" y="2396359"/>
          <a:ext cx="379963" cy="380127"/>
        </a:xfrm>
        <a:prstGeom prst="ellipse">
          <a:avLst/>
        </a:prstGeom>
        <a:solidFill>
          <a:schemeClr val="accent3">
            <a:hueOff val="12568100"/>
            <a:satOff val="-28634"/>
            <a:lumOff val="114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5AC5FB-5518-4237-A6F7-D17F075C1446}">
      <dsp:nvSpPr>
        <dsp:cNvPr id="0" name=""/>
        <dsp:cNvSpPr/>
      </dsp:nvSpPr>
      <dsp:spPr>
        <a:xfrm>
          <a:off x="-71956" y="4705076"/>
          <a:ext cx="275508" cy="275512"/>
        </a:xfrm>
        <a:prstGeom prst="ellipse">
          <a:avLst/>
        </a:prstGeom>
        <a:solidFill>
          <a:schemeClr val="accent3">
            <a:hueOff val="13824911"/>
            <a:satOff val="-31498"/>
            <a:lumOff val="1263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5FA5E9-C755-411D-8D2E-3E542903E71A}">
      <dsp:nvSpPr>
        <dsp:cNvPr id="0" name=""/>
        <dsp:cNvSpPr/>
      </dsp:nvSpPr>
      <dsp:spPr>
        <a:xfrm>
          <a:off x="2673315" y="4312969"/>
          <a:ext cx="275508" cy="275512"/>
        </a:xfrm>
        <a:prstGeom prst="ellipse">
          <a:avLst/>
        </a:prstGeom>
        <a:solidFill>
          <a:schemeClr val="accent3">
            <a:hueOff val="15081721"/>
            <a:satOff val="-34361"/>
            <a:lumOff val="137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F4EFBB-9959-43C8-AF2D-A60AB51D7666}">
      <dsp:nvSpPr>
        <dsp:cNvPr id="0" name=""/>
        <dsp:cNvSpPr/>
      </dsp:nvSpPr>
      <dsp:spPr>
        <a:xfrm>
          <a:off x="5405068" y="3861314"/>
          <a:ext cx="1677288" cy="1343731"/>
        </a:xfrm>
        <a:prstGeom prst="ellipse">
          <a:avLst/>
        </a:prstGeom>
        <a:solidFill>
          <a:schemeClr val="accent3">
            <a:hueOff val="16338530"/>
            <a:satOff val="-37225"/>
            <a:lumOff val="149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Deflection</a:t>
          </a:r>
          <a:endParaRPr lang="en-US" sz="17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5650701" y="4058099"/>
        <a:ext cx="1186022" cy="950161"/>
      </dsp:txXfrm>
    </dsp:sp>
    <dsp:sp modelId="{8D280554-EB26-476A-99EB-A3A4A0D895AD}">
      <dsp:nvSpPr>
        <dsp:cNvPr id="0" name=""/>
        <dsp:cNvSpPr/>
      </dsp:nvSpPr>
      <dsp:spPr>
        <a:xfrm>
          <a:off x="5157100" y="3789894"/>
          <a:ext cx="275508" cy="275512"/>
        </a:xfrm>
        <a:prstGeom prst="ellipse">
          <a:avLst/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FFDD8-47EF-4021-BFFC-5CE9203DC5AC}">
      <dsp:nvSpPr>
        <dsp:cNvPr id="0" name=""/>
        <dsp:cNvSpPr/>
      </dsp:nvSpPr>
      <dsp:spPr>
        <a:xfrm>
          <a:off x="1179070" y="1287067"/>
          <a:ext cx="3769492" cy="376941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Checks</a:t>
          </a:r>
          <a:endParaRPr lang="en-US" sz="28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1731099" y="1839084"/>
        <a:ext cx="2665434" cy="2665377"/>
      </dsp:txXfrm>
    </dsp:sp>
    <dsp:sp modelId="{F93D2572-6131-48D4-A3D9-EF3433987AD1}">
      <dsp:nvSpPr>
        <dsp:cNvPr id="0" name=""/>
        <dsp:cNvSpPr/>
      </dsp:nvSpPr>
      <dsp:spPr>
        <a:xfrm>
          <a:off x="3329861" y="1115330"/>
          <a:ext cx="419221" cy="41921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4986AAB-56D9-4628-A779-08067466C1B4}">
      <dsp:nvSpPr>
        <dsp:cNvPr id="0" name=""/>
        <dsp:cNvSpPr/>
      </dsp:nvSpPr>
      <dsp:spPr>
        <a:xfrm>
          <a:off x="2337188" y="4776415"/>
          <a:ext cx="303550" cy="303842"/>
        </a:xfrm>
        <a:prstGeom prst="ellipse">
          <a:avLst/>
        </a:prstGeom>
        <a:gradFill rotWithShape="0">
          <a:gsLst>
            <a:gs pos="0">
              <a:schemeClr val="accent3">
                <a:hueOff val="1466278"/>
                <a:satOff val="-3341"/>
                <a:lumOff val="134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466278"/>
                <a:satOff val="-3341"/>
                <a:lumOff val="134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466278"/>
                <a:satOff val="-3341"/>
                <a:lumOff val="134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48A15EE-E581-4157-A516-E618DCF59362}">
      <dsp:nvSpPr>
        <dsp:cNvPr id="0" name=""/>
        <dsp:cNvSpPr/>
      </dsp:nvSpPr>
      <dsp:spPr>
        <a:xfrm>
          <a:off x="5191122" y="2816849"/>
          <a:ext cx="303550" cy="303842"/>
        </a:xfrm>
        <a:prstGeom prst="ellipse">
          <a:avLst/>
        </a:prstGeom>
        <a:gradFill rotWithShape="0">
          <a:gsLst>
            <a:gs pos="0">
              <a:schemeClr val="accent3">
                <a:hueOff val="2932557"/>
                <a:satOff val="-6681"/>
                <a:lumOff val="26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932557"/>
                <a:satOff val="-6681"/>
                <a:lumOff val="26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932557"/>
                <a:satOff val="-6681"/>
                <a:lumOff val="26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DB2E598-EC1E-47FF-81A6-01426FAB891B}">
      <dsp:nvSpPr>
        <dsp:cNvPr id="0" name=""/>
        <dsp:cNvSpPr/>
      </dsp:nvSpPr>
      <dsp:spPr>
        <a:xfrm>
          <a:off x="3738567" y="5099633"/>
          <a:ext cx="419221" cy="419214"/>
        </a:xfrm>
        <a:prstGeom prst="ellipse">
          <a:avLst/>
        </a:prstGeom>
        <a:gradFill rotWithShape="0">
          <a:gsLst>
            <a:gs pos="0">
              <a:schemeClr val="accent3">
                <a:hueOff val="4398835"/>
                <a:satOff val="-10022"/>
                <a:lumOff val="402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4398835"/>
                <a:satOff val="-10022"/>
                <a:lumOff val="402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4398835"/>
                <a:satOff val="-10022"/>
                <a:lumOff val="402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21C56DB-99CF-405F-8DD2-8B915BAC925A}">
      <dsp:nvSpPr>
        <dsp:cNvPr id="0" name=""/>
        <dsp:cNvSpPr/>
      </dsp:nvSpPr>
      <dsp:spPr>
        <a:xfrm>
          <a:off x="2423416" y="1711126"/>
          <a:ext cx="303550" cy="303842"/>
        </a:xfrm>
        <a:prstGeom prst="ellipse">
          <a:avLst/>
        </a:prstGeom>
        <a:gradFill rotWithShape="0">
          <a:gsLst>
            <a:gs pos="0">
              <a:schemeClr val="accent3">
                <a:hueOff val="5865114"/>
                <a:satOff val="-13363"/>
                <a:lumOff val="536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5865114"/>
                <a:satOff val="-13363"/>
                <a:lumOff val="536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5865114"/>
                <a:satOff val="-13363"/>
                <a:lumOff val="536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BAC380A-0976-4AE5-B5A9-FE512C386D0C}">
      <dsp:nvSpPr>
        <dsp:cNvPr id="0" name=""/>
        <dsp:cNvSpPr/>
      </dsp:nvSpPr>
      <dsp:spPr>
        <a:xfrm>
          <a:off x="1466496" y="3449195"/>
          <a:ext cx="303550" cy="303842"/>
        </a:xfrm>
        <a:prstGeom prst="ellipse">
          <a:avLst/>
        </a:prstGeom>
        <a:gradFill rotWithShape="0">
          <a:gsLst>
            <a:gs pos="0">
              <a:schemeClr val="accent3">
                <a:hueOff val="7331392"/>
                <a:satOff val="-16703"/>
                <a:lumOff val="670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7331392"/>
                <a:satOff val="-16703"/>
                <a:lumOff val="670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7331392"/>
                <a:satOff val="-16703"/>
                <a:lumOff val="670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30CC181-610B-4098-98AC-569068E4FE93}">
      <dsp:nvSpPr>
        <dsp:cNvPr id="0" name=""/>
        <dsp:cNvSpPr/>
      </dsp:nvSpPr>
      <dsp:spPr>
        <a:xfrm>
          <a:off x="-127174" y="1823918"/>
          <a:ext cx="1789469" cy="1818970"/>
        </a:xfrm>
        <a:prstGeom prst="ellipse">
          <a:avLst/>
        </a:prstGeom>
        <a:gradFill rotWithShape="0">
          <a:gsLst>
            <a:gs pos="0">
              <a:schemeClr val="accent3">
                <a:hueOff val="8797670"/>
                <a:satOff val="-20044"/>
                <a:lumOff val="804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8797670"/>
                <a:satOff val="-20044"/>
                <a:lumOff val="804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8797670"/>
                <a:satOff val="-20044"/>
                <a:lumOff val="804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Deflection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134888" y="2090300"/>
        <a:ext cx="1265345" cy="1286206"/>
      </dsp:txXfrm>
    </dsp:sp>
    <dsp:sp modelId="{C108F868-A209-4537-98DE-6F926AD255FC}">
      <dsp:nvSpPr>
        <dsp:cNvPr id="0" name=""/>
        <dsp:cNvSpPr/>
      </dsp:nvSpPr>
      <dsp:spPr>
        <a:xfrm>
          <a:off x="2905732" y="1724337"/>
          <a:ext cx="419221" cy="419214"/>
        </a:xfrm>
        <a:prstGeom prst="ellipse">
          <a:avLst/>
        </a:prstGeom>
        <a:gradFill rotWithShape="0">
          <a:gsLst>
            <a:gs pos="0">
              <a:schemeClr val="accent3">
                <a:hueOff val="10263949"/>
                <a:satOff val="-23385"/>
                <a:lumOff val="93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263949"/>
                <a:satOff val="-23385"/>
                <a:lumOff val="93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263949"/>
                <a:satOff val="-23385"/>
                <a:lumOff val="93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FDCF371-0413-47A4-9449-32510E90A51F}">
      <dsp:nvSpPr>
        <dsp:cNvPr id="0" name=""/>
        <dsp:cNvSpPr/>
      </dsp:nvSpPr>
      <dsp:spPr>
        <a:xfrm>
          <a:off x="145036" y="3948553"/>
          <a:ext cx="757824" cy="757845"/>
        </a:xfrm>
        <a:prstGeom prst="ellipse">
          <a:avLst/>
        </a:prstGeom>
        <a:gradFill rotWithShape="0">
          <a:gsLst>
            <a:gs pos="0">
              <a:schemeClr val="accent3">
                <a:hueOff val="11730227"/>
                <a:satOff val="-26725"/>
                <a:lumOff val="1072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1730227"/>
                <a:satOff val="-26725"/>
                <a:lumOff val="1072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1730227"/>
                <a:satOff val="-26725"/>
                <a:lumOff val="1072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2DDA5F2-E074-422C-A866-42DF16F20657}">
      <dsp:nvSpPr>
        <dsp:cNvPr id="0" name=""/>
        <dsp:cNvSpPr/>
      </dsp:nvSpPr>
      <dsp:spPr>
        <a:xfrm>
          <a:off x="5048653" y="1064831"/>
          <a:ext cx="2104836" cy="1895431"/>
        </a:xfrm>
        <a:prstGeom prst="ellipse">
          <a:avLst/>
        </a:prstGeom>
        <a:gradFill rotWithShape="0">
          <a:gsLst>
            <a:gs pos="0">
              <a:schemeClr val="accent3">
                <a:hueOff val="13196505"/>
                <a:satOff val="-30066"/>
                <a:lumOff val="1206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196505"/>
                <a:satOff val="-30066"/>
                <a:lumOff val="1206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196505"/>
                <a:satOff val="-30066"/>
                <a:lumOff val="1206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Shear Checks</a:t>
          </a:r>
          <a:endParaRPr lang="en-US" sz="20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5356899" y="1342410"/>
        <a:ext cx="1488344" cy="1340273"/>
      </dsp:txXfrm>
    </dsp:sp>
    <dsp:sp modelId="{E1E07FD0-AE6D-461A-815D-F60058621576}">
      <dsp:nvSpPr>
        <dsp:cNvPr id="0" name=""/>
        <dsp:cNvSpPr/>
      </dsp:nvSpPr>
      <dsp:spPr>
        <a:xfrm>
          <a:off x="4651321" y="2304280"/>
          <a:ext cx="419221" cy="419214"/>
        </a:xfrm>
        <a:prstGeom prst="ellipse">
          <a:avLst/>
        </a:prstGeom>
        <a:gradFill rotWithShape="0">
          <a:gsLst>
            <a:gs pos="0">
              <a:schemeClr val="accent3">
                <a:hueOff val="14662784"/>
                <a:satOff val="-33407"/>
                <a:lumOff val="1340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4662784"/>
                <a:satOff val="-33407"/>
                <a:lumOff val="1340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4662784"/>
                <a:satOff val="-33407"/>
                <a:lumOff val="1340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5AC5FB-5518-4237-A6F7-D17F075C1446}">
      <dsp:nvSpPr>
        <dsp:cNvPr id="0" name=""/>
        <dsp:cNvSpPr/>
      </dsp:nvSpPr>
      <dsp:spPr>
        <a:xfrm>
          <a:off x="-143090" y="4850394"/>
          <a:ext cx="303550" cy="303842"/>
        </a:xfrm>
        <a:prstGeom prst="ellipse">
          <a:avLst/>
        </a:prstGeom>
        <a:gradFill rotWithShape="0">
          <a:gsLst>
            <a:gs pos="0">
              <a:schemeClr val="accent3">
                <a:hueOff val="16129063"/>
                <a:satOff val="-36747"/>
                <a:lumOff val="1474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6129063"/>
                <a:satOff val="-36747"/>
                <a:lumOff val="1474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6129063"/>
                <a:satOff val="-36747"/>
                <a:lumOff val="1474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5FA5E9-C755-411D-8D2E-3E542903E71A}">
      <dsp:nvSpPr>
        <dsp:cNvPr id="0" name=""/>
        <dsp:cNvSpPr/>
      </dsp:nvSpPr>
      <dsp:spPr>
        <a:xfrm>
          <a:off x="2883999" y="4417968"/>
          <a:ext cx="303550" cy="303842"/>
        </a:xfrm>
        <a:prstGeom prst="ellipse">
          <a:avLst/>
        </a:prstGeom>
        <a:gradFill rotWithShape="0">
          <a:gsLst>
            <a:gs pos="0">
              <a:schemeClr val="accent3">
                <a:hueOff val="17595341"/>
                <a:satOff val="-40088"/>
                <a:lumOff val="160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7595341"/>
                <a:satOff val="-40088"/>
                <a:lumOff val="160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7595341"/>
                <a:satOff val="-40088"/>
                <a:lumOff val="160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C4F39-274E-474B-951D-4EF842B6D3E2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D30E2-05A2-47EB-8FBD-42D143891F0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84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4BD91-9045-4FDD-B60E-D3C4965E6380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BC6E7-BC75-4E45-80F6-3B292C9D14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0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8E1D8-2D04-47F4-BC1A-FEECD632C56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23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183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059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43F71F-68E8-4D0A-8534-20E5ABEA367B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226482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521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08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03641" y="2893004"/>
            <a:ext cx="5523744" cy="923330"/>
            <a:chOff x="1815339" y="1496875"/>
            <a:chExt cx="552374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224081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6164660" y="752995"/>
              <a:ext cx="1" cy="2348844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41323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orient="horz" pos="386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563446" y="152696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88325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248141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5696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0EBB-BA08-4AF0-A04F-0A67C6C8912B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0920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4351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2439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3778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9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A8DD-70C1-46B6-8910-0CC5F5D265E2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08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2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07A035-E320-458B-A227-2406549707E9}" type="datetime1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93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1296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88140"/>
            <a:ext cx="7467600" cy="20859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>
              <a:defRPr/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Seismic Design Of 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  <a:cs typeface="Times New Roman" pitchFamily="18" charset="0"/>
              </a:rPr>
              <a:t>Mosque and Municipality of</a:t>
            </a:r>
          </a:p>
          <a:p>
            <a:pPr rtl="1">
              <a:defRPr/>
            </a:pP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  <a:cs typeface="Times New Roman" pitchFamily="18" charset="0"/>
              </a:rPr>
              <a:t>             Rawabi 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  <a:cs typeface="Times New Roman" pitchFamily="18" charset="0"/>
              </a:rPr>
              <a:t>City 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body" sz="half" idx="2"/>
          </p:nvPr>
        </p:nvSpPr>
        <p:spPr>
          <a:xfrm>
            <a:off x="0" y="2174115"/>
            <a:ext cx="6538972" cy="2266880"/>
          </a:xfrm>
        </p:spPr>
        <p:txBody>
          <a:bodyPr anchor="ctr">
            <a:noAutofit/>
          </a:bodyPr>
          <a:lstStyle/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  Noorah Ismail</a:t>
            </a:r>
          </a:p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Dana Nassar</a:t>
            </a:r>
          </a:p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Saja Abu Thraa</a:t>
            </a:r>
          </a:p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Samah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Hindeya</a:t>
            </a:r>
          </a:p>
          <a:p>
            <a:pPr algn="l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Curved Connector 21"/>
          <p:cNvCxnSpPr/>
          <p:nvPr/>
        </p:nvCxnSpPr>
        <p:spPr>
          <a:xfrm>
            <a:off x="0" y="1524000"/>
            <a:ext cx="6538971" cy="889745"/>
          </a:xfrm>
          <a:prstGeom prst="curvedConnector3">
            <a:avLst>
              <a:gd name="adj1" fmla="val 4490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>
            <a:off x="1" y="5728695"/>
            <a:ext cx="7174685" cy="1018477"/>
          </a:xfrm>
          <a:prstGeom prst="curvedConnector3">
            <a:avLst>
              <a:gd name="adj1" fmla="val 50000"/>
            </a:avLst>
          </a:prstGeom>
          <a:ln w="635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" y="4600378"/>
            <a:ext cx="5715000" cy="12003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Monther Thiab 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674356" y="6237934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2018-2019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صورة 2" descr="2014-02-13-15.02.43 (1).jpg"/>
          <p:cNvPicPr/>
          <p:nvPr/>
        </p:nvPicPr>
        <p:blipFill>
          <a:blip r:embed="rId2" cstate="print"/>
          <a:srcRect t="5901"/>
          <a:stretch>
            <a:fillRect/>
          </a:stretch>
        </p:blipFill>
        <p:spPr>
          <a:xfrm>
            <a:off x="6288257" y="1524000"/>
            <a:ext cx="5903741" cy="52567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1711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67000" y="-4632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urved Connector 4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0234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744717" y="1193746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lowchart: Terminator 31"/>
          <p:cNvSpPr/>
          <p:nvPr/>
        </p:nvSpPr>
        <p:spPr>
          <a:xfrm>
            <a:off x="0" y="1637097"/>
            <a:ext cx="6810375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65033" y="1181552"/>
            <a:ext cx="3323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Materials </a:t>
            </a:r>
            <a:r>
              <a:rPr lang="en-US" b="1" dirty="0" smtClean="0">
                <a:latin typeface="Cambria" panose="02040503050406030204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Unit  Weight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2609188"/>
              </p:ext>
            </p:extLst>
          </p:nvPr>
        </p:nvGraphicFramePr>
        <p:xfrm>
          <a:off x="2317653" y="2436055"/>
          <a:ext cx="7459393" cy="2923734"/>
        </p:xfrm>
        <a:graphic>
          <a:graphicData uri="http://schemas.openxmlformats.org/drawingml/2006/table">
            <a:tbl>
              <a:tblPr firstRow="1" firstCol="1" bandRow="1">
                <a:tableStyleId>{775DCB02-9BB8-47FD-8907-85C794F793BA}</a:tableStyleId>
              </a:tblPr>
              <a:tblGrid>
                <a:gridCol w="38825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768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864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Material </a:t>
                      </a:r>
                      <a:endParaRPr lang="en-US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Unit weight, 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γ (KN/m</a:t>
                      </a:r>
                      <a:r>
                        <a:rPr lang="en-US" sz="2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4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Plain concrete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en-US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4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Reinforced concrete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4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Tiles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4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Filling material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0547" marR="110547" marT="0" marB="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57628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47936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585024" y="151538"/>
            <a:ext cx="45042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 Type</a:t>
            </a:r>
            <a:endParaRPr lang="en-US" sz="3600" dirty="0"/>
          </a:p>
        </p:txBody>
      </p:sp>
      <p:sp>
        <p:nvSpPr>
          <p:cNvPr id="11" name="Oval 10"/>
          <p:cNvSpPr/>
          <p:nvPr/>
        </p:nvSpPr>
        <p:spPr>
          <a:xfrm>
            <a:off x="2574388" y="1547724"/>
            <a:ext cx="6977573" cy="492341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glow" dir="tl">
              <a:rot lat="0" lon="0" rev="5400000"/>
            </a:lightRig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u="sng" dirty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Building frame </a:t>
            </a:r>
            <a:r>
              <a:rPr lang="en-US" sz="3600" b="1" u="sng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system</a:t>
            </a:r>
          </a:p>
          <a:p>
            <a:pPr algn="ctr"/>
            <a:endParaRPr lang="en-US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Segoe UI Black" pitchFamily="34" charset="0"/>
              <a:cs typeface="Times New Roman" pitchFamily="18" charset="0"/>
            </a:endParaRP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 </a:t>
            </a:r>
            <a:r>
              <a:rPr lang="en-US" sz="3600" b="1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Intermediate concrete            shear walls</a:t>
            </a:r>
            <a:endParaRPr lang="en-US" sz="3600" b="1" dirty="0">
              <a:ln w="11430"/>
              <a:solidFill>
                <a:srgbClr val="6600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Segoe UI Black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398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642049" y="75338"/>
            <a:ext cx="53527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Parameters </a:t>
            </a:r>
            <a:endParaRPr lang="en-US" sz="3600" dirty="0"/>
          </a:p>
        </p:txBody>
      </p:sp>
      <p:sp>
        <p:nvSpPr>
          <p:cNvPr id="59" name="Flowchart: Terminator 58"/>
          <p:cNvSpPr/>
          <p:nvPr/>
        </p:nvSpPr>
        <p:spPr>
          <a:xfrm>
            <a:off x="0" y="1637097"/>
            <a:ext cx="5528603" cy="45719"/>
          </a:xfrm>
          <a:prstGeom prst="flowChartTerminator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744717" y="1193746"/>
            <a:ext cx="358219" cy="357138"/>
          </a:xfrm>
          <a:prstGeom prst="ellipse">
            <a:avLst/>
          </a:prstGeom>
          <a:solidFill>
            <a:srgbClr val="F2992E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49545" y="1237822"/>
            <a:ext cx="4364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Ramallah City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, seismic zone is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2A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4716" y="1908853"/>
            <a:ext cx="358219" cy="357138"/>
          </a:xfrm>
          <a:prstGeom prst="ellips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owchart: Terminator 12"/>
          <p:cNvSpPr/>
          <p:nvPr/>
        </p:nvSpPr>
        <p:spPr>
          <a:xfrm>
            <a:off x="0" y="2265991"/>
            <a:ext cx="5642049" cy="45719"/>
          </a:xfrm>
          <a:prstGeom prst="flowChartTerminator">
            <a:avLst/>
          </a:prstGeom>
          <a:solidFill>
            <a:srgbClr val="92D050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48018" y="1908853"/>
            <a:ext cx="3160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Seismic zone factor, Z = 0.2</a:t>
            </a:r>
          </a:p>
        </p:txBody>
      </p:sp>
      <p:sp>
        <p:nvSpPr>
          <p:cNvPr id="15" name="Oval 14"/>
          <p:cNvSpPr/>
          <p:nvPr/>
        </p:nvSpPr>
        <p:spPr>
          <a:xfrm>
            <a:off x="744717" y="2500318"/>
            <a:ext cx="358219" cy="357138"/>
          </a:xfrm>
          <a:prstGeom prst="ellipse">
            <a:avLst/>
          </a:prstGeom>
          <a:solidFill>
            <a:srgbClr val="00FF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lowchart: Terminator 15"/>
          <p:cNvSpPr/>
          <p:nvPr/>
        </p:nvSpPr>
        <p:spPr>
          <a:xfrm>
            <a:off x="-1" y="2857456"/>
            <a:ext cx="6810375" cy="45719"/>
          </a:xfrm>
          <a:prstGeom prst="flowChartTerminator">
            <a:avLst/>
          </a:prstGeom>
          <a:gradFill>
            <a:gsLst>
              <a:gs pos="94000">
                <a:srgbClr val="00FF99"/>
              </a:gs>
              <a:gs pos="73000">
                <a:srgbClr val="00FF99"/>
              </a:gs>
              <a:gs pos="16000">
                <a:srgbClr val="EBE2E7"/>
              </a:gs>
              <a:gs pos="99000">
                <a:srgbClr val="33CC33"/>
              </a:gs>
              <a:gs pos="100000">
                <a:srgbClr val="00FF99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08950" y="2502191"/>
            <a:ext cx="355464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Importance Factor , I = 1.25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44715" y="3078012"/>
            <a:ext cx="358219" cy="357138"/>
          </a:xfrm>
          <a:prstGeom prst="ellipse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lowchart: Terminator 18"/>
          <p:cNvSpPr/>
          <p:nvPr/>
        </p:nvSpPr>
        <p:spPr>
          <a:xfrm flipV="1">
            <a:off x="-2" y="3409661"/>
            <a:ext cx="7343337" cy="45719"/>
          </a:xfrm>
          <a:prstGeom prst="flowChartTerminator">
            <a:avLst/>
          </a:prstGeom>
          <a:gradFill>
            <a:gsLst>
              <a:gs pos="98000">
                <a:srgbClr val="FFFF00"/>
              </a:gs>
              <a:gs pos="24000">
                <a:srgbClr val="EBE2E7"/>
              </a:gs>
              <a:gs pos="76590">
                <a:srgbClr val="FFFF8B"/>
              </a:gs>
              <a:gs pos="44000">
                <a:srgbClr val="FFFF00"/>
              </a:gs>
              <a:gs pos="99000">
                <a:srgbClr val="FF9966"/>
              </a:gs>
              <a:gs pos="99000">
                <a:srgbClr val="FF9966"/>
              </a:gs>
              <a:gs pos="100000">
                <a:srgbClr val="FFFF0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41233" y="2994868"/>
            <a:ext cx="3769878" cy="417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115000"/>
              </a:lnSpc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Over strength factor, R = 5.5</a:t>
            </a:r>
          </a:p>
        </p:txBody>
      </p:sp>
      <p:graphicFrame>
        <p:nvGraphicFramePr>
          <p:cNvPr id="2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6435043"/>
              </p:ext>
            </p:extLst>
          </p:nvPr>
        </p:nvGraphicFramePr>
        <p:xfrm>
          <a:off x="520505" y="3854549"/>
          <a:ext cx="5938705" cy="2194560"/>
        </p:xfrm>
        <a:graphic>
          <a:graphicData uri="http://schemas.openxmlformats.org/drawingml/2006/table">
            <a:tbl>
              <a:tblPr firstRow="1" firstCol="1" bandRow="1">
                <a:tableStyleId>{775DCB02-9BB8-47FD-8907-85C794F793BA}</a:tableStyleId>
              </a:tblPr>
              <a:tblGrid>
                <a:gridCol w="11977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14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7957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76147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Block 1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Block 2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2673589896"/>
                  </a:ext>
                </a:extLst>
              </a:tr>
              <a:tr h="539471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Soil type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2692317570"/>
                  </a:ext>
                </a:extLst>
              </a:tr>
              <a:tr h="539471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0.18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0.18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9471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Cv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892" y="1550884"/>
            <a:ext cx="3052689" cy="4546865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8813408" y="5430129"/>
            <a:ext cx="759656" cy="872197"/>
          </a:xfrm>
          <a:prstGeom prst="ellipse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ln w="76200"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45123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1718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379655" y="211236"/>
            <a:ext cx="39549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 </a:t>
            </a:r>
            <a:endParaRPr lang="en-US" sz="36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474345" y="1603376"/>
            <a:ext cx="7029448" cy="868779"/>
            <a:chOff x="628650" y="2426059"/>
            <a:chExt cx="7029448" cy="868779"/>
          </a:xfrm>
        </p:grpSpPr>
        <p:grpSp>
          <p:nvGrpSpPr>
            <p:cNvPr id="57" name="Group 56"/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60" name="Flowchart: Terminator 59"/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33CC33"/>
                  </a:gs>
                  <a:gs pos="100000">
                    <a:srgbClr val="33CC3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rgbClr val="33CC33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8" name="Rectangle 57"/>
            <p:cNvSpPr/>
            <p:nvPr/>
          </p:nvSpPr>
          <p:spPr>
            <a:xfrm>
              <a:off x="1802147" y="2426059"/>
              <a:ext cx="7922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1.4D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64845" y="2604644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1</a:t>
              </a:r>
              <a:endParaRPr lang="en-US" sz="32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21065" y="2559344"/>
            <a:ext cx="7029449" cy="896414"/>
            <a:chOff x="622935" y="4055702"/>
            <a:chExt cx="7029449" cy="896414"/>
          </a:xfrm>
        </p:grpSpPr>
        <p:grpSp>
          <p:nvGrpSpPr>
            <p:cNvPr id="63" name="Group 62"/>
            <p:cNvGrpSpPr/>
            <p:nvPr/>
          </p:nvGrpSpPr>
          <p:grpSpPr>
            <a:xfrm>
              <a:off x="622935" y="4220596"/>
              <a:ext cx="7029449" cy="731520"/>
              <a:chOff x="1413510" y="2302891"/>
              <a:chExt cx="7029449" cy="731520"/>
            </a:xfrm>
          </p:grpSpPr>
          <p:sp>
            <p:nvSpPr>
              <p:cNvPr id="66" name="Flowchart: Terminator 65"/>
              <p:cNvSpPr/>
              <p:nvPr/>
            </p:nvSpPr>
            <p:spPr>
              <a:xfrm>
                <a:off x="1632584" y="2612422"/>
                <a:ext cx="6810375" cy="4572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99000">
                    <a:srgbClr val="FF9966"/>
                  </a:gs>
                  <a:gs pos="100000">
                    <a:srgbClr val="FF9966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413510" y="2302891"/>
                <a:ext cx="731520" cy="731520"/>
              </a:xfrm>
              <a:prstGeom prst="ellipse">
                <a:avLst/>
              </a:prstGeom>
              <a:solidFill>
                <a:srgbClr val="FF9966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1737837" y="4055702"/>
              <a:ext cx="16914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1.2D + 1.6L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59130" y="4260600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2</a:t>
              </a:r>
              <a:endParaRPr lang="en-US" sz="3200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22712" y="3572262"/>
            <a:ext cx="7029450" cy="804386"/>
            <a:chOff x="628650" y="5805008"/>
            <a:chExt cx="7029450" cy="804386"/>
          </a:xfrm>
        </p:grpSpPr>
        <p:grpSp>
          <p:nvGrpSpPr>
            <p:cNvPr id="69" name="Group 68"/>
            <p:cNvGrpSpPr/>
            <p:nvPr/>
          </p:nvGrpSpPr>
          <p:grpSpPr>
            <a:xfrm>
              <a:off x="628650" y="5877874"/>
              <a:ext cx="7029450" cy="731520"/>
              <a:chOff x="1419225" y="2290114"/>
              <a:chExt cx="7029450" cy="731520"/>
            </a:xfrm>
          </p:grpSpPr>
          <p:sp>
            <p:nvSpPr>
              <p:cNvPr id="72" name="Flowchart: Terminator 71"/>
              <p:cNvSpPr/>
              <p:nvPr/>
            </p:nvSpPr>
            <p:spPr>
              <a:xfrm>
                <a:off x="1638300" y="2651527"/>
                <a:ext cx="6810375" cy="4572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89608">
                    <a:srgbClr val="00B0F0"/>
                  </a:gs>
                  <a:gs pos="100000">
                    <a:srgbClr val="00B0F0"/>
                  </a:gs>
                  <a:gs pos="83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419225" y="2290114"/>
                <a:ext cx="731520" cy="73152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0" name="Rectangle 69"/>
            <p:cNvSpPr/>
            <p:nvPr/>
          </p:nvSpPr>
          <p:spPr>
            <a:xfrm>
              <a:off x="1671904" y="5805008"/>
              <a:ext cx="25793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1.2D + 1.0L + 1.0E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84865" y="5897013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3</a:t>
              </a:r>
              <a:endParaRPr lang="en-US" sz="3200" dirty="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57260" y="4525449"/>
            <a:ext cx="7029450" cy="797721"/>
            <a:chOff x="628650" y="5811673"/>
            <a:chExt cx="7029450" cy="797721"/>
          </a:xfrm>
        </p:grpSpPr>
        <p:grpSp>
          <p:nvGrpSpPr>
            <p:cNvPr id="75" name="Group 74"/>
            <p:cNvGrpSpPr/>
            <p:nvPr/>
          </p:nvGrpSpPr>
          <p:grpSpPr>
            <a:xfrm>
              <a:off x="628650" y="5877874"/>
              <a:ext cx="7029450" cy="731520"/>
              <a:chOff x="1419225" y="2290114"/>
              <a:chExt cx="7029450" cy="731520"/>
            </a:xfrm>
          </p:grpSpPr>
          <p:sp>
            <p:nvSpPr>
              <p:cNvPr id="78" name="Flowchart: Terminator 77"/>
              <p:cNvSpPr/>
              <p:nvPr/>
            </p:nvSpPr>
            <p:spPr>
              <a:xfrm>
                <a:off x="1638300" y="2651527"/>
                <a:ext cx="6810375" cy="4572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89608">
                    <a:srgbClr val="FF6699"/>
                  </a:gs>
                  <a:gs pos="100000">
                    <a:srgbClr val="00B0F0"/>
                  </a:gs>
                  <a:gs pos="83000">
                    <a:srgbClr val="FF6699"/>
                  </a:gs>
                  <a:gs pos="100000">
                    <a:srgbClr val="FF6699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1419225" y="2290114"/>
                <a:ext cx="731520" cy="731520"/>
              </a:xfrm>
              <a:prstGeom prst="ellipse">
                <a:avLst/>
              </a:prstGeom>
              <a:solidFill>
                <a:srgbClr val="FF6699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6" name="Rectangle 75"/>
            <p:cNvSpPr/>
            <p:nvPr/>
          </p:nvSpPr>
          <p:spPr>
            <a:xfrm>
              <a:off x="1577267" y="5811673"/>
              <a:ext cx="408797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400" dirty="0">
                  <a:latin typeface="Cambria" panose="02040503050406030204" pitchFamily="18" charset="0"/>
                </a:rPr>
                <a:t>1.2D + 1.6L + 0.5(</a:t>
              </a:r>
              <a:r>
                <a:rPr lang="en-US" sz="2400" dirty="0" err="1">
                  <a:latin typeface="Cambria" panose="02040503050406030204" pitchFamily="18" charset="0"/>
                </a:rPr>
                <a:t>Lr</a:t>
              </a:r>
              <a:r>
                <a:rPr lang="en-US" sz="2400" dirty="0">
                  <a:latin typeface="Cambria" panose="02040503050406030204" pitchFamily="18" charset="0"/>
                </a:rPr>
                <a:t> or S or R)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84865" y="5897013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4</a:t>
              </a:r>
              <a:endParaRPr lang="en-US" sz="3200" dirty="0"/>
            </a:p>
          </p:txBody>
        </p:sp>
      </p:grpSp>
      <p:sp>
        <p:nvSpPr>
          <p:cNvPr id="28" name="Flowchart: Terminator 27"/>
          <p:cNvSpPr/>
          <p:nvPr/>
        </p:nvSpPr>
        <p:spPr>
          <a:xfrm>
            <a:off x="211013" y="1248694"/>
            <a:ext cx="7413676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478113" y="845837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3903" y="839740"/>
            <a:ext cx="6478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 Ultimate load combinations  used in design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8927" y="5606764"/>
            <a:ext cx="6703594" cy="797721"/>
            <a:chOff x="628650" y="5811673"/>
            <a:chExt cx="6703594" cy="797721"/>
          </a:xfrm>
        </p:grpSpPr>
        <p:grpSp>
          <p:nvGrpSpPr>
            <p:cNvPr id="34" name="Group 33"/>
            <p:cNvGrpSpPr/>
            <p:nvPr/>
          </p:nvGrpSpPr>
          <p:grpSpPr>
            <a:xfrm>
              <a:off x="628650" y="5877874"/>
              <a:ext cx="6703594" cy="731520"/>
              <a:chOff x="1419225" y="2290114"/>
              <a:chExt cx="6703594" cy="731520"/>
            </a:xfrm>
          </p:grpSpPr>
          <p:sp>
            <p:nvSpPr>
              <p:cNvPr id="37" name="Flowchart: Terminator 36"/>
              <p:cNvSpPr/>
              <p:nvPr/>
            </p:nvSpPr>
            <p:spPr>
              <a:xfrm>
                <a:off x="1638301" y="2651527"/>
                <a:ext cx="6484518" cy="45719"/>
              </a:xfrm>
              <a:prstGeom prst="flowChartTerminator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419225" y="2290114"/>
                <a:ext cx="731520" cy="731520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1765952" y="5811673"/>
              <a:ext cx="16914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0.9D + 1.0E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20837" y="5764849"/>
            <a:ext cx="6477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/>
              <a:t>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8052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1718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379655" y="211236"/>
            <a:ext cx="39549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 </a:t>
            </a:r>
            <a:endParaRPr lang="en-US" sz="36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474345" y="1603376"/>
            <a:ext cx="7029448" cy="868779"/>
            <a:chOff x="628650" y="2426059"/>
            <a:chExt cx="7029448" cy="868779"/>
          </a:xfrm>
        </p:grpSpPr>
        <p:grpSp>
          <p:nvGrpSpPr>
            <p:cNvPr id="57" name="Group 56"/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60" name="Flowchart: Terminator 59"/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33CC33"/>
                  </a:gs>
                  <a:gs pos="100000">
                    <a:srgbClr val="33CC3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rgbClr val="33CC33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8" name="Rectangle 57"/>
            <p:cNvSpPr/>
            <p:nvPr/>
          </p:nvSpPr>
          <p:spPr>
            <a:xfrm>
              <a:off x="1802147" y="2426059"/>
              <a:ext cx="849913" cy="44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 defTabSz="457200">
                <a:lnSpc>
                  <a:spcPct val="95000"/>
                </a:lnSpc>
                <a:spcBef>
                  <a:spcPct val="20000"/>
                </a:spcBef>
                <a:spcAft>
                  <a:spcPts val="1000"/>
                </a:spcAft>
                <a:buClr>
                  <a:schemeClr val="accent1"/>
                </a:buClr>
                <a:buSzPct val="85000"/>
                <a:defRPr/>
              </a:pPr>
              <a:r>
                <a:rPr lang="en-US" sz="2400" dirty="0" smtClean="0">
                  <a:latin typeface="Cambria" panose="02040503050406030204" pitchFamily="18" charset="0"/>
                </a:rPr>
                <a:t>D</a:t>
              </a:r>
              <a:endParaRPr lang="en-US" sz="2400" dirty="0">
                <a:latin typeface="Cambria" panose="02040503050406030204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64845" y="2604644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1</a:t>
              </a:r>
              <a:endParaRPr lang="en-US" sz="32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21065" y="2559344"/>
            <a:ext cx="7029449" cy="896414"/>
            <a:chOff x="622935" y="4055702"/>
            <a:chExt cx="7029449" cy="896414"/>
          </a:xfrm>
        </p:grpSpPr>
        <p:grpSp>
          <p:nvGrpSpPr>
            <p:cNvPr id="63" name="Group 62"/>
            <p:cNvGrpSpPr/>
            <p:nvPr/>
          </p:nvGrpSpPr>
          <p:grpSpPr>
            <a:xfrm>
              <a:off x="622935" y="4220596"/>
              <a:ext cx="7029449" cy="731520"/>
              <a:chOff x="1413510" y="2302891"/>
              <a:chExt cx="7029449" cy="731520"/>
            </a:xfrm>
          </p:grpSpPr>
          <p:sp>
            <p:nvSpPr>
              <p:cNvPr id="66" name="Flowchart: Terminator 65"/>
              <p:cNvSpPr/>
              <p:nvPr/>
            </p:nvSpPr>
            <p:spPr>
              <a:xfrm>
                <a:off x="1632584" y="2612422"/>
                <a:ext cx="6810375" cy="4572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99000">
                    <a:srgbClr val="FF9966"/>
                  </a:gs>
                  <a:gs pos="100000">
                    <a:srgbClr val="FF9966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413510" y="2302891"/>
                <a:ext cx="731520" cy="731520"/>
              </a:xfrm>
              <a:prstGeom prst="ellipse">
                <a:avLst/>
              </a:prstGeom>
              <a:solidFill>
                <a:srgbClr val="FF9966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1737837" y="4055702"/>
              <a:ext cx="1319592" cy="44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 defTabSz="457200">
                <a:lnSpc>
                  <a:spcPct val="95000"/>
                </a:lnSpc>
                <a:spcBef>
                  <a:spcPct val="20000"/>
                </a:spcBef>
                <a:spcAft>
                  <a:spcPts val="1000"/>
                </a:spcAft>
                <a:buClr>
                  <a:schemeClr val="accent1"/>
                </a:buClr>
                <a:buSzPct val="85000"/>
                <a:defRPr/>
              </a:pPr>
              <a:r>
                <a:rPr lang="en-US" sz="2400" dirty="0">
                  <a:latin typeface="Cambria" panose="02040503050406030204" pitchFamily="18" charset="0"/>
                </a:rPr>
                <a:t>D +L 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59130" y="4260600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2</a:t>
              </a:r>
              <a:endParaRPr lang="en-US" sz="3200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22712" y="3572262"/>
            <a:ext cx="7029450" cy="804386"/>
            <a:chOff x="628650" y="5805008"/>
            <a:chExt cx="7029450" cy="804386"/>
          </a:xfrm>
        </p:grpSpPr>
        <p:grpSp>
          <p:nvGrpSpPr>
            <p:cNvPr id="69" name="Group 68"/>
            <p:cNvGrpSpPr/>
            <p:nvPr/>
          </p:nvGrpSpPr>
          <p:grpSpPr>
            <a:xfrm>
              <a:off x="628650" y="5877874"/>
              <a:ext cx="7029450" cy="731520"/>
              <a:chOff x="1419225" y="2290114"/>
              <a:chExt cx="7029450" cy="731520"/>
            </a:xfrm>
          </p:grpSpPr>
          <p:sp>
            <p:nvSpPr>
              <p:cNvPr id="72" name="Flowchart: Terminator 71"/>
              <p:cNvSpPr/>
              <p:nvPr/>
            </p:nvSpPr>
            <p:spPr>
              <a:xfrm>
                <a:off x="1638300" y="2651527"/>
                <a:ext cx="6810375" cy="4572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89608">
                    <a:srgbClr val="00B0F0"/>
                  </a:gs>
                  <a:gs pos="100000">
                    <a:srgbClr val="00B0F0"/>
                  </a:gs>
                  <a:gs pos="83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419225" y="2290114"/>
                <a:ext cx="731520" cy="73152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0" name="Rectangle 69"/>
            <p:cNvSpPr/>
            <p:nvPr/>
          </p:nvSpPr>
          <p:spPr>
            <a:xfrm>
              <a:off x="1671904" y="5805008"/>
              <a:ext cx="3446777" cy="44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 defTabSz="457200">
                <a:lnSpc>
                  <a:spcPct val="95000"/>
                </a:lnSpc>
                <a:spcBef>
                  <a:spcPct val="20000"/>
                </a:spcBef>
                <a:spcAft>
                  <a:spcPts val="1000"/>
                </a:spcAft>
                <a:buClr>
                  <a:schemeClr val="accent1"/>
                </a:buClr>
                <a:buSzPct val="85000"/>
                <a:defRPr/>
              </a:pPr>
              <a:r>
                <a:rPr lang="en-US" sz="2400" dirty="0">
                  <a:latin typeface="Cambria" panose="02040503050406030204" pitchFamily="18" charset="0"/>
                </a:rPr>
                <a:t>D +0.75L +0.75(0.7E)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84865" y="5897013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3</a:t>
              </a:r>
              <a:endParaRPr lang="en-US" sz="3200" dirty="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57260" y="4483325"/>
            <a:ext cx="7029450" cy="839845"/>
            <a:chOff x="628650" y="5769549"/>
            <a:chExt cx="7029450" cy="839845"/>
          </a:xfrm>
        </p:grpSpPr>
        <p:grpSp>
          <p:nvGrpSpPr>
            <p:cNvPr id="75" name="Group 74"/>
            <p:cNvGrpSpPr/>
            <p:nvPr/>
          </p:nvGrpSpPr>
          <p:grpSpPr>
            <a:xfrm>
              <a:off x="628650" y="5877874"/>
              <a:ext cx="7029450" cy="731520"/>
              <a:chOff x="1419225" y="2290114"/>
              <a:chExt cx="7029450" cy="731520"/>
            </a:xfrm>
          </p:grpSpPr>
          <p:sp>
            <p:nvSpPr>
              <p:cNvPr id="78" name="Flowchart: Terminator 77"/>
              <p:cNvSpPr/>
              <p:nvPr/>
            </p:nvSpPr>
            <p:spPr>
              <a:xfrm>
                <a:off x="1638300" y="2651527"/>
                <a:ext cx="6810375" cy="4572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89608">
                    <a:srgbClr val="FF6699"/>
                  </a:gs>
                  <a:gs pos="100000">
                    <a:srgbClr val="00B0F0"/>
                  </a:gs>
                  <a:gs pos="83000">
                    <a:srgbClr val="FF6699"/>
                  </a:gs>
                  <a:gs pos="100000">
                    <a:srgbClr val="FF6699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1419225" y="2290114"/>
                <a:ext cx="731520" cy="731520"/>
              </a:xfrm>
              <a:prstGeom prst="ellipse">
                <a:avLst/>
              </a:prstGeom>
              <a:solidFill>
                <a:srgbClr val="FF6699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6" name="Rectangle 75"/>
            <p:cNvSpPr/>
            <p:nvPr/>
          </p:nvSpPr>
          <p:spPr>
            <a:xfrm>
              <a:off x="1627577" y="5769549"/>
              <a:ext cx="1733167" cy="44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 defTabSz="457200">
                <a:lnSpc>
                  <a:spcPct val="95000"/>
                </a:lnSpc>
                <a:spcBef>
                  <a:spcPct val="20000"/>
                </a:spcBef>
                <a:spcAft>
                  <a:spcPts val="1000"/>
                </a:spcAft>
                <a:buClr>
                  <a:schemeClr val="accent1"/>
                </a:buClr>
                <a:buSzPct val="85000"/>
                <a:defRPr/>
              </a:pPr>
              <a:r>
                <a:rPr lang="en-US" sz="2400" dirty="0">
                  <a:latin typeface="Cambria" panose="02040503050406030204" pitchFamily="18" charset="0"/>
                </a:rPr>
                <a:t>D +0.7E 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84865" y="5897013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4</a:t>
              </a:r>
              <a:endParaRPr lang="en-US" sz="3200" dirty="0"/>
            </a:p>
          </p:txBody>
        </p:sp>
      </p:grpSp>
      <p:sp>
        <p:nvSpPr>
          <p:cNvPr id="28" name="Flowchart: Terminator 27"/>
          <p:cNvSpPr/>
          <p:nvPr/>
        </p:nvSpPr>
        <p:spPr>
          <a:xfrm>
            <a:off x="211013" y="1248694"/>
            <a:ext cx="6810375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478113" y="845837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3903" y="839740"/>
            <a:ext cx="5538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service load combinations used in checks are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8927" y="5464571"/>
            <a:ext cx="6703594" cy="813305"/>
            <a:chOff x="628650" y="5796089"/>
            <a:chExt cx="6703594" cy="813305"/>
          </a:xfrm>
        </p:grpSpPr>
        <p:grpSp>
          <p:nvGrpSpPr>
            <p:cNvPr id="34" name="Group 33"/>
            <p:cNvGrpSpPr/>
            <p:nvPr/>
          </p:nvGrpSpPr>
          <p:grpSpPr>
            <a:xfrm>
              <a:off x="628650" y="5877874"/>
              <a:ext cx="6703594" cy="731520"/>
              <a:chOff x="1419225" y="2290114"/>
              <a:chExt cx="6703594" cy="731520"/>
            </a:xfrm>
          </p:grpSpPr>
          <p:sp>
            <p:nvSpPr>
              <p:cNvPr id="37" name="Flowchart: Terminator 36"/>
              <p:cNvSpPr/>
              <p:nvPr/>
            </p:nvSpPr>
            <p:spPr>
              <a:xfrm>
                <a:off x="1638301" y="2651527"/>
                <a:ext cx="6484518" cy="45719"/>
              </a:xfrm>
              <a:prstGeom prst="flowChartTerminator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419225" y="2290114"/>
                <a:ext cx="731520" cy="731520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1554486" y="5796089"/>
              <a:ext cx="2000869" cy="44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 defTabSz="457200">
                <a:lnSpc>
                  <a:spcPct val="95000"/>
                </a:lnSpc>
                <a:spcBef>
                  <a:spcPct val="20000"/>
                </a:spcBef>
                <a:spcAft>
                  <a:spcPts val="1000"/>
                </a:spcAft>
                <a:buClr>
                  <a:schemeClr val="accent1"/>
                </a:buClr>
                <a:buSzPct val="85000"/>
                <a:defRPr/>
              </a:pPr>
              <a:r>
                <a:rPr lang="en-US" sz="2400" dirty="0">
                  <a:latin typeface="Cambria" panose="02040503050406030204" pitchFamily="18" charset="0"/>
                </a:rPr>
                <a:t>0.6D+0.7E</a:t>
              </a: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34905" y="5638240"/>
            <a:ext cx="6477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/>
              <a:t>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3666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02285787"/>
              </p:ext>
            </p:extLst>
          </p:nvPr>
        </p:nvGraphicFramePr>
        <p:xfrm>
          <a:off x="1294228" y="381000"/>
          <a:ext cx="8951742" cy="6202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1718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379655" y="211236"/>
            <a:ext cx="31053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Challenges 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267287" y="2011459"/>
            <a:ext cx="6587248" cy="2219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irregularity and </a:t>
            </a:r>
            <a:r>
              <a:rPr lang="en-GB" sz="32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discontinuity</a:t>
            </a:r>
          </a:p>
          <a:p>
            <a:pPr>
              <a:lnSpc>
                <a:spcPct val="150000"/>
              </a:lnSpc>
            </a:pPr>
            <a:r>
              <a:rPr lang="en-GB" sz="32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of </a:t>
            </a:r>
            <a:r>
              <a:rPr lang="en-GB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the vertical </a:t>
            </a:r>
            <a:endParaRPr lang="en-GB" sz="3200" b="1" dirty="0" smtClean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32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structural </a:t>
            </a:r>
            <a:r>
              <a:rPr lang="en-GB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element </a:t>
            </a:r>
          </a:p>
        </p:txBody>
      </p:sp>
      <p:sp>
        <p:nvSpPr>
          <p:cNvPr id="40" name="Oval 39"/>
          <p:cNvSpPr/>
          <p:nvPr/>
        </p:nvSpPr>
        <p:spPr>
          <a:xfrm>
            <a:off x="573208" y="1153828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lowchart: Terminator 40"/>
          <p:cNvSpPr/>
          <p:nvPr/>
        </p:nvSpPr>
        <p:spPr>
          <a:xfrm>
            <a:off x="314179" y="1514857"/>
            <a:ext cx="3657600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8320" y="1055078"/>
            <a:ext cx="239792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First challenge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227" y="1631632"/>
            <a:ext cx="5535870" cy="47614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963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1718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379655" y="211236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Challenges </a:t>
            </a:r>
            <a:endParaRPr lang="en-US" sz="3600" dirty="0"/>
          </a:p>
        </p:txBody>
      </p:sp>
      <p:pic>
        <p:nvPicPr>
          <p:cNvPr id="9" name="صورة 253" descr="https://scontent.fjrs3-1.fna.fbcdn.net/v/t1.15752-9/48367499_807324782973907_4754696781432881152_n.png?_nc_cat=111&amp;_nc_ht=scontent.fjrs3-1.fna&amp;oh=53b3585181aa5e0d7360f5de720d2a96&amp;oe=5C94815B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5" t="16626" r="20986" b="15403"/>
          <a:stretch/>
        </p:blipFill>
        <p:spPr bwMode="auto">
          <a:xfrm>
            <a:off x="309489" y="1943947"/>
            <a:ext cx="5359791" cy="43865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صورة 85" descr="C:\Users\yafa\OneDrive\الصور\لقطات الشاشة\2018-12-13 (10).png"/>
          <p:cNvPicPr/>
          <p:nvPr/>
        </p:nvPicPr>
        <p:blipFill>
          <a:blip r:embed="rId3"/>
          <a:srcRect l="34263" t="20336" r="24904" b="13324"/>
          <a:stretch>
            <a:fillRect/>
          </a:stretch>
        </p:blipFill>
        <p:spPr bwMode="auto">
          <a:xfrm>
            <a:off x="6330462" y="1929880"/>
            <a:ext cx="5401993" cy="43302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1828800" y="970671"/>
            <a:ext cx="2152357" cy="646331"/>
          </a:xfrm>
          <a:prstGeom prst="rect">
            <a:avLst/>
          </a:prstGeom>
          <a:noFill/>
          <a:ln>
            <a:noFill/>
          </a:ln>
        </p:spPr>
        <p:txBody>
          <a:bodyPr wrap="square" rtlCol="1" anchor="ctr" anchorCtr="1">
            <a:spAutoFit/>
          </a:bodyPr>
          <a:lstStyle/>
          <a:p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Block 1</a:t>
            </a:r>
            <a:endParaRPr lang="ar-SA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709095" y="1063842"/>
            <a:ext cx="1814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Block 2</a:t>
            </a:r>
            <a:endParaRPr lang="ar-SA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01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1718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379655" y="211236"/>
            <a:ext cx="23519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 </a:t>
            </a:r>
            <a:endParaRPr lang="en-US" sz="3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00909"/>
              </p:ext>
            </p:extLst>
          </p:nvPr>
        </p:nvGraphicFramePr>
        <p:xfrm>
          <a:off x="1899139" y="1714781"/>
          <a:ext cx="8021046" cy="4207717"/>
        </p:xfrm>
        <a:graphic>
          <a:graphicData uri="http://schemas.openxmlformats.org/drawingml/2006/table">
            <a:tbl>
              <a:tblPr firstRow="1" firstCol="1" bandRow="1">
                <a:tableStyleId>{775DCB02-9BB8-47FD-8907-85C794F793BA}</a:tableStyleId>
              </a:tblPr>
              <a:tblGrid>
                <a:gridCol w="2819603"/>
                <a:gridCol w="2682093"/>
                <a:gridCol w="2519350"/>
              </a:tblGrid>
              <a:tr h="10790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 </a:t>
                      </a:r>
                      <a:r>
                        <a:rPr lang="en-US" sz="2400" b="1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lang="en-GB" sz="2400" b="1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Period</a:t>
                      </a:r>
                      <a:endParaRPr lang="en-GB" sz="2400" b="1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</a:t>
                      </a:r>
                      <a:endParaRPr lang="en-GB" sz="24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10747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Together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0.422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10269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Mosque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0.421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10269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Municipality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Modal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0.331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7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73208" y="1153828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lowchart: Terminator 2"/>
          <p:cNvSpPr/>
          <p:nvPr/>
        </p:nvSpPr>
        <p:spPr>
          <a:xfrm flipV="1">
            <a:off x="354652" y="1488926"/>
            <a:ext cx="4104807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1575" y="1982037"/>
            <a:ext cx="975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Inclined  surfaces (slabs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 with drop beams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structures are often highly differentiated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9176" y="1005731"/>
            <a:ext cx="286043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Second Challenge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254" descr="https://scontent.fjrs3-1.fna.fbcdn.net/v/t1.15752-9/48378464_356687328213497_476436478717591552_n.png?_nc_cat=111&amp;_nc_ht=scontent.fjrs3-1.fna&amp;oh=cf5c840d2b32ac59707a5539f32f6e87&amp;oe=5C9C628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8" t="27629" r="14939" b="22250"/>
          <a:stretch/>
        </p:blipFill>
        <p:spPr bwMode="auto">
          <a:xfrm>
            <a:off x="6274191" y="2785402"/>
            <a:ext cx="5627077" cy="3737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10" y="2785402"/>
            <a:ext cx="5826489" cy="3737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364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63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8" name="Rectangle 17"/>
          <p:cNvSpPr/>
          <p:nvPr/>
        </p:nvSpPr>
        <p:spPr>
          <a:xfrm>
            <a:off x="349348" y="611945"/>
            <a:ext cx="62484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>
              <a:defRPr/>
            </a:pPr>
            <a:r>
              <a:rPr lang="en-US" sz="2800" b="1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Structural Analysis and Design of </a:t>
            </a:r>
          </a:p>
          <a:p>
            <a:pPr algn="ctr" rtl="1">
              <a:defRPr/>
            </a:pPr>
            <a:r>
              <a:rPr lang="en-US" sz="2800" b="1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Mosque and Municipality of</a:t>
            </a:r>
          </a:p>
          <a:p>
            <a:pPr algn="ctr" rtl="1">
              <a:defRPr/>
            </a:pPr>
            <a:r>
              <a:rPr lang="en-US" sz="2800" b="1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 Rawabi City under </a:t>
            </a:r>
          </a:p>
          <a:p>
            <a:pPr algn="ctr" rtl="1">
              <a:defRPr/>
            </a:pPr>
            <a:r>
              <a:rPr lang="en-US" sz="2800" b="1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Seismic  </a:t>
            </a:r>
            <a:r>
              <a:rPr lang="en-US" sz="2800" b="1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load</a:t>
            </a:r>
          </a:p>
        </p:txBody>
      </p:sp>
    </p:spTree>
    <p:extLst>
      <p:ext uri="{BB962C8B-B14F-4D97-AF65-F5344CB8AC3E}">
        <p14:creationId xmlns:p14="http://schemas.microsoft.com/office/powerpoint/2010/main" val="420456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602849"/>
              </p:ext>
            </p:extLst>
          </p:nvPr>
        </p:nvGraphicFramePr>
        <p:xfrm>
          <a:off x="2067951" y="4065563"/>
          <a:ext cx="7505114" cy="237744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{775DCB02-9BB8-47FD-8907-85C794F793BA}</a:tableStyleId>
              </a:tblPr>
              <a:tblGrid>
                <a:gridCol w="2392008"/>
                <a:gridCol w="1179245"/>
                <a:gridCol w="1248313"/>
                <a:gridCol w="1342774"/>
                <a:gridCol w="1342774"/>
              </a:tblGrid>
              <a:tr h="644981">
                <a:tc>
                  <a:txBody>
                    <a:bodyPr/>
                    <a:lstStyle/>
                    <a:p>
                      <a:pPr marL="103505" marR="1003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3505" marR="1003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 </a:t>
                      </a: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6745" algn="ctr"/>
                        </a:tabLs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Flat slab mosque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04775" marR="100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4775" marR="100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Inclined </a:t>
                      </a: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slab mosque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33115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Axial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Force 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Beam 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Beam 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3311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00.00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1961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30.08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2434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33115">
                <a:tc>
                  <a:txBody>
                    <a:bodyPr/>
                    <a:lstStyle/>
                    <a:p>
                      <a:pPr marL="104775" marR="100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4775" marR="100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Shear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Force 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106.7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40.7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79.83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33115">
                <a:tc>
                  <a:txBody>
                    <a:bodyPr/>
                    <a:lstStyle/>
                    <a:p>
                      <a:pPr marL="104775" marR="100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4775" marR="100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Moment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Force 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116.98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27.6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68.6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575.23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73208" y="1153828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lowchart: Terminator 3"/>
          <p:cNvSpPr/>
          <p:nvPr/>
        </p:nvSpPr>
        <p:spPr>
          <a:xfrm flipV="1">
            <a:off x="354652" y="1488924"/>
            <a:ext cx="7917151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25415" y="1033868"/>
            <a:ext cx="641486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Comparison between inclined and flat mosque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675402"/>
              </p:ext>
            </p:extLst>
          </p:nvPr>
        </p:nvGraphicFramePr>
        <p:xfrm>
          <a:off x="3094893" y="1828801"/>
          <a:ext cx="5655212" cy="185693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{775DCB02-9BB8-47FD-8907-85C794F793BA}</a:tableStyleId>
              </a:tblPr>
              <a:tblGrid>
                <a:gridCol w="2954215"/>
                <a:gridCol w="2700997"/>
              </a:tblGrid>
              <a:tr h="546927">
                <a:tc>
                  <a:txBody>
                    <a:bodyPr/>
                    <a:lstStyle/>
                    <a:p>
                      <a:pPr marL="103505" marR="1003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3505" marR="1003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 </a:t>
                      </a: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126365" marR="12192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6365" marR="12192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Period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6381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Flat </a:t>
                      </a: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slab mosque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0.421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671879">
                <a:tc>
                  <a:txBody>
                    <a:bodyPr/>
                    <a:lstStyle/>
                    <a:p>
                      <a:pPr marL="104775" marR="100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4775" marR="100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Inclined </a:t>
                      </a: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slab mosque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0.382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16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780" y="2229298"/>
            <a:ext cx="10327340" cy="387781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500230" y="-10866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Inclined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05729625"/>
              </p:ext>
            </p:extLst>
          </p:nvPr>
        </p:nvGraphicFramePr>
        <p:xfrm>
          <a:off x="1414728" y="958176"/>
          <a:ext cx="9362544" cy="5665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Oval 8"/>
          <p:cNvSpPr/>
          <p:nvPr/>
        </p:nvSpPr>
        <p:spPr>
          <a:xfrm>
            <a:off x="5181600" y="2876731"/>
            <a:ext cx="1828800" cy="1828800"/>
          </a:xfrm>
          <a:prstGeom prst="ellipse">
            <a:avLst/>
          </a:prstGeom>
          <a:solidFill>
            <a:srgbClr val="FF66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3437189"/>
            <a:ext cx="18288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?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60800" y="2225451"/>
            <a:ext cx="171268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Decrease in moment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76571" y="2225451"/>
            <a:ext cx="152400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Increase in axial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945443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780" y="2229298"/>
            <a:ext cx="10327340" cy="387781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500230" y="-10866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Inclined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24360003"/>
              </p:ext>
            </p:extLst>
          </p:nvPr>
        </p:nvGraphicFramePr>
        <p:xfrm>
          <a:off x="1340921" y="802950"/>
          <a:ext cx="9362544" cy="5665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Oval 8"/>
          <p:cNvSpPr/>
          <p:nvPr/>
        </p:nvSpPr>
        <p:spPr>
          <a:xfrm>
            <a:off x="5181600" y="2876731"/>
            <a:ext cx="1828800" cy="1828800"/>
          </a:xfrm>
          <a:prstGeom prst="ellipse">
            <a:avLst/>
          </a:prstGeom>
          <a:solidFill>
            <a:srgbClr val="FF66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3437189"/>
            <a:ext cx="18288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?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18858" y="2250331"/>
            <a:ext cx="171268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Increase in moment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73370" y="2169462"/>
            <a:ext cx="152400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Increase in axial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987954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780" y="2229298"/>
            <a:ext cx="10327340" cy="387781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500230" y="-10866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56883869"/>
              </p:ext>
            </p:extLst>
          </p:nvPr>
        </p:nvGraphicFramePr>
        <p:xfrm>
          <a:off x="1340921" y="802950"/>
          <a:ext cx="9362544" cy="5665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Oval 8"/>
          <p:cNvSpPr/>
          <p:nvPr/>
        </p:nvSpPr>
        <p:spPr>
          <a:xfrm>
            <a:off x="5181600" y="2876731"/>
            <a:ext cx="1828800" cy="1828800"/>
          </a:xfrm>
          <a:prstGeom prst="ellipse">
            <a:avLst/>
          </a:prstGeom>
          <a:solidFill>
            <a:srgbClr val="FF66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3437189"/>
            <a:ext cx="18288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60457" y="4843046"/>
            <a:ext cx="1277257" cy="67710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28458" y="1965811"/>
            <a:ext cx="105954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Drift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18288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F3DD95"/>
              </a:gs>
              <a:gs pos="100000">
                <a:srgbClr val="EECD6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6429" y="905766"/>
            <a:ext cx="302167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/>
              <a:t>              </a:t>
            </a:r>
            <a:r>
              <a:rPr lang="en-US" sz="2400" dirty="0" smtClean="0"/>
              <a:t>Compatibility 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3" y="1872343"/>
            <a:ext cx="5950857" cy="487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صورة 238" descr="https://scontent.fjrs3-1.fna.fbcdn.net/v/t1.15752-9/48389271_1847990815329378_7222382585085689856_n.png?_nc_cat=108&amp;_nc_ht=scontent.fjrs3-1.fna&amp;oh=fc216cff224e615ddeb88783e2338efe&amp;oe=5CA7779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5" t="18112" r="13776" b="12698"/>
          <a:stretch/>
        </p:blipFill>
        <p:spPr bwMode="auto">
          <a:xfrm>
            <a:off x="6299199" y="1872344"/>
            <a:ext cx="5646057" cy="487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38697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F3DD95"/>
              </a:gs>
              <a:gs pos="100000">
                <a:srgbClr val="EECD6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6429" y="905766"/>
            <a:ext cx="302167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/>
              <a:t>              </a:t>
            </a:r>
            <a:r>
              <a:rPr lang="en-US" sz="2400" dirty="0" smtClean="0"/>
              <a:t>Compatibility </a:t>
            </a:r>
            <a:endParaRPr lang="en-US" sz="2400" dirty="0"/>
          </a:p>
        </p:txBody>
      </p:sp>
      <p:pic>
        <p:nvPicPr>
          <p:cNvPr id="13" name="صورة 4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74" y="2220686"/>
            <a:ext cx="5748826" cy="4319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صورة 28" descr="https://scontent.fjrs3-1.fna.fbcdn.net/v/t1.15752-9/48361678_575879419540335_1993078517146845184_n.png?_nc_cat=111&amp;_nc_ht=scontent.fjrs3-1.fna&amp;oh=76f7e4c26701af7739fa54f01eab241f&amp;oe=5C972C3C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0" t="14252" r="18397" b="12416"/>
          <a:stretch/>
        </p:blipFill>
        <p:spPr bwMode="auto">
          <a:xfrm>
            <a:off x="6255657" y="2220686"/>
            <a:ext cx="5704113" cy="4319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414300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6E58F"/>
              </a:gs>
              <a:gs pos="100000">
                <a:srgbClr val="A3DF7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6430" y="905766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/>
              <a:t>  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673205"/>
              </p:ext>
            </p:extLst>
          </p:nvPr>
        </p:nvGraphicFramePr>
        <p:xfrm>
          <a:off x="1863725" y="2373249"/>
          <a:ext cx="8229600" cy="3264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4560"/>
                <a:gridCol w="2011680"/>
                <a:gridCol w="2011680"/>
                <a:gridCol w="2011680"/>
              </a:tblGrid>
              <a:tr h="64008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TABLE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 Base Reactions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7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Load 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</a:t>
                      </a:r>
                      <a:endParaRPr lang="en-US" sz="20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Manually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%Difference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Dead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145374.4338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140050.02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3.65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Live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45520.6815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455776.06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32542.7373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32575.94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53319" y="1732148"/>
            <a:ext cx="283117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/>
              <a:t>Together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85453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6E58F"/>
              </a:gs>
              <a:gs pos="100000">
                <a:srgbClr val="A3DF7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6430" y="905766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/>
              <a:t>  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30423" y="1723030"/>
            <a:ext cx="484343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dirty="0" smtClean="0"/>
              <a:t>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AL-Khalil Flat Mosque 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580663"/>
              </p:ext>
            </p:extLst>
          </p:nvPr>
        </p:nvGraphicFramePr>
        <p:xfrm>
          <a:off x="1863725" y="2373249"/>
          <a:ext cx="8229600" cy="3264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4560"/>
                <a:gridCol w="2011680"/>
                <a:gridCol w="2011680"/>
                <a:gridCol w="2011680"/>
              </a:tblGrid>
              <a:tr h="64008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TABLE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 Base Reactions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7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Load 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</a:t>
                      </a:r>
                      <a:endParaRPr lang="en-US" sz="20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Manually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%Difference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Dead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12448.1237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12225.23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Live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33362.743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33311.95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0.037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26141.2487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26100.51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0.0043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64304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6E58F"/>
              </a:gs>
              <a:gs pos="100000">
                <a:srgbClr val="A3DF7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6430" y="905766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/>
              <a:t>  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268810"/>
              </p:ext>
            </p:extLst>
          </p:nvPr>
        </p:nvGraphicFramePr>
        <p:xfrm>
          <a:off x="1863725" y="2373249"/>
          <a:ext cx="8229600" cy="3264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4560"/>
                <a:gridCol w="2011680"/>
                <a:gridCol w="2011680"/>
                <a:gridCol w="2011680"/>
              </a:tblGrid>
              <a:tr h="64008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TABLE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 Base Reactions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7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Load 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</a:t>
                      </a:r>
                      <a:endParaRPr lang="en-US" sz="20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Manually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%Difference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Dead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129322.04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128546.7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1.39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Live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33362.7417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35788.1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8.9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26141.2474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28722.08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6.7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0422" y="1737544"/>
            <a:ext cx="484343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dirty="0" smtClean="0"/>
              <a:t>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AL-Khalil Inclined Mosque 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4982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6E58F"/>
              </a:gs>
              <a:gs pos="100000">
                <a:srgbClr val="A3DF7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6430" y="905766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/>
              <a:t>  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151452"/>
              </p:ext>
            </p:extLst>
          </p:nvPr>
        </p:nvGraphicFramePr>
        <p:xfrm>
          <a:off x="1863725" y="2373249"/>
          <a:ext cx="8229600" cy="3264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4560"/>
                <a:gridCol w="2011680"/>
                <a:gridCol w="2011680"/>
                <a:gridCol w="2011680"/>
              </a:tblGrid>
              <a:tr h="64008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TABLE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 Base Reactions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7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Load 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</a:t>
                      </a:r>
                      <a:endParaRPr lang="en-US" sz="20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Manually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%Difference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E58F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Dead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26543.9471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25600.24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3.55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Live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10924.11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11021.4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0.72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F4D0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EDC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6565.265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6612.84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0.72</a:t>
                      </a:r>
                      <a:endParaRPr lang="en-GB" dirty="0"/>
                    </a:p>
                  </a:txBody>
                  <a:tcPr marL="138164" marR="138164" marT="0" marB="0" anchor="ctr">
                    <a:lnL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7B1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EB8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85800" y="1781962"/>
            <a:ext cx="2561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Rawabi Municipality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4545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729892" y="130330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Outline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588552" y="1283084"/>
            <a:ext cx="5295130" cy="610139"/>
            <a:chOff x="4588552" y="1283084"/>
            <a:chExt cx="5295130" cy="610139"/>
          </a:xfrm>
        </p:grpSpPr>
        <p:sp>
          <p:nvSpPr>
            <p:cNvPr id="21" name="Flowchart: Delay 20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80001" y="1384097"/>
              <a:ext cx="29357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Project description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235637" y="1892946"/>
            <a:ext cx="5295130" cy="610139"/>
            <a:chOff x="5235637" y="1892946"/>
            <a:chExt cx="5295130" cy="610139"/>
          </a:xfrm>
        </p:grpSpPr>
        <p:sp>
          <p:nvSpPr>
            <p:cNvPr id="22" name="Flowchart: Delay 21"/>
            <p:cNvSpPr/>
            <p:nvPr/>
          </p:nvSpPr>
          <p:spPr>
            <a:xfrm>
              <a:off x="5390919" y="1922246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5235637" y="1892946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03817" y="1995014"/>
              <a:ext cx="363130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Seismic Design Parameters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619852" y="2501742"/>
            <a:ext cx="5295130" cy="610139"/>
            <a:chOff x="5619852" y="2501742"/>
            <a:chExt cx="5295130" cy="610139"/>
          </a:xfrm>
        </p:grpSpPr>
        <p:sp>
          <p:nvSpPr>
            <p:cNvPr id="24" name="Flowchart: Delay 23"/>
            <p:cNvSpPr/>
            <p:nvPr/>
          </p:nvSpPr>
          <p:spPr>
            <a:xfrm>
              <a:off x="5775134" y="2531042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5619852" y="2501742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98808" y="2609711"/>
              <a:ext cx="3500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Challenges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67430" y="3109147"/>
            <a:ext cx="5295130" cy="610139"/>
            <a:chOff x="5867430" y="3109147"/>
            <a:chExt cx="5295130" cy="610139"/>
          </a:xfrm>
        </p:grpSpPr>
        <p:sp>
          <p:nvSpPr>
            <p:cNvPr id="26" name="Flowchart: Delay 25"/>
            <p:cNvSpPr/>
            <p:nvPr/>
          </p:nvSpPr>
          <p:spPr>
            <a:xfrm>
              <a:off x="6022712" y="3138447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5867430" y="3109147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11912" y="3201846"/>
              <a:ext cx="35004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4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Model Checks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951499" y="3722277"/>
            <a:ext cx="5295130" cy="610139"/>
            <a:chOff x="5951499" y="3722277"/>
            <a:chExt cx="5295130" cy="610139"/>
          </a:xfrm>
        </p:grpSpPr>
        <p:sp>
          <p:nvSpPr>
            <p:cNvPr id="28" name="Flowchart: Delay 27"/>
            <p:cNvSpPr/>
            <p:nvPr/>
          </p:nvSpPr>
          <p:spPr>
            <a:xfrm>
              <a:off x="6106781" y="3751577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951499" y="3722277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22713" y="3817573"/>
              <a:ext cx="450805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5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Element Design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867430" y="4374221"/>
            <a:ext cx="5295130" cy="610139"/>
            <a:chOff x="5867430" y="4374221"/>
            <a:chExt cx="5295130" cy="610139"/>
          </a:xfrm>
        </p:grpSpPr>
        <p:sp>
          <p:nvSpPr>
            <p:cNvPr id="30" name="Flowchart: Delay 29"/>
            <p:cNvSpPr/>
            <p:nvPr/>
          </p:nvSpPr>
          <p:spPr>
            <a:xfrm>
              <a:off x="6022712" y="4403521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867430" y="4374221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22712" y="4462801"/>
              <a:ext cx="358552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       Footing Design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619852" y="4976565"/>
            <a:ext cx="5295130" cy="610139"/>
            <a:chOff x="5619852" y="4976565"/>
            <a:chExt cx="5295130" cy="610139"/>
          </a:xfrm>
        </p:grpSpPr>
        <p:sp>
          <p:nvSpPr>
            <p:cNvPr id="32" name="Flowchart: Delay 31"/>
            <p:cNvSpPr/>
            <p:nvPr/>
          </p:nvSpPr>
          <p:spPr>
            <a:xfrm>
              <a:off x="5775134" y="5005865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19852" y="4976565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98808" y="5086198"/>
              <a:ext cx="287789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Stairs Design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235637" y="5600450"/>
            <a:ext cx="5295130" cy="610139"/>
            <a:chOff x="5235637" y="5600450"/>
            <a:chExt cx="5295130" cy="610139"/>
          </a:xfrm>
        </p:grpSpPr>
        <p:sp>
          <p:nvSpPr>
            <p:cNvPr id="34" name="Flowchart: Delay 33"/>
            <p:cNvSpPr/>
            <p:nvPr/>
          </p:nvSpPr>
          <p:spPr>
            <a:xfrm>
              <a:off x="5390919" y="5629750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5235637" y="5600450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03818" y="5705464"/>
              <a:ext cx="224292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Dome Design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78997" y="6195960"/>
            <a:ext cx="5295130" cy="610139"/>
            <a:chOff x="4578997" y="6195960"/>
            <a:chExt cx="5295130" cy="610139"/>
          </a:xfrm>
        </p:grpSpPr>
        <p:sp>
          <p:nvSpPr>
            <p:cNvPr id="36" name="Flowchart: Delay 35"/>
            <p:cNvSpPr/>
            <p:nvPr/>
          </p:nvSpPr>
          <p:spPr>
            <a:xfrm>
              <a:off x="4734279" y="6225260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4578997" y="6195960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65526" y="6305593"/>
              <a:ext cx="274626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Recommendations</a:t>
              </a:r>
              <a:endParaRPr lang="en-US" sz="2000" dirty="0"/>
            </a:p>
          </p:txBody>
        </p:sp>
      </p:grpSp>
      <p:cxnSp>
        <p:nvCxnSpPr>
          <p:cNvPr id="41" name="Curved Connector 40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24219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4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2015" r="16325" b="2325"/>
          <a:stretch/>
        </p:blipFill>
        <p:spPr bwMode="auto">
          <a:xfrm>
            <a:off x="473789" y="1577382"/>
            <a:ext cx="4607645" cy="4721477"/>
          </a:xfrm>
          <a:prstGeom prst="ellipse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09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ACDDEA"/>
              </a:gs>
              <a:gs pos="100000">
                <a:srgbClr val="94D3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8140" y="914243"/>
            <a:ext cx="28311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/>
              <a:t>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</a:t>
            </a:r>
            <a:endParaRPr lang="en-US" sz="24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135123"/>
              </p:ext>
            </p:extLst>
          </p:nvPr>
        </p:nvGraphicFramePr>
        <p:xfrm>
          <a:off x="377372" y="2373249"/>
          <a:ext cx="10276114" cy="3609540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4209142"/>
                <a:gridCol w="1146629"/>
                <a:gridCol w="1190171"/>
                <a:gridCol w="1503402"/>
                <a:gridCol w="2226770"/>
              </a:tblGrid>
              <a:tr h="64008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                       TABLE: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Period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74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</a:rPr>
                        <a:t>Model Name</a:t>
                      </a: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Period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</a:t>
                      </a:r>
                      <a:r>
                        <a:rPr lang="en-US" sz="20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1.55*Ta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Period &lt;1.55*Ta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Together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0.422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0.764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1.184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0.421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0.764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1.184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0.379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0.764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1.184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0.331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0.344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0.5332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411683" y="4333853"/>
            <a:ext cx="3935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AL-Khalil Flat Mosque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82804" y="5043700"/>
            <a:ext cx="43973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AL-Khalil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Inclined Mosque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20838" y="5498572"/>
            <a:ext cx="2561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Rawabi Municipality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3254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solidFill>
            <a:srgbClr val="E2BCC9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2804" y="857839"/>
            <a:ext cx="53086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/>
              <a:t>            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Participating mass ratio</a:t>
            </a:r>
          </a:p>
          <a:p>
            <a:endParaRPr lang="en-US" sz="2400" dirty="0"/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681752"/>
              </p:ext>
            </p:extLst>
          </p:nvPr>
        </p:nvGraphicFramePr>
        <p:xfrm>
          <a:off x="377372" y="2373249"/>
          <a:ext cx="9724571" cy="3609540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4194628"/>
                <a:gridCol w="3410857"/>
                <a:gridCol w="2119086"/>
              </a:tblGrid>
              <a:tr h="64008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                       TABLE: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Period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4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</a:rPr>
                        <a:t>Model Name</a:t>
                      </a: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</a:t>
                      </a:r>
                      <a:r>
                        <a:rPr lang="en-US" sz="20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Number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Together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0.9105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106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0.9495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0.9124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109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0.9632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411683" y="4333853"/>
            <a:ext cx="3935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AL-Khalil Flat Mosque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82804" y="5043700"/>
            <a:ext cx="43973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AL-Khalil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Inclined Mosque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20838" y="5498572"/>
            <a:ext cx="2561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Rawabi Municipality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44900" y="3130481"/>
            <a:ext cx="53086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lvl="0"/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Participating 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mass ratio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52245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gradFill flip="none" rotWithShape="1">
            <a:gsLst>
              <a:gs pos="11000">
                <a:srgbClr val="EBE2E7"/>
              </a:gs>
              <a:gs pos="60000">
                <a:srgbClr val="B4B3EB"/>
              </a:gs>
              <a:gs pos="100000">
                <a:srgbClr val="9795E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387808" y="857839"/>
            <a:ext cx="53086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 smtClean="0"/>
              <a:t>           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Base Shear 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  <a:p>
            <a:endParaRPr lang="en-US" sz="2400" dirty="0"/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854417"/>
              </p:ext>
            </p:extLst>
          </p:nvPr>
        </p:nvGraphicFramePr>
        <p:xfrm>
          <a:off x="377372" y="2373249"/>
          <a:ext cx="10556035" cy="3609540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4325257"/>
                <a:gridCol w="1347525"/>
                <a:gridCol w="1428853"/>
                <a:gridCol w="1534364"/>
                <a:gridCol w="1920036"/>
              </a:tblGrid>
              <a:tr h="64008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                       TABLE: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Base Shear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4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</a:rPr>
                        <a:t>Model Name</a:t>
                      </a: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Fx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Fy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V&lt;</a:t>
                      </a:r>
                      <a:r>
                        <a:rPr lang="en-US" sz="20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baseline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Fx</a:t>
                      </a:r>
                      <a:r>
                        <a:rPr lang="en-US" sz="20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&amp;Fy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Together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18196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26869.6176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21776.6598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14601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20214.2717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15437.5332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16419.41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28706.5335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29216.3578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3295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3492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4193.376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411683" y="4333853"/>
            <a:ext cx="3935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AL-Khalil Flat Mosque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82804" y="5043700"/>
            <a:ext cx="43973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AL-Khalil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Inclined Mosque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20838" y="5498572"/>
            <a:ext cx="2561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Rawabi Municipality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8223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282804" y="857839"/>
            <a:ext cx="4637988" cy="697584"/>
          </a:xfrm>
          <a:prstGeom prst="roundRect">
            <a:avLst/>
          </a:prstGeom>
          <a:solidFill>
            <a:srgbClr val="F8C78C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5800" y="857839"/>
            <a:ext cx="935038" cy="697584"/>
          </a:xfrm>
          <a:prstGeom prst="ellipse">
            <a:avLst/>
          </a:prstGeom>
          <a:solidFill>
            <a:srgbClr val="EBE2E7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837751" y="857838"/>
            <a:ext cx="53086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dirty="0" smtClean="0"/>
              <a:t>         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Drift 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  <a:p>
            <a:endParaRPr lang="en-US" sz="2400" dirty="0"/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269840"/>
              </p:ext>
            </p:extLst>
          </p:nvPr>
        </p:nvGraphicFramePr>
        <p:xfrm>
          <a:off x="377372" y="2373249"/>
          <a:ext cx="11059885" cy="3609540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4325257"/>
                <a:gridCol w="1347525"/>
                <a:gridCol w="1816589"/>
                <a:gridCol w="1843314"/>
                <a:gridCol w="1727200"/>
              </a:tblGrid>
              <a:tr h="64008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                       TABLE: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Period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78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4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</a:rPr>
                        <a:t>Model Name</a:t>
                      </a: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7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Drift</a:t>
                      </a:r>
                      <a:r>
                        <a:rPr lang="en-US" sz="20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Manual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Drift</a:t>
                      </a:r>
                      <a:r>
                        <a:rPr lang="en-US" sz="20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Etabs X</a:t>
                      </a:r>
                      <a:endParaRPr lang="en-US" sz="20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Drift</a:t>
                      </a:r>
                      <a:r>
                        <a:rPr lang="en-US" sz="20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Etabs Y</a:t>
                      </a:r>
                      <a:endParaRPr lang="en-US" sz="20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V&lt;</a:t>
                      </a:r>
                      <a:r>
                        <a:rPr lang="en-US" sz="20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baseline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Fx</a:t>
                      </a:r>
                      <a:r>
                        <a:rPr lang="en-US" sz="20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&amp;Fy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Together</a:t>
                      </a: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7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99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1.19E-18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1.19E-18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7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99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-7.80626E-18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1.19262E-18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7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84.5 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8.67362E-19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6.07153E-18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7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84.5 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0.001513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0.00087395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411683" y="4333853"/>
            <a:ext cx="3935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AL-Khalil Flat Mosque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82804" y="5043700"/>
            <a:ext cx="43973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AL-Khalil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Inclined Mosque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20838" y="5498572"/>
            <a:ext cx="2561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Rawabi Municipality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6192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780" y="2229298"/>
            <a:ext cx="10327340" cy="387781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500230" y="-10866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Inclined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730310"/>
              </p:ext>
            </p:extLst>
          </p:nvPr>
        </p:nvGraphicFramePr>
        <p:xfrm>
          <a:off x="2394018" y="2653385"/>
          <a:ext cx="7403964" cy="3855720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3701982"/>
                <a:gridCol w="3701982"/>
              </a:tblGrid>
              <a:tr h="605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Flat </a:t>
                      </a: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slab model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Inclined </a:t>
                      </a: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slab model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600*600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800*800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400*400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600*600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300*400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600*600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300*600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600*600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300*800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450*800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0863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04656185"/>
              </p:ext>
            </p:extLst>
          </p:nvPr>
        </p:nvGraphicFramePr>
        <p:xfrm>
          <a:off x="2438399" y="75338"/>
          <a:ext cx="7010400" cy="658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28884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C285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9933FF"/>
          </a:solidFill>
          <a:ln>
            <a:solidFill>
              <a:srgbClr val="6900D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30861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96582" y="2141249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n w="3175" cmpd="sng">
                  <a:noFill/>
                </a:ln>
                <a:solidFill>
                  <a:schemeClr val="tx2"/>
                </a:solidFill>
                <a:latin typeface="Cambria" panose="02040503050406030204" pitchFamily="18" charset="0"/>
              </a:rPr>
              <a:t>Check wide beam shear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993383" y="2153443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lowchart: Terminator 11"/>
          <p:cNvSpPr/>
          <p:nvPr/>
        </p:nvSpPr>
        <p:spPr>
          <a:xfrm>
            <a:off x="259260" y="2519524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723506" y="2766081"/>
                <a:ext cx="6096000" cy="137774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ΦVc</m:t>
                    </m:r>
                  </m:oMath>
                </a14:m>
                <a:r>
                  <a:rPr lang="en-US" dirty="0"/>
                  <a:t> 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</m:t>
                    </m:r>
                  </m:oMath>
                </a14:m>
                <a:r>
                  <a:rPr lang="en-US" dirty="0"/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× λ×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f</m:t>
                        </m:r>
                        <m:r>
                          <a:rPr lang="en-US" i="1">
                            <a:latin typeface="Cambria Math"/>
                          </a:rPr>
                          <m:t>′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</m:t>
                        </m:r>
                      </m:e>
                    </m:rad>
                  </m:oMath>
                </a14:m>
                <a:r>
                  <a:rPr lang="en-US" dirty="0"/>
                  <a:t>×</a:t>
                </a:r>
                <a:r>
                  <a:rPr lang="en-US" dirty="0" err="1"/>
                  <a:t>bw</a:t>
                </a:r>
                <a:r>
                  <a:rPr lang="en-US" dirty="0"/>
                  <a:t> × d= 98 kN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/>
                  <a:t>From ETABS, the result of </a:t>
                </a:r>
                <a:r>
                  <a:rPr lang="en-US" sz="2000" dirty="0"/>
                  <a:t>V</a:t>
                </a:r>
                <a:r>
                  <a:rPr lang="en-US" sz="2000" baseline="-25000" dirty="0"/>
                  <a:t>13</a:t>
                </a:r>
                <a:r>
                  <a:rPr lang="en-US" sz="2000" dirty="0"/>
                  <a:t> and V</a:t>
                </a:r>
                <a:r>
                  <a:rPr lang="en-US" sz="2000" baseline="-25000" dirty="0"/>
                  <a:t>23</a:t>
                </a:r>
                <a:r>
                  <a:rPr lang="en-US" sz="2000" dirty="0"/>
                  <a:t>  within the range of(-98)and(98).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ΦVc</m:t>
                    </m:r>
                  </m:oMath>
                </a14:m>
                <a:r>
                  <a:rPr lang="ar-SA" dirty="0"/>
                  <a:t>&lt;</a:t>
                </a:r>
                <a:r>
                  <a:rPr lang="en-US" dirty="0"/>
                  <a:t> Vu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506" y="2766081"/>
                <a:ext cx="6096000" cy="1377749"/>
              </a:xfrm>
              <a:prstGeom prst="rect">
                <a:avLst/>
              </a:prstGeom>
              <a:blipFill rotWithShape="1">
                <a:blip r:embed="rId2"/>
                <a:stretch>
                  <a:fillRect l="-700" b="-6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54111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924677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C285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9933FF"/>
          </a:solidFill>
          <a:ln>
            <a:solidFill>
              <a:srgbClr val="6900D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30861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96582" y="2141249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n w="3175" cmpd="sng">
                  <a:noFill/>
                </a:ln>
                <a:solidFill>
                  <a:schemeClr val="tx2"/>
                </a:solidFill>
                <a:latin typeface="Cambria" panose="02040503050406030204" pitchFamily="18" charset="0"/>
              </a:rPr>
              <a:t>Check wide beam shear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993383" y="2153443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lowchart: Terminator 11"/>
          <p:cNvSpPr/>
          <p:nvPr/>
        </p:nvSpPr>
        <p:spPr>
          <a:xfrm>
            <a:off x="259260" y="2519524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723506" y="2766081"/>
                <a:ext cx="6096000" cy="137774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Vc</m:t>
                    </m:r>
                  </m:oMath>
                </a14:m>
                <a:r>
                  <a:rPr lang="en-US" dirty="0"/>
                  <a:t> 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</m:t>
                    </m:r>
                  </m:oMath>
                </a14:m>
                <a:r>
                  <a:rPr lang="en-US" dirty="0"/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× λ×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f</m:t>
                        </m:r>
                        <m:r>
                          <a:rPr lang="en-US" i="1">
                            <a:latin typeface="Cambria Math"/>
                          </a:rPr>
                          <m:t>′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</m:t>
                        </m:r>
                      </m:e>
                    </m:rad>
                  </m:oMath>
                </a14:m>
                <a:r>
                  <a:rPr lang="en-US" dirty="0"/>
                  <a:t>×</a:t>
                </a:r>
                <a:r>
                  <a:rPr lang="en-US" dirty="0" err="1"/>
                  <a:t>bw</a:t>
                </a:r>
                <a:r>
                  <a:rPr lang="en-US" dirty="0"/>
                  <a:t> × d= </a:t>
                </a:r>
                <a:r>
                  <a:rPr lang="en-US" dirty="0" smtClean="0"/>
                  <a:t>128.6 </a:t>
                </a:r>
                <a:r>
                  <a:rPr lang="en-US" dirty="0"/>
                  <a:t>kN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/>
                  <a:t>From ETABS, the result of </a:t>
                </a:r>
                <a:r>
                  <a:rPr lang="en-US" sz="2000" dirty="0"/>
                  <a:t>V</a:t>
                </a:r>
                <a:r>
                  <a:rPr lang="en-US" sz="2000" baseline="-25000" dirty="0"/>
                  <a:t>13</a:t>
                </a:r>
                <a:r>
                  <a:rPr lang="en-US" sz="2000" dirty="0"/>
                  <a:t> and V</a:t>
                </a:r>
                <a:r>
                  <a:rPr lang="en-US" sz="2000" baseline="-25000" dirty="0"/>
                  <a:t>23</a:t>
                </a:r>
                <a:r>
                  <a:rPr lang="en-US" sz="2000" dirty="0"/>
                  <a:t>  within the range of</a:t>
                </a:r>
                <a:r>
                  <a:rPr lang="en-US" sz="2000" dirty="0" smtClean="0"/>
                  <a:t>(-128.6)and(128.6).</a:t>
                </a:r>
                <a:endParaRPr lang="en-US" sz="2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Vc</m:t>
                    </m:r>
                  </m:oMath>
                </a14:m>
                <a:r>
                  <a:rPr lang="ar-SA" dirty="0"/>
                  <a:t>&lt;</a:t>
                </a:r>
                <a:r>
                  <a:rPr lang="en-US" dirty="0"/>
                  <a:t> Vu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506" y="2766081"/>
                <a:ext cx="6096000" cy="1377749"/>
              </a:xfrm>
              <a:prstGeom prst="rect">
                <a:avLst/>
              </a:prstGeom>
              <a:blipFill rotWithShape="1">
                <a:blip r:embed="rId2"/>
                <a:stretch>
                  <a:fillRect l="-700" b="-6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61379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/>
          <a:srcRect l="21522" t="13793" r="4996" b="8276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49356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311658" y="1640238"/>
            <a:ext cx="11944350" cy="5057647"/>
            <a:chOff x="247650" y="1742016"/>
            <a:chExt cx="11944350" cy="5057647"/>
          </a:xfrm>
        </p:grpSpPr>
        <p:sp>
          <p:nvSpPr>
            <p:cNvPr id="33" name="Rectangle 32"/>
            <p:cNvSpPr/>
            <p:nvPr/>
          </p:nvSpPr>
          <p:spPr>
            <a:xfrm>
              <a:off x="942014" y="5193028"/>
              <a:ext cx="11188518" cy="696128"/>
            </a:xfrm>
            <a:prstGeom prst="rect">
              <a:avLst/>
            </a:prstGeom>
            <a:gradFill flip="none" rotWithShape="1">
              <a:gsLst>
                <a:gs pos="16000">
                  <a:srgbClr val="EBE2E7"/>
                </a:gs>
                <a:gs pos="79000">
                  <a:srgbClr val="3BB377"/>
                </a:gs>
                <a:gs pos="100000">
                  <a:srgbClr val="1E5C3D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buFont typeface="Wingdings" pitchFamily="2" charset="2"/>
                <a:buChar char="Ø"/>
              </a:pPr>
              <a:endPara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47650" y="3686321"/>
              <a:ext cx="11944350" cy="1241799"/>
            </a:xfrm>
            <a:prstGeom prst="rect">
              <a:avLst/>
            </a:prstGeom>
            <a:gradFill flip="none" rotWithShape="1">
              <a:gsLst>
                <a:gs pos="22000">
                  <a:srgbClr val="EBE2E7"/>
                </a:gs>
                <a:gs pos="68000">
                  <a:srgbClr val="FF8BB2"/>
                </a:gs>
                <a:gs pos="100000">
                  <a:srgbClr val="FF297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42014" y="1742016"/>
              <a:ext cx="11249985" cy="1241799"/>
            </a:xfrm>
            <a:prstGeom prst="rect">
              <a:avLst/>
            </a:prstGeom>
            <a:gradFill flip="none" rotWithShape="1">
              <a:gsLst>
                <a:gs pos="0">
                  <a:srgbClr val="EBE2E7"/>
                </a:gs>
                <a:gs pos="50018">
                  <a:srgbClr val="C5DFA5"/>
                </a:gs>
                <a:gs pos="89000">
                  <a:srgbClr val="92D050"/>
                </a:gs>
                <a:gs pos="100000">
                  <a:srgbClr val="588824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16910" y="6103535"/>
              <a:ext cx="11713622" cy="696128"/>
            </a:xfrm>
            <a:prstGeom prst="rect">
              <a:avLst/>
            </a:prstGeom>
            <a:gradFill flip="none" rotWithShape="1">
              <a:gsLst>
                <a:gs pos="12000">
                  <a:srgbClr val="EBE2E7"/>
                </a:gs>
                <a:gs pos="64000">
                  <a:srgbClr val="FF9966"/>
                </a:gs>
                <a:gs pos="100000">
                  <a:srgbClr val="FF742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" name="Curved Connector 3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43203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754243" y="165144"/>
            <a:ext cx="44904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Project Description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90657" y="1522577"/>
            <a:ext cx="3002891" cy="5277086"/>
            <a:chOff x="125153" y="1553983"/>
            <a:chExt cx="3002891" cy="5277086"/>
          </a:xfrm>
        </p:grpSpPr>
        <p:grpSp>
          <p:nvGrpSpPr>
            <p:cNvPr id="26" name="Group 25"/>
            <p:cNvGrpSpPr/>
            <p:nvPr/>
          </p:nvGrpSpPr>
          <p:grpSpPr>
            <a:xfrm>
              <a:off x="168423" y="1553983"/>
              <a:ext cx="2959621" cy="4392367"/>
              <a:chOff x="21704" y="2099296"/>
              <a:chExt cx="2959621" cy="4392367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685479" y="5015381"/>
                <a:ext cx="2087572" cy="1476282"/>
              </a:xfrm>
              <a:prstGeom prst="roundRect">
                <a:avLst/>
              </a:prstGeom>
              <a:solidFill>
                <a:srgbClr val="33996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21704" y="3874143"/>
                <a:ext cx="2039151" cy="1799586"/>
              </a:xfrm>
              <a:prstGeom prst="roundRect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728844" y="2099296"/>
                <a:ext cx="2252481" cy="2152739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50800" dist="50800" dir="5400000" algn="ctr" rotWithShape="0">
                  <a:srgbClr val="AA8F88"/>
                </a:outerShdw>
              </a:effectLst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1" name="Rounded Rectangle 30"/>
            <p:cNvSpPr/>
            <p:nvPr/>
          </p:nvSpPr>
          <p:spPr>
            <a:xfrm>
              <a:off x="125153" y="5433864"/>
              <a:ext cx="1575506" cy="1397205"/>
            </a:xfrm>
            <a:prstGeom prst="roundRect">
              <a:avLst/>
            </a:prstGeom>
            <a:solidFill>
              <a:srgbClr val="FF9966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418281" y="1985351"/>
            <a:ext cx="7166578" cy="4535024"/>
            <a:chOff x="4810983" y="2162861"/>
            <a:chExt cx="7166578" cy="4535024"/>
          </a:xfrm>
        </p:grpSpPr>
        <p:sp>
          <p:nvSpPr>
            <p:cNvPr id="6" name="Rectangle 5"/>
            <p:cNvSpPr/>
            <p:nvPr/>
          </p:nvSpPr>
          <p:spPr>
            <a:xfrm>
              <a:off x="4810983" y="2162861"/>
              <a:ext cx="653714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project is </a:t>
              </a:r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located in </a:t>
              </a:r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Rawabi which is far 9 Km north of Ramallah</a:t>
              </a:r>
              <a:endPara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920706" y="3761247"/>
              <a:ext cx="7056855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It  consists </a:t>
              </a:r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 two blocks separated by seismic </a:t>
              </a:r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joints</a:t>
              </a:r>
            </a:p>
            <a:p>
              <a:pPr>
                <a:lnSpc>
                  <a:spcPct val="150000"/>
                </a:lnSpc>
              </a:pPr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Block </a:t>
              </a:r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and Block B consist of six floors </a:t>
              </a:r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include the basement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920705" y="6199222"/>
              <a:ext cx="7056855" cy="498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 design the  two Blocks  A &amp; B 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10983" y="5339880"/>
              <a:ext cx="373307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 </a:t>
              </a:r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Building Area = 12548.6m²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763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C285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9933FF"/>
          </a:solidFill>
          <a:ln>
            <a:solidFill>
              <a:srgbClr val="6900D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30861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993383" y="2153443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lowchart: Terminator 11"/>
          <p:cNvSpPr/>
          <p:nvPr/>
        </p:nvSpPr>
        <p:spPr>
          <a:xfrm>
            <a:off x="259260" y="2519524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28518" y="2141249"/>
            <a:ext cx="294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n w="3175" cmpd="sng">
                  <a:noFill/>
                </a:ln>
                <a:solidFill>
                  <a:schemeClr val="tx2"/>
                </a:solidFill>
                <a:latin typeface="Cambria" panose="02040503050406030204" pitchFamily="18" charset="0"/>
              </a:rPr>
              <a:t>Design the slab for flexure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290596" y="2761458"/>
                <a:ext cx="7127689" cy="1338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dirty="0"/>
                  <a:t>As</a:t>
                </a:r>
                <a:r>
                  <a:rPr lang="en-US" sz="1200" dirty="0" err="1"/>
                  <a:t>min</a:t>
                </a:r>
                <a:r>
                  <a:rPr lang="en-US" dirty="0"/>
                  <a:t> = ρ b h= 0.0018 X 1000 X 200 = 360 mm2 (use 1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</m:t>
                    </m:r>
                  </m:oMath>
                </a14:m>
                <a:r>
                  <a:rPr lang="en-US" dirty="0"/>
                  <a:t> 10/250mm)                        </a:t>
                </a:r>
              </a:p>
              <a:p>
                <a:pPr marL="285750" lvl="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dirty="0" err="1" smtClean="0"/>
                  <a:t>ΦMn</a:t>
                </a:r>
                <a:r>
                  <a:rPr lang="en-US" dirty="0" smtClean="0"/>
                  <a:t>=19.01 </a:t>
                </a:r>
                <a:r>
                  <a:rPr lang="en-US" dirty="0"/>
                  <a:t>kN.m /m </a:t>
                </a:r>
                <a:endParaRPr lang="en-US" dirty="0" smtClean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As </a:t>
                </a:r>
                <a:r>
                  <a:rPr lang="en-US" dirty="0"/>
                  <a:t>= ρ b h= </a:t>
                </a:r>
                <a:r>
                  <a:rPr lang="en-US" dirty="0" smtClean="0"/>
                  <a:t>0.00201 </a:t>
                </a:r>
                <a:r>
                  <a:rPr lang="en-US" dirty="0"/>
                  <a:t>X 1000 X </a:t>
                </a:r>
                <a:r>
                  <a:rPr lang="en-US" dirty="0" smtClean="0"/>
                  <a:t>160 </a:t>
                </a:r>
                <a:r>
                  <a:rPr lang="en-US" dirty="0"/>
                  <a:t>= </a:t>
                </a:r>
                <a:r>
                  <a:rPr lang="en-US" dirty="0" smtClean="0"/>
                  <a:t>322 </a:t>
                </a:r>
                <a:r>
                  <a:rPr lang="en-US" dirty="0"/>
                  <a:t>mm2 (use 1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</m:t>
                    </m:r>
                  </m:oMath>
                </a14:m>
                <a:r>
                  <a:rPr lang="en-US" dirty="0"/>
                  <a:t> 10/250mm)                       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596" y="2761458"/>
                <a:ext cx="7127689" cy="1338828"/>
              </a:xfrm>
              <a:prstGeom prst="rect">
                <a:avLst/>
              </a:prstGeom>
              <a:blipFill rotWithShape="1">
                <a:blip r:embed="rId2"/>
                <a:stretch>
                  <a:fillRect l="-599" r="-13345" b="-3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23263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/>
          <a:srcRect l="22387" t="14286" r="10457" b="8014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57956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C285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9933FF"/>
          </a:solidFill>
          <a:ln>
            <a:solidFill>
              <a:srgbClr val="6900D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30861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993383" y="2153443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lowchart: Terminator 11"/>
          <p:cNvSpPr/>
          <p:nvPr/>
        </p:nvSpPr>
        <p:spPr>
          <a:xfrm>
            <a:off x="259260" y="2519524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28518" y="2141249"/>
            <a:ext cx="294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n w="3175" cmpd="sng">
                  <a:noFill/>
                </a:ln>
                <a:solidFill>
                  <a:schemeClr val="tx2"/>
                </a:solidFill>
                <a:latin typeface="Cambria" panose="02040503050406030204" pitchFamily="18" charset="0"/>
              </a:rPr>
              <a:t>Design the slab for flexure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290596" y="2761458"/>
                <a:ext cx="712768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dirty="0"/>
                  <a:t>As</a:t>
                </a:r>
                <a:r>
                  <a:rPr lang="en-US" sz="1200" dirty="0"/>
                  <a:t>min</a:t>
                </a:r>
                <a:r>
                  <a:rPr lang="en-US" dirty="0"/>
                  <a:t> = ρ b h= 0.0018 X 1000 X </a:t>
                </a:r>
                <a:r>
                  <a:rPr lang="en-US" dirty="0" smtClean="0"/>
                  <a:t>250 </a:t>
                </a:r>
                <a:r>
                  <a:rPr lang="en-US" dirty="0"/>
                  <a:t>= </a:t>
                </a:r>
                <a:r>
                  <a:rPr lang="en-US" dirty="0" smtClean="0"/>
                  <a:t>450 </a:t>
                </a:r>
                <a:r>
                  <a:rPr lang="en-US" dirty="0"/>
                  <a:t>mm2 (use 1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</m:t>
                    </m:r>
                  </m:oMath>
                </a14:m>
                <a:r>
                  <a:rPr lang="en-US" dirty="0" smtClean="0"/>
                  <a:t>10/160mm</a:t>
                </a:r>
                <a:r>
                  <a:rPr lang="en-US" dirty="0"/>
                  <a:t>)                        </a:t>
                </a:r>
              </a:p>
              <a:p>
                <a:pPr marL="285750" lvl="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dirty="0" err="1" smtClean="0"/>
                  <a:t>ΦMn</a:t>
                </a:r>
                <a:r>
                  <a:rPr lang="en-US" dirty="0" smtClean="0"/>
                  <a:t>=29.5 </a:t>
                </a:r>
                <a:r>
                  <a:rPr lang="en-US" dirty="0"/>
                  <a:t>kN.m /m 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596" y="2761458"/>
                <a:ext cx="7127689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599" r="-13345" b="-52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5282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21522" t="13793" r="4802" b="8276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638744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FFB9BB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FF7C80"/>
          </a:solidFill>
          <a:ln>
            <a:solidFill>
              <a:srgbClr val="FF4347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30861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Design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629" y="1959429"/>
            <a:ext cx="5994400" cy="478971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ounded Rectangle 11"/>
          <p:cNvSpPr>
            <a:spLocks/>
          </p:cNvSpPr>
          <p:nvPr/>
        </p:nvSpPr>
        <p:spPr>
          <a:xfrm rot="5400000">
            <a:off x="7334022" y="4729210"/>
            <a:ext cx="339725" cy="89027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473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124" y="1637529"/>
            <a:ext cx="3812903" cy="1163728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413285"/>
              </p:ext>
            </p:extLst>
          </p:nvPr>
        </p:nvGraphicFramePr>
        <p:xfrm>
          <a:off x="2180798" y="3084581"/>
          <a:ext cx="7123555" cy="34250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{17292A2E-F333-43FB-9621-5CBBE7FDCDCB}</a:tableStyleId>
              </a:tblPr>
              <a:tblGrid>
                <a:gridCol w="2191646"/>
                <a:gridCol w="853509"/>
                <a:gridCol w="1230860"/>
                <a:gridCol w="1127347"/>
                <a:gridCol w="923145"/>
                <a:gridCol w="797048"/>
              </a:tblGrid>
              <a:tr h="479631">
                <a:tc gridSpan="6">
                  <a:txBody>
                    <a:bodyPr/>
                    <a:lstStyle/>
                    <a:p>
                      <a:pPr marL="1548130" algn="l">
                        <a:lnSpc>
                          <a:spcPts val="135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548130" algn="l">
                        <a:lnSpc>
                          <a:spcPts val="135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             Longitudinal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bar for beam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79631">
                <a:tc gridSpan="6">
                  <a:txBody>
                    <a:bodyPr/>
                    <a:lstStyle/>
                    <a:p>
                      <a:pPr marL="2072640" marR="2072640" algn="ctr">
                        <a:lnSpc>
                          <a:spcPts val="135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marL="2072640" marR="2072640" algn="ctr">
                        <a:lnSpc>
                          <a:spcPts val="135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1000*400</a:t>
                      </a:r>
                      <a:endParaRPr lang="en-GB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41986">
                <a:tc>
                  <a:txBody>
                    <a:bodyPr/>
                    <a:lstStyle/>
                    <a:p>
                      <a:pPr marL="86995" marR="84455" algn="ctr">
                        <a:lnSpc>
                          <a:spcPts val="1350"/>
                        </a:lnSpc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6995" marR="84455" algn="ctr">
                        <a:lnSpc>
                          <a:spcPts val="1350"/>
                        </a:lnSpc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89535" indent="13716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7945" marR="89535" indent="13716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(mm</a:t>
                      </a:r>
                      <a:r>
                        <a:rPr lang="en-US" sz="1400" b="1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935" marR="107315" algn="ctr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4935" marR="107315" algn="ctr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9860" marR="10731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(torsion)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indent="12446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6995" indent="12446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area </a:t>
                      </a: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steel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1935" algn="l">
                        <a:lnSpc>
                          <a:spcPts val="1350"/>
                        </a:lnSpc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41935" algn="l">
                        <a:lnSpc>
                          <a:spcPts val="1350"/>
                        </a:lnSpc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4620" marR="52705" indent="-6604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34620" marR="52705" indent="-6604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of bars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43">
                <a:tc>
                  <a:txBody>
                    <a:bodyPr/>
                    <a:lstStyle/>
                    <a:p>
                      <a:pPr marL="88265" marR="8318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8265" marR="8318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Top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steel in right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8265" marR="8255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side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7005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1133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7175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1332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3520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992">
                <a:tc>
                  <a:txBody>
                    <a:bodyPr/>
                    <a:lstStyle/>
                    <a:p>
                      <a:pPr marL="88265" marR="84455" algn="ctr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8265" marR="84455" algn="ctr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Top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steel in left side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7005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1133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7175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1332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3520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992">
                <a:tc>
                  <a:txBody>
                    <a:bodyPr/>
                    <a:lstStyle/>
                    <a:p>
                      <a:pPr marL="87630" marR="84455" algn="ctr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7630" marR="84455" algn="ctr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Bottom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steel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7005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1064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7175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1332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3520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1947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00" y="1479142"/>
            <a:ext cx="3718515" cy="1089887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641212"/>
              </p:ext>
            </p:extLst>
          </p:nvPr>
        </p:nvGraphicFramePr>
        <p:xfrm>
          <a:off x="1814286" y="3264331"/>
          <a:ext cx="7236731" cy="245473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{1E171933-4619-4E11-9A3F-F7608DF75F80}</a:tableStyleId>
              </a:tblPr>
              <a:tblGrid>
                <a:gridCol w="565981"/>
                <a:gridCol w="388881"/>
                <a:gridCol w="550485"/>
                <a:gridCol w="577787"/>
                <a:gridCol w="723895"/>
                <a:gridCol w="765217"/>
                <a:gridCol w="563766"/>
                <a:gridCol w="580739"/>
                <a:gridCol w="948221"/>
                <a:gridCol w="1571759"/>
              </a:tblGrid>
              <a:tr h="455616">
                <a:tc gridSpan="10">
                  <a:txBody>
                    <a:bodyPr/>
                    <a:lstStyle/>
                    <a:p>
                      <a:pPr marL="989965" marR="2032000" algn="ctr">
                        <a:lnSpc>
                          <a:spcPts val="135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                </a:t>
                      </a:r>
                      <a:endParaRPr lang="en-US" sz="1000" dirty="0" smtClean="0">
                        <a:effectLst/>
                      </a:endParaRPr>
                    </a:p>
                    <a:p>
                      <a:pPr marL="989965" marR="2032000" algn="ctr">
                        <a:lnSpc>
                          <a:spcPts val="135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          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Shear reinforcement for beam</a:t>
                      </a:r>
                      <a:endParaRPr lang="en-GB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849">
                <a:tc gridSpan="10">
                  <a:txBody>
                    <a:bodyPr/>
                    <a:lstStyle/>
                    <a:p>
                      <a:pPr marR="2030730" indent="-90170" algn="ctr">
                        <a:lnSpc>
                          <a:spcPts val="1350"/>
                        </a:lnSpc>
                        <a:spcBef>
                          <a:spcPts val="365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                                 </a:t>
                      </a:r>
                    </a:p>
                    <a:p>
                      <a:pPr marR="2030730" indent="-90170" algn="ctr">
                        <a:lnSpc>
                          <a:spcPts val="1350"/>
                        </a:lnSpc>
                        <a:spcBef>
                          <a:spcPts val="365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                              1000*400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67790"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953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953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953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Av/s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At/s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1435" indent="-90170" algn="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1435" indent="-90170" algn="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1435" indent="-90170" algn="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Av+t/s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0800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800" indent="-90170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2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Av+t</a:t>
                      </a:r>
                      <a:r>
                        <a:rPr lang="en-US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/s</a:t>
                      </a: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953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0800" indent="-90170" algn="ctr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800" indent="-90170" algn="ctr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adjusted (Av+t/s)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9065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390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390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 ,</a:t>
                      </a:r>
                      <a:endParaRPr lang="en-GB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4097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</a:t>
                      </a:r>
                      <a:r>
                        <a:rPr lang="en-US" sz="12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Av+t</a:t>
                      </a: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7175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7175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7175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max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2070" indent="-90170" algn="ctr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2070" indent="-90170" algn="ctr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2070" algn="l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adjusted  S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final s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928">
                <a:tc>
                  <a:txBody>
                    <a:bodyPr/>
                    <a:lstStyle/>
                    <a:p>
                      <a:pPr marR="4953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0800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12,(2*78.5)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2400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-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0165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2Ø10/200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34096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FFB9BB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FF7C80"/>
          </a:solidFill>
          <a:ln>
            <a:solidFill>
              <a:srgbClr val="FF4347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30861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Design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ounded Rectangle 11"/>
          <p:cNvSpPr>
            <a:spLocks/>
          </p:cNvSpPr>
          <p:nvPr/>
        </p:nvSpPr>
        <p:spPr>
          <a:xfrm rot="4525209">
            <a:off x="5443785" y="4561368"/>
            <a:ext cx="583522" cy="13305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056" y="1892463"/>
            <a:ext cx="5744716" cy="47131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9436010">
            <a:off x="5889709" y="5035341"/>
            <a:ext cx="1401452" cy="43110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95307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515216"/>
              </p:ext>
            </p:extLst>
          </p:nvPr>
        </p:nvGraphicFramePr>
        <p:xfrm>
          <a:off x="2180798" y="3084581"/>
          <a:ext cx="7123555" cy="34250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{17292A2E-F333-43FB-9621-5CBBE7FDCDCB}</a:tableStyleId>
              </a:tblPr>
              <a:tblGrid>
                <a:gridCol w="2191646"/>
                <a:gridCol w="853509"/>
                <a:gridCol w="1230860"/>
                <a:gridCol w="1127347"/>
                <a:gridCol w="923145"/>
                <a:gridCol w="797048"/>
              </a:tblGrid>
              <a:tr h="479631">
                <a:tc gridSpan="6">
                  <a:txBody>
                    <a:bodyPr/>
                    <a:lstStyle/>
                    <a:p>
                      <a:pPr marL="1548130" algn="l">
                        <a:lnSpc>
                          <a:spcPts val="135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548130" algn="l">
                        <a:lnSpc>
                          <a:spcPts val="135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             Longitudinal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bar for beam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79631">
                <a:tc gridSpan="6">
                  <a:txBody>
                    <a:bodyPr/>
                    <a:lstStyle/>
                    <a:p>
                      <a:pPr marL="2072640" marR="2072640" algn="ctr">
                        <a:lnSpc>
                          <a:spcPts val="135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072640" marR="2072640" algn="ctr">
                        <a:lnSpc>
                          <a:spcPts val="135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1000*400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41986">
                <a:tc>
                  <a:txBody>
                    <a:bodyPr/>
                    <a:lstStyle/>
                    <a:p>
                      <a:pPr marL="86995" marR="84455" algn="ctr">
                        <a:lnSpc>
                          <a:spcPts val="1350"/>
                        </a:lnSpc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6995" marR="84455" algn="ctr">
                        <a:lnSpc>
                          <a:spcPts val="1350"/>
                        </a:lnSpc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89535" indent="13716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7945" marR="89535" indent="13716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(mm</a:t>
                      </a:r>
                      <a:r>
                        <a:rPr lang="en-US" sz="1400" b="1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935" marR="107315" algn="ctr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4935" marR="107315" algn="ctr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lang="en-GB" sz="12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9860" marR="10731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(torsion)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indent="12446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6995" indent="12446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area steel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1935" algn="l">
                        <a:lnSpc>
                          <a:spcPts val="1350"/>
                        </a:lnSpc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41935" algn="l">
                        <a:lnSpc>
                          <a:spcPts val="1350"/>
                        </a:lnSpc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4620" marR="52705" indent="-6604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34620" marR="52705" indent="-66040" algn="l">
                        <a:lnSpc>
                          <a:spcPts val="135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of bars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43">
                <a:tc>
                  <a:txBody>
                    <a:bodyPr/>
                    <a:lstStyle/>
                    <a:p>
                      <a:pPr marL="88265" marR="8318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8265" marR="8318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Top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steel in right</a:t>
                      </a:r>
                      <a:endParaRPr lang="en-GB" sz="12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8265" marR="8255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side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7005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7005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7175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57175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1332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7965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3520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3520" algn="l">
                        <a:lnSpc>
                          <a:spcPts val="135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992">
                <a:tc>
                  <a:txBody>
                    <a:bodyPr/>
                    <a:lstStyle/>
                    <a:p>
                      <a:pPr marL="88265" marR="84455" algn="ctr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8265" marR="84455" algn="ctr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Top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steel in left side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7005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7005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7175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57175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1332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7965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3520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3520" algn="l">
                        <a:lnSpc>
                          <a:spcPts val="135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992">
                <a:tc>
                  <a:txBody>
                    <a:bodyPr/>
                    <a:lstStyle/>
                    <a:p>
                      <a:pPr marL="87630" marR="84455" algn="ctr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7630" marR="84455" algn="ctr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Bottom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steel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7005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7005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algn="ctr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7175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57175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1332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7965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3520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3520" algn="l">
                        <a:lnSpc>
                          <a:spcPts val="135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102" y="856343"/>
            <a:ext cx="2528488" cy="196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455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251604"/>
              </p:ext>
            </p:extLst>
          </p:nvPr>
        </p:nvGraphicFramePr>
        <p:xfrm>
          <a:off x="1814286" y="3264331"/>
          <a:ext cx="7236731" cy="245473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{1E171933-4619-4E11-9A3F-F7608DF75F80}</a:tableStyleId>
              </a:tblPr>
              <a:tblGrid>
                <a:gridCol w="565981"/>
                <a:gridCol w="388881"/>
                <a:gridCol w="550485"/>
                <a:gridCol w="577787"/>
                <a:gridCol w="723895"/>
                <a:gridCol w="765217"/>
                <a:gridCol w="563766"/>
                <a:gridCol w="580739"/>
                <a:gridCol w="948221"/>
                <a:gridCol w="1571759"/>
              </a:tblGrid>
              <a:tr h="455616">
                <a:tc gridSpan="10">
                  <a:txBody>
                    <a:bodyPr/>
                    <a:lstStyle/>
                    <a:p>
                      <a:pPr marL="989965" marR="2032000" algn="ctr">
                        <a:lnSpc>
                          <a:spcPts val="135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                </a:t>
                      </a:r>
                      <a:endParaRPr lang="en-US" sz="1000" dirty="0" smtClean="0">
                        <a:effectLst/>
                      </a:endParaRPr>
                    </a:p>
                    <a:p>
                      <a:pPr marL="989965" marR="2032000" algn="ctr">
                        <a:lnSpc>
                          <a:spcPts val="135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          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Shear reinforcement for beam</a:t>
                      </a:r>
                      <a:endParaRPr lang="en-GB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849">
                <a:tc gridSpan="10">
                  <a:txBody>
                    <a:bodyPr/>
                    <a:lstStyle/>
                    <a:p>
                      <a:pPr marR="2030730" indent="-90170" algn="ctr">
                        <a:lnSpc>
                          <a:spcPts val="1350"/>
                        </a:lnSpc>
                        <a:spcBef>
                          <a:spcPts val="365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                                 </a:t>
                      </a:r>
                    </a:p>
                    <a:p>
                      <a:pPr marR="2030730" indent="-90170" algn="ctr">
                        <a:lnSpc>
                          <a:spcPts val="1350"/>
                        </a:lnSpc>
                        <a:spcBef>
                          <a:spcPts val="365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                              1000*400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67790"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953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953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953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Av/s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At/s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1435" indent="-90170" algn="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1435" indent="-90170" algn="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1435" indent="-90170" algn="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Av+t/s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0800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800" indent="-90170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1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Av+t</a:t>
                      </a:r>
                      <a:r>
                        <a:rPr lang="en-US" sz="11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/s</a:t>
                      </a: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953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0800" indent="-90170" algn="ctr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800" indent="-90170" algn="ctr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adjusted (Av+t/s)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9065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390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390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 ,</a:t>
                      </a:r>
                      <a:endParaRPr lang="en-GB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40970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</a:t>
                      </a:r>
                      <a:r>
                        <a:rPr lang="en-US" sz="11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Av+t</a:t>
                      </a:r>
                      <a:r>
                        <a:rPr lang="en-US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7175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7175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7175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max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2070" indent="-90170" algn="ctr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2070" indent="-90170" algn="ctr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2070" algn="l">
                        <a:lnSpc>
                          <a:spcPts val="1350"/>
                        </a:lnSpc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adjusted  S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final s</a:t>
                      </a:r>
                      <a:endParaRPr lang="en-GB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928">
                <a:tc>
                  <a:txBody>
                    <a:bodyPr/>
                    <a:lstStyle/>
                    <a:p>
                      <a:pPr marR="4953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953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0800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800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en-US" sz="1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,(2*78.5)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2400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-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endParaRPr lang="en-GB" sz="16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R="71755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GB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0165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50165" indent="-90170" algn="ctr">
                        <a:lnSpc>
                          <a:spcPts val="135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2Ø10/200</a:t>
                      </a:r>
                      <a:endParaRPr lang="en-GB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987" y="808264"/>
            <a:ext cx="2460728" cy="218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4998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 descr="2014-02-13-15.02.43 (1).jpg"/>
          <p:cNvPicPr/>
          <p:nvPr/>
        </p:nvPicPr>
        <p:blipFill>
          <a:blip r:embed="rId2" cstate="print"/>
          <a:srcRect t="5901"/>
          <a:stretch>
            <a:fillRect/>
          </a:stretch>
        </p:blipFill>
        <p:spPr>
          <a:xfrm>
            <a:off x="2546252" y="0"/>
            <a:ext cx="755435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0428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CC6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47FFA3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9397" y="1275487"/>
            <a:ext cx="4376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23506" y="2026927"/>
            <a:ext cx="6544166" cy="400110"/>
            <a:chOff x="666259" y="2290487"/>
            <a:chExt cx="6544166" cy="377677"/>
          </a:xfrm>
        </p:grpSpPr>
        <p:sp>
          <p:nvSpPr>
            <p:cNvPr id="12" name="Regular Pentagon 11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003">
              <a:schemeClr val="dk2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Slenderness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82252" y="295982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 </a:t>
            </a:r>
            <a:r>
              <a:rPr lang="en-GB" dirty="0"/>
              <a:t>Axial force in column=520.95kN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M22=2.7396kN.m</a:t>
            </a:r>
            <a:endParaRPr lang="en-GB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M33=14.1709kN.m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956093" y="2398526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KL/r where :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L : length of column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R : radius of gyration =0.3*h for rectangular column 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K : stiffness coefficient</a:t>
            </a: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R=0.3 X h = 0.3 X 0.4 = 0.12 m , L = 3.38 , K = 1</a:t>
            </a: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KL/r = 1 X 3.38/ 0.12 = 28  should be less than 34− 12 M11/M22   </a:t>
            </a: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34− 12 M11=   31.68 &gt; 28 , </a:t>
            </a:r>
            <a:r>
              <a:rPr lang="en-GB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 is a short column</a:t>
            </a:r>
            <a:endParaRPr lang="en-GB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    M22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Chevron 19"/>
          <p:cNvSpPr/>
          <p:nvPr/>
        </p:nvSpPr>
        <p:spPr>
          <a:xfrm rot="1104077">
            <a:off x="3764942" y="3492450"/>
            <a:ext cx="600075" cy="857250"/>
          </a:xfrm>
          <a:prstGeom prst="chevron">
            <a:avLst/>
          </a:prstGeom>
        </p:spPr>
        <p:style>
          <a:lnRef idx="3">
            <a:schemeClr val="lt1"/>
          </a:lnRef>
          <a:fillRef idx="1003">
            <a:schemeClr val="dk2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747657" y="5442857"/>
            <a:ext cx="348343" cy="145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960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CC6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47FFA3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94817" y="1277407"/>
            <a:ext cx="4376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 Reinforcement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65" y="2269992"/>
            <a:ext cx="4565848" cy="40411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713" y="2269992"/>
            <a:ext cx="5220601" cy="404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07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670338019"/>
              </p:ext>
            </p:extLst>
          </p:nvPr>
        </p:nvGraphicFramePr>
        <p:xfrm>
          <a:off x="2485292" y="140677"/>
          <a:ext cx="7010400" cy="658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61586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709958" y="182687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for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Punching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27189" y="2534920"/>
            <a:ext cx="416664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displacement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foundation is10mm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displacement of the footings joints is shown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approximant equal 10mm… ok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gular Pentagon 15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صورة 166" descr="https://scontent.fjrs3-1.fna.fbcdn.net/v/t1.15752-9/48277820_972532442955674_8180598524786769920_n.png?_nc_cat=104&amp;_nc_ht=scontent.fjrs3-1.fna&amp;oh=6bfd301f29ff8d68ab8c723b36063f08&amp;oe=5CA9DB7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0" t="9975" r="8277" b="22132"/>
          <a:stretch/>
        </p:blipFill>
        <p:spPr bwMode="auto">
          <a:xfrm>
            <a:off x="4966652" y="2106295"/>
            <a:ext cx="7094719" cy="416387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53248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5406" y="182215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soil pressure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27188" y="2534920"/>
                <a:ext cx="4612457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Bearing capacity of the soil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𝑎𝑙𝑙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340kN/m</a:t>
                </a:r>
                <a:r>
                  <a:rPr lang="en-US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maximum stress is shown in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figure and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less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than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340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kN/m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89</m:t>
                      </m:r>
                      <m:r>
                        <m:rPr>
                          <m:nor/>
                        </m:rP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m:rPr>
                          <m:nor/>
                        </m:rP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US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𝑎𝑙𝑙𝑜𝑤𝑎𝑏𝑙𝑒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OK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88" y="2534920"/>
                <a:ext cx="4612457" cy="1754326"/>
              </a:xfrm>
              <a:prstGeom prst="rect">
                <a:avLst/>
              </a:prstGeom>
              <a:blipFill rotWithShape="1">
                <a:blip r:embed="rId2"/>
                <a:stretch>
                  <a:fillRect l="-1190" r="-1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gular Pentagon 15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صورة 165" descr="https://scontent.fjrs3-1.fna.fbcdn.net/v/t1.15752-9/48362142_915356382007121_5345384411040841728_n.png?_nc_cat=102&amp;_nc_ht=scontent.fjrs3-1.fna&amp;oh=df2117c7cae8e11f680e35734dc16b6d&amp;oe=5CA0285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0" t="9726" r="1544" b="20135"/>
          <a:stretch/>
        </p:blipFill>
        <p:spPr bwMode="auto">
          <a:xfrm>
            <a:off x="5324050" y="1702892"/>
            <a:ext cx="6403493" cy="460767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896175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gular Pentagon 15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584964"/>
              </p:ext>
            </p:extLst>
          </p:nvPr>
        </p:nvGraphicFramePr>
        <p:xfrm>
          <a:off x="1252497" y="2031999"/>
          <a:ext cx="9052646" cy="4224435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862831"/>
                <a:gridCol w="1749909"/>
                <a:gridCol w="982051"/>
                <a:gridCol w="1310410"/>
                <a:gridCol w="2118682"/>
                <a:gridCol w="2028763"/>
              </a:tblGrid>
              <a:tr h="7852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Dimensions  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m*m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Depth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Thickness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Reinforcement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Reinforcement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0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F1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3.5*3.5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mm/20cm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mm/20cm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0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3*3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mm/25cm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mm/25cm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0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F3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3*3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mm/16cm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mm/20cm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9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2*2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mm/30cm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mm/30cm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0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F5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2*2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370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mm/30cm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Ø16 mm/30cm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1796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5406" y="1822151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for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soil pressure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27188" y="2534920"/>
                <a:ext cx="4612457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Bearing capacity of the soil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𝑎𝑙𝑙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340kN/m</a:t>
                </a:r>
                <a:r>
                  <a:rPr lang="en-US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maximum stress is shown in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figure and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less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than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340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kN/m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latin typeface="Cambria Math"/>
                        </a:rPr>
                        <m:t>3</m:t>
                      </m:r>
                      <m:r>
                        <a:rPr lang="en-GB" b="0" i="1" smtClean="0">
                          <a:latin typeface="Cambria Math"/>
                        </a:rPr>
                        <m:t>15</m:t>
                      </m:r>
                      <m:r>
                        <m:rPr>
                          <m:nor/>
                        </m:rP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m:rPr>
                          <m:nor/>
                        </m:rP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US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𝑎𝑙𝑙𝑜𝑤𝑎𝑏𝑙𝑒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OK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88" y="2534920"/>
                <a:ext cx="4612457" cy="1754326"/>
              </a:xfrm>
              <a:prstGeom prst="rect">
                <a:avLst/>
              </a:prstGeom>
              <a:blipFill rotWithShape="1">
                <a:blip r:embed="rId2"/>
                <a:stretch>
                  <a:fillRect l="-1190" r="-1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685406" y="1012972"/>
            <a:ext cx="4537044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gular Pentagon 15"/>
          <p:cNvSpPr/>
          <p:nvPr/>
        </p:nvSpPr>
        <p:spPr>
          <a:xfrm>
            <a:off x="327189" y="491629"/>
            <a:ext cx="963890" cy="1046376"/>
          </a:xfrm>
          <a:prstGeom prst="pentagon">
            <a:avLst/>
          </a:prstGeom>
          <a:solidFill>
            <a:srgbClr val="F2992E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52497" y="1013878"/>
            <a:ext cx="30856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صورة 33" descr="https://scontent.fjrs3-1.fna.fbcdn.net/v/t1.15752-9/48362852_362639284298126_2492548574760402944_n.png?_nc_cat=106&amp;_nc_ht=scontent.fjrs3-1.fna&amp;oh=91fdeeaf69933b11936572085dc7d6da&amp;oe=5CA5B634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24" t="9726" r="1122" b="9419"/>
          <a:stretch/>
        </p:blipFill>
        <p:spPr bwMode="auto">
          <a:xfrm>
            <a:off x="5097899" y="2022207"/>
            <a:ext cx="6745758" cy="462692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688864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454092837"/>
              </p:ext>
            </p:extLst>
          </p:nvPr>
        </p:nvGraphicFramePr>
        <p:xfrm>
          <a:off x="2485292" y="140677"/>
          <a:ext cx="7010400" cy="658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3065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09600" y="210434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thickness of stair slab is assumed based on ACI 318-11 ,which equal 150 mm (landing and flight)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09600" y="3474760"/>
                <a:ext cx="6096000" cy="209288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sz="2000" b="1" dirty="0"/>
                  <a:t>Loads:</a:t>
                </a:r>
              </a:p>
              <a:p>
                <a:pPr lvl="0"/>
                <a:endParaRPr lang="en-US" sz="2000" b="1" dirty="0"/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own weight of stairs = 3.75 K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N/m2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lvl="0"/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Live load (LL) = 5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KN/m2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lvl="0"/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Superimposed dead live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00"/>
                            </a:solidFill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00"/>
                            </a:solidFill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SD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 =~ 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3.5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N/m2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474760"/>
                <a:ext cx="6096000" cy="2092881"/>
              </a:xfrm>
              <a:prstGeom prst="rect">
                <a:avLst/>
              </a:prstGeom>
              <a:blipFill rotWithShape="1">
                <a:blip r:embed="rId3"/>
                <a:stretch>
                  <a:fillRect l="-1000" t="-1458" b="-37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219187" y="3484486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Terminator 10"/>
          <p:cNvSpPr/>
          <p:nvPr/>
        </p:nvSpPr>
        <p:spPr>
          <a:xfrm>
            <a:off x="0" y="3910410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6976" y="1339083"/>
            <a:ext cx="1561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Slab Thickness</a:t>
            </a:r>
            <a:endParaRPr lang="en-US" b="1" dirty="0"/>
          </a:p>
        </p:txBody>
      </p:sp>
      <p:sp>
        <p:nvSpPr>
          <p:cNvPr id="12" name="Oval 11"/>
          <p:cNvSpPr/>
          <p:nvPr/>
        </p:nvSpPr>
        <p:spPr>
          <a:xfrm>
            <a:off x="251381" y="1372657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owchart: Terminator 12"/>
          <p:cNvSpPr/>
          <p:nvPr/>
        </p:nvSpPr>
        <p:spPr>
          <a:xfrm>
            <a:off x="0" y="1755458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96"/>
          <a:stretch>
            <a:fillRect/>
          </a:stretch>
        </p:blipFill>
        <p:spPr>
          <a:xfrm>
            <a:off x="6705599" y="2427514"/>
            <a:ext cx="5007429" cy="288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5320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467692" y="1153828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for Deflection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648667" y="1963395"/>
            <a:ext cx="39523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A𝑙𝑙𝑎𝑤𝑎𝑏𝑙𝑒 𝐿𝑜𝑛𝑔 𝑡𝑒𝑟𝑚 deflection, ∆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𝐿/ 240≤ 12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mm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The long term deflection from SAP found approximately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0.23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which means that is smaller than the allowable deflection</a:t>
            </a:r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514" y="1553938"/>
            <a:ext cx="6879772" cy="4382642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Oval 14"/>
          <p:cNvSpPr/>
          <p:nvPr/>
        </p:nvSpPr>
        <p:spPr>
          <a:xfrm>
            <a:off x="2624848" y="4704039"/>
            <a:ext cx="1828800" cy="1828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655031" y="5411273"/>
            <a:ext cx="16385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So, Its OK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65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67000" y="-4632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urved Connector 4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0234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6" name="Diagram 5"/>
          <p:cNvGraphicFramePr/>
          <p:nvPr>
            <p:extLst>
              <p:ext uri="{D42A27DB-BD31-4B8C-83A1-F6EECF244321}">
                <p14:modId xmlns:p14="http://schemas.microsoft.com/office/powerpoint/2010/main" val="3817869429"/>
              </p:ext>
            </p:extLst>
          </p:nvPr>
        </p:nvGraphicFramePr>
        <p:xfrm>
          <a:off x="2114844" y="762000"/>
          <a:ext cx="8153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59416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337063" y="1153828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for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shear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Picture 1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" t="21140" r="28142" b="12766"/>
          <a:stretch/>
        </p:blipFill>
        <p:spPr bwMode="auto">
          <a:xfrm>
            <a:off x="5776685" y="2280466"/>
            <a:ext cx="5881279" cy="367039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77230" y="2077266"/>
                <a:ext cx="3555999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>
                        <a:solidFill>
                          <a:srgbClr val="000000"/>
                        </a:solidFill>
                        <a:latin typeface="Cambria Math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ɸ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V</a:t>
                </a:r>
                <a:r>
                  <a:rPr lang="en-US" sz="1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72.8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kN</a:t>
                </a:r>
              </a:p>
              <a:p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Vu</a:t>
                </a:r>
                <a:r>
                  <a:rPr lang="en-US" sz="1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13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and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Vu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23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=19&amp; 23.2kN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respectively.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000000"/>
                        </a:solidFill>
                        <a:latin typeface="Cambria Math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Vu</m:t>
                    </m:r>
                    <m:r>
                      <a:rPr lang="en-US">
                        <a:solidFill>
                          <a:srgbClr val="000000"/>
                        </a:solidFill>
                        <a:latin typeface="Cambria Math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&lt; ɸ</m:t>
                    </m:r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00"/>
                            </a:solidFill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00"/>
                            </a:solidFill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c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30" y="2077266"/>
                <a:ext cx="3555999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1027" t="-1736"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1657102" y="4243139"/>
            <a:ext cx="3424238" cy="3436465"/>
            <a:chOff x="-71438" y="1022347"/>
            <a:chExt cx="3424238" cy="3436465"/>
          </a:xfrm>
        </p:grpSpPr>
        <p:sp>
          <p:nvSpPr>
            <p:cNvPr id="22" name="Chevron 21"/>
            <p:cNvSpPr/>
            <p:nvPr/>
          </p:nvSpPr>
          <p:spPr>
            <a:xfrm rot="1104077">
              <a:off x="-39140" y="1022347"/>
              <a:ext cx="600075" cy="857250"/>
            </a:xfrm>
            <a:prstGeom prst="chevron">
              <a:avLst/>
            </a:prstGeom>
            <a:solidFill>
              <a:srgbClr val="F2992E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-71438" y="4000738"/>
              <a:ext cx="3424238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algn="ctr">
                <a:lnSpc>
                  <a:spcPct val="150000"/>
                </a:lnSpc>
                <a:spcAft>
                  <a:spcPts val="0"/>
                </a:spcAft>
              </a:pPr>
              <a:endPara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2538452" y="4708441"/>
            <a:ext cx="2847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So, The slab thickness is OK</a:t>
            </a:r>
          </a:p>
        </p:txBody>
      </p:sp>
    </p:spTree>
    <p:extLst>
      <p:ext uri="{BB962C8B-B14F-4D97-AF65-F5344CB8AC3E}">
        <p14:creationId xmlns:p14="http://schemas.microsoft.com/office/powerpoint/2010/main" val="1073065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467692" y="1153828"/>
            <a:ext cx="6544166" cy="400110"/>
            <a:chOff x="666259" y="2290487"/>
            <a:chExt cx="6544166" cy="377677"/>
          </a:xfrm>
        </p:grpSpPr>
        <p:sp>
          <p:nvSpPr>
            <p:cNvPr id="3" name="Regular Pentagon 2"/>
            <p:cNvSpPr/>
            <p:nvPr/>
          </p:nvSpPr>
          <p:spPr>
            <a:xfrm>
              <a:off x="666259" y="2317401"/>
              <a:ext cx="361950" cy="323850"/>
            </a:xfrm>
            <a:prstGeom prst="pentagon">
              <a:avLst/>
            </a:prstGeom>
            <a:solidFill>
              <a:srgbClr val="F2992E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114425" y="2290487"/>
              <a:ext cx="6096000" cy="377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000" b="1" dirty="0">
                  <a:ln w="3175" cmpd="sng">
                    <a:noFill/>
                  </a:ln>
                  <a:latin typeface="Cambria" panose="02040503050406030204" pitchFamily="18" charset="0"/>
                </a:rPr>
                <a:t>Design for flexural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7190737"/>
                  </p:ext>
                </p:extLst>
              </p:nvPr>
            </p:nvGraphicFramePr>
            <p:xfrm>
              <a:off x="1756230" y="2590963"/>
              <a:ext cx="9419770" cy="3780409"/>
            </p:xfrm>
            <a:graphic>
              <a:graphicData uri="http://schemas.openxmlformats.org/drawingml/2006/table">
                <a:tbl>
                  <a:tblPr firstRow="1" firstCol="1" bandRow="1">
                    <a:tableStyleId>{2A488322-F2BA-4B5B-9748-0D474271808F}</a:tableStyleId>
                  </a:tblPr>
                  <a:tblGrid>
                    <a:gridCol w="1938141"/>
                    <a:gridCol w="1458201"/>
                    <a:gridCol w="1016000"/>
                    <a:gridCol w="1435675"/>
                    <a:gridCol w="1089811"/>
                    <a:gridCol w="2481942"/>
                  </a:tblGrid>
                  <a:tr h="640080">
                    <a:tc gridSpan="6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            TABLE</a:t>
                          </a:r>
                          <a:r>
                            <a:rPr lang="en-US" sz="2400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  Flexural </a:t>
                          </a:r>
                          <a:endParaRPr lang="en-US" sz="24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BCC9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7749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r>
                            <a:rPr lang="en-US" sz="20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Slab Name</a:t>
                          </a:r>
                          <a:endParaRPr lang="en-US" sz="20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BC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Mu max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(KN.m) </a:t>
                          </a:r>
                          <a:endParaRPr lang="en-US" sz="20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mm2</a:t>
                          </a:r>
                          <a:endParaRPr lang="en-US" sz="20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As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min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mm</a:t>
                          </a: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sz="2000" b="0" dirty="0" smtClean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mm2</a:t>
                          </a:r>
                          <a:endParaRPr lang="en-US" sz="2000" b="0" dirty="0" smtClean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2000" b="0" dirty="0" smtClean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Reinforcement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9619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For landing</a:t>
                          </a:r>
                          <a:endParaRPr lang="en-US" sz="20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BC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   4.25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108.2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270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270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4ɸ12/m in two          direction)</a:t>
                          </a:r>
                          <a:endParaRPr lang="en-GB" sz="18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en-US" sz="18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  <a:endParaRPr lang="en-GB" sz="18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b="1" u="none" dirty="0" smtClean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For Flight</a:t>
                          </a:r>
                          <a:endParaRPr lang="en-US" sz="2000" u="none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BC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1.61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38.5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270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270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4ɸ12/m in two direction)</a:t>
                          </a:r>
                        </a:p>
                        <a:p>
                          <a:endParaRPr lang="en-GB" dirty="0" smtClean="0"/>
                        </a:p>
                        <a:p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4077190737"/>
                  </p:ext>
                </p:extLst>
              </p:nvPr>
            </p:nvGraphicFramePr>
            <p:xfrm>
              <a:off x="1756230" y="2590963"/>
              <a:ext cx="9419770" cy="3758375"/>
            </p:xfrm>
            <a:graphic>
              <a:graphicData uri="http://schemas.openxmlformats.org/drawingml/2006/table">
                <a:tbl>
                  <a:tblPr firstRow="1" firstCol="1" bandRow="1">
                    <a:tableStyleId>{2A488322-F2BA-4B5B-9748-0D474271808F}</a:tableStyleId>
                  </a:tblPr>
                  <a:tblGrid>
                    <a:gridCol w="1938141"/>
                    <a:gridCol w="1458201"/>
                    <a:gridCol w="1016000"/>
                    <a:gridCol w="1435675"/>
                    <a:gridCol w="1089811"/>
                    <a:gridCol w="2481942"/>
                  </a:tblGrid>
                  <a:tr h="640080">
                    <a:tc gridSpan="6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            TABLE</a:t>
                          </a:r>
                          <a:r>
                            <a:rPr lang="en-US" sz="2400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  Flexural </a:t>
                          </a:r>
                          <a:endParaRPr lang="en-US" sz="24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BCC9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92373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r>
                            <a:rPr lang="en-US" sz="20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Slab Name</a:t>
                          </a:r>
                          <a:endParaRPr lang="en-US" sz="20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BC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Mu max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(KN.m) </a:t>
                          </a:r>
                          <a:endParaRPr lang="en-US" sz="20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mm2</a:t>
                          </a:r>
                          <a:endParaRPr lang="en-US" sz="20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8085" t="-69079" r="-249787" b="-23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mm2</a:t>
                          </a:r>
                          <a:endParaRPr lang="en-US" sz="2000" b="0" dirty="0" smtClean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2000" b="0" dirty="0" smtClean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Reinforcement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For landing</a:t>
                          </a:r>
                          <a:endParaRPr lang="en-US" sz="20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BC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   4.25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108.2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270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270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4ɸ12/m in two          direction)</a:t>
                          </a:r>
                          <a:endParaRPr lang="en-GB" sz="18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en-US" sz="18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  <a:endParaRPr lang="en-GB" sz="18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b="1" u="none" dirty="0" smtClean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For Flight</a:t>
                          </a:r>
                          <a:endParaRPr lang="en-US" sz="2000" u="none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BC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1.61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38.5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270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270</a:t>
                          </a:r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4ɸ12/m in two direction)</a:t>
                          </a:r>
                        </a:p>
                        <a:p>
                          <a:endParaRPr lang="en-GB" dirty="0" smtClean="0"/>
                        </a:p>
                        <a:p>
                          <a:endParaRPr lang="en-GB" dirty="0"/>
                        </a:p>
                      </a:txBody>
                      <a:tcPr marL="138164" marR="13816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312235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51380" y="2104349"/>
            <a:ext cx="68751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thickness of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Dom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slab is assumed 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 be equal 120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mm </a:t>
            </a:r>
          </a:p>
        </p:txBody>
      </p:sp>
      <p:sp>
        <p:nvSpPr>
          <p:cNvPr id="7" name="Rectangle 6"/>
          <p:cNvSpPr/>
          <p:nvPr/>
        </p:nvSpPr>
        <p:spPr>
          <a:xfrm>
            <a:off x="62032" y="3773289"/>
            <a:ext cx="609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en-US" sz="2000" b="1" dirty="0"/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The own weight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of Dom = 3 KN/m2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lvl="0"/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Live load (LL) =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1.5 KN/m2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lvl="0"/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19187" y="3118289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Terminator 10"/>
          <p:cNvSpPr/>
          <p:nvPr/>
        </p:nvSpPr>
        <p:spPr>
          <a:xfrm>
            <a:off x="62032" y="3539607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6976" y="1339083"/>
            <a:ext cx="1561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Slab Thickness</a:t>
            </a:r>
            <a:endParaRPr lang="en-US" b="1" dirty="0"/>
          </a:p>
        </p:txBody>
      </p:sp>
      <p:sp>
        <p:nvSpPr>
          <p:cNvPr id="12" name="Oval 11"/>
          <p:cNvSpPr/>
          <p:nvPr/>
        </p:nvSpPr>
        <p:spPr>
          <a:xfrm>
            <a:off x="251381" y="1372657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owchart: Terminator 12"/>
          <p:cNvSpPr/>
          <p:nvPr/>
        </p:nvSpPr>
        <p:spPr>
          <a:xfrm>
            <a:off x="0" y="1755458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92546" y="3118289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Loads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307465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06976" y="1339083"/>
            <a:ext cx="1503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Calculation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2" name="Oval 11"/>
          <p:cNvSpPr/>
          <p:nvPr/>
        </p:nvSpPr>
        <p:spPr>
          <a:xfrm>
            <a:off x="251381" y="1372657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owchart: Terminator 12"/>
          <p:cNvSpPr/>
          <p:nvPr/>
        </p:nvSpPr>
        <p:spPr>
          <a:xfrm>
            <a:off x="0" y="1755458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449201"/>
              </p:ext>
            </p:extLst>
          </p:nvPr>
        </p:nvGraphicFramePr>
        <p:xfrm>
          <a:off x="2039814" y="2953821"/>
          <a:ext cx="6217920" cy="2526774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194560"/>
                <a:gridCol w="2011680"/>
                <a:gridCol w="2011680"/>
              </a:tblGrid>
              <a:tr h="64008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660033"/>
                          </a:solidFill>
                          <a:effectLst/>
                        </a:rPr>
                        <a:t>                       TABLE: Gravity</a:t>
                      </a:r>
                      <a:r>
                        <a:rPr lang="en-US" sz="2400" baseline="0" dirty="0" smtClean="0">
                          <a:solidFill>
                            <a:srgbClr val="660033"/>
                          </a:solidFill>
                          <a:effectLst/>
                        </a:rPr>
                        <a:t> Projection</a:t>
                      </a:r>
                      <a:endParaRPr lang="en-US" sz="2400" b="0" dirty="0">
                        <a:solidFill>
                          <a:srgbClr val="6600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94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rgbClr val="660033"/>
                          </a:solidFill>
                          <a:effectLst/>
                        </a:rPr>
                        <a:t>∅ </a:t>
                      </a:r>
                      <a:endParaRPr lang="en-US" sz="2400" b="0" kern="1200" dirty="0">
                        <a:solidFill>
                          <a:srgbClr val="660033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N∅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N</a:t>
                      </a:r>
                      <a:r>
                        <a:rPr lang="el-GR" sz="2000" dirty="0" smtClean="0">
                          <a:effectLst/>
                        </a:rPr>
                        <a:t>ϴ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rgbClr val="660033"/>
                          </a:solidFill>
                          <a:effectLst/>
                        </a:rPr>
                        <a:t>0</a:t>
                      </a:r>
                      <a:endParaRPr lang="en-US" sz="2400" b="0" kern="1200" dirty="0">
                        <a:solidFill>
                          <a:srgbClr val="660033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-11.595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-11.6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rgbClr val="660033"/>
                          </a:solidFill>
                          <a:effectLst/>
                        </a:rPr>
                        <a:t>79.47</a:t>
                      </a:r>
                      <a:endParaRPr lang="en-US" sz="2400" b="0" kern="1200" dirty="0">
                        <a:solidFill>
                          <a:srgbClr val="660033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-19.6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-15.36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48685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06976" y="1339083"/>
            <a:ext cx="1503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Calculation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2" name="Oval 11"/>
          <p:cNvSpPr/>
          <p:nvPr/>
        </p:nvSpPr>
        <p:spPr>
          <a:xfrm>
            <a:off x="251381" y="1372657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owchart: Terminator 12"/>
          <p:cNvSpPr/>
          <p:nvPr/>
        </p:nvSpPr>
        <p:spPr>
          <a:xfrm>
            <a:off x="0" y="1755458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143637"/>
              </p:ext>
            </p:extLst>
          </p:nvPr>
        </p:nvGraphicFramePr>
        <p:xfrm>
          <a:off x="2039814" y="2953821"/>
          <a:ext cx="6217920" cy="1978134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194560"/>
                <a:gridCol w="2011680"/>
                <a:gridCol w="2011680"/>
              </a:tblGrid>
              <a:tr h="64008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660033"/>
                          </a:solidFill>
                          <a:effectLst/>
                        </a:rPr>
                        <a:t>                       TABLE: Live </a:t>
                      </a:r>
                      <a:r>
                        <a:rPr lang="en-US" sz="2400" baseline="0" dirty="0" smtClean="0">
                          <a:solidFill>
                            <a:srgbClr val="660033"/>
                          </a:solidFill>
                          <a:effectLst/>
                        </a:rPr>
                        <a:t> Projection</a:t>
                      </a:r>
                      <a:endParaRPr lang="en-US" sz="2400" b="0" dirty="0">
                        <a:solidFill>
                          <a:srgbClr val="6600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94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rgbClr val="660033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 </a:t>
                      </a:r>
                      <a:endParaRPr lang="en-US" sz="2400" b="0" kern="1200" dirty="0">
                        <a:solidFill>
                          <a:srgbClr val="660033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N∅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N</a:t>
                      </a:r>
                      <a:r>
                        <a:rPr lang="el-GR" sz="2000" dirty="0" smtClean="0">
                          <a:effectLst/>
                        </a:rPr>
                        <a:t>ϴ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rgbClr val="660033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7.73</a:t>
                      </a:r>
                      <a:endParaRPr lang="en-US" sz="2400" b="0" kern="1200" dirty="0">
                        <a:solidFill>
                          <a:srgbClr val="660033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-5.8</a:t>
                      </a: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-5.4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5386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06976" y="1339083"/>
            <a:ext cx="93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Design  </a:t>
            </a:r>
            <a:endParaRPr lang="en-US" b="1" dirty="0"/>
          </a:p>
        </p:txBody>
      </p:sp>
      <p:sp>
        <p:nvSpPr>
          <p:cNvPr id="12" name="Oval 11"/>
          <p:cNvSpPr/>
          <p:nvPr/>
        </p:nvSpPr>
        <p:spPr>
          <a:xfrm>
            <a:off x="251381" y="1372657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owchart: Terminator 12"/>
          <p:cNvSpPr/>
          <p:nvPr/>
        </p:nvSpPr>
        <p:spPr>
          <a:xfrm>
            <a:off x="0" y="1755458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83771" y="2536095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ØP n= Øλ (0.85 fc` (Ag-As) + fy × As)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Ø = 0.65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λ=0.85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Ag = 120*1000</a:t>
            </a:r>
          </a:p>
          <a:p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ØP n = 1485  KN &gt;&gt;N∅ ,Nϴ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Use min steel 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As = 0.003*1000*120 = 360 mm2   </a:t>
            </a:r>
            <a:r>
              <a:rPr lang="en-GB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1Ø12/250 mm </a:t>
            </a:r>
          </a:p>
        </p:txBody>
      </p:sp>
    </p:spTree>
    <p:extLst>
      <p:ext uri="{BB962C8B-B14F-4D97-AF65-F5344CB8AC3E}">
        <p14:creationId xmlns:p14="http://schemas.microsoft.com/office/powerpoint/2010/main" val="31346946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3506" y="1275487"/>
            <a:ext cx="5554746" cy="525033"/>
          </a:xfrm>
          <a:prstGeom prst="rect">
            <a:avLst/>
          </a:prstGeom>
          <a:gradFill flip="none" rotWithShape="1">
            <a:gsLst>
              <a:gs pos="13000">
                <a:srgbClr val="EBE2E7"/>
              </a:gs>
              <a:gs pos="100000">
                <a:srgbClr val="00CC6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gular Pentagon 13"/>
          <p:cNvSpPr/>
          <p:nvPr/>
        </p:nvSpPr>
        <p:spPr>
          <a:xfrm>
            <a:off x="365289" y="754144"/>
            <a:ext cx="963890" cy="1046376"/>
          </a:xfrm>
          <a:prstGeom prst="pentagon">
            <a:avLst/>
          </a:prstGeom>
          <a:solidFill>
            <a:srgbClr val="47FFA3"/>
          </a:solidFill>
          <a:ln>
            <a:solidFill>
              <a:srgbClr val="0054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0597" y="1276393"/>
            <a:ext cx="4376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 Shear Wall Design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38182"/>
              </p:ext>
            </p:extLst>
          </p:nvPr>
        </p:nvGraphicFramePr>
        <p:xfrm>
          <a:off x="65090" y="2137777"/>
          <a:ext cx="12039824" cy="4348009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4506910"/>
                <a:gridCol w="1341503"/>
                <a:gridCol w="795178"/>
                <a:gridCol w="1680576"/>
                <a:gridCol w="1117600"/>
                <a:gridCol w="1088572"/>
                <a:gridCol w="1509485"/>
              </a:tblGrid>
              <a:tr h="648435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TABLE: Reinforced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shear wall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</a:tr>
              <a:tr h="7168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 Name</a:t>
                      </a: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Wall Thickness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Longitudinal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shear</a:t>
                      </a: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16419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 12 / 350 mm 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10950</a:t>
                      </a: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1∅12 / 150 mm</a:t>
                      </a: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3676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 12 / 100 mm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7500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1∅12 / 180 mm</a:t>
                      </a: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1896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 12 / 290 mm 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2500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1∅12 / 200 mm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3325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 12 / 270 mm 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5000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1∅12 / 180 mm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BC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2488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 12 / 180 mm 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3000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1∅12 / 150 mm</a:t>
                      </a:r>
                      <a:endParaRPr lang="en-GB" dirty="0"/>
                    </a:p>
                  </a:txBody>
                  <a:tcPr marL="138164" marR="13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282804" y="4085757"/>
            <a:ext cx="43973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Ibraheem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AL-Khalil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Inclined Mosque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17025" y="5298517"/>
            <a:ext cx="2561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Rawabi Municipality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1538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51381" y="1372657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owchart: Terminator 12"/>
          <p:cNvSpPr/>
          <p:nvPr/>
        </p:nvSpPr>
        <p:spPr>
          <a:xfrm>
            <a:off x="0" y="1755458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0490" y="2086153"/>
            <a:ext cx="88005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Based on the previous  results which explained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presentation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which show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importance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separating this structure to  reduce the irregularity of the building 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general, we recommend to do the necessary analysis in the future projects which  face like this challenge , and separating these structures depend on  analysis studies 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6976" y="1339083"/>
            <a:ext cx="23296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For First Challenge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099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4338114" y="-108886"/>
            <a:ext cx="10342562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621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51381" y="1372657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owchart: Terminator 12"/>
          <p:cNvSpPr/>
          <p:nvPr/>
        </p:nvSpPr>
        <p:spPr>
          <a:xfrm>
            <a:off x="0" y="1755458"/>
            <a:ext cx="5148774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6976" y="1339083"/>
            <a:ext cx="26518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Second Challenge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2046514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 recommend designing inclined  slabs with beams  in structures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contains parking floors  ( Ramps) instead of horizontal – flat slabs structures , which reduce the  internal forces of the structural elements such 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beams.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1019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2000" y="159526"/>
            <a:ext cx="23369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  <a:endParaRPr lang="en-US" sz="36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0" y="334104"/>
            <a:ext cx="3176587" cy="5264519"/>
            <a:chOff x="40481" y="320037"/>
            <a:chExt cx="3176587" cy="5264519"/>
          </a:xfrm>
        </p:grpSpPr>
        <p:grpSp>
          <p:nvGrpSpPr>
            <p:cNvPr id="26" name="Group 25"/>
            <p:cNvGrpSpPr/>
            <p:nvPr/>
          </p:nvGrpSpPr>
          <p:grpSpPr>
            <a:xfrm>
              <a:off x="762000" y="320037"/>
              <a:ext cx="1828800" cy="2428875"/>
              <a:chOff x="762000" y="523875"/>
              <a:chExt cx="1828800" cy="2428875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762000" y="523875"/>
                <a:ext cx="1828800" cy="1828800"/>
                <a:chOff x="762000" y="523875"/>
                <a:chExt cx="1828800" cy="1828800"/>
              </a:xfrm>
            </p:grpSpPr>
            <p:sp>
              <p:nvSpPr>
                <p:cNvPr id="6" name="Oval 5"/>
                <p:cNvSpPr/>
                <p:nvPr/>
              </p:nvSpPr>
              <p:spPr>
                <a:xfrm>
                  <a:off x="762000" y="523875"/>
                  <a:ext cx="1828800" cy="1828800"/>
                </a:xfrm>
                <a:prstGeom prst="ellipse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Box 8"/>
                    <p:cNvSpPr txBox="1"/>
                    <p:nvPr/>
                  </p:nvSpPr>
                  <p:spPr>
                    <a:xfrm>
                      <a:off x="762000" y="561112"/>
                      <a:ext cx="1828800" cy="175432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 anchor="ctr" anchorCtr="1">
                      <a:spAutoFit/>
                    </a:bodyPr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</a:t>
                      </a:r>
                      <a14:m>
                        <m:oMath xmlns:m="http://schemas.openxmlformats.org/officeDocument/2006/math"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𝑘𝑁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a14:m>
                      <a:r>
                        <a:rPr lang="en-US" sz="2400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14:m>
                        <m:oMath xmlns:m="http://schemas.openxmlformats.org/officeDocument/2006/math"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𝑘𝑁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a14:m>
                      <a:r>
                        <a:rPr lang="en-US" sz="24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p:txBody>
                </p:sp>
              </mc:Choice>
              <mc:Fallback xmlns="">
                <p:sp>
                  <p:nvSpPr>
                    <p:cNvPr id="9" name="TextBox 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62000" y="561112"/>
                      <a:ext cx="1828800" cy="1754326"/>
                    </a:xfrm>
                    <a:prstGeom prst="rect">
                      <a:avLst/>
                    </a:prstGeom>
                    <a:blipFill rotWithShape="1">
                      <a:blip r:embed="rId2"/>
                      <a:stretch>
                        <a:fillRect b="-4181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" name="Chevron 9"/>
              <p:cNvSpPr/>
              <p:nvPr/>
            </p:nvSpPr>
            <p:spPr>
              <a:xfrm rot="5400000">
                <a:off x="1376362" y="2224088"/>
                <a:ext cx="600075" cy="857250"/>
              </a:xfrm>
              <a:prstGeom prst="chevron">
                <a:avLst/>
              </a:prstGeom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0481" y="2851634"/>
              <a:ext cx="3176587" cy="2732922"/>
              <a:chOff x="0" y="3251009"/>
              <a:chExt cx="3176587" cy="2732922"/>
            </a:xfrm>
          </p:grpSpPr>
          <p:sp>
            <p:nvSpPr>
              <p:cNvPr id="11" name="Pentagon 10"/>
              <p:cNvSpPr/>
              <p:nvPr/>
            </p:nvSpPr>
            <p:spPr>
              <a:xfrm rot="10800000">
                <a:off x="0" y="3251009"/>
                <a:ext cx="3152774" cy="792654"/>
              </a:xfrm>
              <a:prstGeom prst="homePlat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Pentagon 14"/>
              <p:cNvSpPr/>
              <p:nvPr/>
            </p:nvSpPr>
            <p:spPr>
              <a:xfrm rot="10800000">
                <a:off x="23813" y="4232823"/>
                <a:ext cx="3152774" cy="792654"/>
              </a:xfrm>
              <a:prstGeom prst="homePlat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Pentagon 18"/>
              <p:cNvSpPr/>
              <p:nvPr/>
            </p:nvSpPr>
            <p:spPr>
              <a:xfrm rot="10800000">
                <a:off x="23813" y="5191277"/>
                <a:ext cx="3152774" cy="792654"/>
              </a:xfrm>
              <a:prstGeom prst="homePlat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3778949" y="534402"/>
            <a:ext cx="2894265" cy="5388094"/>
            <a:chOff x="3778949" y="534402"/>
            <a:chExt cx="2894265" cy="5388094"/>
          </a:xfrm>
        </p:grpSpPr>
        <p:grpSp>
          <p:nvGrpSpPr>
            <p:cNvPr id="30" name="Group 29"/>
            <p:cNvGrpSpPr/>
            <p:nvPr/>
          </p:nvGrpSpPr>
          <p:grpSpPr>
            <a:xfrm>
              <a:off x="3838574" y="534402"/>
              <a:ext cx="2834640" cy="3475647"/>
              <a:chOff x="3838574" y="534402"/>
              <a:chExt cx="2834640" cy="3475647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3838574" y="534402"/>
                <a:ext cx="2834640" cy="2834640"/>
              </a:xfrm>
              <a:prstGeom prst="ellipse">
                <a:avLst/>
              </a:prstGeom>
              <a:solidFill>
                <a:srgbClr val="68CE9B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  <a:latin typeface="Times New Roman" pitchFamily="18" charset="0"/>
                    <a:cs typeface="+mj-cs"/>
                  </a:rPr>
                  <a:t>Super imposed dead loads </a:t>
                </a:r>
              </a:p>
              <a:p>
                <a:pPr algn="ctr"/>
                <a:endParaRPr lang="en-US" sz="2000" b="1" dirty="0" smtClean="0">
                  <a:solidFill>
                    <a:schemeClr val="tx1"/>
                  </a:solidFill>
                  <a:latin typeface="Times New Roman" pitchFamily="18" charset="0"/>
                  <a:cs typeface="+mj-cs"/>
                </a:endParaRPr>
              </a:p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  <a:latin typeface="Times New Roman" pitchFamily="18" charset="0"/>
                    <a:cs typeface="+mj-cs"/>
                  </a:rPr>
                  <a:t>(3 KN/m2)</a:t>
                </a:r>
                <a:endParaRPr lang="en-US" sz="2000" b="1" dirty="0">
                  <a:solidFill>
                    <a:schemeClr val="tx1"/>
                  </a:solidFill>
                  <a:latin typeface="Times New Roman" pitchFamily="18" charset="0"/>
                  <a:cs typeface="+mj-cs"/>
                </a:endParaRPr>
              </a:p>
            </p:txBody>
          </p:sp>
          <p:sp>
            <p:nvSpPr>
              <p:cNvPr id="29" name="Chevron 28"/>
              <p:cNvSpPr/>
              <p:nvPr/>
            </p:nvSpPr>
            <p:spPr>
              <a:xfrm rot="5400000">
                <a:off x="4890134" y="2958489"/>
                <a:ext cx="731520" cy="1371600"/>
              </a:xfrm>
              <a:prstGeom prst="chevron">
                <a:avLst/>
              </a:prstGeom>
              <a:solidFill>
                <a:srgbClr val="68CE9B"/>
              </a:solidFill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3778949" y="4103164"/>
              <a:ext cx="2509309" cy="1819332"/>
              <a:chOff x="3824669" y="4411375"/>
              <a:chExt cx="2509309" cy="1819332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3895009" y="4411375"/>
                <a:ext cx="2424901" cy="876797"/>
                <a:chOff x="653891" y="3255791"/>
                <a:chExt cx="2424901" cy="876797"/>
              </a:xfrm>
            </p:grpSpPr>
            <p:sp>
              <p:nvSpPr>
                <p:cNvPr id="43" name="Pentagon 42"/>
                <p:cNvSpPr/>
                <p:nvPr/>
              </p:nvSpPr>
              <p:spPr>
                <a:xfrm rot="10800000">
                  <a:off x="653891" y="3255791"/>
                  <a:ext cx="2424901" cy="876797"/>
                </a:xfrm>
                <a:prstGeom prst="homePlate">
                  <a:avLst/>
                </a:prstGeom>
                <a:gradFill>
                  <a:gsLst>
                    <a:gs pos="0">
                      <a:srgbClr val="BDE9D3"/>
                    </a:gs>
                    <a:gs pos="50000">
                      <a:srgbClr val="68CE9B"/>
                    </a:gs>
                    <a:gs pos="100000">
                      <a:srgbClr val="68CE9B"/>
                    </a:gs>
                  </a:gsLst>
                  <a:lin ang="5400000" scaled="0"/>
                </a:gradFill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700932" y="3404025"/>
                  <a:ext cx="2293454" cy="507831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marL="457200" algn="ctr">
                    <a:lnSpc>
                      <a:spcPct val="150000"/>
                    </a:lnSpc>
                    <a:spcAft>
                      <a:spcPts val="0"/>
                    </a:spcAft>
                  </a:pPr>
                  <a:r>
                    <a:rPr lang="en-US" dirty="0" smtClean="0"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Mosque Floors</a:t>
                  </a:r>
                  <a:endPara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>
                <a:off x="3824669" y="5423784"/>
                <a:ext cx="2509309" cy="806923"/>
                <a:chOff x="583551" y="3635616"/>
                <a:chExt cx="2509309" cy="806923"/>
              </a:xfrm>
            </p:grpSpPr>
            <p:sp>
              <p:nvSpPr>
                <p:cNvPr id="46" name="Pentagon 45"/>
                <p:cNvSpPr/>
                <p:nvPr/>
              </p:nvSpPr>
              <p:spPr>
                <a:xfrm rot="10800000">
                  <a:off x="583551" y="3635616"/>
                  <a:ext cx="2509309" cy="806923"/>
                </a:xfrm>
                <a:prstGeom prst="homePlate">
                  <a:avLst/>
                </a:prstGeom>
                <a:gradFill>
                  <a:gsLst>
                    <a:gs pos="0">
                      <a:srgbClr val="BDE9D3"/>
                    </a:gs>
                    <a:gs pos="50000">
                      <a:srgbClr val="68CE9B"/>
                    </a:gs>
                    <a:gs pos="100000">
                      <a:srgbClr val="68CE9B"/>
                    </a:gs>
                  </a:gsLst>
                </a:gradFill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604895" y="3787109"/>
                  <a:ext cx="2473897" cy="507831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marL="457200" algn="ctr">
                    <a:lnSpc>
                      <a:spcPct val="150000"/>
                    </a:lnSpc>
                    <a:spcAft>
                      <a:spcPts val="0"/>
                    </a:spcAft>
                  </a:pP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Municipality Floors </a:t>
                  </a:r>
                  <a:endPara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58" name="Group 57"/>
          <p:cNvGrpSpPr/>
          <p:nvPr/>
        </p:nvGrpSpPr>
        <p:grpSpPr>
          <a:xfrm>
            <a:off x="7782399" y="1668662"/>
            <a:ext cx="3657600" cy="3657600"/>
            <a:chOff x="7782399" y="1668662"/>
            <a:chExt cx="3657600" cy="3657600"/>
          </a:xfrm>
        </p:grpSpPr>
        <p:sp>
          <p:nvSpPr>
            <p:cNvPr id="8" name="Oval 7"/>
            <p:cNvSpPr/>
            <p:nvPr/>
          </p:nvSpPr>
          <p:spPr>
            <a:xfrm>
              <a:off x="7782399" y="1668662"/>
              <a:ext cx="3657600" cy="3657600"/>
            </a:xfrm>
            <a:prstGeom prst="ellipse">
              <a:avLst/>
            </a:prstGeom>
            <a:solidFill>
              <a:srgbClr val="FF9966"/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318895" y="3207480"/>
              <a:ext cx="2609850" cy="5799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Gravity Loads </a:t>
              </a:r>
              <a:endPara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0" name="مربع نص 59"/>
          <p:cNvSpPr txBox="1"/>
          <p:nvPr/>
        </p:nvSpPr>
        <p:spPr>
          <a:xfrm>
            <a:off x="689317" y="3066757"/>
            <a:ext cx="2096086" cy="369332"/>
          </a:xfrm>
          <a:prstGeom prst="rect">
            <a:avLst/>
          </a:prstGeom>
          <a:noFill/>
          <a:ln>
            <a:noFill/>
          </a:ln>
        </p:spPr>
        <p:txBody>
          <a:bodyPr wrap="square" rtlCol="1" anchor="ctr" anchorCtr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GF &amp; BF Mosque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مستطيل 60"/>
          <p:cNvSpPr/>
          <p:nvPr/>
        </p:nvSpPr>
        <p:spPr>
          <a:xfrm>
            <a:off x="423516" y="4046193"/>
            <a:ext cx="2671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Barking Floors in Mosque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مستطيل 61"/>
          <p:cNvSpPr/>
          <p:nvPr/>
        </p:nvSpPr>
        <p:spPr>
          <a:xfrm>
            <a:off x="817412" y="5030931"/>
            <a:ext cx="2024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Municipality Floors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7568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67000" y="-4632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Codes Used in This Project</a:t>
            </a:r>
          </a:p>
        </p:txBody>
      </p:sp>
      <p:cxnSp>
        <p:nvCxnSpPr>
          <p:cNvPr id="5" name="Curved Connector 4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0234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99881" y="1153828"/>
            <a:ext cx="6255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Codes used in this project are the following :</a:t>
            </a:r>
            <a:endParaRPr lang="en-US" sz="24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628650" y="2065693"/>
            <a:ext cx="7029450" cy="1005840"/>
            <a:chOff x="628650" y="2065693"/>
            <a:chExt cx="7029450" cy="1005840"/>
          </a:xfrm>
        </p:grpSpPr>
        <p:grpSp>
          <p:nvGrpSpPr>
            <p:cNvPr id="15" name="Group 14"/>
            <p:cNvGrpSpPr/>
            <p:nvPr/>
          </p:nvGrpSpPr>
          <p:grpSpPr>
            <a:xfrm>
              <a:off x="628650" y="2065693"/>
              <a:ext cx="7029450" cy="1005840"/>
              <a:chOff x="1419225" y="1818043"/>
              <a:chExt cx="7029450" cy="1005840"/>
            </a:xfrm>
          </p:grpSpPr>
          <p:sp>
            <p:nvSpPr>
              <p:cNvPr id="11" name="Flowchart: Terminator 10"/>
              <p:cNvSpPr/>
              <p:nvPr/>
            </p:nvSpPr>
            <p:spPr>
              <a:xfrm>
                <a:off x="1638300" y="2651527"/>
                <a:ext cx="6810375" cy="14817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33CC33"/>
                  </a:gs>
                  <a:gs pos="100000">
                    <a:srgbClr val="33CC3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419225" y="1818043"/>
                <a:ext cx="1005840" cy="1005840"/>
              </a:xfrm>
              <a:prstGeom prst="ellipse">
                <a:avLst/>
              </a:prstGeom>
              <a:solidFill>
                <a:srgbClr val="33CC33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1765532" y="2447607"/>
              <a:ext cx="46794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ACI 318-14 (American Concrete Institute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7720" y="2262942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1</a:t>
              </a:r>
              <a:endParaRPr lang="en-US" sz="3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8650" y="3735748"/>
            <a:ext cx="7029450" cy="1005840"/>
            <a:chOff x="628650" y="3735748"/>
            <a:chExt cx="7029450" cy="1005840"/>
          </a:xfrm>
        </p:grpSpPr>
        <p:grpSp>
          <p:nvGrpSpPr>
            <p:cNvPr id="16" name="Group 15"/>
            <p:cNvGrpSpPr/>
            <p:nvPr/>
          </p:nvGrpSpPr>
          <p:grpSpPr>
            <a:xfrm>
              <a:off x="628650" y="3735748"/>
              <a:ext cx="7029450" cy="1005840"/>
              <a:chOff x="1419225" y="1818043"/>
              <a:chExt cx="7029450" cy="1005840"/>
            </a:xfrm>
          </p:grpSpPr>
          <p:sp>
            <p:nvSpPr>
              <p:cNvPr id="17" name="Flowchart: Terminator 16"/>
              <p:cNvSpPr/>
              <p:nvPr/>
            </p:nvSpPr>
            <p:spPr>
              <a:xfrm>
                <a:off x="1638300" y="2651527"/>
                <a:ext cx="6810375" cy="14817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99000">
                    <a:srgbClr val="FF9966"/>
                  </a:gs>
                  <a:gs pos="100000">
                    <a:srgbClr val="FF9966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419225" y="1818043"/>
                <a:ext cx="1005840" cy="1005840"/>
              </a:xfrm>
              <a:prstGeom prst="ellipse">
                <a:avLst/>
              </a:prstGeom>
              <a:solidFill>
                <a:srgbClr val="FF9966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1765532" y="4159885"/>
              <a:ext cx="41008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UBC 1997 (Uniform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Building Code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7720" y="3913654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2</a:t>
              </a:r>
              <a:endParaRPr lang="en-US" sz="3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8650" y="5405803"/>
            <a:ext cx="7029450" cy="1005840"/>
            <a:chOff x="628650" y="5405803"/>
            <a:chExt cx="7029450" cy="1005840"/>
          </a:xfrm>
        </p:grpSpPr>
        <p:grpSp>
          <p:nvGrpSpPr>
            <p:cNvPr id="19" name="Group 18"/>
            <p:cNvGrpSpPr/>
            <p:nvPr/>
          </p:nvGrpSpPr>
          <p:grpSpPr>
            <a:xfrm>
              <a:off x="628650" y="5405803"/>
              <a:ext cx="7029450" cy="1005840"/>
              <a:chOff x="1419225" y="1818043"/>
              <a:chExt cx="7029450" cy="1005840"/>
            </a:xfrm>
          </p:grpSpPr>
          <p:sp>
            <p:nvSpPr>
              <p:cNvPr id="20" name="Flowchart: Terminator 19"/>
              <p:cNvSpPr/>
              <p:nvPr/>
            </p:nvSpPr>
            <p:spPr>
              <a:xfrm>
                <a:off x="1638300" y="2651527"/>
                <a:ext cx="6810375" cy="148170"/>
              </a:xfrm>
              <a:prstGeom prst="flowChartTerminator">
                <a:avLst/>
              </a:prstGeom>
              <a:gradFill>
                <a:gsLst>
                  <a:gs pos="16000">
                    <a:srgbClr val="EBE2E7"/>
                  </a:gs>
                  <a:gs pos="99000">
                    <a:srgbClr val="FF9966"/>
                  </a:gs>
                  <a:gs pos="89608">
                    <a:srgbClr val="00B0F0"/>
                  </a:gs>
                  <a:gs pos="100000">
                    <a:srgbClr val="00B0F0"/>
                  </a:gs>
                  <a:gs pos="83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419225" y="1818043"/>
                <a:ext cx="1005840" cy="100584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1765952" y="5830708"/>
              <a:ext cx="18662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indent="0">
                <a:buClr>
                  <a:schemeClr val="bg1">
                    <a:lumMod val="50000"/>
                  </a:schemeClr>
                </a:buClr>
                <a:buNone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ASCE-7 (2010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7720" y="5606318"/>
              <a:ext cx="6477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3200" dirty="0" smtClean="0"/>
                <a:t>3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887775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67000" y="-4632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Materials Types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urved Connector 4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0234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744717" y="1193746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lowchart: Terminator 31"/>
          <p:cNvSpPr/>
          <p:nvPr/>
        </p:nvSpPr>
        <p:spPr>
          <a:xfrm>
            <a:off x="0" y="1637097"/>
            <a:ext cx="6810375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78175" y="1153828"/>
            <a:ext cx="14326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Concrete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466992"/>
              </p:ext>
            </p:extLst>
          </p:nvPr>
        </p:nvGraphicFramePr>
        <p:xfrm>
          <a:off x="2399143" y="1984532"/>
          <a:ext cx="7096548" cy="20116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{775DCB02-9BB8-47FD-8907-85C794F793BA}</a:tableStyleId>
              </a:tblPr>
              <a:tblGrid>
                <a:gridCol w="35796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169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16466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Structural element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Compressive strength(fc</a:t>
                      </a:r>
                      <a:r>
                        <a:rPr lang="en-US" sz="20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’)</a:t>
                      </a:r>
                    </a:p>
                    <a:p>
                      <a:pPr marL="0" marR="0" indent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MPa</a:t>
                      </a:r>
                      <a:r>
                        <a:rPr lang="en-US" sz="18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4911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Slab, beam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5249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Column, footing, shear </a:t>
                      </a:r>
                      <a:r>
                        <a:rPr lang="en-US" sz="18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wall, Stair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7" name="Oval 36"/>
          <p:cNvSpPr/>
          <p:nvPr/>
        </p:nvSpPr>
        <p:spPr>
          <a:xfrm>
            <a:off x="744717" y="4370700"/>
            <a:ext cx="358219" cy="357138"/>
          </a:xfrm>
          <a:prstGeom prst="ellipse">
            <a:avLst/>
          </a:prstGeom>
          <a:solidFill>
            <a:srgbClr val="66003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Flowchart: Terminator 37"/>
          <p:cNvSpPr/>
          <p:nvPr/>
        </p:nvSpPr>
        <p:spPr>
          <a:xfrm>
            <a:off x="-63644" y="4778166"/>
            <a:ext cx="6810375" cy="45719"/>
          </a:xfrm>
          <a:prstGeom prst="flowChartTerminator">
            <a:avLst/>
          </a:prstGeom>
          <a:solidFill>
            <a:srgbClr val="66003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278175" y="4147871"/>
            <a:ext cx="291220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Reinforcement  Steel</a:t>
            </a:r>
            <a:endParaRPr lang="en-US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4717" y="5161895"/>
            <a:ext cx="6096000" cy="960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Yielding strength (Fy) = 420MPa</a:t>
            </a:r>
          </a:p>
          <a:p>
            <a:pPr lvl="0">
              <a:lnSpc>
                <a:spcPct val="150000"/>
              </a:lnSpc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Modulus of elasticity (Es) = 200GP </a:t>
            </a:r>
          </a:p>
        </p:txBody>
      </p:sp>
    </p:spTree>
    <p:extLst>
      <p:ext uri="{BB962C8B-B14F-4D97-AF65-F5344CB8AC3E}">
        <p14:creationId xmlns:p14="http://schemas.microsoft.com/office/powerpoint/2010/main" val="87338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for project post-morte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  <a:ln>
          <a:solidFill>
            <a:schemeClr val="accent1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 for project post-mortem" id="{42F01CCD-FDAC-4DB9-99AB-456DC36F8B8C}" vid="{1808E04F-CF50-4371-A088-91C77318EA90}"/>
    </a:ext>
  </a:extLst>
</a:theme>
</file>

<file path=ppt/theme/theme2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32B37FA-28CB-46C6-A9E3-5E4526C1B1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project post-mortem</Template>
  <TotalTime>0</TotalTime>
  <Words>2055</Words>
  <Application>Microsoft Office PowerPoint</Application>
  <PresentationFormat>Custom</PresentationFormat>
  <Paragraphs>964</Paragraphs>
  <Slides>68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Presentation for project post-mortem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Loads </vt:lpstr>
      <vt:lpstr>PowerPoint Presentation</vt:lpstr>
      <vt:lpstr>The Codes Used in This Project</vt:lpstr>
      <vt:lpstr>             Materials Types </vt:lpstr>
      <vt:lpstr>Material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Inclined</vt:lpstr>
      <vt:lpstr>Inclined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Inclined</vt:lpstr>
      <vt:lpstr>PowerPoint Presentation</vt:lpstr>
      <vt:lpstr>Design and Detailing </vt:lpstr>
      <vt:lpstr>PowerPoint Presentation</vt:lpstr>
      <vt:lpstr>Design and Detailing </vt:lpstr>
      <vt:lpstr>PowerPoint Presentation</vt:lpstr>
      <vt:lpstr>Design and Detailing </vt:lpstr>
      <vt:lpstr>PowerPoint Presentation</vt:lpstr>
      <vt:lpstr>Design and Detailing </vt:lpstr>
      <vt:lpstr>PowerPoint Presentation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PowerPoint Presentation</vt:lpstr>
      <vt:lpstr>Design and Detailing </vt:lpstr>
      <vt:lpstr>Design and Detailing </vt:lpstr>
      <vt:lpstr>Design and Detailing </vt:lpstr>
      <vt:lpstr>Design and Detailing </vt:lpstr>
      <vt:lpstr>PowerPoint Presentation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Recommendations</vt:lpstr>
      <vt:lpstr>Recommendations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2015-12-04T17:14:20Z</dcterms:created>
  <dcterms:modified xsi:type="dcterms:W3CDTF">2018-12-24T07:44:31Z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TC034605419991</vt:lpwstr>
  </property>
</Properties>
</file>