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5143500" cx="9144000"/>
  <p:notesSz cx="6858000" cy="9144000"/>
  <p:embeddedFontLst>
    <p:embeddedFont>
      <p:font typeface="Anuphan"/>
      <p:regular r:id="rId33"/>
      <p:bold r:id="rId34"/>
    </p:embeddedFont>
    <p:embeddedFont>
      <p:font typeface="Outfit"/>
      <p:regular r:id="rId35"/>
      <p:bold r:id="rId36"/>
    </p:embeddedFont>
    <p:embeddedFont>
      <p:font typeface="Arsenal"/>
      <p:regular r:id="rId37"/>
      <p:bold r:id="rId38"/>
      <p:italic r:id="rId39"/>
      <p:boldItalic r:id="rId40"/>
    </p:embeddedFont>
    <p:embeddedFont>
      <p:font typeface="PT Sans"/>
      <p:regular r:id="rId41"/>
      <p:bold r:id="rId42"/>
      <p:italic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45" roundtripDataSignature="AMtx7mhSChrozoDpURn7CzKKZW8HgL8R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Arsenal-boldItalic.fntdata"/><Relationship Id="rId20" Type="http://schemas.openxmlformats.org/officeDocument/2006/relationships/slide" Target="slides/slide15.xml"/><Relationship Id="rId42" Type="http://schemas.openxmlformats.org/officeDocument/2006/relationships/font" Target="fonts/PTSans-bold.fntdata"/><Relationship Id="rId41" Type="http://schemas.openxmlformats.org/officeDocument/2006/relationships/font" Target="fonts/PTSans-regular.fntdata"/><Relationship Id="rId22" Type="http://schemas.openxmlformats.org/officeDocument/2006/relationships/slide" Target="slides/slide17.xml"/><Relationship Id="rId44" Type="http://schemas.openxmlformats.org/officeDocument/2006/relationships/font" Target="fonts/PTSans-boldItalic.fntdata"/><Relationship Id="rId21" Type="http://schemas.openxmlformats.org/officeDocument/2006/relationships/slide" Target="slides/slide16.xml"/><Relationship Id="rId43" Type="http://schemas.openxmlformats.org/officeDocument/2006/relationships/font" Target="fonts/PTSans-italic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45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Anuphan-regular.fntdata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Outfit-regular.fntdata"/><Relationship Id="rId12" Type="http://schemas.openxmlformats.org/officeDocument/2006/relationships/slide" Target="slides/slide7.xml"/><Relationship Id="rId34" Type="http://schemas.openxmlformats.org/officeDocument/2006/relationships/font" Target="fonts/Anuphan-bold.fntdata"/><Relationship Id="rId15" Type="http://schemas.openxmlformats.org/officeDocument/2006/relationships/slide" Target="slides/slide10.xml"/><Relationship Id="rId37" Type="http://schemas.openxmlformats.org/officeDocument/2006/relationships/font" Target="fonts/Arsenal-regular.fntdata"/><Relationship Id="rId14" Type="http://schemas.openxmlformats.org/officeDocument/2006/relationships/slide" Target="slides/slide9.xml"/><Relationship Id="rId36" Type="http://schemas.openxmlformats.org/officeDocument/2006/relationships/font" Target="fonts/Outfit-bold.fntdata"/><Relationship Id="rId17" Type="http://schemas.openxmlformats.org/officeDocument/2006/relationships/slide" Target="slides/slide12.xml"/><Relationship Id="rId39" Type="http://schemas.openxmlformats.org/officeDocument/2006/relationships/font" Target="fonts/Arsenal-italic.fntdata"/><Relationship Id="rId16" Type="http://schemas.openxmlformats.org/officeDocument/2006/relationships/slide" Target="slides/slide11.xml"/><Relationship Id="rId38" Type="http://schemas.openxmlformats.org/officeDocument/2006/relationships/font" Target="fonts/Arsenal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7" name="Google Shape;53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4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Google Shape;106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6" name="Google Shape;1066;p1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2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Google Shape;107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4" name="Google Shape;1074;p1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0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2" name="Google Shape;1082;p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8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Google Shape;108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0" name="Google Shape;1090;p1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6" name="Shape 1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Google Shape;109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8" name="Google Shape;1098;p1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3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5" name="Google Shape;1115;p1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0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Google Shape;1121;g36a8079275c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2" name="Google Shape;1122;g36a8079275c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6" name="Shape 1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Google Shape;1127;g33d36b2aa2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8" name="Google Shape;1128;g33d36b2aa2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4" name="Shape 1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Google Shape;113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6" name="Google Shape;1136;p1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1" name="Shape 1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" name="Google Shape;114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3" name="Google Shape;1143;p1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8" name="Google Shape;73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8" name="Shape 1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Google Shape;127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0" name="Google Shape;1280;p1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5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Google Shape;128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7" name="Google Shape;1287;p1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2" name="Shape 1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3" name="Google Shape;129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4" name="Google Shape;1294;p2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9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Google Shape;1300;g36b3312bb3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1" name="Google Shape;1301;g36b3312bb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6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8" name="Google Shape;1308;p2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9" name="Shape 1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0" name="Google Shape;1520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1" name="Google Shape;152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6" name="Shape 1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Google Shape;1527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8" name="Google Shape;1528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2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" name="Google Shape;1543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4" name="Google Shape;1544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7" name="Google Shape;75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5" name="Google Shape;90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36a5e8d74a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36a5e8d74a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5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7" name="Google Shape;91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3" name="Google Shape;1043;p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8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Google Shape;104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" name="Google Shape;1050;p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8" name="Google Shape;1058;p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6"/>
          <p:cNvSpPr txBox="1"/>
          <p:nvPr>
            <p:ph type="ctrTitle"/>
          </p:nvPr>
        </p:nvSpPr>
        <p:spPr>
          <a:xfrm>
            <a:off x="720100" y="771950"/>
            <a:ext cx="4577100" cy="22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500"/>
              <a:buFont typeface="Loved by the King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6"/>
          <p:cNvSpPr txBox="1"/>
          <p:nvPr>
            <p:ph idx="1" type="subTitle"/>
          </p:nvPr>
        </p:nvSpPr>
        <p:spPr>
          <a:xfrm>
            <a:off x="720122" y="3091475"/>
            <a:ext cx="4191300" cy="4116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11" name="Google Shape;11;p26"/>
          <p:cNvGrpSpPr/>
          <p:nvPr/>
        </p:nvGrpSpPr>
        <p:grpSpPr>
          <a:xfrm>
            <a:off x="-73025" y="514350"/>
            <a:ext cx="9216900" cy="4628975"/>
            <a:chOff x="-73025" y="514350"/>
            <a:chExt cx="9216900" cy="4628975"/>
          </a:xfrm>
        </p:grpSpPr>
        <p:cxnSp>
          <p:nvCxnSpPr>
            <p:cNvPr id="12" name="Google Shape;12;p26"/>
            <p:cNvCxnSpPr/>
            <p:nvPr/>
          </p:nvCxnSpPr>
          <p:spPr>
            <a:xfrm>
              <a:off x="703650" y="5143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" name="Google Shape;13;p26"/>
            <p:cNvSpPr/>
            <p:nvPr/>
          </p:nvSpPr>
          <p:spPr>
            <a:xfrm>
              <a:off x="-73025" y="4599425"/>
              <a:ext cx="9216900" cy="54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26"/>
          <p:cNvGrpSpPr/>
          <p:nvPr/>
        </p:nvGrpSpPr>
        <p:grpSpPr>
          <a:xfrm>
            <a:off x="-59325" y="3757225"/>
            <a:ext cx="855655" cy="842208"/>
            <a:chOff x="3693450" y="-758825"/>
            <a:chExt cx="855655" cy="842208"/>
          </a:xfrm>
        </p:grpSpPr>
        <p:sp>
          <p:nvSpPr>
            <p:cNvPr id="15" name="Google Shape;15;p26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h="9229" w="5805">
                  <a:moveTo>
                    <a:pt x="1950" y="0"/>
                  </a:move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6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fill="none" h="9229" w="5805">
                  <a:moveTo>
                    <a:pt x="5147" y="9228"/>
                  </a:move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lnTo>
                    <a:pt x="1950" y="0"/>
                  </a:ln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6"/>
            <p:cNvSpPr/>
            <p:nvPr/>
          </p:nvSpPr>
          <p:spPr>
            <a:xfrm>
              <a:off x="3953112" y="-710712"/>
              <a:ext cx="125572" cy="467192"/>
            </a:xfrm>
            <a:custGeom>
              <a:rect b="b" l="l" r="r" t="t"/>
              <a:pathLst>
                <a:path extrusionOk="0" h="12992" w="3492">
                  <a:moveTo>
                    <a:pt x="23" y="0"/>
                  </a:moveTo>
                  <a:lnTo>
                    <a:pt x="0" y="34"/>
                  </a:lnTo>
                  <a:lnTo>
                    <a:pt x="91" y="91"/>
                  </a:lnTo>
                  <a:lnTo>
                    <a:pt x="182" y="181"/>
                  </a:lnTo>
                  <a:lnTo>
                    <a:pt x="284" y="283"/>
                  </a:lnTo>
                  <a:lnTo>
                    <a:pt x="397" y="408"/>
                  </a:lnTo>
                  <a:lnTo>
                    <a:pt x="510" y="544"/>
                  </a:lnTo>
                  <a:lnTo>
                    <a:pt x="635" y="714"/>
                  </a:lnTo>
                  <a:lnTo>
                    <a:pt x="771" y="896"/>
                  </a:lnTo>
                  <a:lnTo>
                    <a:pt x="907" y="1100"/>
                  </a:lnTo>
                  <a:lnTo>
                    <a:pt x="1111" y="1451"/>
                  </a:lnTo>
                  <a:lnTo>
                    <a:pt x="1327" y="1837"/>
                  </a:lnTo>
                  <a:lnTo>
                    <a:pt x="1542" y="2267"/>
                  </a:lnTo>
                  <a:lnTo>
                    <a:pt x="1769" y="2743"/>
                  </a:lnTo>
                  <a:lnTo>
                    <a:pt x="1984" y="3265"/>
                  </a:lnTo>
                  <a:lnTo>
                    <a:pt x="2188" y="3832"/>
                  </a:lnTo>
                  <a:lnTo>
                    <a:pt x="2403" y="4433"/>
                  </a:lnTo>
                  <a:lnTo>
                    <a:pt x="2596" y="5079"/>
                  </a:lnTo>
                  <a:lnTo>
                    <a:pt x="2778" y="5770"/>
                  </a:lnTo>
                  <a:lnTo>
                    <a:pt x="2936" y="6496"/>
                  </a:lnTo>
                  <a:lnTo>
                    <a:pt x="3016" y="6870"/>
                  </a:lnTo>
                  <a:lnTo>
                    <a:pt x="3084" y="7267"/>
                  </a:lnTo>
                  <a:lnTo>
                    <a:pt x="3152" y="7663"/>
                  </a:lnTo>
                  <a:lnTo>
                    <a:pt x="3220" y="8071"/>
                  </a:lnTo>
                  <a:lnTo>
                    <a:pt x="3265" y="8491"/>
                  </a:lnTo>
                  <a:lnTo>
                    <a:pt x="3322" y="8922"/>
                  </a:lnTo>
                  <a:lnTo>
                    <a:pt x="3356" y="9364"/>
                  </a:lnTo>
                  <a:lnTo>
                    <a:pt x="3401" y="9817"/>
                  </a:lnTo>
                  <a:lnTo>
                    <a:pt x="3424" y="10282"/>
                  </a:lnTo>
                  <a:lnTo>
                    <a:pt x="3446" y="10747"/>
                  </a:lnTo>
                  <a:lnTo>
                    <a:pt x="3458" y="11223"/>
                  </a:lnTo>
                  <a:lnTo>
                    <a:pt x="3458" y="11710"/>
                  </a:lnTo>
                  <a:lnTo>
                    <a:pt x="3458" y="12345"/>
                  </a:lnTo>
                  <a:lnTo>
                    <a:pt x="3435" y="12991"/>
                  </a:lnTo>
                  <a:lnTo>
                    <a:pt x="3469" y="12991"/>
                  </a:lnTo>
                  <a:lnTo>
                    <a:pt x="3492" y="12345"/>
                  </a:lnTo>
                  <a:lnTo>
                    <a:pt x="3492" y="11710"/>
                  </a:lnTo>
                  <a:lnTo>
                    <a:pt x="3492" y="11064"/>
                  </a:lnTo>
                  <a:lnTo>
                    <a:pt x="3469" y="10429"/>
                  </a:lnTo>
                  <a:lnTo>
                    <a:pt x="3435" y="9817"/>
                  </a:lnTo>
                  <a:lnTo>
                    <a:pt x="3378" y="9216"/>
                  </a:lnTo>
                  <a:lnTo>
                    <a:pt x="3322" y="8638"/>
                  </a:lnTo>
                  <a:lnTo>
                    <a:pt x="3254" y="8071"/>
                  </a:lnTo>
                  <a:lnTo>
                    <a:pt x="3163" y="7527"/>
                  </a:lnTo>
                  <a:lnTo>
                    <a:pt x="3072" y="6995"/>
                  </a:lnTo>
                  <a:lnTo>
                    <a:pt x="2970" y="6484"/>
                  </a:lnTo>
                  <a:lnTo>
                    <a:pt x="2868" y="5997"/>
                  </a:lnTo>
                  <a:lnTo>
                    <a:pt x="2744" y="5521"/>
                  </a:lnTo>
                  <a:lnTo>
                    <a:pt x="2630" y="5067"/>
                  </a:lnTo>
                  <a:lnTo>
                    <a:pt x="2494" y="4637"/>
                  </a:lnTo>
                  <a:lnTo>
                    <a:pt x="2358" y="4217"/>
                  </a:lnTo>
                  <a:lnTo>
                    <a:pt x="2222" y="3820"/>
                  </a:lnTo>
                  <a:lnTo>
                    <a:pt x="2086" y="3435"/>
                  </a:lnTo>
                  <a:lnTo>
                    <a:pt x="1939" y="3072"/>
                  </a:lnTo>
                  <a:lnTo>
                    <a:pt x="1791" y="2732"/>
                  </a:lnTo>
                  <a:lnTo>
                    <a:pt x="1644" y="2403"/>
                  </a:lnTo>
                  <a:lnTo>
                    <a:pt x="1508" y="2109"/>
                  </a:lnTo>
                  <a:lnTo>
                    <a:pt x="1361" y="1825"/>
                  </a:lnTo>
                  <a:lnTo>
                    <a:pt x="1213" y="1553"/>
                  </a:lnTo>
                  <a:lnTo>
                    <a:pt x="1066" y="1315"/>
                  </a:lnTo>
                  <a:lnTo>
                    <a:pt x="930" y="1088"/>
                  </a:lnTo>
                  <a:lnTo>
                    <a:pt x="794" y="884"/>
                  </a:lnTo>
                  <a:lnTo>
                    <a:pt x="669" y="692"/>
                  </a:lnTo>
                  <a:lnTo>
                    <a:pt x="544" y="533"/>
                  </a:lnTo>
                  <a:lnTo>
                    <a:pt x="420" y="385"/>
                  </a:lnTo>
                  <a:lnTo>
                    <a:pt x="306" y="261"/>
                  </a:lnTo>
                  <a:lnTo>
                    <a:pt x="204" y="147"/>
                  </a:lnTo>
                  <a:lnTo>
                    <a:pt x="114" y="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6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h="8027" w="10249">
                  <a:moveTo>
                    <a:pt x="4682" y="1"/>
                  </a:moveTo>
                  <a:lnTo>
                    <a:pt x="4512" y="12"/>
                  </a:lnTo>
                  <a:lnTo>
                    <a:pt x="4342" y="23"/>
                  </a:lnTo>
                  <a:lnTo>
                    <a:pt x="4172" y="46"/>
                  </a:lnTo>
                  <a:lnTo>
                    <a:pt x="4002" y="91"/>
                  </a:lnTo>
                  <a:lnTo>
                    <a:pt x="3843" y="137"/>
                  </a:lnTo>
                  <a:lnTo>
                    <a:pt x="3684" y="194"/>
                  </a:lnTo>
                  <a:lnTo>
                    <a:pt x="3526" y="273"/>
                  </a:lnTo>
                  <a:lnTo>
                    <a:pt x="3378" y="352"/>
                  </a:lnTo>
                  <a:lnTo>
                    <a:pt x="3231" y="454"/>
                  </a:lnTo>
                  <a:lnTo>
                    <a:pt x="3095" y="568"/>
                  </a:lnTo>
                  <a:lnTo>
                    <a:pt x="2505" y="1066"/>
                  </a:lnTo>
                  <a:lnTo>
                    <a:pt x="2222" y="1316"/>
                  </a:lnTo>
                  <a:lnTo>
                    <a:pt x="1950" y="1577"/>
                  </a:lnTo>
                  <a:lnTo>
                    <a:pt x="1701" y="1849"/>
                  </a:lnTo>
                  <a:lnTo>
                    <a:pt x="1576" y="1985"/>
                  </a:lnTo>
                  <a:lnTo>
                    <a:pt x="1451" y="2132"/>
                  </a:lnTo>
                  <a:lnTo>
                    <a:pt x="1338" y="2279"/>
                  </a:lnTo>
                  <a:lnTo>
                    <a:pt x="1224" y="2438"/>
                  </a:lnTo>
                  <a:lnTo>
                    <a:pt x="1122" y="2608"/>
                  </a:lnTo>
                  <a:lnTo>
                    <a:pt x="1020" y="2789"/>
                  </a:lnTo>
                  <a:lnTo>
                    <a:pt x="873" y="3062"/>
                  </a:lnTo>
                  <a:lnTo>
                    <a:pt x="748" y="3345"/>
                  </a:lnTo>
                  <a:lnTo>
                    <a:pt x="624" y="3640"/>
                  </a:lnTo>
                  <a:lnTo>
                    <a:pt x="510" y="3946"/>
                  </a:lnTo>
                  <a:lnTo>
                    <a:pt x="408" y="4252"/>
                  </a:lnTo>
                  <a:lnTo>
                    <a:pt x="318" y="4569"/>
                  </a:lnTo>
                  <a:lnTo>
                    <a:pt x="238" y="4898"/>
                  </a:lnTo>
                  <a:lnTo>
                    <a:pt x="170" y="5227"/>
                  </a:lnTo>
                  <a:lnTo>
                    <a:pt x="114" y="5567"/>
                  </a:lnTo>
                  <a:lnTo>
                    <a:pt x="68" y="5907"/>
                  </a:lnTo>
                  <a:lnTo>
                    <a:pt x="34" y="6247"/>
                  </a:lnTo>
                  <a:lnTo>
                    <a:pt x="12" y="6598"/>
                  </a:lnTo>
                  <a:lnTo>
                    <a:pt x="0" y="6950"/>
                  </a:lnTo>
                  <a:lnTo>
                    <a:pt x="0" y="7313"/>
                  </a:lnTo>
                  <a:lnTo>
                    <a:pt x="23" y="7675"/>
                  </a:lnTo>
                  <a:lnTo>
                    <a:pt x="46" y="8027"/>
                  </a:lnTo>
                  <a:lnTo>
                    <a:pt x="261" y="7800"/>
                  </a:lnTo>
                  <a:lnTo>
                    <a:pt x="488" y="7573"/>
                  </a:lnTo>
                  <a:lnTo>
                    <a:pt x="714" y="7369"/>
                  </a:lnTo>
                  <a:lnTo>
                    <a:pt x="964" y="7165"/>
                  </a:lnTo>
                  <a:lnTo>
                    <a:pt x="1451" y="6780"/>
                  </a:lnTo>
                  <a:lnTo>
                    <a:pt x="1701" y="6587"/>
                  </a:lnTo>
                  <a:lnTo>
                    <a:pt x="1939" y="6383"/>
                  </a:lnTo>
                  <a:lnTo>
                    <a:pt x="2437" y="5952"/>
                  </a:lnTo>
                  <a:lnTo>
                    <a:pt x="2936" y="5533"/>
                  </a:lnTo>
                  <a:lnTo>
                    <a:pt x="3446" y="5125"/>
                  </a:lnTo>
                  <a:lnTo>
                    <a:pt x="3957" y="4717"/>
                  </a:lnTo>
                  <a:lnTo>
                    <a:pt x="4217" y="4501"/>
                  </a:lnTo>
                  <a:lnTo>
                    <a:pt x="4489" y="4252"/>
                  </a:lnTo>
                  <a:lnTo>
                    <a:pt x="4784" y="3968"/>
                  </a:lnTo>
                  <a:lnTo>
                    <a:pt x="5079" y="3662"/>
                  </a:lnTo>
                  <a:lnTo>
                    <a:pt x="5396" y="3356"/>
                  </a:lnTo>
                  <a:lnTo>
                    <a:pt x="5725" y="3028"/>
                  </a:lnTo>
                  <a:lnTo>
                    <a:pt x="6065" y="2721"/>
                  </a:lnTo>
                  <a:lnTo>
                    <a:pt x="6439" y="2415"/>
                  </a:lnTo>
                  <a:lnTo>
                    <a:pt x="6621" y="2268"/>
                  </a:lnTo>
                  <a:lnTo>
                    <a:pt x="6825" y="2132"/>
                  </a:lnTo>
                  <a:lnTo>
                    <a:pt x="7017" y="1996"/>
                  </a:lnTo>
                  <a:lnTo>
                    <a:pt x="7233" y="1871"/>
                  </a:lnTo>
                  <a:lnTo>
                    <a:pt x="7448" y="1758"/>
                  </a:lnTo>
                  <a:lnTo>
                    <a:pt x="7663" y="1645"/>
                  </a:lnTo>
                  <a:lnTo>
                    <a:pt x="7890" y="1554"/>
                  </a:lnTo>
                  <a:lnTo>
                    <a:pt x="8128" y="1463"/>
                  </a:lnTo>
                  <a:lnTo>
                    <a:pt x="8366" y="1395"/>
                  </a:lnTo>
                  <a:lnTo>
                    <a:pt x="8604" y="1338"/>
                  </a:lnTo>
                  <a:lnTo>
                    <a:pt x="8865" y="1293"/>
                  </a:lnTo>
                  <a:lnTo>
                    <a:pt x="9126" y="1259"/>
                  </a:lnTo>
                  <a:lnTo>
                    <a:pt x="9398" y="1248"/>
                  </a:lnTo>
                  <a:lnTo>
                    <a:pt x="9670" y="1259"/>
                  </a:lnTo>
                  <a:lnTo>
                    <a:pt x="9953" y="1282"/>
                  </a:lnTo>
                  <a:lnTo>
                    <a:pt x="10248" y="1327"/>
                  </a:lnTo>
                  <a:lnTo>
                    <a:pt x="10112" y="1248"/>
                  </a:lnTo>
                  <a:lnTo>
                    <a:pt x="9976" y="1180"/>
                  </a:lnTo>
                  <a:lnTo>
                    <a:pt x="9670" y="1055"/>
                  </a:lnTo>
                  <a:lnTo>
                    <a:pt x="9353" y="953"/>
                  </a:lnTo>
                  <a:lnTo>
                    <a:pt x="9024" y="862"/>
                  </a:lnTo>
                  <a:lnTo>
                    <a:pt x="8706" y="794"/>
                  </a:lnTo>
                  <a:lnTo>
                    <a:pt x="8389" y="738"/>
                  </a:lnTo>
                  <a:lnTo>
                    <a:pt x="8094" y="704"/>
                  </a:lnTo>
                  <a:lnTo>
                    <a:pt x="7822" y="681"/>
                  </a:lnTo>
                  <a:lnTo>
                    <a:pt x="7516" y="658"/>
                  </a:lnTo>
                  <a:lnTo>
                    <a:pt x="7210" y="636"/>
                  </a:lnTo>
                  <a:lnTo>
                    <a:pt x="6904" y="590"/>
                  </a:lnTo>
                  <a:lnTo>
                    <a:pt x="6757" y="556"/>
                  </a:lnTo>
                  <a:lnTo>
                    <a:pt x="6609" y="522"/>
                  </a:lnTo>
                  <a:lnTo>
                    <a:pt x="6382" y="443"/>
                  </a:lnTo>
                  <a:lnTo>
                    <a:pt x="6156" y="364"/>
                  </a:lnTo>
                  <a:lnTo>
                    <a:pt x="5940" y="262"/>
                  </a:lnTo>
                  <a:lnTo>
                    <a:pt x="5714" y="182"/>
                  </a:lnTo>
                  <a:lnTo>
                    <a:pt x="5544" y="125"/>
                  </a:lnTo>
                  <a:lnTo>
                    <a:pt x="5374" y="80"/>
                  </a:lnTo>
                  <a:lnTo>
                    <a:pt x="5203" y="46"/>
                  </a:lnTo>
                  <a:lnTo>
                    <a:pt x="5022" y="23"/>
                  </a:lnTo>
                  <a:lnTo>
                    <a:pt x="4852" y="12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6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fill="none" h="8027" w="10249">
                  <a:moveTo>
                    <a:pt x="46" y="8027"/>
                  </a:moveTo>
                  <a:lnTo>
                    <a:pt x="46" y="8027"/>
                  </a:lnTo>
                  <a:lnTo>
                    <a:pt x="23" y="7675"/>
                  </a:lnTo>
                  <a:lnTo>
                    <a:pt x="0" y="7313"/>
                  </a:lnTo>
                  <a:lnTo>
                    <a:pt x="0" y="6950"/>
                  </a:lnTo>
                  <a:lnTo>
                    <a:pt x="12" y="6598"/>
                  </a:lnTo>
                  <a:lnTo>
                    <a:pt x="34" y="6247"/>
                  </a:lnTo>
                  <a:lnTo>
                    <a:pt x="68" y="5907"/>
                  </a:lnTo>
                  <a:lnTo>
                    <a:pt x="114" y="5567"/>
                  </a:lnTo>
                  <a:lnTo>
                    <a:pt x="170" y="5227"/>
                  </a:lnTo>
                  <a:lnTo>
                    <a:pt x="238" y="4898"/>
                  </a:lnTo>
                  <a:lnTo>
                    <a:pt x="318" y="4569"/>
                  </a:lnTo>
                  <a:lnTo>
                    <a:pt x="408" y="4252"/>
                  </a:lnTo>
                  <a:lnTo>
                    <a:pt x="510" y="3946"/>
                  </a:lnTo>
                  <a:lnTo>
                    <a:pt x="624" y="3640"/>
                  </a:lnTo>
                  <a:lnTo>
                    <a:pt x="748" y="3345"/>
                  </a:lnTo>
                  <a:lnTo>
                    <a:pt x="873" y="3062"/>
                  </a:lnTo>
                  <a:lnTo>
                    <a:pt x="1020" y="2789"/>
                  </a:lnTo>
                  <a:lnTo>
                    <a:pt x="1020" y="2789"/>
                  </a:lnTo>
                  <a:lnTo>
                    <a:pt x="1122" y="2608"/>
                  </a:lnTo>
                  <a:lnTo>
                    <a:pt x="1224" y="2438"/>
                  </a:lnTo>
                  <a:lnTo>
                    <a:pt x="1338" y="2279"/>
                  </a:lnTo>
                  <a:lnTo>
                    <a:pt x="1451" y="2132"/>
                  </a:lnTo>
                  <a:lnTo>
                    <a:pt x="1576" y="1985"/>
                  </a:lnTo>
                  <a:lnTo>
                    <a:pt x="1701" y="1849"/>
                  </a:lnTo>
                  <a:lnTo>
                    <a:pt x="1950" y="1577"/>
                  </a:lnTo>
                  <a:lnTo>
                    <a:pt x="2222" y="1316"/>
                  </a:lnTo>
                  <a:lnTo>
                    <a:pt x="2505" y="1066"/>
                  </a:lnTo>
                  <a:lnTo>
                    <a:pt x="3095" y="568"/>
                  </a:lnTo>
                  <a:lnTo>
                    <a:pt x="3095" y="568"/>
                  </a:lnTo>
                  <a:lnTo>
                    <a:pt x="3231" y="454"/>
                  </a:lnTo>
                  <a:lnTo>
                    <a:pt x="3378" y="352"/>
                  </a:lnTo>
                  <a:lnTo>
                    <a:pt x="3526" y="273"/>
                  </a:lnTo>
                  <a:lnTo>
                    <a:pt x="3684" y="194"/>
                  </a:lnTo>
                  <a:lnTo>
                    <a:pt x="3843" y="137"/>
                  </a:lnTo>
                  <a:lnTo>
                    <a:pt x="4002" y="91"/>
                  </a:lnTo>
                  <a:lnTo>
                    <a:pt x="4172" y="46"/>
                  </a:lnTo>
                  <a:lnTo>
                    <a:pt x="4342" y="23"/>
                  </a:lnTo>
                  <a:lnTo>
                    <a:pt x="4512" y="12"/>
                  </a:lnTo>
                  <a:lnTo>
                    <a:pt x="4682" y="1"/>
                  </a:lnTo>
                  <a:lnTo>
                    <a:pt x="4852" y="12"/>
                  </a:lnTo>
                  <a:lnTo>
                    <a:pt x="5022" y="23"/>
                  </a:lnTo>
                  <a:lnTo>
                    <a:pt x="5203" y="46"/>
                  </a:lnTo>
                  <a:lnTo>
                    <a:pt x="5374" y="80"/>
                  </a:lnTo>
                  <a:lnTo>
                    <a:pt x="5544" y="125"/>
                  </a:lnTo>
                  <a:lnTo>
                    <a:pt x="5714" y="182"/>
                  </a:lnTo>
                  <a:lnTo>
                    <a:pt x="5714" y="182"/>
                  </a:lnTo>
                  <a:lnTo>
                    <a:pt x="5940" y="262"/>
                  </a:lnTo>
                  <a:lnTo>
                    <a:pt x="6156" y="364"/>
                  </a:lnTo>
                  <a:lnTo>
                    <a:pt x="6382" y="443"/>
                  </a:lnTo>
                  <a:lnTo>
                    <a:pt x="6609" y="522"/>
                  </a:lnTo>
                  <a:lnTo>
                    <a:pt x="6609" y="522"/>
                  </a:lnTo>
                  <a:lnTo>
                    <a:pt x="6757" y="556"/>
                  </a:lnTo>
                  <a:lnTo>
                    <a:pt x="6904" y="590"/>
                  </a:lnTo>
                  <a:lnTo>
                    <a:pt x="7210" y="636"/>
                  </a:lnTo>
                  <a:lnTo>
                    <a:pt x="7516" y="658"/>
                  </a:lnTo>
                  <a:lnTo>
                    <a:pt x="7822" y="681"/>
                  </a:lnTo>
                  <a:lnTo>
                    <a:pt x="7822" y="681"/>
                  </a:lnTo>
                  <a:lnTo>
                    <a:pt x="8094" y="704"/>
                  </a:lnTo>
                  <a:lnTo>
                    <a:pt x="8389" y="738"/>
                  </a:lnTo>
                  <a:lnTo>
                    <a:pt x="8706" y="794"/>
                  </a:lnTo>
                  <a:lnTo>
                    <a:pt x="9024" y="862"/>
                  </a:lnTo>
                  <a:lnTo>
                    <a:pt x="9353" y="953"/>
                  </a:lnTo>
                  <a:lnTo>
                    <a:pt x="9670" y="1055"/>
                  </a:lnTo>
                  <a:lnTo>
                    <a:pt x="9976" y="1180"/>
                  </a:lnTo>
                  <a:lnTo>
                    <a:pt x="10112" y="1248"/>
                  </a:lnTo>
                  <a:lnTo>
                    <a:pt x="10248" y="1327"/>
                  </a:lnTo>
                  <a:lnTo>
                    <a:pt x="10248" y="1327"/>
                  </a:lnTo>
                  <a:lnTo>
                    <a:pt x="9953" y="1282"/>
                  </a:lnTo>
                  <a:lnTo>
                    <a:pt x="9670" y="1259"/>
                  </a:lnTo>
                  <a:lnTo>
                    <a:pt x="9398" y="1248"/>
                  </a:lnTo>
                  <a:lnTo>
                    <a:pt x="9126" y="1259"/>
                  </a:lnTo>
                  <a:lnTo>
                    <a:pt x="8865" y="1293"/>
                  </a:lnTo>
                  <a:lnTo>
                    <a:pt x="8604" y="1338"/>
                  </a:lnTo>
                  <a:lnTo>
                    <a:pt x="8366" y="1395"/>
                  </a:lnTo>
                  <a:lnTo>
                    <a:pt x="8128" y="1463"/>
                  </a:lnTo>
                  <a:lnTo>
                    <a:pt x="7890" y="1554"/>
                  </a:lnTo>
                  <a:lnTo>
                    <a:pt x="7663" y="1645"/>
                  </a:lnTo>
                  <a:lnTo>
                    <a:pt x="7448" y="1758"/>
                  </a:lnTo>
                  <a:lnTo>
                    <a:pt x="7233" y="1871"/>
                  </a:lnTo>
                  <a:lnTo>
                    <a:pt x="7017" y="1996"/>
                  </a:lnTo>
                  <a:lnTo>
                    <a:pt x="6825" y="2132"/>
                  </a:lnTo>
                  <a:lnTo>
                    <a:pt x="6621" y="2268"/>
                  </a:lnTo>
                  <a:lnTo>
                    <a:pt x="6439" y="2415"/>
                  </a:lnTo>
                  <a:lnTo>
                    <a:pt x="6065" y="2721"/>
                  </a:lnTo>
                  <a:lnTo>
                    <a:pt x="5725" y="3028"/>
                  </a:lnTo>
                  <a:lnTo>
                    <a:pt x="5396" y="3356"/>
                  </a:lnTo>
                  <a:lnTo>
                    <a:pt x="5079" y="3662"/>
                  </a:lnTo>
                  <a:lnTo>
                    <a:pt x="4784" y="3968"/>
                  </a:lnTo>
                  <a:lnTo>
                    <a:pt x="4489" y="4252"/>
                  </a:lnTo>
                  <a:lnTo>
                    <a:pt x="4217" y="4501"/>
                  </a:lnTo>
                  <a:lnTo>
                    <a:pt x="3957" y="4717"/>
                  </a:lnTo>
                  <a:lnTo>
                    <a:pt x="3957" y="4717"/>
                  </a:lnTo>
                  <a:lnTo>
                    <a:pt x="3446" y="5125"/>
                  </a:lnTo>
                  <a:lnTo>
                    <a:pt x="2936" y="5533"/>
                  </a:lnTo>
                  <a:lnTo>
                    <a:pt x="2437" y="5952"/>
                  </a:lnTo>
                  <a:lnTo>
                    <a:pt x="1939" y="6383"/>
                  </a:lnTo>
                  <a:lnTo>
                    <a:pt x="1939" y="6383"/>
                  </a:lnTo>
                  <a:lnTo>
                    <a:pt x="1701" y="6587"/>
                  </a:lnTo>
                  <a:lnTo>
                    <a:pt x="1451" y="6780"/>
                  </a:lnTo>
                  <a:lnTo>
                    <a:pt x="964" y="7165"/>
                  </a:lnTo>
                  <a:lnTo>
                    <a:pt x="714" y="7369"/>
                  </a:lnTo>
                  <a:lnTo>
                    <a:pt x="488" y="7573"/>
                  </a:lnTo>
                  <a:lnTo>
                    <a:pt x="261" y="7800"/>
                  </a:lnTo>
                  <a:lnTo>
                    <a:pt x="46" y="80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26"/>
            <p:cNvSpPr/>
            <p:nvPr/>
          </p:nvSpPr>
          <p:spPr>
            <a:xfrm>
              <a:off x="4092526" y="-680146"/>
              <a:ext cx="282106" cy="650229"/>
            </a:xfrm>
            <a:custGeom>
              <a:rect b="b" l="l" r="r" t="t"/>
              <a:pathLst>
                <a:path extrusionOk="0" h="18082" w="7845">
                  <a:moveTo>
                    <a:pt x="7822" y="0"/>
                  </a:moveTo>
                  <a:lnTo>
                    <a:pt x="7584" y="102"/>
                  </a:lnTo>
                  <a:lnTo>
                    <a:pt x="7323" y="216"/>
                  </a:lnTo>
                  <a:lnTo>
                    <a:pt x="7063" y="352"/>
                  </a:lnTo>
                  <a:lnTo>
                    <a:pt x="6779" y="510"/>
                  </a:lnTo>
                  <a:lnTo>
                    <a:pt x="6507" y="680"/>
                  </a:lnTo>
                  <a:lnTo>
                    <a:pt x="6224" y="862"/>
                  </a:lnTo>
                  <a:lnTo>
                    <a:pt x="5940" y="1055"/>
                  </a:lnTo>
                  <a:lnTo>
                    <a:pt x="5657" y="1259"/>
                  </a:lnTo>
                  <a:lnTo>
                    <a:pt x="5385" y="1463"/>
                  </a:lnTo>
                  <a:lnTo>
                    <a:pt x="5113" y="1678"/>
                  </a:lnTo>
                  <a:lnTo>
                    <a:pt x="4852" y="1893"/>
                  </a:lnTo>
                  <a:lnTo>
                    <a:pt x="4614" y="2097"/>
                  </a:lnTo>
                  <a:lnTo>
                    <a:pt x="4376" y="2313"/>
                  </a:lnTo>
                  <a:lnTo>
                    <a:pt x="4172" y="2517"/>
                  </a:lnTo>
                  <a:lnTo>
                    <a:pt x="3979" y="2710"/>
                  </a:lnTo>
                  <a:lnTo>
                    <a:pt x="3809" y="2902"/>
                  </a:lnTo>
                  <a:lnTo>
                    <a:pt x="3605" y="3152"/>
                  </a:lnTo>
                  <a:lnTo>
                    <a:pt x="3401" y="3412"/>
                  </a:lnTo>
                  <a:lnTo>
                    <a:pt x="3197" y="3673"/>
                  </a:lnTo>
                  <a:lnTo>
                    <a:pt x="3016" y="3934"/>
                  </a:lnTo>
                  <a:lnTo>
                    <a:pt x="2834" y="4206"/>
                  </a:lnTo>
                  <a:lnTo>
                    <a:pt x="2653" y="4489"/>
                  </a:lnTo>
                  <a:lnTo>
                    <a:pt x="2483" y="4773"/>
                  </a:lnTo>
                  <a:lnTo>
                    <a:pt x="2324" y="5068"/>
                  </a:lnTo>
                  <a:lnTo>
                    <a:pt x="2165" y="5374"/>
                  </a:lnTo>
                  <a:lnTo>
                    <a:pt x="2018" y="5691"/>
                  </a:lnTo>
                  <a:lnTo>
                    <a:pt x="1871" y="6020"/>
                  </a:lnTo>
                  <a:lnTo>
                    <a:pt x="1735" y="6360"/>
                  </a:lnTo>
                  <a:lnTo>
                    <a:pt x="1599" y="6723"/>
                  </a:lnTo>
                  <a:lnTo>
                    <a:pt x="1474" y="7097"/>
                  </a:lnTo>
                  <a:lnTo>
                    <a:pt x="1361" y="7494"/>
                  </a:lnTo>
                  <a:lnTo>
                    <a:pt x="1236" y="7902"/>
                  </a:lnTo>
                  <a:lnTo>
                    <a:pt x="1134" y="8332"/>
                  </a:lnTo>
                  <a:lnTo>
                    <a:pt x="1020" y="8786"/>
                  </a:lnTo>
                  <a:lnTo>
                    <a:pt x="930" y="9262"/>
                  </a:lnTo>
                  <a:lnTo>
                    <a:pt x="828" y="9772"/>
                  </a:lnTo>
                  <a:lnTo>
                    <a:pt x="737" y="10294"/>
                  </a:lnTo>
                  <a:lnTo>
                    <a:pt x="658" y="10849"/>
                  </a:lnTo>
                  <a:lnTo>
                    <a:pt x="567" y="11427"/>
                  </a:lnTo>
                  <a:lnTo>
                    <a:pt x="488" y="12028"/>
                  </a:lnTo>
                  <a:lnTo>
                    <a:pt x="420" y="12674"/>
                  </a:lnTo>
                  <a:lnTo>
                    <a:pt x="352" y="13343"/>
                  </a:lnTo>
                  <a:lnTo>
                    <a:pt x="216" y="14771"/>
                  </a:lnTo>
                  <a:lnTo>
                    <a:pt x="102" y="16347"/>
                  </a:lnTo>
                  <a:lnTo>
                    <a:pt x="0" y="18082"/>
                  </a:lnTo>
                  <a:lnTo>
                    <a:pt x="34" y="18082"/>
                  </a:lnTo>
                  <a:lnTo>
                    <a:pt x="136" y="16358"/>
                  </a:lnTo>
                  <a:lnTo>
                    <a:pt x="250" y="14783"/>
                  </a:lnTo>
                  <a:lnTo>
                    <a:pt x="386" y="13343"/>
                  </a:lnTo>
                  <a:lnTo>
                    <a:pt x="454" y="12674"/>
                  </a:lnTo>
                  <a:lnTo>
                    <a:pt x="522" y="12039"/>
                  </a:lnTo>
                  <a:lnTo>
                    <a:pt x="601" y="11427"/>
                  </a:lnTo>
                  <a:lnTo>
                    <a:pt x="680" y="10849"/>
                  </a:lnTo>
                  <a:lnTo>
                    <a:pt x="771" y="10294"/>
                  </a:lnTo>
                  <a:lnTo>
                    <a:pt x="862" y="9772"/>
                  </a:lnTo>
                  <a:lnTo>
                    <a:pt x="964" y="9273"/>
                  </a:lnTo>
                  <a:lnTo>
                    <a:pt x="1054" y="8797"/>
                  </a:lnTo>
                  <a:lnTo>
                    <a:pt x="1168" y="8344"/>
                  </a:lnTo>
                  <a:lnTo>
                    <a:pt x="1270" y="7913"/>
                  </a:lnTo>
                  <a:lnTo>
                    <a:pt x="1383" y="7494"/>
                  </a:lnTo>
                  <a:lnTo>
                    <a:pt x="1508" y="7108"/>
                  </a:lnTo>
                  <a:lnTo>
                    <a:pt x="1633" y="6734"/>
                  </a:lnTo>
                  <a:lnTo>
                    <a:pt x="1769" y="6371"/>
                  </a:lnTo>
                  <a:lnTo>
                    <a:pt x="1905" y="6031"/>
                  </a:lnTo>
                  <a:lnTo>
                    <a:pt x="2052" y="5702"/>
                  </a:lnTo>
                  <a:lnTo>
                    <a:pt x="2199" y="5385"/>
                  </a:lnTo>
                  <a:lnTo>
                    <a:pt x="2358" y="5079"/>
                  </a:lnTo>
                  <a:lnTo>
                    <a:pt x="2517" y="4784"/>
                  </a:lnTo>
                  <a:lnTo>
                    <a:pt x="2687" y="4501"/>
                  </a:lnTo>
                  <a:lnTo>
                    <a:pt x="2857" y="4229"/>
                  </a:lnTo>
                  <a:lnTo>
                    <a:pt x="3038" y="3957"/>
                  </a:lnTo>
                  <a:lnTo>
                    <a:pt x="3231" y="3696"/>
                  </a:lnTo>
                  <a:lnTo>
                    <a:pt x="3424" y="3435"/>
                  </a:lnTo>
                  <a:lnTo>
                    <a:pt x="3628" y="3174"/>
                  </a:lnTo>
                  <a:lnTo>
                    <a:pt x="3843" y="2925"/>
                  </a:lnTo>
                  <a:lnTo>
                    <a:pt x="4002" y="2732"/>
                  </a:lnTo>
                  <a:lnTo>
                    <a:pt x="4195" y="2540"/>
                  </a:lnTo>
                  <a:lnTo>
                    <a:pt x="4410" y="2336"/>
                  </a:lnTo>
                  <a:lnTo>
                    <a:pt x="4637" y="2131"/>
                  </a:lnTo>
                  <a:lnTo>
                    <a:pt x="4875" y="1916"/>
                  </a:lnTo>
                  <a:lnTo>
                    <a:pt x="5135" y="1701"/>
                  </a:lnTo>
                  <a:lnTo>
                    <a:pt x="5396" y="1497"/>
                  </a:lnTo>
                  <a:lnTo>
                    <a:pt x="5680" y="1281"/>
                  </a:lnTo>
                  <a:lnTo>
                    <a:pt x="5952" y="1089"/>
                  </a:lnTo>
                  <a:lnTo>
                    <a:pt x="6235" y="896"/>
                  </a:lnTo>
                  <a:lnTo>
                    <a:pt x="6518" y="714"/>
                  </a:lnTo>
                  <a:lnTo>
                    <a:pt x="6802" y="544"/>
                  </a:lnTo>
                  <a:lnTo>
                    <a:pt x="7074" y="386"/>
                  </a:lnTo>
                  <a:lnTo>
                    <a:pt x="7346" y="250"/>
                  </a:lnTo>
                  <a:lnTo>
                    <a:pt x="7595" y="136"/>
                  </a:lnTo>
                  <a:lnTo>
                    <a:pt x="7845" y="34"/>
                  </a:lnTo>
                  <a:lnTo>
                    <a:pt x="7822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26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26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26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fill="none" h="4127" w="5998">
                  <a:moveTo>
                    <a:pt x="1" y="1315"/>
                  </a:move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lnTo>
                    <a:pt x="3220" y="0"/>
                  </a:ln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6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h="7154" w="8197">
                  <a:moveTo>
                    <a:pt x="4297" y="0"/>
                  </a:move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26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fill="none" h="7154" w="8197">
                  <a:moveTo>
                    <a:pt x="8196" y="7153"/>
                  </a:move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lnTo>
                    <a:pt x="4535" y="0"/>
                  </a:lnTo>
                  <a:lnTo>
                    <a:pt x="4410" y="0"/>
                  </a:lnTo>
                  <a:lnTo>
                    <a:pt x="4297" y="0"/>
                  </a:ln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26"/>
            <p:cNvSpPr/>
            <p:nvPr/>
          </p:nvSpPr>
          <p:spPr>
            <a:xfrm>
              <a:off x="3810425" y="-542782"/>
              <a:ext cx="231187" cy="434181"/>
            </a:xfrm>
            <a:custGeom>
              <a:rect b="b" l="l" r="r" t="t"/>
              <a:pathLst>
                <a:path extrusionOk="0" h="12074" w="6429">
                  <a:moveTo>
                    <a:pt x="12" y="1"/>
                  </a:moveTo>
                  <a:lnTo>
                    <a:pt x="1" y="35"/>
                  </a:lnTo>
                  <a:lnTo>
                    <a:pt x="205" y="103"/>
                  </a:lnTo>
                  <a:lnTo>
                    <a:pt x="420" y="182"/>
                  </a:lnTo>
                  <a:lnTo>
                    <a:pt x="624" y="273"/>
                  </a:lnTo>
                  <a:lnTo>
                    <a:pt x="828" y="375"/>
                  </a:lnTo>
                  <a:lnTo>
                    <a:pt x="1032" y="488"/>
                  </a:lnTo>
                  <a:lnTo>
                    <a:pt x="1225" y="601"/>
                  </a:lnTo>
                  <a:lnTo>
                    <a:pt x="1418" y="737"/>
                  </a:lnTo>
                  <a:lnTo>
                    <a:pt x="1610" y="873"/>
                  </a:lnTo>
                  <a:lnTo>
                    <a:pt x="1803" y="1009"/>
                  </a:lnTo>
                  <a:lnTo>
                    <a:pt x="1984" y="1157"/>
                  </a:lnTo>
                  <a:lnTo>
                    <a:pt x="2166" y="1316"/>
                  </a:lnTo>
                  <a:lnTo>
                    <a:pt x="2336" y="1474"/>
                  </a:lnTo>
                  <a:lnTo>
                    <a:pt x="2676" y="1803"/>
                  </a:lnTo>
                  <a:lnTo>
                    <a:pt x="2982" y="2143"/>
                  </a:lnTo>
                  <a:lnTo>
                    <a:pt x="3175" y="2381"/>
                  </a:lnTo>
                  <a:lnTo>
                    <a:pt x="3379" y="2619"/>
                  </a:lnTo>
                  <a:lnTo>
                    <a:pt x="3560" y="2869"/>
                  </a:lnTo>
                  <a:lnTo>
                    <a:pt x="3741" y="3129"/>
                  </a:lnTo>
                  <a:lnTo>
                    <a:pt x="3923" y="3390"/>
                  </a:lnTo>
                  <a:lnTo>
                    <a:pt x="4093" y="3651"/>
                  </a:lnTo>
                  <a:lnTo>
                    <a:pt x="4263" y="3923"/>
                  </a:lnTo>
                  <a:lnTo>
                    <a:pt x="4422" y="4195"/>
                  </a:lnTo>
                  <a:lnTo>
                    <a:pt x="4580" y="4478"/>
                  </a:lnTo>
                  <a:lnTo>
                    <a:pt x="4728" y="4762"/>
                  </a:lnTo>
                  <a:lnTo>
                    <a:pt x="4875" y="5045"/>
                  </a:lnTo>
                  <a:lnTo>
                    <a:pt x="5011" y="5340"/>
                  </a:lnTo>
                  <a:lnTo>
                    <a:pt x="5136" y="5635"/>
                  </a:lnTo>
                  <a:lnTo>
                    <a:pt x="5261" y="5941"/>
                  </a:lnTo>
                  <a:lnTo>
                    <a:pt x="5385" y="6247"/>
                  </a:lnTo>
                  <a:lnTo>
                    <a:pt x="5499" y="6553"/>
                  </a:lnTo>
                  <a:lnTo>
                    <a:pt x="5601" y="6859"/>
                  </a:lnTo>
                  <a:lnTo>
                    <a:pt x="5703" y="7176"/>
                  </a:lnTo>
                  <a:lnTo>
                    <a:pt x="5793" y="7494"/>
                  </a:lnTo>
                  <a:lnTo>
                    <a:pt x="5884" y="7811"/>
                  </a:lnTo>
                  <a:lnTo>
                    <a:pt x="5963" y="8129"/>
                  </a:lnTo>
                  <a:lnTo>
                    <a:pt x="6031" y="8457"/>
                  </a:lnTo>
                  <a:lnTo>
                    <a:pt x="6099" y="8786"/>
                  </a:lnTo>
                  <a:lnTo>
                    <a:pt x="6167" y="9115"/>
                  </a:lnTo>
                  <a:lnTo>
                    <a:pt x="6213" y="9444"/>
                  </a:lnTo>
                  <a:lnTo>
                    <a:pt x="6258" y="9772"/>
                  </a:lnTo>
                  <a:lnTo>
                    <a:pt x="6303" y="10101"/>
                  </a:lnTo>
                  <a:lnTo>
                    <a:pt x="6337" y="10441"/>
                  </a:lnTo>
                  <a:lnTo>
                    <a:pt x="6360" y="10770"/>
                  </a:lnTo>
                  <a:lnTo>
                    <a:pt x="6383" y="11110"/>
                  </a:lnTo>
                  <a:lnTo>
                    <a:pt x="6394" y="11439"/>
                  </a:lnTo>
                  <a:lnTo>
                    <a:pt x="6394" y="11779"/>
                  </a:lnTo>
                  <a:lnTo>
                    <a:pt x="6394" y="12074"/>
                  </a:lnTo>
                  <a:lnTo>
                    <a:pt x="6428" y="12074"/>
                  </a:lnTo>
                  <a:lnTo>
                    <a:pt x="6428" y="11779"/>
                  </a:lnTo>
                  <a:lnTo>
                    <a:pt x="6428" y="11439"/>
                  </a:lnTo>
                  <a:lnTo>
                    <a:pt x="6417" y="11099"/>
                  </a:lnTo>
                  <a:lnTo>
                    <a:pt x="6394" y="10770"/>
                  </a:lnTo>
                  <a:lnTo>
                    <a:pt x="6371" y="10430"/>
                  </a:lnTo>
                  <a:lnTo>
                    <a:pt x="6337" y="10101"/>
                  </a:lnTo>
                  <a:lnTo>
                    <a:pt x="6292" y="9761"/>
                  </a:lnTo>
                  <a:lnTo>
                    <a:pt x="6247" y="9432"/>
                  </a:lnTo>
                  <a:lnTo>
                    <a:pt x="6201" y="9104"/>
                  </a:lnTo>
                  <a:lnTo>
                    <a:pt x="6133" y="8775"/>
                  </a:lnTo>
                  <a:lnTo>
                    <a:pt x="6065" y="8446"/>
                  </a:lnTo>
                  <a:lnTo>
                    <a:pt x="5997" y="8129"/>
                  </a:lnTo>
                  <a:lnTo>
                    <a:pt x="5918" y="7800"/>
                  </a:lnTo>
                  <a:lnTo>
                    <a:pt x="5827" y="7482"/>
                  </a:lnTo>
                  <a:lnTo>
                    <a:pt x="5737" y="7165"/>
                  </a:lnTo>
                  <a:lnTo>
                    <a:pt x="5635" y="6848"/>
                  </a:lnTo>
                  <a:lnTo>
                    <a:pt x="5521" y="6542"/>
                  </a:lnTo>
                  <a:lnTo>
                    <a:pt x="5419" y="6235"/>
                  </a:lnTo>
                  <a:lnTo>
                    <a:pt x="5295" y="5929"/>
                  </a:lnTo>
                  <a:lnTo>
                    <a:pt x="5170" y="5623"/>
                  </a:lnTo>
                  <a:lnTo>
                    <a:pt x="5034" y="5329"/>
                  </a:lnTo>
                  <a:lnTo>
                    <a:pt x="4898" y="5034"/>
                  </a:lnTo>
                  <a:lnTo>
                    <a:pt x="4762" y="4750"/>
                  </a:lnTo>
                  <a:lnTo>
                    <a:pt x="4603" y="4456"/>
                  </a:lnTo>
                  <a:lnTo>
                    <a:pt x="4456" y="4184"/>
                  </a:lnTo>
                  <a:lnTo>
                    <a:pt x="4286" y="3900"/>
                  </a:lnTo>
                  <a:lnTo>
                    <a:pt x="4127" y="3628"/>
                  </a:lnTo>
                  <a:lnTo>
                    <a:pt x="3957" y="3367"/>
                  </a:lnTo>
                  <a:lnTo>
                    <a:pt x="3775" y="3107"/>
                  </a:lnTo>
                  <a:lnTo>
                    <a:pt x="3594" y="2846"/>
                  </a:lnTo>
                  <a:lnTo>
                    <a:pt x="3401" y="2597"/>
                  </a:lnTo>
                  <a:lnTo>
                    <a:pt x="3209" y="2359"/>
                  </a:lnTo>
                  <a:lnTo>
                    <a:pt x="3005" y="2120"/>
                  </a:lnTo>
                  <a:lnTo>
                    <a:pt x="2699" y="1780"/>
                  </a:lnTo>
                  <a:lnTo>
                    <a:pt x="2358" y="1452"/>
                  </a:lnTo>
                  <a:lnTo>
                    <a:pt x="2188" y="1293"/>
                  </a:lnTo>
                  <a:lnTo>
                    <a:pt x="2007" y="1134"/>
                  </a:lnTo>
                  <a:lnTo>
                    <a:pt x="1826" y="987"/>
                  </a:lnTo>
                  <a:lnTo>
                    <a:pt x="1633" y="839"/>
                  </a:lnTo>
                  <a:lnTo>
                    <a:pt x="1440" y="703"/>
                  </a:lnTo>
                  <a:lnTo>
                    <a:pt x="1248" y="579"/>
                  </a:lnTo>
                  <a:lnTo>
                    <a:pt x="1043" y="454"/>
                  </a:lnTo>
                  <a:lnTo>
                    <a:pt x="839" y="341"/>
                  </a:lnTo>
                  <a:lnTo>
                    <a:pt x="635" y="239"/>
                  </a:lnTo>
                  <a:lnTo>
                    <a:pt x="431" y="148"/>
                  </a:lnTo>
                  <a:lnTo>
                    <a:pt x="216" y="69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26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h="3425" w="4898">
                  <a:moveTo>
                    <a:pt x="1655" y="1"/>
                  </a:move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26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fill="none" h="3425" w="4898">
                  <a:moveTo>
                    <a:pt x="2154" y="46"/>
                  </a:move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848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26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h="5148" w="7268">
                  <a:moveTo>
                    <a:pt x="4683" y="0"/>
                  </a:move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26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fill="none" h="5148" w="7268">
                  <a:moveTo>
                    <a:pt x="12" y="5147"/>
                  </a:move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lnTo>
                    <a:pt x="4683" y="0"/>
                  </a:ln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26"/>
            <p:cNvSpPr/>
            <p:nvPr/>
          </p:nvSpPr>
          <p:spPr>
            <a:xfrm>
              <a:off x="4143875" y="-418435"/>
              <a:ext cx="239314" cy="289874"/>
            </a:xfrm>
            <a:custGeom>
              <a:rect b="b" l="l" r="r" t="t"/>
              <a:pathLst>
                <a:path extrusionOk="0" h="8061" w="6655">
                  <a:moveTo>
                    <a:pt x="6655" y="0"/>
                  </a:moveTo>
                  <a:lnTo>
                    <a:pt x="6337" y="11"/>
                  </a:lnTo>
                  <a:lnTo>
                    <a:pt x="5963" y="57"/>
                  </a:lnTo>
                  <a:lnTo>
                    <a:pt x="5555" y="125"/>
                  </a:lnTo>
                  <a:lnTo>
                    <a:pt x="5102" y="238"/>
                  </a:lnTo>
                  <a:lnTo>
                    <a:pt x="4637" y="374"/>
                  </a:lnTo>
                  <a:lnTo>
                    <a:pt x="4399" y="454"/>
                  </a:lnTo>
                  <a:lnTo>
                    <a:pt x="4150" y="533"/>
                  </a:lnTo>
                  <a:lnTo>
                    <a:pt x="3900" y="635"/>
                  </a:lnTo>
                  <a:lnTo>
                    <a:pt x="3662" y="737"/>
                  </a:lnTo>
                  <a:lnTo>
                    <a:pt x="3413" y="850"/>
                  </a:lnTo>
                  <a:lnTo>
                    <a:pt x="3163" y="975"/>
                  </a:lnTo>
                  <a:lnTo>
                    <a:pt x="2925" y="1111"/>
                  </a:lnTo>
                  <a:lnTo>
                    <a:pt x="2687" y="1258"/>
                  </a:lnTo>
                  <a:lnTo>
                    <a:pt x="2449" y="1406"/>
                  </a:lnTo>
                  <a:lnTo>
                    <a:pt x="2222" y="1576"/>
                  </a:lnTo>
                  <a:lnTo>
                    <a:pt x="2007" y="1746"/>
                  </a:lnTo>
                  <a:lnTo>
                    <a:pt x="1792" y="1927"/>
                  </a:lnTo>
                  <a:lnTo>
                    <a:pt x="1588" y="2120"/>
                  </a:lnTo>
                  <a:lnTo>
                    <a:pt x="1395" y="2324"/>
                  </a:lnTo>
                  <a:lnTo>
                    <a:pt x="1214" y="2528"/>
                  </a:lnTo>
                  <a:lnTo>
                    <a:pt x="1043" y="2755"/>
                  </a:lnTo>
                  <a:lnTo>
                    <a:pt x="885" y="2993"/>
                  </a:lnTo>
                  <a:lnTo>
                    <a:pt x="737" y="3242"/>
                  </a:lnTo>
                  <a:lnTo>
                    <a:pt x="613" y="3492"/>
                  </a:lnTo>
                  <a:lnTo>
                    <a:pt x="511" y="3764"/>
                  </a:lnTo>
                  <a:lnTo>
                    <a:pt x="409" y="4047"/>
                  </a:lnTo>
                  <a:lnTo>
                    <a:pt x="341" y="4331"/>
                  </a:lnTo>
                  <a:lnTo>
                    <a:pt x="250" y="4761"/>
                  </a:lnTo>
                  <a:lnTo>
                    <a:pt x="182" y="5181"/>
                  </a:lnTo>
                  <a:lnTo>
                    <a:pt x="125" y="5612"/>
                  </a:lnTo>
                  <a:lnTo>
                    <a:pt x="80" y="6031"/>
                  </a:lnTo>
                  <a:lnTo>
                    <a:pt x="46" y="6462"/>
                  </a:lnTo>
                  <a:lnTo>
                    <a:pt x="12" y="6893"/>
                  </a:lnTo>
                  <a:lnTo>
                    <a:pt x="1" y="7323"/>
                  </a:lnTo>
                  <a:lnTo>
                    <a:pt x="1" y="7754"/>
                  </a:lnTo>
                  <a:lnTo>
                    <a:pt x="1" y="8060"/>
                  </a:lnTo>
                  <a:lnTo>
                    <a:pt x="35" y="8060"/>
                  </a:lnTo>
                  <a:lnTo>
                    <a:pt x="35" y="7754"/>
                  </a:lnTo>
                  <a:lnTo>
                    <a:pt x="35" y="7323"/>
                  </a:lnTo>
                  <a:lnTo>
                    <a:pt x="46" y="6893"/>
                  </a:lnTo>
                  <a:lnTo>
                    <a:pt x="80" y="6462"/>
                  </a:lnTo>
                  <a:lnTo>
                    <a:pt x="114" y="6042"/>
                  </a:lnTo>
                  <a:lnTo>
                    <a:pt x="159" y="5612"/>
                  </a:lnTo>
                  <a:lnTo>
                    <a:pt x="216" y="5181"/>
                  </a:lnTo>
                  <a:lnTo>
                    <a:pt x="284" y="4761"/>
                  </a:lnTo>
                  <a:lnTo>
                    <a:pt x="375" y="4342"/>
                  </a:lnTo>
                  <a:lnTo>
                    <a:pt x="443" y="4047"/>
                  </a:lnTo>
                  <a:lnTo>
                    <a:pt x="533" y="3775"/>
                  </a:lnTo>
                  <a:lnTo>
                    <a:pt x="647" y="3514"/>
                  </a:lnTo>
                  <a:lnTo>
                    <a:pt x="771" y="3254"/>
                  </a:lnTo>
                  <a:lnTo>
                    <a:pt x="919" y="3016"/>
                  </a:lnTo>
                  <a:lnTo>
                    <a:pt x="1066" y="2777"/>
                  </a:lnTo>
                  <a:lnTo>
                    <a:pt x="1236" y="2551"/>
                  </a:lnTo>
                  <a:lnTo>
                    <a:pt x="1418" y="2347"/>
                  </a:lnTo>
                  <a:lnTo>
                    <a:pt x="1610" y="2143"/>
                  </a:lnTo>
                  <a:lnTo>
                    <a:pt x="1814" y="1950"/>
                  </a:lnTo>
                  <a:lnTo>
                    <a:pt x="2030" y="1769"/>
                  </a:lnTo>
                  <a:lnTo>
                    <a:pt x="2245" y="1599"/>
                  </a:lnTo>
                  <a:lnTo>
                    <a:pt x="2472" y="1440"/>
                  </a:lnTo>
                  <a:lnTo>
                    <a:pt x="2710" y="1281"/>
                  </a:lnTo>
                  <a:lnTo>
                    <a:pt x="2948" y="1145"/>
                  </a:lnTo>
                  <a:lnTo>
                    <a:pt x="3186" y="1009"/>
                  </a:lnTo>
                  <a:lnTo>
                    <a:pt x="3424" y="884"/>
                  </a:lnTo>
                  <a:lnTo>
                    <a:pt x="3673" y="771"/>
                  </a:lnTo>
                  <a:lnTo>
                    <a:pt x="3912" y="669"/>
                  </a:lnTo>
                  <a:lnTo>
                    <a:pt x="4161" y="567"/>
                  </a:lnTo>
                  <a:lnTo>
                    <a:pt x="4410" y="476"/>
                  </a:lnTo>
                  <a:lnTo>
                    <a:pt x="4648" y="397"/>
                  </a:lnTo>
                  <a:lnTo>
                    <a:pt x="5113" y="261"/>
                  </a:lnTo>
                  <a:lnTo>
                    <a:pt x="5555" y="159"/>
                  </a:lnTo>
                  <a:lnTo>
                    <a:pt x="5975" y="91"/>
                  </a:lnTo>
                  <a:lnTo>
                    <a:pt x="6337" y="45"/>
                  </a:lnTo>
                  <a:lnTo>
                    <a:pt x="6655" y="34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26"/>
            <p:cNvSpPr/>
            <p:nvPr/>
          </p:nvSpPr>
          <p:spPr>
            <a:xfrm>
              <a:off x="3947790" y="-258237"/>
              <a:ext cx="290701" cy="86052"/>
            </a:xfrm>
            <a:custGeom>
              <a:rect b="b" l="l" r="r" t="t"/>
              <a:pathLst>
                <a:path extrusionOk="0" h="2393" w="8084">
                  <a:moveTo>
                    <a:pt x="1" y="0"/>
                  </a:moveTo>
                  <a:lnTo>
                    <a:pt x="1" y="2392"/>
                  </a:lnTo>
                  <a:lnTo>
                    <a:pt x="8084" y="2392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6"/>
            <p:cNvSpPr/>
            <p:nvPr/>
          </p:nvSpPr>
          <p:spPr>
            <a:xfrm>
              <a:off x="3958793" y="-258237"/>
              <a:ext cx="268693" cy="341620"/>
            </a:xfrm>
            <a:custGeom>
              <a:rect b="b" l="l" r="r" t="t"/>
              <a:pathLst>
                <a:path extrusionOk="0" h="9500" w="7472">
                  <a:moveTo>
                    <a:pt x="1" y="0"/>
                  </a:moveTo>
                  <a:lnTo>
                    <a:pt x="1" y="9251"/>
                  </a:lnTo>
                  <a:lnTo>
                    <a:pt x="12" y="9296"/>
                  </a:lnTo>
                  <a:lnTo>
                    <a:pt x="24" y="9341"/>
                  </a:lnTo>
                  <a:lnTo>
                    <a:pt x="46" y="9387"/>
                  </a:lnTo>
                  <a:lnTo>
                    <a:pt x="80" y="9421"/>
                  </a:lnTo>
                  <a:lnTo>
                    <a:pt x="114" y="9455"/>
                  </a:lnTo>
                  <a:lnTo>
                    <a:pt x="160" y="9477"/>
                  </a:lnTo>
                  <a:lnTo>
                    <a:pt x="205" y="9489"/>
                  </a:lnTo>
                  <a:lnTo>
                    <a:pt x="250" y="9500"/>
                  </a:lnTo>
                  <a:lnTo>
                    <a:pt x="7222" y="9500"/>
                  </a:lnTo>
                  <a:lnTo>
                    <a:pt x="7267" y="9489"/>
                  </a:lnTo>
                  <a:lnTo>
                    <a:pt x="7324" y="9477"/>
                  </a:lnTo>
                  <a:lnTo>
                    <a:pt x="7358" y="9455"/>
                  </a:lnTo>
                  <a:lnTo>
                    <a:pt x="7403" y="9421"/>
                  </a:lnTo>
                  <a:lnTo>
                    <a:pt x="7437" y="9387"/>
                  </a:lnTo>
                  <a:lnTo>
                    <a:pt x="7460" y="9341"/>
                  </a:lnTo>
                  <a:lnTo>
                    <a:pt x="7471" y="9296"/>
                  </a:lnTo>
                  <a:lnTo>
                    <a:pt x="7471" y="9251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6"/>
            <p:cNvSpPr/>
            <p:nvPr/>
          </p:nvSpPr>
          <p:spPr>
            <a:xfrm>
              <a:off x="3958793" y="-243566"/>
              <a:ext cx="268693" cy="99897"/>
            </a:xfrm>
            <a:custGeom>
              <a:rect b="b" l="l" r="r" t="t"/>
              <a:pathLst>
                <a:path extrusionOk="0" h="2778" w="7472">
                  <a:moveTo>
                    <a:pt x="1" y="0"/>
                  </a:moveTo>
                  <a:lnTo>
                    <a:pt x="1" y="2211"/>
                  </a:lnTo>
                  <a:lnTo>
                    <a:pt x="7471" y="2778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5"/>
          <p:cNvSpPr txBox="1"/>
          <p:nvPr>
            <p:ph type="title"/>
          </p:nvPr>
        </p:nvSpPr>
        <p:spPr>
          <a:xfrm>
            <a:off x="1280250" y="1482300"/>
            <a:ext cx="6583500" cy="21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9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grpSp>
        <p:nvGrpSpPr>
          <p:cNvPr id="340" name="Google Shape;340;p35"/>
          <p:cNvGrpSpPr/>
          <p:nvPr/>
        </p:nvGrpSpPr>
        <p:grpSpPr>
          <a:xfrm>
            <a:off x="-73025" y="514350"/>
            <a:ext cx="9216900" cy="4628975"/>
            <a:chOff x="-73025" y="514350"/>
            <a:chExt cx="9216900" cy="4628975"/>
          </a:xfrm>
        </p:grpSpPr>
        <p:cxnSp>
          <p:nvCxnSpPr>
            <p:cNvPr id="341" name="Google Shape;341;p35"/>
            <p:cNvCxnSpPr/>
            <p:nvPr/>
          </p:nvCxnSpPr>
          <p:spPr>
            <a:xfrm>
              <a:off x="703650" y="5143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42" name="Google Shape;342;p35"/>
            <p:cNvSpPr/>
            <p:nvPr/>
          </p:nvSpPr>
          <p:spPr>
            <a:xfrm>
              <a:off x="-73025" y="4599425"/>
              <a:ext cx="9216900" cy="54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3" name="Google Shape;343;p35"/>
          <p:cNvGrpSpPr/>
          <p:nvPr/>
        </p:nvGrpSpPr>
        <p:grpSpPr>
          <a:xfrm flipH="1">
            <a:off x="129583" y="3764250"/>
            <a:ext cx="855655" cy="842208"/>
            <a:chOff x="3693450" y="-758825"/>
            <a:chExt cx="855655" cy="842208"/>
          </a:xfrm>
        </p:grpSpPr>
        <p:sp>
          <p:nvSpPr>
            <p:cNvPr id="344" name="Google Shape;344;p35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35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h="3425" w="4898">
                  <a:moveTo>
                    <a:pt x="1655" y="1"/>
                  </a:move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35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fill="none" h="3425" w="4898">
                  <a:moveTo>
                    <a:pt x="2154" y="46"/>
                  </a:move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848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35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35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fill="none" h="4127" w="5998">
                  <a:moveTo>
                    <a:pt x="1" y="1315"/>
                  </a:move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lnTo>
                    <a:pt x="3220" y="0"/>
                  </a:ln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35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h="5148" w="7268">
                  <a:moveTo>
                    <a:pt x="4683" y="0"/>
                  </a:move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35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fill="none" h="5148" w="7268">
                  <a:moveTo>
                    <a:pt x="12" y="5147"/>
                  </a:move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lnTo>
                    <a:pt x="4683" y="0"/>
                  </a:ln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35"/>
            <p:cNvSpPr/>
            <p:nvPr/>
          </p:nvSpPr>
          <p:spPr>
            <a:xfrm>
              <a:off x="4143875" y="-418435"/>
              <a:ext cx="239314" cy="289874"/>
            </a:xfrm>
            <a:custGeom>
              <a:rect b="b" l="l" r="r" t="t"/>
              <a:pathLst>
                <a:path extrusionOk="0" h="8061" w="6655">
                  <a:moveTo>
                    <a:pt x="6655" y="0"/>
                  </a:moveTo>
                  <a:lnTo>
                    <a:pt x="6337" y="11"/>
                  </a:lnTo>
                  <a:lnTo>
                    <a:pt x="5963" y="57"/>
                  </a:lnTo>
                  <a:lnTo>
                    <a:pt x="5555" y="125"/>
                  </a:lnTo>
                  <a:lnTo>
                    <a:pt x="5102" y="238"/>
                  </a:lnTo>
                  <a:lnTo>
                    <a:pt x="4637" y="374"/>
                  </a:lnTo>
                  <a:lnTo>
                    <a:pt x="4399" y="454"/>
                  </a:lnTo>
                  <a:lnTo>
                    <a:pt x="4150" y="533"/>
                  </a:lnTo>
                  <a:lnTo>
                    <a:pt x="3900" y="635"/>
                  </a:lnTo>
                  <a:lnTo>
                    <a:pt x="3662" y="737"/>
                  </a:lnTo>
                  <a:lnTo>
                    <a:pt x="3413" y="850"/>
                  </a:lnTo>
                  <a:lnTo>
                    <a:pt x="3163" y="975"/>
                  </a:lnTo>
                  <a:lnTo>
                    <a:pt x="2925" y="1111"/>
                  </a:lnTo>
                  <a:lnTo>
                    <a:pt x="2687" y="1258"/>
                  </a:lnTo>
                  <a:lnTo>
                    <a:pt x="2449" y="1406"/>
                  </a:lnTo>
                  <a:lnTo>
                    <a:pt x="2222" y="1576"/>
                  </a:lnTo>
                  <a:lnTo>
                    <a:pt x="2007" y="1746"/>
                  </a:lnTo>
                  <a:lnTo>
                    <a:pt x="1792" y="1927"/>
                  </a:lnTo>
                  <a:lnTo>
                    <a:pt x="1588" y="2120"/>
                  </a:lnTo>
                  <a:lnTo>
                    <a:pt x="1395" y="2324"/>
                  </a:lnTo>
                  <a:lnTo>
                    <a:pt x="1214" y="2528"/>
                  </a:lnTo>
                  <a:lnTo>
                    <a:pt x="1043" y="2755"/>
                  </a:lnTo>
                  <a:lnTo>
                    <a:pt x="885" y="2993"/>
                  </a:lnTo>
                  <a:lnTo>
                    <a:pt x="737" y="3242"/>
                  </a:lnTo>
                  <a:lnTo>
                    <a:pt x="613" y="3492"/>
                  </a:lnTo>
                  <a:lnTo>
                    <a:pt x="511" y="3764"/>
                  </a:lnTo>
                  <a:lnTo>
                    <a:pt x="409" y="4047"/>
                  </a:lnTo>
                  <a:lnTo>
                    <a:pt x="341" y="4331"/>
                  </a:lnTo>
                  <a:lnTo>
                    <a:pt x="250" y="4761"/>
                  </a:lnTo>
                  <a:lnTo>
                    <a:pt x="182" y="5181"/>
                  </a:lnTo>
                  <a:lnTo>
                    <a:pt x="125" y="5612"/>
                  </a:lnTo>
                  <a:lnTo>
                    <a:pt x="80" y="6031"/>
                  </a:lnTo>
                  <a:lnTo>
                    <a:pt x="46" y="6462"/>
                  </a:lnTo>
                  <a:lnTo>
                    <a:pt x="12" y="6893"/>
                  </a:lnTo>
                  <a:lnTo>
                    <a:pt x="1" y="7323"/>
                  </a:lnTo>
                  <a:lnTo>
                    <a:pt x="1" y="7754"/>
                  </a:lnTo>
                  <a:lnTo>
                    <a:pt x="1" y="8060"/>
                  </a:lnTo>
                  <a:lnTo>
                    <a:pt x="35" y="8060"/>
                  </a:lnTo>
                  <a:lnTo>
                    <a:pt x="35" y="7754"/>
                  </a:lnTo>
                  <a:lnTo>
                    <a:pt x="35" y="7323"/>
                  </a:lnTo>
                  <a:lnTo>
                    <a:pt x="46" y="6893"/>
                  </a:lnTo>
                  <a:lnTo>
                    <a:pt x="80" y="6462"/>
                  </a:lnTo>
                  <a:lnTo>
                    <a:pt x="114" y="6042"/>
                  </a:lnTo>
                  <a:lnTo>
                    <a:pt x="159" y="5612"/>
                  </a:lnTo>
                  <a:lnTo>
                    <a:pt x="216" y="5181"/>
                  </a:lnTo>
                  <a:lnTo>
                    <a:pt x="284" y="4761"/>
                  </a:lnTo>
                  <a:lnTo>
                    <a:pt x="375" y="4342"/>
                  </a:lnTo>
                  <a:lnTo>
                    <a:pt x="443" y="4047"/>
                  </a:lnTo>
                  <a:lnTo>
                    <a:pt x="533" y="3775"/>
                  </a:lnTo>
                  <a:lnTo>
                    <a:pt x="647" y="3514"/>
                  </a:lnTo>
                  <a:lnTo>
                    <a:pt x="771" y="3254"/>
                  </a:lnTo>
                  <a:lnTo>
                    <a:pt x="919" y="3016"/>
                  </a:lnTo>
                  <a:lnTo>
                    <a:pt x="1066" y="2777"/>
                  </a:lnTo>
                  <a:lnTo>
                    <a:pt x="1236" y="2551"/>
                  </a:lnTo>
                  <a:lnTo>
                    <a:pt x="1418" y="2347"/>
                  </a:lnTo>
                  <a:lnTo>
                    <a:pt x="1610" y="2143"/>
                  </a:lnTo>
                  <a:lnTo>
                    <a:pt x="1814" y="1950"/>
                  </a:lnTo>
                  <a:lnTo>
                    <a:pt x="2030" y="1769"/>
                  </a:lnTo>
                  <a:lnTo>
                    <a:pt x="2245" y="1599"/>
                  </a:lnTo>
                  <a:lnTo>
                    <a:pt x="2472" y="1440"/>
                  </a:lnTo>
                  <a:lnTo>
                    <a:pt x="2710" y="1281"/>
                  </a:lnTo>
                  <a:lnTo>
                    <a:pt x="2948" y="1145"/>
                  </a:lnTo>
                  <a:lnTo>
                    <a:pt x="3186" y="1009"/>
                  </a:lnTo>
                  <a:lnTo>
                    <a:pt x="3424" y="884"/>
                  </a:lnTo>
                  <a:lnTo>
                    <a:pt x="3673" y="771"/>
                  </a:lnTo>
                  <a:lnTo>
                    <a:pt x="3912" y="669"/>
                  </a:lnTo>
                  <a:lnTo>
                    <a:pt x="4161" y="567"/>
                  </a:lnTo>
                  <a:lnTo>
                    <a:pt x="4410" y="476"/>
                  </a:lnTo>
                  <a:lnTo>
                    <a:pt x="4648" y="397"/>
                  </a:lnTo>
                  <a:lnTo>
                    <a:pt x="5113" y="261"/>
                  </a:lnTo>
                  <a:lnTo>
                    <a:pt x="5555" y="159"/>
                  </a:lnTo>
                  <a:lnTo>
                    <a:pt x="5975" y="91"/>
                  </a:lnTo>
                  <a:lnTo>
                    <a:pt x="6337" y="45"/>
                  </a:lnTo>
                  <a:lnTo>
                    <a:pt x="6655" y="34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35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h="9229" w="5805">
                  <a:moveTo>
                    <a:pt x="1950" y="0"/>
                  </a:move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35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fill="none" h="9229" w="5805">
                  <a:moveTo>
                    <a:pt x="5147" y="9228"/>
                  </a:move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lnTo>
                    <a:pt x="1950" y="0"/>
                  </a:ln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35"/>
            <p:cNvSpPr/>
            <p:nvPr/>
          </p:nvSpPr>
          <p:spPr>
            <a:xfrm>
              <a:off x="3953112" y="-710712"/>
              <a:ext cx="125572" cy="467192"/>
            </a:xfrm>
            <a:custGeom>
              <a:rect b="b" l="l" r="r" t="t"/>
              <a:pathLst>
                <a:path extrusionOk="0" h="12992" w="3492">
                  <a:moveTo>
                    <a:pt x="23" y="0"/>
                  </a:moveTo>
                  <a:lnTo>
                    <a:pt x="0" y="34"/>
                  </a:lnTo>
                  <a:lnTo>
                    <a:pt x="91" y="91"/>
                  </a:lnTo>
                  <a:lnTo>
                    <a:pt x="182" y="181"/>
                  </a:lnTo>
                  <a:lnTo>
                    <a:pt x="284" y="283"/>
                  </a:lnTo>
                  <a:lnTo>
                    <a:pt x="397" y="408"/>
                  </a:lnTo>
                  <a:lnTo>
                    <a:pt x="510" y="544"/>
                  </a:lnTo>
                  <a:lnTo>
                    <a:pt x="635" y="714"/>
                  </a:lnTo>
                  <a:lnTo>
                    <a:pt x="771" y="896"/>
                  </a:lnTo>
                  <a:lnTo>
                    <a:pt x="907" y="1100"/>
                  </a:lnTo>
                  <a:lnTo>
                    <a:pt x="1111" y="1451"/>
                  </a:lnTo>
                  <a:lnTo>
                    <a:pt x="1327" y="1837"/>
                  </a:lnTo>
                  <a:lnTo>
                    <a:pt x="1542" y="2267"/>
                  </a:lnTo>
                  <a:lnTo>
                    <a:pt x="1769" y="2743"/>
                  </a:lnTo>
                  <a:lnTo>
                    <a:pt x="1984" y="3265"/>
                  </a:lnTo>
                  <a:lnTo>
                    <a:pt x="2188" y="3832"/>
                  </a:lnTo>
                  <a:lnTo>
                    <a:pt x="2403" y="4433"/>
                  </a:lnTo>
                  <a:lnTo>
                    <a:pt x="2596" y="5079"/>
                  </a:lnTo>
                  <a:lnTo>
                    <a:pt x="2778" y="5770"/>
                  </a:lnTo>
                  <a:lnTo>
                    <a:pt x="2936" y="6496"/>
                  </a:lnTo>
                  <a:lnTo>
                    <a:pt x="3016" y="6870"/>
                  </a:lnTo>
                  <a:lnTo>
                    <a:pt x="3084" y="7267"/>
                  </a:lnTo>
                  <a:lnTo>
                    <a:pt x="3152" y="7663"/>
                  </a:lnTo>
                  <a:lnTo>
                    <a:pt x="3220" y="8071"/>
                  </a:lnTo>
                  <a:lnTo>
                    <a:pt x="3265" y="8491"/>
                  </a:lnTo>
                  <a:lnTo>
                    <a:pt x="3322" y="8922"/>
                  </a:lnTo>
                  <a:lnTo>
                    <a:pt x="3356" y="9364"/>
                  </a:lnTo>
                  <a:lnTo>
                    <a:pt x="3401" y="9817"/>
                  </a:lnTo>
                  <a:lnTo>
                    <a:pt x="3424" y="10282"/>
                  </a:lnTo>
                  <a:lnTo>
                    <a:pt x="3446" y="10747"/>
                  </a:lnTo>
                  <a:lnTo>
                    <a:pt x="3458" y="11223"/>
                  </a:lnTo>
                  <a:lnTo>
                    <a:pt x="3458" y="11710"/>
                  </a:lnTo>
                  <a:lnTo>
                    <a:pt x="3458" y="12345"/>
                  </a:lnTo>
                  <a:lnTo>
                    <a:pt x="3435" y="12991"/>
                  </a:lnTo>
                  <a:lnTo>
                    <a:pt x="3469" y="12991"/>
                  </a:lnTo>
                  <a:lnTo>
                    <a:pt x="3492" y="12345"/>
                  </a:lnTo>
                  <a:lnTo>
                    <a:pt x="3492" y="11710"/>
                  </a:lnTo>
                  <a:lnTo>
                    <a:pt x="3492" y="11064"/>
                  </a:lnTo>
                  <a:lnTo>
                    <a:pt x="3469" y="10429"/>
                  </a:lnTo>
                  <a:lnTo>
                    <a:pt x="3435" y="9817"/>
                  </a:lnTo>
                  <a:lnTo>
                    <a:pt x="3378" y="9216"/>
                  </a:lnTo>
                  <a:lnTo>
                    <a:pt x="3322" y="8638"/>
                  </a:lnTo>
                  <a:lnTo>
                    <a:pt x="3254" y="8071"/>
                  </a:lnTo>
                  <a:lnTo>
                    <a:pt x="3163" y="7527"/>
                  </a:lnTo>
                  <a:lnTo>
                    <a:pt x="3072" y="6995"/>
                  </a:lnTo>
                  <a:lnTo>
                    <a:pt x="2970" y="6484"/>
                  </a:lnTo>
                  <a:lnTo>
                    <a:pt x="2868" y="5997"/>
                  </a:lnTo>
                  <a:lnTo>
                    <a:pt x="2744" y="5521"/>
                  </a:lnTo>
                  <a:lnTo>
                    <a:pt x="2630" y="5067"/>
                  </a:lnTo>
                  <a:lnTo>
                    <a:pt x="2494" y="4637"/>
                  </a:lnTo>
                  <a:lnTo>
                    <a:pt x="2358" y="4217"/>
                  </a:lnTo>
                  <a:lnTo>
                    <a:pt x="2222" y="3820"/>
                  </a:lnTo>
                  <a:lnTo>
                    <a:pt x="2086" y="3435"/>
                  </a:lnTo>
                  <a:lnTo>
                    <a:pt x="1939" y="3072"/>
                  </a:lnTo>
                  <a:lnTo>
                    <a:pt x="1791" y="2732"/>
                  </a:lnTo>
                  <a:lnTo>
                    <a:pt x="1644" y="2403"/>
                  </a:lnTo>
                  <a:lnTo>
                    <a:pt x="1508" y="2109"/>
                  </a:lnTo>
                  <a:lnTo>
                    <a:pt x="1361" y="1825"/>
                  </a:lnTo>
                  <a:lnTo>
                    <a:pt x="1213" y="1553"/>
                  </a:lnTo>
                  <a:lnTo>
                    <a:pt x="1066" y="1315"/>
                  </a:lnTo>
                  <a:lnTo>
                    <a:pt x="930" y="1088"/>
                  </a:lnTo>
                  <a:lnTo>
                    <a:pt x="794" y="884"/>
                  </a:lnTo>
                  <a:lnTo>
                    <a:pt x="669" y="692"/>
                  </a:lnTo>
                  <a:lnTo>
                    <a:pt x="544" y="533"/>
                  </a:lnTo>
                  <a:lnTo>
                    <a:pt x="420" y="385"/>
                  </a:lnTo>
                  <a:lnTo>
                    <a:pt x="306" y="261"/>
                  </a:lnTo>
                  <a:lnTo>
                    <a:pt x="204" y="147"/>
                  </a:lnTo>
                  <a:lnTo>
                    <a:pt x="114" y="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35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h="7154" w="8197">
                  <a:moveTo>
                    <a:pt x="4297" y="0"/>
                  </a:move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35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fill="none" h="7154" w="8197">
                  <a:moveTo>
                    <a:pt x="8196" y="7153"/>
                  </a:move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lnTo>
                    <a:pt x="4535" y="0"/>
                  </a:lnTo>
                  <a:lnTo>
                    <a:pt x="4410" y="0"/>
                  </a:lnTo>
                  <a:lnTo>
                    <a:pt x="4297" y="0"/>
                  </a:ln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35"/>
            <p:cNvSpPr/>
            <p:nvPr/>
          </p:nvSpPr>
          <p:spPr>
            <a:xfrm>
              <a:off x="3810425" y="-542782"/>
              <a:ext cx="231187" cy="434181"/>
            </a:xfrm>
            <a:custGeom>
              <a:rect b="b" l="l" r="r" t="t"/>
              <a:pathLst>
                <a:path extrusionOk="0" h="12074" w="6429">
                  <a:moveTo>
                    <a:pt x="12" y="1"/>
                  </a:moveTo>
                  <a:lnTo>
                    <a:pt x="1" y="35"/>
                  </a:lnTo>
                  <a:lnTo>
                    <a:pt x="205" y="103"/>
                  </a:lnTo>
                  <a:lnTo>
                    <a:pt x="420" y="182"/>
                  </a:lnTo>
                  <a:lnTo>
                    <a:pt x="624" y="273"/>
                  </a:lnTo>
                  <a:lnTo>
                    <a:pt x="828" y="375"/>
                  </a:lnTo>
                  <a:lnTo>
                    <a:pt x="1032" y="488"/>
                  </a:lnTo>
                  <a:lnTo>
                    <a:pt x="1225" y="601"/>
                  </a:lnTo>
                  <a:lnTo>
                    <a:pt x="1418" y="737"/>
                  </a:lnTo>
                  <a:lnTo>
                    <a:pt x="1610" y="873"/>
                  </a:lnTo>
                  <a:lnTo>
                    <a:pt x="1803" y="1009"/>
                  </a:lnTo>
                  <a:lnTo>
                    <a:pt x="1984" y="1157"/>
                  </a:lnTo>
                  <a:lnTo>
                    <a:pt x="2166" y="1316"/>
                  </a:lnTo>
                  <a:lnTo>
                    <a:pt x="2336" y="1474"/>
                  </a:lnTo>
                  <a:lnTo>
                    <a:pt x="2676" y="1803"/>
                  </a:lnTo>
                  <a:lnTo>
                    <a:pt x="2982" y="2143"/>
                  </a:lnTo>
                  <a:lnTo>
                    <a:pt x="3175" y="2381"/>
                  </a:lnTo>
                  <a:lnTo>
                    <a:pt x="3379" y="2619"/>
                  </a:lnTo>
                  <a:lnTo>
                    <a:pt x="3560" y="2869"/>
                  </a:lnTo>
                  <a:lnTo>
                    <a:pt x="3741" y="3129"/>
                  </a:lnTo>
                  <a:lnTo>
                    <a:pt x="3923" y="3390"/>
                  </a:lnTo>
                  <a:lnTo>
                    <a:pt x="4093" y="3651"/>
                  </a:lnTo>
                  <a:lnTo>
                    <a:pt x="4263" y="3923"/>
                  </a:lnTo>
                  <a:lnTo>
                    <a:pt x="4422" y="4195"/>
                  </a:lnTo>
                  <a:lnTo>
                    <a:pt x="4580" y="4478"/>
                  </a:lnTo>
                  <a:lnTo>
                    <a:pt x="4728" y="4762"/>
                  </a:lnTo>
                  <a:lnTo>
                    <a:pt x="4875" y="5045"/>
                  </a:lnTo>
                  <a:lnTo>
                    <a:pt x="5011" y="5340"/>
                  </a:lnTo>
                  <a:lnTo>
                    <a:pt x="5136" y="5635"/>
                  </a:lnTo>
                  <a:lnTo>
                    <a:pt x="5261" y="5941"/>
                  </a:lnTo>
                  <a:lnTo>
                    <a:pt x="5385" y="6247"/>
                  </a:lnTo>
                  <a:lnTo>
                    <a:pt x="5499" y="6553"/>
                  </a:lnTo>
                  <a:lnTo>
                    <a:pt x="5601" y="6859"/>
                  </a:lnTo>
                  <a:lnTo>
                    <a:pt x="5703" y="7176"/>
                  </a:lnTo>
                  <a:lnTo>
                    <a:pt x="5793" y="7494"/>
                  </a:lnTo>
                  <a:lnTo>
                    <a:pt x="5884" y="7811"/>
                  </a:lnTo>
                  <a:lnTo>
                    <a:pt x="5963" y="8129"/>
                  </a:lnTo>
                  <a:lnTo>
                    <a:pt x="6031" y="8457"/>
                  </a:lnTo>
                  <a:lnTo>
                    <a:pt x="6099" y="8786"/>
                  </a:lnTo>
                  <a:lnTo>
                    <a:pt x="6167" y="9115"/>
                  </a:lnTo>
                  <a:lnTo>
                    <a:pt x="6213" y="9444"/>
                  </a:lnTo>
                  <a:lnTo>
                    <a:pt x="6258" y="9772"/>
                  </a:lnTo>
                  <a:lnTo>
                    <a:pt x="6303" y="10101"/>
                  </a:lnTo>
                  <a:lnTo>
                    <a:pt x="6337" y="10441"/>
                  </a:lnTo>
                  <a:lnTo>
                    <a:pt x="6360" y="10770"/>
                  </a:lnTo>
                  <a:lnTo>
                    <a:pt x="6383" y="11110"/>
                  </a:lnTo>
                  <a:lnTo>
                    <a:pt x="6394" y="11439"/>
                  </a:lnTo>
                  <a:lnTo>
                    <a:pt x="6394" y="11779"/>
                  </a:lnTo>
                  <a:lnTo>
                    <a:pt x="6394" y="12074"/>
                  </a:lnTo>
                  <a:lnTo>
                    <a:pt x="6428" y="12074"/>
                  </a:lnTo>
                  <a:lnTo>
                    <a:pt x="6428" y="11779"/>
                  </a:lnTo>
                  <a:lnTo>
                    <a:pt x="6428" y="11439"/>
                  </a:lnTo>
                  <a:lnTo>
                    <a:pt x="6417" y="11099"/>
                  </a:lnTo>
                  <a:lnTo>
                    <a:pt x="6394" y="10770"/>
                  </a:lnTo>
                  <a:lnTo>
                    <a:pt x="6371" y="10430"/>
                  </a:lnTo>
                  <a:lnTo>
                    <a:pt x="6337" y="10101"/>
                  </a:lnTo>
                  <a:lnTo>
                    <a:pt x="6292" y="9761"/>
                  </a:lnTo>
                  <a:lnTo>
                    <a:pt x="6247" y="9432"/>
                  </a:lnTo>
                  <a:lnTo>
                    <a:pt x="6201" y="9104"/>
                  </a:lnTo>
                  <a:lnTo>
                    <a:pt x="6133" y="8775"/>
                  </a:lnTo>
                  <a:lnTo>
                    <a:pt x="6065" y="8446"/>
                  </a:lnTo>
                  <a:lnTo>
                    <a:pt x="5997" y="8129"/>
                  </a:lnTo>
                  <a:lnTo>
                    <a:pt x="5918" y="7800"/>
                  </a:lnTo>
                  <a:lnTo>
                    <a:pt x="5827" y="7482"/>
                  </a:lnTo>
                  <a:lnTo>
                    <a:pt x="5737" y="7165"/>
                  </a:lnTo>
                  <a:lnTo>
                    <a:pt x="5635" y="6848"/>
                  </a:lnTo>
                  <a:lnTo>
                    <a:pt x="5521" y="6542"/>
                  </a:lnTo>
                  <a:lnTo>
                    <a:pt x="5419" y="6235"/>
                  </a:lnTo>
                  <a:lnTo>
                    <a:pt x="5295" y="5929"/>
                  </a:lnTo>
                  <a:lnTo>
                    <a:pt x="5170" y="5623"/>
                  </a:lnTo>
                  <a:lnTo>
                    <a:pt x="5034" y="5329"/>
                  </a:lnTo>
                  <a:lnTo>
                    <a:pt x="4898" y="5034"/>
                  </a:lnTo>
                  <a:lnTo>
                    <a:pt x="4762" y="4750"/>
                  </a:lnTo>
                  <a:lnTo>
                    <a:pt x="4603" y="4456"/>
                  </a:lnTo>
                  <a:lnTo>
                    <a:pt x="4456" y="4184"/>
                  </a:lnTo>
                  <a:lnTo>
                    <a:pt x="4286" y="3900"/>
                  </a:lnTo>
                  <a:lnTo>
                    <a:pt x="4127" y="3628"/>
                  </a:lnTo>
                  <a:lnTo>
                    <a:pt x="3957" y="3367"/>
                  </a:lnTo>
                  <a:lnTo>
                    <a:pt x="3775" y="3107"/>
                  </a:lnTo>
                  <a:lnTo>
                    <a:pt x="3594" y="2846"/>
                  </a:lnTo>
                  <a:lnTo>
                    <a:pt x="3401" y="2597"/>
                  </a:lnTo>
                  <a:lnTo>
                    <a:pt x="3209" y="2359"/>
                  </a:lnTo>
                  <a:lnTo>
                    <a:pt x="3005" y="2120"/>
                  </a:lnTo>
                  <a:lnTo>
                    <a:pt x="2699" y="1780"/>
                  </a:lnTo>
                  <a:lnTo>
                    <a:pt x="2358" y="1452"/>
                  </a:lnTo>
                  <a:lnTo>
                    <a:pt x="2188" y="1293"/>
                  </a:lnTo>
                  <a:lnTo>
                    <a:pt x="2007" y="1134"/>
                  </a:lnTo>
                  <a:lnTo>
                    <a:pt x="1826" y="987"/>
                  </a:lnTo>
                  <a:lnTo>
                    <a:pt x="1633" y="839"/>
                  </a:lnTo>
                  <a:lnTo>
                    <a:pt x="1440" y="703"/>
                  </a:lnTo>
                  <a:lnTo>
                    <a:pt x="1248" y="579"/>
                  </a:lnTo>
                  <a:lnTo>
                    <a:pt x="1043" y="454"/>
                  </a:lnTo>
                  <a:lnTo>
                    <a:pt x="839" y="341"/>
                  </a:lnTo>
                  <a:lnTo>
                    <a:pt x="635" y="239"/>
                  </a:lnTo>
                  <a:lnTo>
                    <a:pt x="431" y="148"/>
                  </a:lnTo>
                  <a:lnTo>
                    <a:pt x="216" y="69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35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h="8027" w="10249">
                  <a:moveTo>
                    <a:pt x="4682" y="1"/>
                  </a:moveTo>
                  <a:lnTo>
                    <a:pt x="4512" y="12"/>
                  </a:lnTo>
                  <a:lnTo>
                    <a:pt x="4342" y="23"/>
                  </a:lnTo>
                  <a:lnTo>
                    <a:pt x="4172" y="46"/>
                  </a:lnTo>
                  <a:lnTo>
                    <a:pt x="4002" y="91"/>
                  </a:lnTo>
                  <a:lnTo>
                    <a:pt x="3843" y="137"/>
                  </a:lnTo>
                  <a:lnTo>
                    <a:pt x="3684" y="194"/>
                  </a:lnTo>
                  <a:lnTo>
                    <a:pt x="3526" y="273"/>
                  </a:lnTo>
                  <a:lnTo>
                    <a:pt x="3378" y="352"/>
                  </a:lnTo>
                  <a:lnTo>
                    <a:pt x="3231" y="454"/>
                  </a:lnTo>
                  <a:lnTo>
                    <a:pt x="3095" y="568"/>
                  </a:lnTo>
                  <a:lnTo>
                    <a:pt x="2505" y="1066"/>
                  </a:lnTo>
                  <a:lnTo>
                    <a:pt x="2222" y="1316"/>
                  </a:lnTo>
                  <a:lnTo>
                    <a:pt x="1950" y="1577"/>
                  </a:lnTo>
                  <a:lnTo>
                    <a:pt x="1701" y="1849"/>
                  </a:lnTo>
                  <a:lnTo>
                    <a:pt x="1576" y="1985"/>
                  </a:lnTo>
                  <a:lnTo>
                    <a:pt x="1451" y="2132"/>
                  </a:lnTo>
                  <a:lnTo>
                    <a:pt x="1338" y="2279"/>
                  </a:lnTo>
                  <a:lnTo>
                    <a:pt x="1224" y="2438"/>
                  </a:lnTo>
                  <a:lnTo>
                    <a:pt x="1122" y="2608"/>
                  </a:lnTo>
                  <a:lnTo>
                    <a:pt x="1020" y="2789"/>
                  </a:lnTo>
                  <a:lnTo>
                    <a:pt x="873" y="3062"/>
                  </a:lnTo>
                  <a:lnTo>
                    <a:pt x="748" y="3345"/>
                  </a:lnTo>
                  <a:lnTo>
                    <a:pt x="624" y="3640"/>
                  </a:lnTo>
                  <a:lnTo>
                    <a:pt x="510" y="3946"/>
                  </a:lnTo>
                  <a:lnTo>
                    <a:pt x="408" y="4252"/>
                  </a:lnTo>
                  <a:lnTo>
                    <a:pt x="318" y="4569"/>
                  </a:lnTo>
                  <a:lnTo>
                    <a:pt x="238" y="4898"/>
                  </a:lnTo>
                  <a:lnTo>
                    <a:pt x="170" y="5227"/>
                  </a:lnTo>
                  <a:lnTo>
                    <a:pt x="114" y="5567"/>
                  </a:lnTo>
                  <a:lnTo>
                    <a:pt x="68" y="5907"/>
                  </a:lnTo>
                  <a:lnTo>
                    <a:pt x="34" y="6247"/>
                  </a:lnTo>
                  <a:lnTo>
                    <a:pt x="12" y="6598"/>
                  </a:lnTo>
                  <a:lnTo>
                    <a:pt x="0" y="6950"/>
                  </a:lnTo>
                  <a:lnTo>
                    <a:pt x="0" y="7313"/>
                  </a:lnTo>
                  <a:lnTo>
                    <a:pt x="23" y="7675"/>
                  </a:lnTo>
                  <a:lnTo>
                    <a:pt x="46" y="8027"/>
                  </a:lnTo>
                  <a:lnTo>
                    <a:pt x="261" y="7800"/>
                  </a:lnTo>
                  <a:lnTo>
                    <a:pt x="488" y="7573"/>
                  </a:lnTo>
                  <a:lnTo>
                    <a:pt x="714" y="7369"/>
                  </a:lnTo>
                  <a:lnTo>
                    <a:pt x="964" y="7165"/>
                  </a:lnTo>
                  <a:lnTo>
                    <a:pt x="1451" y="6780"/>
                  </a:lnTo>
                  <a:lnTo>
                    <a:pt x="1701" y="6587"/>
                  </a:lnTo>
                  <a:lnTo>
                    <a:pt x="1939" y="6383"/>
                  </a:lnTo>
                  <a:lnTo>
                    <a:pt x="2437" y="5952"/>
                  </a:lnTo>
                  <a:lnTo>
                    <a:pt x="2936" y="5533"/>
                  </a:lnTo>
                  <a:lnTo>
                    <a:pt x="3446" y="5125"/>
                  </a:lnTo>
                  <a:lnTo>
                    <a:pt x="3957" y="4717"/>
                  </a:lnTo>
                  <a:lnTo>
                    <a:pt x="4217" y="4501"/>
                  </a:lnTo>
                  <a:lnTo>
                    <a:pt x="4489" y="4252"/>
                  </a:lnTo>
                  <a:lnTo>
                    <a:pt x="4784" y="3968"/>
                  </a:lnTo>
                  <a:lnTo>
                    <a:pt x="5079" y="3662"/>
                  </a:lnTo>
                  <a:lnTo>
                    <a:pt x="5396" y="3356"/>
                  </a:lnTo>
                  <a:lnTo>
                    <a:pt x="5725" y="3028"/>
                  </a:lnTo>
                  <a:lnTo>
                    <a:pt x="6065" y="2721"/>
                  </a:lnTo>
                  <a:lnTo>
                    <a:pt x="6439" y="2415"/>
                  </a:lnTo>
                  <a:lnTo>
                    <a:pt x="6621" y="2268"/>
                  </a:lnTo>
                  <a:lnTo>
                    <a:pt x="6825" y="2132"/>
                  </a:lnTo>
                  <a:lnTo>
                    <a:pt x="7017" y="1996"/>
                  </a:lnTo>
                  <a:lnTo>
                    <a:pt x="7233" y="1871"/>
                  </a:lnTo>
                  <a:lnTo>
                    <a:pt x="7448" y="1758"/>
                  </a:lnTo>
                  <a:lnTo>
                    <a:pt x="7663" y="1645"/>
                  </a:lnTo>
                  <a:lnTo>
                    <a:pt x="7890" y="1554"/>
                  </a:lnTo>
                  <a:lnTo>
                    <a:pt x="8128" y="1463"/>
                  </a:lnTo>
                  <a:lnTo>
                    <a:pt x="8366" y="1395"/>
                  </a:lnTo>
                  <a:lnTo>
                    <a:pt x="8604" y="1338"/>
                  </a:lnTo>
                  <a:lnTo>
                    <a:pt x="8865" y="1293"/>
                  </a:lnTo>
                  <a:lnTo>
                    <a:pt x="9126" y="1259"/>
                  </a:lnTo>
                  <a:lnTo>
                    <a:pt x="9398" y="1248"/>
                  </a:lnTo>
                  <a:lnTo>
                    <a:pt x="9670" y="1259"/>
                  </a:lnTo>
                  <a:lnTo>
                    <a:pt x="9953" y="1282"/>
                  </a:lnTo>
                  <a:lnTo>
                    <a:pt x="10248" y="1327"/>
                  </a:lnTo>
                  <a:lnTo>
                    <a:pt x="10112" y="1248"/>
                  </a:lnTo>
                  <a:lnTo>
                    <a:pt x="9976" y="1180"/>
                  </a:lnTo>
                  <a:lnTo>
                    <a:pt x="9670" y="1055"/>
                  </a:lnTo>
                  <a:lnTo>
                    <a:pt x="9353" y="953"/>
                  </a:lnTo>
                  <a:lnTo>
                    <a:pt x="9024" y="862"/>
                  </a:lnTo>
                  <a:lnTo>
                    <a:pt x="8706" y="794"/>
                  </a:lnTo>
                  <a:lnTo>
                    <a:pt x="8389" y="738"/>
                  </a:lnTo>
                  <a:lnTo>
                    <a:pt x="8094" y="704"/>
                  </a:lnTo>
                  <a:lnTo>
                    <a:pt x="7822" y="681"/>
                  </a:lnTo>
                  <a:lnTo>
                    <a:pt x="7516" y="658"/>
                  </a:lnTo>
                  <a:lnTo>
                    <a:pt x="7210" y="636"/>
                  </a:lnTo>
                  <a:lnTo>
                    <a:pt x="6904" y="590"/>
                  </a:lnTo>
                  <a:lnTo>
                    <a:pt x="6757" y="556"/>
                  </a:lnTo>
                  <a:lnTo>
                    <a:pt x="6609" y="522"/>
                  </a:lnTo>
                  <a:lnTo>
                    <a:pt x="6382" y="443"/>
                  </a:lnTo>
                  <a:lnTo>
                    <a:pt x="6156" y="364"/>
                  </a:lnTo>
                  <a:lnTo>
                    <a:pt x="5940" y="262"/>
                  </a:lnTo>
                  <a:lnTo>
                    <a:pt x="5714" y="182"/>
                  </a:lnTo>
                  <a:lnTo>
                    <a:pt x="5544" y="125"/>
                  </a:lnTo>
                  <a:lnTo>
                    <a:pt x="5374" y="80"/>
                  </a:lnTo>
                  <a:lnTo>
                    <a:pt x="5203" y="46"/>
                  </a:lnTo>
                  <a:lnTo>
                    <a:pt x="5022" y="23"/>
                  </a:lnTo>
                  <a:lnTo>
                    <a:pt x="4852" y="12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35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fill="none" h="8027" w="10249">
                  <a:moveTo>
                    <a:pt x="46" y="8027"/>
                  </a:moveTo>
                  <a:lnTo>
                    <a:pt x="46" y="8027"/>
                  </a:lnTo>
                  <a:lnTo>
                    <a:pt x="23" y="7675"/>
                  </a:lnTo>
                  <a:lnTo>
                    <a:pt x="0" y="7313"/>
                  </a:lnTo>
                  <a:lnTo>
                    <a:pt x="0" y="6950"/>
                  </a:lnTo>
                  <a:lnTo>
                    <a:pt x="12" y="6598"/>
                  </a:lnTo>
                  <a:lnTo>
                    <a:pt x="34" y="6247"/>
                  </a:lnTo>
                  <a:lnTo>
                    <a:pt x="68" y="5907"/>
                  </a:lnTo>
                  <a:lnTo>
                    <a:pt x="114" y="5567"/>
                  </a:lnTo>
                  <a:lnTo>
                    <a:pt x="170" y="5227"/>
                  </a:lnTo>
                  <a:lnTo>
                    <a:pt x="238" y="4898"/>
                  </a:lnTo>
                  <a:lnTo>
                    <a:pt x="318" y="4569"/>
                  </a:lnTo>
                  <a:lnTo>
                    <a:pt x="408" y="4252"/>
                  </a:lnTo>
                  <a:lnTo>
                    <a:pt x="510" y="3946"/>
                  </a:lnTo>
                  <a:lnTo>
                    <a:pt x="624" y="3640"/>
                  </a:lnTo>
                  <a:lnTo>
                    <a:pt x="748" y="3345"/>
                  </a:lnTo>
                  <a:lnTo>
                    <a:pt x="873" y="3062"/>
                  </a:lnTo>
                  <a:lnTo>
                    <a:pt x="1020" y="2789"/>
                  </a:lnTo>
                  <a:lnTo>
                    <a:pt x="1020" y="2789"/>
                  </a:lnTo>
                  <a:lnTo>
                    <a:pt x="1122" y="2608"/>
                  </a:lnTo>
                  <a:lnTo>
                    <a:pt x="1224" y="2438"/>
                  </a:lnTo>
                  <a:lnTo>
                    <a:pt x="1338" y="2279"/>
                  </a:lnTo>
                  <a:lnTo>
                    <a:pt x="1451" y="2132"/>
                  </a:lnTo>
                  <a:lnTo>
                    <a:pt x="1576" y="1985"/>
                  </a:lnTo>
                  <a:lnTo>
                    <a:pt x="1701" y="1849"/>
                  </a:lnTo>
                  <a:lnTo>
                    <a:pt x="1950" y="1577"/>
                  </a:lnTo>
                  <a:lnTo>
                    <a:pt x="2222" y="1316"/>
                  </a:lnTo>
                  <a:lnTo>
                    <a:pt x="2505" y="1066"/>
                  </a:lnTo>
                  <a:lnTo>
                    <a:pt x="3095" y="568"/>
                  </a:lnTo>
                  <a:lnTo>
                    <a:pt x="3095" y="568"/>
                  </a:lnTo>
                  <a:lnTo>
                    <a:pt x="3231" y="454"/>
                  </a:lnTo>
                  <a:lnTo>
                    <a:pt x="3378" y="352"/>
                  </a:lnTo>
                  <a:lnTo>
                    <a:pt x="3526" y="273"/>
                  </a:lnTo>
                  <a:lnTo>
                    <a:pt x="3684" y="194"/>
                  </a:lnTo>
                  <a:lnTo>
                    <a:pt x="3843" y="137"/>
                  </a:lnTo>
                  <a:lnTo>
                    <a:pt x="4002" y="91"/>
                  </a:lnTo>
                  <a:lnTo>
                    <a:pt x="4172" y="46"/>
                  </a:lnTo>
                  <a:lnTo>
                    <a:pt x="4342" y="23"/>
                  </a:lnTo>
                  <a:lnTo>
                    <a:pt x="4512" y="12"/>
                  </a:lnTo>
                  <a:lnTo>
                    <a:pt x="4682" y="1"/>
                  </a:lnTo>
                  <a:lnTo>
                    <a:pt x="4852" y="12"/>
                  </a:lnTo>
                  <a:lnTo>
                    <a:pt x="5022" y="23"/>
                  </a:lnTo>
                  <a:lnTo>
                    <a:pt x="5203" y="46"/>
                  </a:lnTo>
                  <a:lnTo>
                    <a:pt x="5374" y="80"/>
                  </a:lnTo>
                  <a:lnTo>
                    <a:pt x="5544" y="125"/>
                  </a:lnTo>
                  <a:lnTo>
                    <a:pt x="5714" y="182"/>
                  </a:lnTo>
                  <a:lnTo>
                    <a:pt x="5714" y="182"/>
                  </a:lnTo>
                  <a:lnTo>
                    <a:pt x="5940" y="262"/>
                  </a:lnTo>
                  <a:lnTo>
                    <a:pt x="6156" y="364"/>
                  </a:lnTo>
                  <a:lnTo>
                    <a:pt x="6382" y="443"/>
                  </a:lnTo>
                  <a:lnTo>
                    <a:pt x="6609" y="522"/>
                  </a:lnTo>
                  <a:lnTo>
                    <a:pt x="6609" y="522"/>
                  </a:lnTo>
                  <a:lnTo>
                    <a:pt x="6757" y="556"/>
                  </a:lnTo>
                  <a:lnTo>
                    <a:pt x="6904" y="590"/>
                  </a:lnTo>
                  <a:lnTo>
                    <a:pt x="7210" y="636"/>
                  </a:lnTo>
                  <a:lnTo>
                    <a:pt x="7516" y="658"/>
                  </a:lnTo>
                  <a:lnTo>
                    <a:pt x="7822" y="681"/>
                  </a:lnTo>
                  <a:lnTo>
                    <a:pt x="7822" y="681"/>
                  </a:lnTo>
                  <a:lnTo>
                    <a:pt x="8094" y="704"/>
                  </a:lnTo>
                  <a:lnTo>
                    <a:pt x="8389" y="738"/>
                  </a:lnTo>
                  <a:lnTo>
                    <a:pt x="8706" y="794"/>
                  </a:lnTo>
                  <a:lnTo>
                    <a:pt x="9024" y="862"/>
                  </a:lnTo>
                  <a:lnTo>
                    <a:pt x="9353" y="953"/>
                  </a:lnTo>
                  <a:lnTo>
                    <a:pt x="9670" y="1055"/>
                  </a:lnTo>
                  <a:lnTo>
                    <a:pt x="9976" y="1180"/>
                  </a:lnTo>
                  <a:lnTo>
                    <a:pt x="10112" y="1248"/>
                  </a:lnTo>
                  <a:lnTo>
                    <a:pt x="10248" y="1327"/>
                  </a:lnTo>
                  <a:lnTo>
                    <a:pt x="10248" y="1327"/>
                  </a:lnTo>
                  <a:lnTo>
                    <a:pt x="9953" y="1282"/>
                  </a:lnTo>
                  <a:lnTo>
                    <a:pt x="9670" y="1259"/>
                  </a:lnTo>
                  <a:lnTo>
                    <a:pt x="9398" y="1248"/>
                  </a:lnTo>
                  <a:lnTo>
                    <a:pt x="9126" y="1259"/>
                  </a:lnTo>
                  <a:lnTo>
                    <a:pt x="8865" y="1293"/>
                  </a:lnTo>
                  <a:lnTo>
                    <a:pt x="8604" y="1338"/>
                  </a:lnTo>
                  <a:lnTo>
                    <a:pt x="8366" y="1395"/>
                  </a:lnTo>
                  <a:lnTo>
                    <a:pt x="8128" y="1463"/>
                  </a:lnTo>
                  <a:lnTo>
                    <a:pt x="7890" y="1554"/>
                  </a:lnTo>
                  <a:lnTo>
                    <a:pt x="7663" y="1645"/>
                  </a:lnTo>
                  <a:lnTo>
                    <a:pt x="7448" y="1758"/>
                  </a:lnTo>
                  <a:lnTo>
                    <a:pt x="7233" y="1871"/>
                  </a:lnTo>
                  <a:lnTo>
                    <a:pt x="7017" y="1996"/>
                  </a:lnTo>
                  <a:lnTo>
                    <a:pt x="6825" y="2132"/>
                  </a:lnTo>
                  <a:lnTo>
                    <a:pt x="6621" y="2268"/>
                  </a:lnTo>
                  <a:lnTo>
                    <a:pt x="6439" y="2415"/>
                  </a:lnTo>
                  <a:lnTo>
                    <a:pt x="6065" y="2721"/>
                  </a:lnTo>
                  <a:lnTo>
                    <a:pt x="5725" y="3028"/>
                  </a:lnTo>
                  <a:lnTo>
                    <a:pt x="5396" y="3356"/>
                  </a:lnTo>
                  <a:lnTo>
                    <a:pt x="5079" y="3662"/>
                  </a:lnTo>
                  <a:lnTo>
                    <a:pt x="4784" y="3968"/>
                  </a:lnTo>
                  <a:lnTo>
                    <a:pt x="4489" y="4252"/>
                  </a:lnTo>
                  <a:lnTo>
                    <a:pt x="4217" y="4501"/>
                  </a:lnTo>
                  <a:lnTo>
                    <a:pt x="3957" y="4717"/>
                  </a:lnTo>
                  <a:lnTo>
                    <a:pt x="3957" y="4717"/>
                  </a:lnTo>
                  <a:lnTo>
                    <a:pt x="3446" y="5125"/>
                  </a:lnTo>
                  <a:lnTo>
                    <a:pt x="2936" y="5533"/>
                  </a:lnTo>
                  <a:lnTo>
                    <a:pt x="2437" y="5952"/>
                  </a:lnTo>
                  <a:lnTo>
                    <a:pt x="1939" y="6383"/>
                  </a:lnTo>
                  <a:lnTo>
                    <a:pt x="1939" y="6383"/>
                  </a:lnTo>
                  <a:lnTo>
                    <a:pt x="1701" y="6587"/>
                  </a:lnTo>
                  <a:lnTo>
                    <a:pt x="1451" y="6780"/>
                  </a:lnTo>
                  <a:lnTo>
                    <a:pt x="964" y="7165"/>
                  </a:lnTo>
                  <a:lnTo>
                    <a:pt x="714" y="7369"/>
                  </a:lnTo>
                  <a:lnTo>
                    <a:pt x="488" y="7573"/>
                  </a:lnTo>
                  <a:lnTo>
                    <a:pt x="261" y="7800"/>
                  </a:lnTo>
                  <a:lnTo>
                    <a:pt x="46" y="80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35"/>
            <p:cNvSpPr/>
            <p:nvPr/>
          </p:nvSpPr>
          <p:spPr>
            <a:xfrm>
              <a:off x="4092526" y="-680146"/>
              <a:ext cx="282106" cy="650229"/>
            </a:xfrm>
            <a:custGeom>
              <a:rect b="b" l="l" r="r" t="t"/>
              <a:pathLst>
                <a:path extrusionOk="0" h="18082" w="7845">
                  <a:moveTo>
                    <a:pt x="7822" y="0"/>
                  </a:moveTo>
                  <a:lnTo>
                    <a:pt x="7584" y="102"/>
                  </a:lnTo>
                  <a:lnTo>
                    <a:pt x="7323" y="216"/>
                  </a:lnTo>
                  <a:lnTo>
                    <a:pt x="7063" y="352"/>
                  </a:lnTo>
                  <a:lnTo>
                    <a:pt x="6779" y="510"/>
                  </a:lnTo>
                  <a:lnTo>
                    <a:pt x="6507" y="680"/>
                  </a:lnTo>
                  <a:lnTo>
                    <a:pt x="6224" y="862"/>
                  </a:lnTo>
                  <a:lnTo>
                    <a:pt x="5940" y="1055"/>
                  </a:lnTo>
                  <a:lnTo>
                    <a:pt x="5657" y="1259"/>
                  </a:lnTo>
                  <a:lnTo>
                    <a:pt x="5385" y="1463"/>
                  </a:lnTo>
                  <a:lnTo>
                    <a:pt x="5113" y="1678"/>
                  </a:lnTo>
                  <a:lnTo>
                    <a:pt x="4852" y="1893"/>
                  </a:lnTo>
                  <a:lnTo>
                    <a:pt x="4614" y="2097"/>
                  </a:lnTo>
                  <a:lnTo>
                    <a:pt x="4376" y="2313"/>
                  </a:lnTo>
                  <a:lnTo>
                    <a:pt x="4172" y="2517"/>
                  </a:lnTo>
                  <a:lnTo>
                    <a:pt x="3979" y="2710"/>
                  </a:lnTo>
                  <a:lnTo>
                    <a:pt x="3809" y="2902"/>
                  </a:lnTo>
                  <a:lnTo>
                    <a:pt x="3605" y="3152"/>
                  </a:lnTo>
                  <a:lnTo>
                    <a:pt x="3401" y="3412"/>
                  </a:lnTo>
                  <a:lnTo>
                    <a:pt x="3197" y="3673"/>
                  </a:lnTo>
                  <a:lnTo>
                    <a:pt x="3016" y="3934"/>
                  </a:lnTo>
                  <a:lnTo>
                    <a:pt x="2834" y="4206"/>
                  </a:lnTo>
                  <a:lnTo>
                    <a:pt x="2653" y="4489"/>
                  </a:lnTo>
                  <a:lnTo>
                    <a:pt x="2483" y="4773"/>
                  </a:lnTo>
                  <a:lnTo>
                    <a:pt x="2324" y="5068"/>
                  </a:lnTo>
                  <a:lnTo>
                    <a:pt x="2165" y="5374"/>
                  </a:lnTo>
                  <a:lnTo>
                    <a:pt x="2018" y="5691"/>
                  </a:lnTo>
                  <a:lnTo>
                    <a:pt x="1871" y="6020"/>
                  </a:lnTo>
                  <a:lnTo>
                    <a:pt x="1735" y="6360"/>
                  </a:lnTo>
                  <a:lnTo>
                    <a:pt x="1599" y="6723"/>
                  </a:lnTo>
                  <a:lnTo>
                    <a:pt x="1474" y="7097"/>
                  </a:lnTo>
                  <a:lnTo>
                    <a:pt x="1361" y="7494"/>
                  </a:lnTo>
                  <a:lnTo>
                    <a:pt x="1236" y="7902"/>
                  </a:lnTo>
                  <a:lnTo>
                    <a:pt x="1134" y="8332"/>
                  </a:lnTo>
                  <a:lnTo>
                    <a:pt x="1020" y="8786"/>
                  </a:lnTo>
                  <a:lnTo>
                    <a:pt x="930" y="9262"/>
                  </a:lnTo>
                  <a:lnTo>
                    <a:pt x="828" y="9772"/>
                  </a:lnTo>
                  <a:lnTo>
                    <a:pt x="737" y="10294"/>
                  </a:lnTo>
                  <a:lnTo>
                    <a:pt x="658" y="10849"/>
                  </a:lnTo>
                  <a:lnTo>
                    <a:pt x="567" y="11427"/>
                  </a:lnTo>
                  <a:lnTo>
                    <a:pt x="488" y="12028"/>
                  </a:lnTo>
                  <a:lnTo>
                    <a:pt x="420" y="12674"/>
                  </a:lnTo>
                  <a:lnTo>
                    <a:pt x="352" y="13343"/>
                  </a:lnTo>
                  <a:lnTo>
                    <a:pt x="216" y="14771"/>
                  </a:lnTo>
                  <a:lnTo>
                    <a:pt x="102" y="16347"/>
                  </a:lnTo>
                  <a:lnTo>
                    <a:pt x="0" y="18082"/>
                  </a:lnTo>
                  <a:lnTo>
                    <a:pt x="34" y="18082"/>
                  </a:lnTo>
                  <a:lnTo>
                    <a:pt x="136" y="16358"/>
                  </a:lnTo>
                  <a:lnTo>
                    <a:pt x="250" y="14783"/>
                  </a:lnTo>
                  <a:lnTo>
                    <a:pt x="386" y="13343"/>
                  </a:lnTo>
                  <a:lnTo>
                    <a:pt x="454" y="12674"/>
                  </a:lnTo>
                  <a:lnTo>
                    <a:pt x="522" y="12039"/>
                  </a:lnTo>
                  <a:lnTo>
                    <a:pt x="601" y="11427"/>
                  </a:lnTo>
                  <a:lnTo>
                    <a:pt x="680" y="10849"/>
                  </a:lnTo>
                  <a:lnTo>
                    <a:pt x="771" y="10294"/>
                  </a:lnTo>
                  <a:lnTo>
                    <a:pt x="862" y="9772"/>
                  </a:lnTo>
                  <a:lnTo>
                    <a:pt x="964" y="9273"/>
                  </a:lnTo>
                  <a:lnTo>
                    <a:pt x="1054" y="8797"/>
                  </a:lnTo>
                  <a:lnTo>
                    <a:pt x="1168" y="8344"/>
                  </a:lnTo>
                  <a:lnTo>
                    <a:pt x="1270" y="7913"/>
                  </a:lnTo>
                  <a:lnTo>
                    <a:pt x="1383" y="7494"/>
                  </a:lnTo>
                  <a:lnTo>
                    <a:pt x="1508" y="7108"/>
                  </a:lnTo>
                  <a:lnTo>
                    <a:pt x="1633" y="6734"/>
                  </a:lnTo>
                  <a:lnTo>
                    <a:pt x="1769" y="6371"/>
                  </a:lnTo>
                  <a:lnTo>
                    <a:pt x="1905" y="6031"/>
                  </a:lnTo>
                  <a:lnTo>
                    <a:pt x="2052" y="5702"/>
                  </a:lnTo>
                  <a:lnTo>
                    <a:pt x="2199" y="5385"/>
                  </a:lnTo>
                  <a:lnTo>
                    <a:pt x="2358" y="5079"/>
                  </a:lnTo>
                  <a:lnTo>
                    <a:pt x="2517" y="4784"/>
                  </a:lnTo>
                  <a:lnTo>
                    <a:pt x="2687" y="4501"/>
                  </a:lnTo>
                  <a:lnTo>
                    <a:pt x="2857" y="4229"/>
                  </a:lnTo>
                  <a:lnTo>
                    <a:pt x="3038" y="3957"/>
                  </a:lnTo>
                  <a:lnTo>
                    <a:pt x="3231" y="3696"/>
                  </a:lnTo>
                  <a:lnTo>
                    <a:pt x="3424" y="3435"/>
                  </a:lnTo>
                  <a:lnTo>
                    <a:pt x="3628" y="3174"/>
                  </a:lnTo>
                  <a:lnTo>
                    <a:pt x="3843" y="2925"/>
                  </a:lnTo>
                  <a:lnTo>
                    <a:pt x="4002" y="2732"/>
                  </a:lnTo>
                  <a:lnTo>
                    <a:pt x="4195" y="2540"/>
                  </a:lnTo>
                  <a:lnTo>
                    <a:pt x="4410" y="2336"/>
                  </a:lnTo>
                  <a:lnTo>
                    <a:pt x="4637" y="2131"/>
                  </a:lnTo>
                  <a:lnTo>
                    <a:pt x="4875" y="1916"/>
                  </a:lnTo>
                  <a:lnTo>
                    <a:pt x="5135" y="1701"/>
                  </a:lnTo>
                  <a:lnTo>
                    <a:pt x="5396" y="1497"/>
                  </a:lnTo>
                  <a:lnTo>
                    <a:pt x="5680" y="1281"/>
                  </a:lnTo>
                  <a:lnTo>
                    <a:pt x="5952" y="1089"/>
                  </a:lnTo>
                  <a:lnTo>
                    <a:pt x="6235" y="896"/>
                  </a:lnTo>
                  <a:lnTo>
                    <a:pt x="6518" y="714"/>
                  </a:lnTo>
                  <a:lnTo>
                    <a:pt x="6802" y="544"/>
                  </a:lnTo>
                  <a:lnTo>
                    <a:pt x="7074" y="386"/>
                  </a:lnTo>
                  <a:lnTo>
                    <a:pt x="7346" y="250"/>
                  </a:lnTo>
                  <a:lnTo>
                    <a:pt x="7595" y="136"/>
                  </a:lnTo>
                  <a:lnTo>
                    <a:pt x="7845" y="34"/>
                  </a:lnTo>
                  <a:lnTo>
                    <a:pt x="7822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35"/>
            <p:cNvSpPr/>
            <p:nvPr/>
          </p:nvSpPr>
          <p:spPr>
            <a:xfrm>
              <a:off x="3958793" y="-258237"/>
              <a:ext cx="268693" cy="341620"/>
            </a:xfrm>
            <a:custGeom>
              <a:rect b="b" l="l" r="r" t="t"/>
              <a:pathLst>
                <a:path extrusionOk="0" h="9500" w="7472">
                  <a:moveTo>
                    <a:pt x="1" y="0"/>
                  </a:moveTo>
                  <a:lnTo>
                    <a:pt x="1" y="9251"/>
                  </a:lnTo>
                  <a:lnTo>
                    <a:pt x="12" y="9296"/>
                  </a:lnTo>
                  <a:lnTo>
                    <a:pt x="24" y="9341"/>
                  </a:lnTo>
                  <a:lnTo>
                    <a:pt x="46" y="9387"/>
                  </a:lnTo>
                  <a:lnTo>
                    <a:pt x="80" y="9421"/>
                  </a:lnTo>
                  <a:lnTo>
                    <a:pt x="114" y="9455"/>
                  </a:lnTo>
                  <a:lnTo>
                    <a:pt x="160" y="9477"/>
                  </a:lnTo>
                  <a:lnTo>
                    <a:pt x="205" y="9489"/>
                  </a:lnTo>
                  <a:lnTo>
                    <a:pt x="250" y="9500"/>
                  </a:lnTo>
                  <a:lnTo>
                    <a:pt x="7222" y="9500"/>
                  </a:lnTo>
                  <a:lnTo>
                    <a:pt x="7267" y="9489"/>
                  </a:lnTo>
                  <a:lnTo>
                    <a:pt x="7324" y="9477"/>
                  </a:lnTo>
                  <a:lnTo>
                    <a:pt x="7358" y="9455"/>
                  </a:lnTo>
                  <a:lnTo>
                    <a:pt x="7403" y="9421"/>
                  </a:lnTo>
                  <a:lnTo>
                    <a:pt x="7437" y="9387"/>
                  </a:lnTo>
                  <a:lnTo>
                    <a:pt x="7460" y="9341"/>
                  </a:lnTo>
                  <a:lnTo>
                    <a:pt x="7471" y="9296"/>
                  </a:lnTo>
                  <a:lnTo>
                    <a:pt x="7471" y="9251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35"/>
            <p:cNvSpPr/>
            <p:nvPr/>
          </p:nvSpPr>
          <p:spPr>
            <a:xfrm>
              <a:off x="3958793" y="-243566"/>
              <a:ext cx="268693" cy="99897"/>
            </a:xfrm>
            <a:custGeom>
              <a:rect b="b" l="l" r="r" t="t"/>
              <a:pathLst>
                <a:path extrusionOk="0" h="2778" w="7472">
                  <a:moveTo>
                    <a:pt x="1" y="0"/>
                  </a:moveTo>
                  <a:lnTo>
                    <a:pt x="1" y="2211"/>
                  </a:lnTo>
                  <a:lnTo>
                    <a:pt x="7471" y="2778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35"/>
            <p:cNvSpPr/>
            <p:nvPr/>
          </p:nvSpPr>
          <p:spPr>
            <a:xfrm>
              <a:off x="3947790" y="-258237"/>
              <a:ext cx="290701" cy="86052"/>
            </a:xfrm>
            <a:custGeom>
              <a:rect b="b" l="l" r="r" t="t"/>
              <a:pathLst>
                <a:path extrusionOk="0" h="2393" w="8084">
                  <a:moveTo>
                    <a:pt x="1" y="0"/>
                  </a:moveTo>
                  <a:lnTo>
                    <a:pt x="1" y="2392"/>
                  </a:lnTo>
                  <a:lnTo>
                    <a:pt x="8084" y="2392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4" name="Google Shape;364;p35"/>
          <p:cNvGrpSpPr/>
          <p:nvPr/>
        </p:nvGrpSpPr>
        <p:grpSpPr>
          <a:xfrm>
            <a:off x="7926207" y="2722138"/>
            <a:ext cx="1167297" cy="1884306"/>
            <a:chOff x="5849258" y="-2134587"/>
            <a:chExt cx="1167297" cy="1884306"/>
          </a:xfrm>
        </p:grpSpPr>
        <p:sp>
          <p:nvSpPr>
            <p:cNvPr id="365" name="Google Shape;365;p35"/>
            <p:cNvSpPr/>
            <p:nvPr/>
          </p:nvSpPr>
          <p:spPr>
            <a:xfrm>
              <a:off x="5850553" y="-2134587"/>
              <a:ext cx="1165984" cy="429140"/>
            </a:xfrm>
            <a:custGeom>
              <a:rect b="b" l="l" r="r" t="t"/>
              <a:pathLst>
                <a:path extrusionOk="0" h="7619" w="20701">
                  <a:moveTo>
                    <a:pt x="1" y="0"/>
                  </a:moveTo>
                  <a:lnTo>
                    <a:pt x="2528" y="7618"/>
                  </a:lnTo>
                  <a:lnTo>
                    <a:pt x="20700" y="7618"/>
                  </a:lnTo>
                  <a:lnTo>
                    <a:pt x="181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35"/>
            <p:cNvSpPr/>
            <p:nvPr/>
          </p:nvSpPr>
          <p:spPr>
            <a:xfrm>
              <a:off x="5850553" y="-2134587"/>
              <a:ext cx="1165984" cy="429140"/>
            </a:xfrm>
            <a:custGeom>
              <a:rect b="b" l="l" r="r" t="t"/>
              <a:pathLst>
                <a:path extrusionOk="0" fill="none" h="7619" w="20701">
                  <a:moveTo>
                    <a:pt x="1" y="0"/>
                  </a:moveTo>
                  <a:lnTo>
                    <a:pt x="18161" y="0"/>
                  </a:lnTo>
                  <a:lnTo>
                    <a:pt x="20700" y="7618"/>
                  </a:lnTo>
                  <a:lnTo>
                    <a:pt x="2528" y="761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35"/>
            <p:cNvSpPr/>
            <p:nvPr/>
          </p:nvSpPr>
          <p:spPr>
            <a:xfrm>
              <a:off x="5906767" y="-2093751"/>
              <a:ext cx="1053559" cy="388305"/>
            </a:xfrm>
            <a:custGeom>
              <a:rect b="b" l="l" r="r" t="t"/>
              <a:pathLst>
                <a:path extrusionOk="0" h="6894" w="18705">
                  <a:moveTo>
                    <a:pt x="0" y="1"/>
                  </a:moveTo>
                  <a:lnTo>
                    <a:pt x="2290" y="6893"/>
                  </a:lnTo>
                  <a:lnTo>
                    <a:pt x="18705" y="6893"/>
                  </a:lnTo>
                  <a:lnTo>
                    <a:pt x="16415" y="1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35"/>
            <p:cNvSpPr/>
            <p:nvPr/>
          </p:nvSpPr>
          <p:spPr>
            <a:xfrm>
              <a:off x="5906767" y="-2093751"/>
              <a:ext cx="1053559" cy="388305"/>
            </a:xfrm>
            <a:custGeom>
              <a:rect b="b" l="l" r="r" t="t"/>
              <a:pathLst>
                <a:path extrusionOk="0" fill="none" h="6894" w="18705">
                  <a:moveTo>
                    <a:pt x="16415" y="1"/>
                  </a:moveTo>
                  <a:lnTo>
                    <a:pt x="0" y="1"/>
                  </a:lnTo>
                  <a:lnTo>
                    <a:pt x="2290" y="6893"/>
                  </a:lnTo>
                  <a:lnTo>
                    <a:pt x="18705" y="6893"/>
                  </a:lnTo>
                  <a:lnTo>
                    <a:pt x="1641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35"/>
            <p:cNvSpPr/>
            <p:nvPr/>
          </p:nvSpPr>
          <p:spPr>
            <a:xfrm>
              <a:off x="6697868" y="-1705494"/>
              <a:ext cx="318687" cy="1455213"/>
            </a:xfrm>
            <a:custGeom>
              <a:rect b="b" l="l" r="r" t="t"/>
              <a:pathLst>
                <a:path extrusionOk="0" h="25836" w="5658">
                  <a:moveTo>
                    <a:pt x="1" y="0"/>
                  </a:moveTo>
                  <a:lnTo>
                    <a:pt x="1" y="25835"/>
                  </a:lnTo>
                  <a:lnTo>
                    <a:pt x="5657" y="25835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35"/>
            <p:cNvSpPr/>
            <p:nvPr/>
          </p:nvSpPr>
          <p:spPr>
            <a:xfrm>
              <a:off x="6697868" y="-1358806"/>
              <a:ext cx="318687" cy="2591"/>
            </a:xfrm>
            <a:custGeom>
              <a:rect b="b" l="l" r="r" t="t"/>
              <a:pathLst>
                <a:path extrusionOk="0" h="46" w="5658">
                  <a:moveTo>
                    <a:pt x="1" y="1"/>
                  </a:moveTo>
                  <a:lnTo>
                    <a:pt x="1" y="46"/>
                  </a:lnTo>
                  <a:lnTo>
                    <a:pt x="5657" y="46"/>
                  </a:lnTo>
                  <a:lnTo>
                    <a:pt x="5657" y="1"/>
                  </a:lnTo>
                  <a:close/>
                </a:path>
              </a:pathLst>
            </a:custGeom>
            <a:solidFill>
              <a:srgbClr val="B1C7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35"/>
            <p:cNvSpPr/>
            <p:nvPr/>
          </p:nvSpPr>
          <p:spPr>
            <a:xfrm>
              <a:off x="5849258" y="-1705494"/>
              <a:ext cx="1167279" cy="1455213"/>
            </a:xfrm>
            <a:custGeom>
              <a:rect b="b" l="l" r="r" t="t"/>
              <a:pathLst>
                <a:path extrusionOk="0" h="25836" w="20724">
                  <a:moveTo>
                    <a:pt x="1" y="0"/>
                  </a:moveTo>
                  <a:lnTo>
                    <a:pt x="1" y="25835"/>
                  </a:lnTo>
                  <a:lnTo>
                    <a:pt x="20723" y="25835"/>
                  </a:lnTo>
                  <a:lnTo>
                    <a:pt x="207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35"/>
            <p:cNvSpPr/>
            <p:nvPr/>
          </p:nvSpPr>
          <p:spPr>
            <a:xfrm>
              <a:off x="6697868" y="-1358806"/>
              <a:ext cx="318687" cy="2591"/>
            </a:xfrm>
            <a:custGeom>
              <a:rect b="b" l="l" r="r" t="t"/>
              <a:pathLst>
                <a:path extrusionOk="0" fill="none" h="46" w="5658">
                  <a:moveTo>
                    <a:pt x="5657" y="1"/>
                  </a:moveTo>
                  <a:lnTo>
                    <a:pt x="1" y="1"/>
                  </a:lnTo>
                  <a:lnTo>
                    <a:pt x="1" y="46"/>
                  </a:lnTo>
                  <a:lnTo>
                    <a:pt x="5657" y="46"/>
                  </a:lnTo>
                  <a:lnTo>
                    <a:pt x="5657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35"/>
            <p:cNvSpPr/>
            <p:nvPr/>
          </p:nvSpPr>
          <p:spPr>
            <a:xfrm>
              <a:off x="5849258" y="-1358806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1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35"/>
            <p:cNvSpPr/>
            <p:nvPr/>
          </p:nvSpPr>
          <p:spPr>
            <a:xfrm>
              <a:off x="5849258" y="-1358806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1"/>
                  </a:moveTo>
                  <a:lnTo>
                    <a:pt x="1" y="1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1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35"/>
            <p:cNvSpPr/>
            <p:nvPr/>
          </p:nvSpPr>
          <p:spPr>
            <a:xfrm>
              <a:off x="6015307" y="-1357511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5"/>
                  </a:lnTo>
                  <a:lnTo>
                    <a:pt x="6575" y="885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35"/>
            <p:cNvSpPr/>
            <p:nvPr/>
          </p:nvSpPr>
          <p:spPr>
            <a:xfrm>
              <a:off x="6015307" y="-1357511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5"/>
                  </a:moveTo>
                  <a:lnTo>
                    <a:pt x="6575" y="885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35"/>
            <p:cNvSpPr/>
            <p:nvPr/>
          </p:nvSpPr>
          <p:spPr>
            <a:xfrm>
              <a:off x="6697868" y="-979505"/>
              <a:ext cx="318687" cy="2591"/>
            </a:xfrm>
            <a:custGeom>
              <a:rect b="b" l="l" r="r" t="t"/>
              <a:pathLst>
                <a:path extrusionOk="0" h="46" w="5658">
                  <a:moveTo>
                    <a:pt x="1" y="0"/>
                  </a:moveTo>
                  <a:lnTo>
                    <a:pt x="1" y="46"/>
                  </a:lnTo>
                  <a:lnTo>
                    <a:pt x="5657" y="46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rgbClr val="B1C7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35"/>
            <p:cNvSpPr/>
            <p:nvPr/>
          </p:nvSpPr>
          <p:spPr>
            <a:xfrm>
              <a:off x="6697868" y="-979505"/>
              <a:ext cx="318687" cy="2591"/>
            </a:xfrm>
            <a:custGeom>
              <a:rect b="b" l="l" r="r" t="t"/>
              <a:pathLst>
                <a:path extrusionOk="0" fill="none" h="46" w="5658">
                  <a:moveTo>
                    <a:pt x="565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5657" y="46"/>
                  </a:lnTo>
                  <a:lnTo>
                    <a:pt x="565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35"/>
            <p:cNvSpPr/>
            <p:nvPr/>
          </p:nvSpPr>
          <p:spPr>
            <a:xfrm>
              <a:off x="5849258" y="-979505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0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35"/>
            <p:cNvSpPr/>
            <p:nvPr/>
          </p:nvSpPr>
          <p:spPr>
            <a:xfrm>
              <a:off x="6015307" y="-978210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4"/>
                  </a:lnTo>
                  <a:lnTo>
                    <a:pt x="6575" y="884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35"/>
            <p:cNvSpPr/>
            <p:nvPr/>
          </p:nvSpPr>
          <p:spPr>
            <a:xfrm>
              <a:off x="5849258" y="-979505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35"/>
            <p:cNvSpPr/>
            <p:nvPr/>
          </p:nvSpPr>
          <p:spPr>
            <a:xfrm>
              <a:off x="5849258" y="-599585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0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35"/>
            <p:cNvSpPr/>
            <p:nvPr/>
          </p:nvSpPr>
          <p:spPr>
            <a:xfrm>
              <a:off x="6015307" y="-978210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4"/>
                  </a:moveTo>
                  <a:lnTo>
                    <a:pt x="6575" y="884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35"/>
            <p:cNvSpPr/>
            <p:nvPr/>
          </p:nvSpPr>
          <p:spPr>
            <a:xfrm>
              <a:off x="6015307" y="-598290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4"/>
                  </a:lnTo>
                  <a:lnTo>
                    <a:pt x="6575" y="884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35"/>
            <p:cNvSpPr/>
            <p:nvPr/>
          </p:nvSpPr>
          <p:spPr>
            <a:xfrm>
              <a:off x="5849258" y="-599585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35"/>
            <p:cNvSpPr/>
            <p:nvPr/>
          </p:nvSpPr>
          <p:spPr>
            <a:xfrm>
              <a:off x="6015307" y="-598290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4"/>
                  </a:moveTo>
                  <a:lnTo>
                    <a:pt x="6575" y="884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6"/>
          <p:cNvSpPr txBox="1"/>
          <p:nvPr>
            <p:ph type="title"/>
          </p:nvPr>
        </p:nvSpPr>
        <p:spPr>
          <a:xfrm>
            <a:off x="1119450" y="1702500"/>
            <a:ext cx="69051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6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89" name="Google Shape;389;p36"/>
          <p:cNvSpPr txBox="1"/>
          <p:nvPr>
            <p:ph idx="1" type="subTitle"/>
          </p:nvPr>
        </p:nvSpPr>
        <p:spPr>
          <a:xfrm>
            <a:off x="1119450" y="2526598"/>
            <a:ext cx="6905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390" name="Google Shape;390;p36"/>
          <p:cNvGrpSpPr/>
          <p:nvPr/>
        </p:nvGrpSpPr>
        <p:grpSpPr>
          <a:xfrm>
            <a:off x="-73025" y="514350"/>
            <a:ext cx="9216900" cy="4628975"/>
            <a:chOff x="-73025" y="514350"/>
            <a:chExt cx="9216900" cy="4628975"/>
          </a:xfrm>
        </p:grpSpPr>
        <p:cxnSp>
          <p:nvCxnSpPr>
            <p:cNvPr id="391" name="Google Shape;391;p36"/>
            <p:cNvCxnSpPr/>
            <p:nvPr/>
          </p:nvCxnSpPr>
          <p:spPr>
            <a:xfrm>
              <a:off x="703650" y="5143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92" name="Google Shape;392;p36"/>
            <p:cNvSpPr/>
            <p:nvPr/>
          </p:nvSpPr>
          <p:spPr>
            <a:xfrm>
              <a:off x="-73025" y="4599425"/>
              <a:ext cx="9216900" cy="54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3" name="Google Shape;393;p36"/>
          <p:cNvGrpSpPr/>
          <p:nvPr/>
        </p:nvGrpSpPr>
        <p:grpSpPr>
          <a:xfrm>
            <a:off x="8237850" y="3764250"/>
            <a:ext cx="855655" cy="842208"/>
            <a:chOff x="3693450" y="-758825"/>
            <a:chExt cx="855655" cy="842208"/>
          </a:xfrm>
        </p:grpSpPr>
        <p:sp>
          <p:nvSpPr>
            <p:cNvPr id="394" name="Google Shape;394;p36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36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h="3425" w="4898">
                  <a:moveTo>
                    <a:pt x="1655" y="1"/>
                  </a:move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36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fill="none" h="3425" w="4898">
                  <a:moveTo>
                    <a:pt x="2154" y="46"/>
                  </a:move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848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36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36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fill="none" h="4127" w="5998">
                  <a:moveTo>
                    <a:pt x="1" y="1315"/>
                  </a:move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lnTo>
                    <a:pt x="3220" y="0"/>
                  </a:ln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36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h="5148" w="7268">
                  <a:moveTo>
                    <a:pt x="4683" y="0"/>
                  </a:move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36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fill="none" h="5148" w="7268">
                  <a:moveTo>
                    <a:pt x="12" y="5147"/>
                  </a:move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lnTo>
                    <a:pt x="4683" y="0"/>
                  </a:ln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36"/>
            <p:cNvSpPr/>
            <p:nvPr/>
          </p:nvSpPr>
          <p:spPr>
            <a:xfrm>
              <a:off x="4143875" y="-418435"/>
              <a:ext cx="239314" cy="289874"/>
            </a:xfrm>
            <a:custGeom>
              <a:rect b="b" l="l" r="r" t="t"/>
              <a:pathLst>
                <a:path extrusionOk="0" h="8061" w="6655">
                  <a:moveTo>
                    <a:pt x="6655" y="0"/>
                  </a:moveTo>
                  <a:lnTo>
                    <a:pt x="6337" y="11"/>
                  </a:lnTo>
                  <a:lnTo>
                    <a:pt x="5963" y="57"/>
                  </a:lnTo>
                  <a:lnTo>
                    <a:pt x="5555" y="125"/>
                  </a:lnTo>
                  <a:lnTo>
                    <a:pt x="5102" y="238"/>
                  </a:lnTo>
                  <a:lnTo>
                    <a:pt x="4637" y="374"/>
                  </a:lnTo>
                  <a:lnTo>
                    <a:pt x="4399" y="454"/>
                  </a:lnTo>
                  <a:lnTo>
                    <a:pt x="4150" y="533"/>
                  </a:lnTo>
                  <a:lnTo>
                    <a:pt x="3900" y="635"/>
                  </a:lnTo>
                  <a:lnTo>
                    <a:pt x="3662" y="737"/>
                  </a:lnTo>
                  <a:lnTo>
                    <a:pt x="3413" y="850"/>
                  </a:lnTo>
                  <a:lnTo>
                    <a:pt x="3163" y="975"/>
                  </a:lnTo>
                  <a:lnTo>
                    <a:pt x="2925" y="1111"/>
                  </a:lnTo>
                  <a:lnTo>
                    <a:pt x="2687" y="1258"/>
                  </a:lnTo>
                  <a:lnTo>
                    <a:pt x="2449" y="1406"/>
                  </a:lnTo>
                  <a:lnTo>
                    <a:pt x="2222" y="1576"/>
                  </a:lnTo>
                  <a:lnTo>
                    <a:pt x="2007" y="1746"/>
                  </a:lnTo>
                  <a:lnTo>
                    <a:pt x="1792" y="1927"/>
                  </a:lnTo>
                  <a:lnTo>
                    <a:pt x="1588" y="2120"/>
                  </a:lnTo>
                  <a:lnTo>
                    <a:pt x="1395" y="2324"/>
                  </a:lnTo>
                  <a:lnTo>
                    <a:pt x="1214" y="2528"/>
                  </a:lnTo>
                  <a:lnTo>
                    <a:pt x="1043" y="2755"/>
                  </a:lnTo>
                  <a:lnTo>
                    <a:pt x="885" y="2993"/>
                  </a:lnTo>
                  <a:lnTo>
                    <a:pt x="737" y="3242"/>
                  </a:lnTo>
                  <a:lnTo>
                    <a:pt x="613" y="3492"/>
                  </a:lnTo>
                  <a:lnTo>
                    <a:pt x="511" y="3764"/>
                  </a:lnTo>
                  <a:lnTo>
                    <a:pt x="409" y="4047"/>
                  </a:lnTo>
                  <a:lnTo>
                    <a:pt x="341" y="4331"/>
                  </a:lnTo>
                  <a:lnTo>
                    <a:pt x="250" y="4761"/>
                  </a:lnTo>
                  <a:lnTo>
                    <a:pt x="182" y="5181"/>
                  </a:lnTo>
                  <a:lnTo>
                    <a:pt x="125" y="5612"/>
                  </a:lnTo>
                  <a:lnTo>
                    <a:pt x="80" y="6031"/>
                  </a:lnTo>
                  <a:lnTo>
                    <a:pt x="46" y="6462"/>
                  </a:lnTo>
                  <a:lnTo>
                    <a:pt x="12" y="6893"/>
                  </a:lnTo>
                  <a:lnTo>
                    <a:pt x="1" y="7323"/>
                  </a:lnTo>
                  <a:lnTo>
                    <a:pt x="1" y="7754"/>
                  </a:lnTo>
                  <a:lnTo>
                    <a:pt x="1" y="8060"/>
                  </a:lnTo>
                  <a:lnTo>
                    <a:pt x="35" y="8060"/>
                  </a:lnTo>
                  <a:lnTo>
                    <a:pt x="35" y="7754"/>
                  </a:lnTo>
                  <a:lnTo>
                    <a:pt x="35" y="7323"/>
                  </a:lnTo>
                  <a:lnTo>
                    <a:pt x="46" y="6893"/>
                  </a:lnTo>
                  <a:lnTo>
                    <a:pt x="80" y="6462"/>
                  </a:lnTo>
                  <a:lnTo>
                    <a:pt x="114" y="6042"/>
                  </a:lnTo>
                  <a:lnTo>
                    <a:pt x="159" y="5612"/>
                  </a:lnTo>
                  <a:lnTo>
                    <a:pt x="216" y="5181"/>
                  </a:lnTo>
                  <a:lnTo>
                    <a:pt x="284" y="4761"/>
                  </a:lnTo>
                  <a:lnTo>
                    <a:pt x="375" y="4342"/>
                  </a:lnTo>
                  <a:lnTo>
                    <a:pt x="443" y="4047"/>
                  </a:lnTo>
                  <a:lnTo>
                    <a:pt x="533" y="3775"/>
                  </a:lnTo>
                  <a:lnTo>
                    <a:pt x="647" y="3514"/>
                  </a:lnTo>
                  <a:lnTo>
                    <a:pt x="771" y="3254"/>
                  </a:lnTo>
                  <a:lnTo>
                    <a:pt x="919" y="3016"/>
                  </a:lnTo>
                  <a:lnTo>
                    <a:pt x="1066" y="2777"/>
                  </a:lnTo>
                  <a:lnTo>
                    <a:pt x="1236" y="2551"/>
                  </a:lnTo>
                  <a:lnTo>
                    <a:pt x="1418" y="2347"/>
                  </a:lnTo>
                  <a:lnTo>
                    <a:pt x="1610" y="2143"/>
                  </a:lnTo>
                  <a:lnTo>
                    <a:pt x="1814" y="1950"/>
                  </a:lnTo>
                  <a:lnTo>
                    <a:pt x="2030" y="1769"/>
                  </a:lnTo>
                  <a:lnTo>
                    <a:pt x="2245" y="1599"/>
                  </a:lnTo>
                  <a:lnTo>
                    <a:pt x="2472" y="1440"/>
                  </a:lnTo>
                  <a:lnTo>
                    <a:pt x="2710" y="1281"/>
                  </a:lnTo>
                  <a:lnTo>
                    <a:pt x="2948" y="1145"/>
                  </a:lnTo>
                  <a:lnTo>
                    <a:pt x="3186" y="1009"/>
                  </a:lnTo>
                  <a:lnTo>
                    <a:pt x="3424" y="884"/>
                  </a:lnTo>
                  <a:lnTo>
                    <a:pt x="3673" y="771"/>
                  </a:lnTo>
                  <a:lnTo>
                    <a:pt x="3912" y="669"/>
                  </a:lnTo>
                  <a:lnTo>
                    <a:pt x="4161" y="567"/>
                  </a:lnTo>
                  <a:lnTo>
                    <a:pt x="4410" y="476"/>
                  </a:lnTo>
                  <a:lnTo>
                    <a:pt x="4648" y="397"/>
                  </a:lnTo>
                  <a:lnTo>
                    <a:pt x="5113" y="261"/>
                  </a:lnTo>
                  <a:lnTo>
                    <a:pt x="5555" y="159"/>
                  </a:lnTo>
                  <a:lnTo>
                    <a:pt x="5975" y="91"/>
                  </a:lnTo>
                  <a:lnTo>
                    <a:pt x="6337" y="45"/>
                  </a:lnTo>
                  <a:lnTo>
                    <a:pt x="6655" y="34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36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h="9229" w="5805">
                  <a:moveTo>
                    <a:pt x="1950" y="0"/>
                  </a:move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36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fill="none" h="9229" w="5805">
                  <a:moveTo>
                    <a:pt x="5147" y="9228"/>
                  </a:move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lnTo>
                    <a:pt x="1950" y="0"/>
                  </a:ln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36"/>
            <p:cNvSpPr/>
            <p:nvPr/>
          </p:nvSpPr>
          <p:spPr>
            <a:xfrm>
              <a:off x="3953112" y="-710712"/>
              <a:ext cx="125572" cy="467192"/>
            </a:xfrm>
            <a:custGeom>
              <a:rect b="b" l="l" r="r" t="t"/>
              <a:pathLst>
                <a:path extrusionOk="0" h="12992" w="3492">
                  <a:moveTo>
                    <a:pt x="23" y="0"/>
                  </a:moveTo>
                  <a:lnTo>
                    <a:pt x="0" y="34"/>
                  </a:lnTo>
                  <a:lnTo>
                    <a:pt x="91" y="91"/>
                  </a:lnTo>
                  <a:lnTo>
                    <a:pt x="182" y="181"/>
                  </a:lnTo>
                  <a:lnTo>
                    <a:pt x="284" y="283"/>
                  </a:lnTo>
                  <a:lnTo>
                    <a:pt x="397" y="408"/>
                  </a:lnTo>
                  <a:lnTo>
                    <a:pt x="510" y="544"/>
                  </a:lnTo>
                  <a:lnTo>
                    <a:pt x="635" y="714"/>
                  </a:lnTo>
                  <a:lnTo>
                    <a:pt x="771" y="896"/>
                  </a:lnTo>
                  <a:lnTo>
                    <a:pt x="907" y="1100"/>
                  </a:lnTo>
                  <a:lnTo>
                    <a:pt x="1111" y="1451"/>
                  </a:lnTo>
                  <a:lnTo>
                    <a:pt x="1327" y="1837"/>
                  </a:lnTo>
                  <a:lnTo>
                    <a:pt x="1542" y="2267"/>
                  </a:lnTo>
                  <a:lnTo>
                    <a:pt x="1769" y="2743"/>
                  </a:lnTo>
                  <a:lnTo>
                    <a:pt x="1984" y="3265"/>
                  </a:lnTo>
                  <a:lnTo>
                    <a:pt x="2188" y="3832"/>
                  </a:lnTo>
                  <a:lnTo>
                    <a:pt x="2403" y="4433"/>
                  </a:lnTo>
                  <a:lnTo>
                    <a:pt x="2596" y="5079"/>
                  </a:lnTo>
                  <a:lnTo>
                    <a:pt x="2778" y="5770"/>
                  </a:lnTo>
                  <a:lnTo>
                    <a:pt x="2936" y="6496"/>
                  </a:lnTo>
                  <a:lnTo>
                    <a:pt x="3016" y="6870"/>
                  </a:lnTo>
                  <a:lnTo>
                    <a:pt x="3084" y="7267"/>
                  </a:lnTo>
                  <a:lnTo>
                    <a:pt x="3152" y="7663"/>
                  </a:lnTo>
                  <a:lnTo>
                    <a:pt x="3220" y="8071"/>
                  </a:lnTo>
                  <a:lnTo>
                    <a:pt x="3265" y="8491"/>
                  </a:lnTo>
                  <a:lnTo>
                    <a:pt x="3322" y="8922"/>
                  </a:lnTo>
                  <a:lnTo>
                    <a:pt x="3356" y="9364"/>
                  </a:lnTo>
                  <a:lnTo>
                    <a:pt x="3401" y="9817"/>
                  </a:lnTo>
                  <a:lnTo>
                    <a:pt x="3424" y="10282"/>
                  </a:lnTo>
                  <a:lnTo>
                    <a:pt x="3446" y="10747"/>
                  </a:lnTo>
                  <a:lnTo>
                    <a:pt x="3458" y="11223"/>
                  </a:lnTo>
                  <a:lnTo>
                    <a:pt x="3458" y="11710"/>
                  </a:lnTo>
                  <a:lnTo>
                    <a:pt x="3458" y="12345"/>
                  </a:lnTo>
                  <a:lnTo>
                    <a:pt x="3435" y="12991"/>
                  </a:lnTo>
                  <a:lnTo>
                    <a:pt x="3469" y="12991"/>
                  </a:lnTo>
                  <a:lnTo>
                    <a:pt x="3492" y="12345"/>
                  </a:lnTo>
                  <a:lnTo>
                    <a:pt x="3492" y="11710"/>
                  </a:lnTo>
                  <a:lnTo>
                    <a:pt x="3492" y="11064"/>
                  </a:lnTo>
                  <a:lnTo>
                    <a:pt x="3469" y="10429"/>
                  </a:lnTo>
                  <a:lnTo>
                    <a:pt x="3435" y="9817"/>
                  </a:lnTo>
                  <a:lnTo>
                    <a:pt x="3378" y="9216"/>
                  </a:lnTo>
                  <a:lnTo>
                    <a:pt x="3322" y="8638"/>
                  </a:lnTo>
                  <a:lnTo>
                    <a:pt x="3254" y="8071"/>
                  </a:lnTo>
                  <a:lnTo>
                    <a:pt x="3163" y="7527"/>
                  </a:lnTo>
                  <a:lnTo>
                    <a:pt x="3072" y="6995"/>
                  </a:lnTo>
                  <a:lnTo>
                    <a:pt x="2970" y="6484"/>
                  </a:lnTo>
                  <a:lnTo>
                    <a:pt x="2868" y="5997"/>
                  </a:lnTo>
                  <a:lnTo>
                    <a:pt x="2744" y="5521"/>
                  </a:lnTo>
                  <a:lnTo>
                    <a:pt x="2630" y="5067"/>
                  </a:lnTo>
                  <a:lnTo>
                    <a:pt x="2494" y="4637"/>
                  </a:lnTo>
                  <a:lnTo>
                    <a:pt x="2358" y="4217"/>
                  </a:lnTo>
                  <a:lnTo>
                    <a:pt x="2222" y="3820"/>
                  </a:lnTo>
                  <a:lnTo>
                    <a:pt x="2086" y="3435"/>
                  </a:lnTo>
                  <a:lnTo>
                    <a:pt x="1939" y="3072"/>
                  </a:lnTo>
                  <a:lnTo>
                    <a:pt x="1791" y="2732"/>
                  </a:lnTo>
                  <a:lnTo>
                    <a:pt x="1644" y="2403"/>
                  </a:lnTo>
                  <a:lnTo>
                    <a:pt x="1508" y="2109"/>
                  </a:lnTo>
                  <a:lnTo>
                    <a:pt x="1361" y="1825"/>
                  </a:lnTo>
                  <a:lnTo>
                    <a:pt x="1213" y="1553"/>
                  </a:lnTo>
                  <a:lnTo>
                    <a:pt x="1066" y="1315"/>
                  </a:lnTo>
                  <a:lnTo>
                    <a:pt x="930" y="1088"/>
                  </a:lnTo>
                  <a:lnTo>
                    <a:pt x="794" y="884"/>
                  </a:lnTo>
                  <a:lnTo>
                    <a:pt x="669" y="692"/>
                  </a:lnTo>
                  <a:lnTo>
                    <a:pt x="544" y="533"/>
                  </a:lnTo>
                  <a:lnTo>
                    <a:pt x="420" y="385"/>
                  </a:lnTo>
                  <a:lnTo>
                    <a:pt x="306" y="261"/>
                  </a:lnTo>
                  <a:lnTo>
                    <a:pt x="204" y="147"/>
                  </a:lnTo>
                  <a:lnTo>
                    <a:pt x="114" y="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36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h="7154" w="8197">
                  <a:moveTo>
                    <a:pt x="4297" y="0"/>
                  </a:move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36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fill="none" h="7154" w="8197">
                  <a:moveTo>
                    <a:pt x="8196" y="7153"/>
                  </a:move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lnTo>
                    <a:pt x="4535" y="0"/>
                  </a:lnTo>
                  <a:lnTo>
                    <a:pt x="4410" y="0"/>
                  </a:lnTo>
                  <a:lnTo>
                    <a:pt x="4297" y="0"/>
                  </a:ln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36"/>
            <p:cNvSpPr/>
            <p:nvPr/>
          </p:nvSpPr>
          <p:spPr>
            <a:xfrm>
              <a:off x="3810425" y="-542782"/>
              <a:ext cx="231187" cy="434181"/>
            </a:xfrm>
            <a:custGeom>
              <a:rect b="b" l="l" r="r" t="t"/>
              <a:pathLst>
                <a:path extrusionOk="0" h="12074" w="6429">
                  <a:moveTo>
                    <a:pt x="12" y="1"/>
                  </a:moveTo>
                  <a:lnTo>
                    <a:pt x="1" y="35"/>
                  </a:lnTo>
                  <a:lnTo>
                    <a:pt x="205" y="103"/>
                  </a:lnTo>
                  <a:lnTo>
                    <a:pt x="420" y="182"/>
                  </a:lnTo>
                  <a:lnTo>
                    <a:pt x="624" y="273"/>
                  </a:lnTo>
                  <a:lnTo>
                    <a:pt x="828" y="375"/>
                  </a:lnTo>
                  <a:lnTo>
                    <a:pt x="1032" y="488"/>
                  </a:lnTo>
                  <a:lnTo>
                    <a:pt x="1225" y="601"/>
                  </a:lnTo>
                  <a:lnTo>
                    <a:pt x="1418" y="737"/>
                  </a:lnTo>
                  <a:lnTo>
                    <a:pt x="1610" y="873"/>
                  </a:lnTo>
                  <a:lnTo>
                    <a:pt x="1803" y="1009"/>
                  </a:lnTo>
                  <a:lnTo>
                    <a:pt x="1984" y="1157"/>
                  </a:lnTo>
                  <a:lnTo>
                    <a:pt x="2166" y="1316"/>
                  </a:lnTo>
                  <a:lnTo>
                    <a:pt x="2336" y="1474"/>
                  </a:lnTo>
                  <a:lnTo>
                    <a:pt x="2676" y="1803"/>
                  </a:lnTo>
                  <a:lnTo>
                    <a:pt x="2982" y="2143"/>
                  </a:lnTo>
                  <a:lnTo>
                    <a:pt x="3175" y="2381"/>
                  </a:lnTo>
                  <a:lnTo>
                    <a:pt x="3379" y="2619"/>
                  </a:lnTo>
                  <a:lnTo>
                    <a:pt x="3560" y="2869"/>
                  </a:lnTo>
                  <a:lnTo>
                    <a:pt x="3741" y="3129"/>
                  </a:lnTo>
                  <a:lnTo>
                    <a:pt x="3923" y="3390"/>
                  </a:lnTo>
                  <a:lnTo>
                    <a:pt x="4093" y="3651"/>
                  </a:lnTo>
                  <a:lnTo>
                    <a:pt x="4263" y="3923"/>
                  </a:lnTo>
                  <a:lnTo>
                    <a:pt x="4422" y="4195"/>
                  </a:lnTo>
                  <a:lnTo>
                    <a:pt x="4580" y="4478"/>
                  </a:lnTo>
                  <a:lnTo>
                    <a:pt x="4728" y="4762"/>
                  </a:lnTo>
                  <a:lnTo>
                    <a:pt x="4875" y="5045"/>
                  </a:lnTo>
                  <a:lnTo>
                    <a:pt x="5011" y="5340"/>
                  </a:lnTo>
                  <a:lnTo>
                    <a:pt x="5136" y="5635"/>
                  </a:lnTo>
                  <a:lnTo>
                    <a:pt x="5261" y="5941"/>
                  </a:lnTo>
                  <a:lnTo>
                    <a:pt x="5385" y="6247"/>
                  </a:lnTo>
                  <a:lnTo>
                    <a:pt x="5499" y="6553"/>
                  </a:lnTo>
                  <a:lnTo>
                    <a:pt x="5601" y="6859"/>
                  </a:lnTo>
                  <a:lnTo>
                    <a:pt x="5703" y="7176"/>
                  </a:lnTo>
                  <a:lnTo>
                    <a:pt x="5793" y="7494"/>
                  </a:lnTo>
                  <a:lnTo>
                    <a:pt x="5884" y="7811"/>
                  </a:lnTo>
                  <a:lnTo>
                    <a:pt x="5963" y="8129"/>
                  </a:lnTo>
                  <a:lnTo>
                    <a:pt x="6031" y="8457"/>
                  </a:lnTo>
                  <a:lnTo>
                    <a:pt x="6099" y="8786"/>
                  </a:lnTo>
                  <a:lnTo>
                    <a:pt x="6167" y="9115"/>
                  </a:lnTo>
                  <a:lnTo>
                    <a:pt x="6213" y="9444"/>
                  </a:lnTo>
                  <a:lnTo>
                    <a:pt x="6258" y="9772"/>
                  </a:lnTo>
                  <a:lnTo>
                    <a:pt x="6303" y="10101"/>
                  </a:lnTo>
                  <a:lnTo>
                    <a:pt x="6337" y="10441"/>
                  </a:lnTo>
                  <a:lnTo>
                    <a:pt x="6360" y="10770"/>
                  </a:lnTo>
                  <a:lnTo>
                    <a:pt x="6383" y="11110"/>
                  </a:lnTo>
                  <a:lnTo>
                    <a:pt x="6394" y="11439"/>
                  </a:lnTo>
                  <a:lnTo>
                    <a:pt x="6394" y="11779"/>
                  </a:lnTo>
                  <a:lnTo>
                    <a:pt x="6394" y="12074"/>
                  </a:lnTo>
                  <a:lnTo>
                    <a:pt x="6428" y="12074"/>
                  </a:lnTo>
                  <a:lnTo>
                    <a:pt x="6428" y="11779"/>
                  </a:lnTo>
                  <a:lnTo>
                    <a:pt x="6428" y="11439"/>
                  </a:lnTo>
                  <a:lnTo>
                    <a:pt x="6417" y="11099"/>
                  </a:lnTo>
                  <a:lnTo>
                    <a:pt x="6394" y="10770"/>
                  </a:lnTo>
                  <a:lnTo>
                    <a:pt x="6371" y="10430"/>
                  </a:lnTo>
                  <a:lnTo>
                    <a:pt x="6337" y="10101"/>
                  </a:lnTo>
                  <a:lnTo>
                    <a:pt x="6292" y="9761"/>
                  </a:lnTo>
                  <a:lnTo>
                    <a:pt x="6247" y="9432"/>
                  </a:lnTo>
                  <a:lnTo>
                    <a:pt x="6201" y="9104"/>
                  </a:lnTo>
                  <a:lnTo>
                    <a:pt x="6133" y="8775"/>
                  </a:lnTo>
                  <a:lnTo>
                    <a:pt x="6065" y="8446"/>
                  </a:lnTo>
                  <a:lnTo>
                    <a:pt x="5997" y="8129"/>
                  </a:lnTo>
                  <a:lnTo>
                    <a:pt x="5918" y="7800"/>
                  </a:lnTo>
                  <a:lnTo>
                    <a:pt x="5827" y="7482"/>
                  </a:lnTo>
                  <a:lnTo>
                    <a:pt x="5737" y="7165"/>
                  </a:lnTo>
                  <a:lnTo>
                    <a:pt x="5635" y="6848"/>
                  </a:lnTo>
                  <a:lnTo>
                    <a:pt x="5521" y="6542"/>
                  </a:lnTo>
                  <a:lnTo>
                    <a:pt x="5419" y="6235"/>
                  </a:lnTo>
                  <a:lnTo>
                    <a:pt x="5295" y="5929"/>
                  </a:lnTo>
                  <a:lnTo>
                    <a:pt x="5170" y="5623"/>
                  </a:lnTo>
                  <a:lnTo>
                    <a:pt x="5034" y="5329"/>
                  </a:lnTo>
                  <a:lnTo>
                    <a:pt x="4898" y="5034"/>
                  </a:lnTo>
                  <a:lnTo>
                    <a:pt x="4762" y="4750"/>
                  </a:lnTo>
                  <a:lnTo>
                    <a:pt x="4603" y="4456"/>
                  </a:lnTo>
                  <a:lnTo>
                    <a:pt x="4456" y="4184"/>
                  </a:lnTo>
                  <a:lnTo>
                    <a:pt x="4286" y="3900"/>
                  </a:lnTo>
                  <a:lnTo>
                    <a:pt x="4127" y="3628"/>
                  </a:lnTo>
                  <a:lnTo>
                    <a:pt x="3957" y="3367"/>
                  </a:lnTo>
                  <a:lnTo>
                    <a:pt x="3775" y="3107"/>
                  </a:lnTo>
                  <a:lnTo>
                    <a:pt x="3594" y="2846"/>
                  </a:lnTo>
                  <a:lnTo>
                    <a:pt x="3401" y="2597"/>
                  </a:lnTo>
                  <a:lnTo>
                    <a:pt x="3209" y="2359"/>
                  </a:lnTo>
                  <a:lnTo>
                    <a:pt x="3005" y="2120"/>
                  </a:lnTo>
                  <a:lnTo>
                    <a:pt x="2699" y="1780"/>
                  </a:lnTo>
                  <a:lnTo>
                    <a:pt x="2358" y="1452"/>
                  </a:lnTo>
                  <a:lnTo>
                    <a:pt x="2188" y="1293"/>
                  </a:lnTo>
                  <a:lnTo>
                    <a:pt x="2007" y="1134"/>
                  </a:lnTo>
                  <a:lnTo>
                    <a:pt x="1826" y="987"/>
                  </a:lnTo>
                  <a:lnTo>
                    <a:pt x="1633" y="839"/>
                  </a:lnTo>
                  <a:lnTo>
                    <a:pt x="1440" y="703"/>
                  </a:lnTo>
                  <a:lnTo>
                    <a:pt x="1248" y="579"/>
                  </a:lnTo>
                  <a:lnTo>
                    <a:pt x="1043" y="454"/>
                  </a:lnTo>
                  <a:lnTo>
                    <a:pt x="839" y="341"/>
                  </a:lnTo>
                  <a:lnTo>
                    <a:pt x="635" y="239"/>
                  </a:lnTo>
                  <a:lnTo>
                    <a:pt x="431" y="148"/>
                  </a:lnTo>
                  <a:lnTo>
                    <a:pt x="216" y="69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36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h="8027" w="10249">
                  <a:moveTo>
                    <a:pt x="4682" y="1"/>
                  </a:moveTo>
                  <a:lnTo>
                    <a:pt x="4512" y="12"/>
                  </a:lnTo>
                  <a:lnTo>
                    <a:pt x="4342" y="23"/>
                  </a:lnTo>
                  <a:lnTo>
                    <a:pt x="4172" y="46"/>
                  </a:lnTo>
                  <a:lnTo>
                    <a:pt x="4002" y="91"/>
                  </a:lnTo>
                  <a:lnTo>
                    <a:pt x="3843" y="137"/>
                  </a:lnTo>
                  <a:lnTo>
                    <a:pt x="3684" y="194"/>
                  </a:lnTo>
                  <a:lnTo>
                    <a:pt x="3526" y="273"/>
                  </a:lnTo>
                  <a:lnTo>
                    <a:pt x="3378" y="352"/>
                  </a:lnTo>
                  <a:lnTo>
                    <a:pt x="3231" y="454"/>
                  </a:lnTo>
                  <a:lnTo>
                    <a:pt x="3095" y="568"/>
                  </a:lnTo>
                  <a:lnTo>
                    <a:pt x="2505" y="1066"/>
                  </a:lnTo>
                  <a:lnTo>
                    <a:pt x="2222" y="1316"/>
                  </a:lnTo>
                  <a:lnTo>
                    <a:pt x="1950" y="1577"/>
                  </a:lnTo>
                  <a:lnTo>
                    <a:pt x="1701" y="1849"/>
                  </a:lnTo>
                  <a:lnTo>
                    <a:pt x="1576" y="1985"/>
                  </a:lnTo>
                  <a:lnTo>
                    <a:pt x="1451" y="2132"/>
                  </a:lnTo>
                  <a:lnTo>
                    <a:pt x="1338" y="2279"/>
                  </a:lnTo>
                  <a:lnTo>
                    <a:pt x="1224" y="2438"/>
                  </a:lnTo>
                  <a:lnTo>
                    <a:pt x="1122" y="2608"/>
                  </a:lnTo>
                  <a:lnTo>
                    <a:pt x="1020" y="2789"/>
                  </a:lnTo>
                  <a:lnTo>
                    <a:pt x="873" y="3062"/>
                  </a:lnTo>
                  <a:lnTo>
                    <a:pt x="748" y="3345"/>
                  </a:lnTo>
                  <a:lnTo>
                    <a:pt x="624" y="3640"/>
                  </a:lnTo>
                  <a:lnTo>
                    <a:pt x="510" y="3946"/>
                  </a:lnTo>
                  <a:lnTo>
                    <a:pt x="408" y="4252"/>
                  </a:lnTo>
                  <a:lnTo>
                    <a:pt x="318" y="4569"/>
                  </a:lnTo>
                  <a:lnTo>
                    <a:pt x="238" y="4898"/>
                  </a:lnTo>
                  <a:lnTo>
                    <a:pt x="170" y="5227"/>
                  </a:lnTo>
                  <a:lnTo>
                    <a:pt x="114" y="5567"/>
                  </a:lnTo>
                  <a:lnTo>
                    <a:pt x="68" y="5907"/>
                  </a:lnTo>
                  <a:lnTo>
                    <a:pt x="34" y="6247"/>
                  </a:lnTo>
                  <a:lnTo>
                    <a:pt x="12" y="6598"/>
                  </a:lnTo>
                  <a:lnTo>
                    <a:pt x="0" y="6950"/>
                  </a:lnTo>
                  <a:lnTo>
                    <a:pt x="0" y="7313"/>
                  </a:lnTo>
                  <a:lnTo>
                    <a:pt x="23" y="7675"/>
                  </a:lnTo>
                  <a:lnTo>
                    <a:pt x="46" y="8027"/>
                  </a:lnTo>
                  <a:lnTo>
                    <a:pt x="261" y="7800"/>
                  </a:lnTo>
                  <a:lnTo>
                    <a:pt x="488" y="7573"/>
                  </a:lnTo>
                  <a:lnTo>
                    <a:pt x="714" y="7369"/>
                  </a:lnTo>
                  <a:lnTo>
                    <a:pt x="964" y="7165"/>
                  </a:lnTo>
                  <a:lnTo>
                    <a:pt x="1451" y="6780"/>
                  </a:lnTo>
                  <a:lnTo>
                    <a:pt x="1701" y="6587"/>
                  </a:lnTo>
                  <a:lnTo>
                    <a:pt x="1939" y="6383"/>
                  </a:lnTo>
                  <a:lnTo>
                    <a:pt x="2437" y="5952"/>
                  </a:lnTo>
                  <a:lnTo>
                    <a:pt x="2936" y="5533"/>
                  </a:lnTo>
                  <a:lnTo>
                    <a:pt x="3446" y="5125"/>
                  </a:lnTo>
                  <a:lnTo>
                    <a:pt x="3957" y="4717"/>
                  </a:lnTo>
                  <a:lnTo>
                    <a:pt x="4217" y="4501"/>
                  </a:lnTo>
                  <a:lnTo>
                    <a:pt x="4489" y="4252"/>
                  </a:lnTo>
                  <a:lnTo>
                    <a:pt x="4784" y="3968"/>
                  </a:lnTo>
                  <a:lnTo>
                    <a:pt x="5079" y="3662"/>
                  </a:lnTo>
                  <a:lnTo>
                    <a:pt x="5396" y="3356"/>
                  </a:lnTo>
                  <a:lnTo>
                    <a:pt x="5725" y="3028"/>
                  </a:lnTo>
                  <a:lnTo>
                    <a:pt x="6065" y="2721"/>
                  </a:lnTo>
                  <a:lnTo>
                    <a:pt x="6439" y="2415"/>
                  </a:lnTo>
                  <a:lnTo>
                    <a:pt x="6621" y="2268"/>
                  </a:lnTo>
                  <a:lnTo>
                    <a:pt x="6825" y="2132"/>
                  </a:lnTo>
                  <a:lnTo>
                    <a:pt x="7017" y="1996"/>
                  </a:lnTo>
                  <a:lnTo>
                    <a:pt x="7233" y="1871"/>
                  </a:lnTo>
                  <a:lnTo>
                    <a:pt x="7448" y="1758"/>
                  </a:lnTo>
                  <a:lnTo>
                    <a:pt x="7663" y="1645"/>
                  </a:lnTo>
                  <a:lnTo>
                    <a:pt x="7890" y="1554"/>
                  </a:lnTo>
                  <a:lnTo>
                    <a:pt x="8128" y="1463"/>
                  </a:lnTo>
                  <a:lnTo>
                    <a:pt x="8366" y="1395"/>
                  </a:lnTo>
                  <a:lnTo>
                    <a:pt x="8604" y="1338"/>
                  </a:lnTo>
                  <a:lnTo>
                    <a:pt x="8865" y="1293"/>
                  </a:lnTo>
                  <a:lnTo>
                    <a:pt x="9126" y="1259"/>
                  </a:lnTo>
                  <a:lnTo>
                    <a:pt x="9398" y="1248"/>
                  </a:lnTo>
                  <a:lnTo>
                    <a:pt x="9670" y="1259"/>
                  </a:lnTo>
                  <a:lnTo>
                    <a:pt x="9953" y="1282"/>
                  </a:lnTo>
                  <a:lnTo>
                    <a:pt x="10248" y="1327"/>
                  </a:lnTo>
                  <a:lnTo>
                    <a:pt x="10112" y="1248"/>
                  </a:lnTo>
                  <a:lnTo>
                    <a:pt x="9976" y="1180"/>
                  </a:lnTo>
                  <a:lnTo>
                    <a:pt x="9670" y="1055"/>
                  </a:lnTo>
                  <a:lnTo>
                    <a:pt x="9353" y="953"/>
                  </a:lnTo>
                  <a:lnTo>
                    <a:pt x="9024" y="862"/>
                  </a:lnTo>
                  <a:lnTo>
                    <a:pt x="8706" y="794"/>
                  </a:lnTo>
                  <a:lnTo>
                    <a:pt x="8389" y="738"/>
                  </a:lnTo>
                  <a:lnTo>
                    <a:pt x="8094" y="704"/>
                  </a:lnTo>
                  <a:lnTo>
                    <a:pt x="7822" y="681"/>
                  </a:lnTo>
                  <a:lnTo>
                    <a:pt x="7516" y="658"/>
                  </a:lnTo>
                  <a:lnTo>
                    <a:pt x="7210" y="636"/>
                  </a:lnTo>
                  <a:lnTo>
                    <a:pt x="6904" y="590"/>
                  </a:lnTo>
                  <a:lnTo>
                    <a:pt x="6757" y="556"/>
                  </a:lnTo>
                  <a:lnTo>
                    <a:pt x="6609" y="522"/>
                  </a:lnTo>
                  <a:lnTo>
                    <a:pt x="6382" y="443"/>
                  </a:lnTo>
                  <a:lnTo>
                    <a:pt x="6156" y="364"/>
                  </a:lnTo>
                  <a:lnTo>
                    <a:pt x="5940" y="262"/>
                  </a:lnTo>
                  <a:lnTo>
                    <a:pt x="5714" y="182"/>
                  </a:lnTo>
                  <a:lnTo>
                    <a:pt x="5544" y="125"/>
                  </a:lnTo>
                  <a:lnTo>
                    <a:pt x="5374" y="80"/>
                  </a:lnTo>
                  <a:lnTo>
                    <a:pt x="5203" y="46"/>
                  </a:lnTo>
                  <a:lnTo>
                    <a:pt x="5022" y="23"/>
                  </a:lnTo>
                  <a:lnTo>
                    <a:pt x="4852" y="12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36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fill="none" h="8027" w="10249">
                  <a:moveTo>
                    <a:pt x="46" y="8027"/>
                  </a:moveTo>
                  <a:lnTo>
                    <a:pt x="46" y="8027"/>
                  </a:lnTo>
                  <a:lnTo>
                    <a:pt x="23" y="7675"/>
                  </a:lnTo>
                  <a:lnTo>
                    <a:pt x="0" y="7313"/>
                  </a:lnTo>
                  <a:lnTo>
                    <a:pt x="0" y="6950"/>
                  </a:lnTo>
                  <a:lnTo>
                    <a:pt x="12" y="6598"/>
                  </a:lnTo>
                  <a:lnTo>
                    <a:pt x="34" y="6247"/>
                  </a:lnTo>
                  <a:lnTo>
                    <a:pt x="68" y="5907"/>
                  </a:lnTo>
                  <a:lnTo>
                    <a:pt x="114" y="5567"/>
                  </a:lnTo>
                  <a:lnTo>
                    <a:pt x="170" y="5227"/>
                  </a:lnTo>
                  <a:lnTo>
                    <a:pt x="238" y="4898"/>
                  </a:lnTo>
                  <a:lnTo>
                    <a:pt x="318" y="4569"/>
                  </a:lnTo>
                  <a:lnTo>
                    <a:pt x="408" y="4252"/>
                  </a:lnTo>
                  <a:lnTo>
                    <a:pt x="510" y="3946"/>
                  </a:lnTo>
                  <a:lnTo>
                    <a:pt x="624" y="3640"/>
                  </a:lnTo>
                  <a:lnTo>
                    <a:pt x="748" y="3345"/>
                  </a:lnTo>
                  <a:lnTo>
                    <a:pt x="873" y="3062"/>
                  </a:lnTo>
                  <a:lnTo>
                    <a:pt x="1020" y="2789"/>
                  </a:lnTo>
                  <a:lnTo>
                    <a:pt x="1020" y="2789"/>
                  </a:lnTo>
                  <a:lnTo>
                    <a:pt x="1122" y="2608"/>
                  </a:lnTo>
                  <a:lnTo>
                    <a:pt x="1224" y="2438"/>
                  </a:lnTo>
                  <a:lnTo>
                    <a:pt x="1338" y="2279"/>
                  </a:lnTo>
                  <a:lnTo>
                    <a:pt x="1451" y="2132"/>
                  </a:lnTo>
                  <a:lnTo>
                    <a:pt x="1576" y="1985"/>
                  </a:lnTo>
                  <a:lnTo>
                    <a:pt x="1701" y="1849"/>
                  </a:lnTo>
                  <a:lnTo>
                    <a:pt x="1950" y="1577"/>
                  </a:lnTo>
                  <a:lnTo>
                    <a:pt x="2222" y="1316"/>
                  </a:lnTo>
                  <a:lnTo>
                    <a:pt x="2505" y="1066"/>
                  </a:lnTo>
                  <a:lnTo>
                    <a:pt x="3095" y="568"/>
                  </a:lnTo>
                  <a:lnTo>
                    <a:pt x="3095" y="568"/>
                  </a:lnTo>
                  <a:lnTo>
                    <a:pt x="3231" y="454"/>
                  </a:lnTo>
                  <a:lnTo>
                    <a:pt x="3378" y="352"/>
                  </a:lnTo>
                  <a:lnTo>
                    <a:pt x="3526" y="273"/>
                  </a:lnTo>
                  <a:lnTo>
                    <a:pt x="3684" y="194"/>
                  </a:lnTo>
                  <a:lnTo>
                    <a:pt x="3843" y="137"/>
                  </a:lnTo>
                  <a:lnTo>
                    <a:pt x="4002" y="91"/>
                  </a:lnTo>
                  <a:lnTo>
                    <a:pt x="4172" y="46"/>
                  </a:lnTo>
                  <a:lnTo>
                    <a:pt x="4342" y="23"/>
                  </a:lnTo>
                  <a:lnTo>
                    <a:pt x="4512" y="12"/>
                  </a:lnTo>
                  <a:lnTo>
                    <a:pt x="4682" y="1"/>
                  </a:lnTo>
                  <a:lnTo>
                    <a:pt x="4852" y="12"/>
                  </a:lnTo>
                  <a:lnTo>
                    <a:pt x="5022" y="23"/>
                  </a:lnTo>
                  <a:lnTo>
                    <a:pt x="5203" y="46"/>
                  </a:lnTo>
                  <a:lnTo>
                    <a:pt x="5374" y="80"/>
                  </a:lnTo>
                  <a:lnTo>
                    <a:pt x="5544" y="125"/>
                  </a:lnTo>
                  <a:lnTo>
                    <a:pt x="5714" y="182"/>
                  </a:lnTo>
                  <a:lnTo>
                    <a:pt x="5714" y="182"/>
                  </a:lnTo>
                  <a:lnTo>
                    <a:pt x="5940" y="262"/>
                  </a:lnTo>
                  <a:lnTo>
                    <a:pt x="6156" y="364"/>
                  </a:lnTo>
                  <a:lnTo>
                    <a:pt x="6382" y="443"/>
                  </a:lnTo>
                  <a:lnTo>
                    <a:pt x="6609" y="522"/>
                  </a:lnTo>
                  <a:lnTo>
                    <a:pt x="6609" y="522"/>
                  </a:lnTo>
                  <a:lnTo>
                    <a:pt x="6757" y="556"/>
                  </a:lnTo>
                  <a:lnTo>
                    <a:pt x="6904" y="590"/>
                  </a:lnTo>
                  <a:lnTo>
                    <a:pt x="7210" y="636"/>
                  </a:lnTo>
                  <a:lnTo>
                    <a:pt x="7516" y="658"/>
                  </a:lnTo>
                  <a:lnTo>
                    <a:pt x="7822" y="681"/>
                  </a:lnTo>
                  <a:lnTo>
                    <a:pt x="7822" y="681"/>
                  </a:lnTo>
                  <a:lnTo>
                    <a:pt x="8094" y="704"/>
                  </a:lnTo>
                  <a:lnTo>
                    <a:pt x="8389" y="738"/>
                  </a:lnTo>
                  <a:lnTo>
                    <a:pt x="8706" y="794"/>
                  </a:lnTo>
                  <a:lnTo>
                    <a:pt x="9024" y="862"/>
                  </a:lnTo>
                  <a:lnTo>
                    <a:pt x="9353" y="953"/>
                  </a:lnTo>
                  <a:lnTo>
                    <a:pt x="9670" y="1055"/>
                  </a:lnTo>
                  <a:lnTo>
                    <a:pt x="9976" y="1180"/>
                  </a:lnTo>
                  <a:lnTo>
                    <a:pt x="10112" y="1248"/>
                  </a:lnTo>
                  <a:lnTo>
                    <a:pt x="10248" y="1327"/>
                  </a:lnTo>
                  <a:lnTo>
                    <a:pt x="10248" y="1327"/>
                  </a:lnTo>
                  <a:lnTo>
                    <a:pt x="9953" y="1282"/>
                  </a:lnTo>
                  <a:lnTo>
                    <a:pt x="9670" y="1259"/>
                  </a:lnTo>
                  <a:lnTo>
                    <a:pt x="9398" y="1248"/>
                  </a:lnTo>
                  <a:lnTo>
                    <a:pt x="9126" y="1259"/>
                  </a:lnTo>
                  <a:lnTo>
                    <a:pt x="8865" y="1293"/>
                  </a:lnTo>
                  <a:lnTo>
                    <a:pt x="8604" y="1338"/>
                  </a:lnTo>
                  <a:lnTo>
                    <a:pt x="8366" y="1395"/>
                  </a:lnTo>
                  <a:lnTo>
                    <a:pt x="8128" y="1463"/>
                  </a:lnTo>
                  <a:lnTo>
                    <a:pt x="7890" y="1554"/>
                  </a:lnTo>
                  <a:lnTo>
                    <a:pt x="7663" y="1645"/>
                  </a:lnTo>
                  <a:lnTo>
                    <a:pt x="7448" y="1758"/>
                  </a:lnTo>
                  <a:lnTo>
                    <a:pt x="7233" y="1871"/>
                  </a:lnTo>
                  <a:lnTo>
                    <a:pt x="7017" y="1996"/>
                  </a:lnTo>
                  <a:lnTo>
                    <a:pt x="6825" y="2132"/>
                  </a:lnTo>
                  <a:lnTo>
                    <a:pt x="6621" y="2268"/>
                  </a:lnTo>
                  <a:lnTo>
                    <a:pt x="6439" y="2415"/>
                  </a:lnTo>
                  <a:lnTo>
                    <a:pt x="6065" y="2721"/>
                  </a:lnTo>
                  <a:lnTo>
                    <a:pt x="5725" y="3028"/>
                  </a:lnTo>
                  <a:lnTo>
                    <a:pt x="5396" y="3356"/>
                  </a:lnTo>
                  <a:lnTo>
                    <a:pt x="5079" y="3662"/>
                  </a:lnTo>
                  <a:lnTo>
                    <a:pt x="4784" y="3968"/>
                  </a:lnTo>
                  <a:lnTo>
                    <a:pt x="4489" y="4252"/>
                  </a:lnTo>
                  <a:lnTo>
                    <a:pt x="4217" y="4501"/>
                  </a:lnTo>
                  <a:lnTo>
                    <a:pt x="3957" y="4717"/>
                  </a:lnTo>
                  <a:lnTo>
                    <a:pt x="3957" y="4717"/>
                  </a:lnTo>
                  <a:lnTo>
                    <a:pt x="3446" y="5125"/>
                  </a:lnTo>
                  <a:lnTo>
                    <a:pt x="2936" y="5533"/>
                  </a:lnTo>
                  <a:lnTo>
                    <a:pt x="2437" y="5952"/>
                  </a:lnTo>
                  <a:lnTo>
                    <a:pt x="1939" y="6383"/>
                  </a:lnTo>
                  <a:lnTo>
                    <a:pt x="1939" y="6383"/>
                  </a:lnTo>
                  <a:lnTo>
                    <a:pt x="1701" y="6587"/>
                  </a:lnTo>
                  <a:lnTo>
                    <a:pt x="1451" y="6780"/>
                  </a:lnTo>
                  <a:lnTo>
                    <a:pt x="964" y="7165"/>
                  </a:lnTo>
                  <a:lnTo>
                    <a:pt x="714" y="7369"/>
                  </a:lnTo>
                  <a:lnTo>
                    <a:pt x="488" y="7573"/>
                  </a:lnTo>
                  <a:lnTo>
                    <a:pt x="261" y="7800"/>
                  </a:lnTo>
                  <a:lnTo>
                    <a:pt x="46" y="80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36"/>
            <p:cNvSpPr/>
            <p:nvPr/>
          </p:nvSpPr>
          <p:spPr>
            <a:xfrm>
              <a:off x="4092526" y="-680146"/>
              <a:ext cx="282106" cy="650229"/>
            </a:xfrm>
            <a:custGeom>
              <a:rect b="b" l="l" r="r" t="t"/>
              <a:pathLst>
                <a:path extrusionOk="0" h="18082" w="7845">
                  <a:moveTo>
                    <a:pt x="7822" y="0"/>
                  </a:moveTo>
                  <a:lnTo>
                    <a:pt x="7584" y="102"/>
                  </a:lnTo>
                  <a:lnTo>
                    <a:pt x="7323" y="216"/>
                  </a:lnTo>
                  <a:lnTo>
                    <a:pt x="7063" y="352"/>
                  </a:lnTo>
                  <a:lnTo>
                    <a:pt x="6779" y="510"/>
                  </a:lnTo>
                  <a:lnTo>
                    <a:pt x="6507" y="680"/>
                  </a:lnTo>
                  <a:lnTo>
                    <a:pt x="6224" y="862"/>
                  </a:lnTo>
                  <a:lnTo>
                    <a:pt x="5940" y="1055"/>
                  </a:lnTo>
                  <a:lnTo>
                    <a:pt x="5657" y="1259"/>
                  </a:lnTo>
                  <a:lnTo>
                    <a:pt x="5385" y="1463"/>
                  </a:lnTo>
                  <a:lnTo>
                    <a:pt x="5113" y="1678"/>
                  </a:lnTo>
                  <a:lnTo>
                    <a:pt x="4852" y="1893"/>
                  </a:lnTo>
                  <a:lnTo>
                    <a:pt x="4614" y="2097"/>
                  </a:lnTo>
                  <a:lnTo>
                    <a:pt x="4376" y="2313"/>
                  </a:lnTo>
                  <a:lnTo>
                    <a:pt x="4172" y="2517"/>
                  </a:lnTo>
                  <a:lnTo>
                    <a:pt x="3979" y="2710"/>
                  </a:lnTo>
                  <a:lnTo>
                    <a:pt x="3809" y="2902"/>
                  </a:lnTo>
                  <a:lnTo>
                    <a:pt x="3605" y="3152"/>
                  </a:lnTo>
                  <a:lnTo>
                    <a:pt x="3401" y="3412"/>
                  </a:lnTo>
                  <a:lnTo>
                    <a:pt x="3197" y="3673"/>
                  </a:lnTo>
                  <a:lnTo>
                    <a:pt x="3016" y="3934"/>
                  </a:lnTo>
                  <a:lnTo>
                    <a:pt x="2834" y="4206"/>
                  </a:lnTo>
                  <a:lnTo>
                    <a:pt x="2653" y="4489"/>
                  </a:lnTo>
                  <a:lnTo>
                    <a:pt x="2483" y="4773"/>
                  </a:lnTo>
                  <a:lnTo>
                    <a:pt x="2324" y="5068"/>
                  </a:lnTo>
                  <a:lnTo>
                    <a:pt x="2165" y="5374"/>
                  </a:lnTo>
                  <a:lnTo>
                    <a:pt x="2018" y="5691"/>
                  </a:lnTo>
                  <a:lnTo>
                    <a:pt x="1871" y="6020"/>
                  </a:lnTo>
                  <a:lnTo>
                    <a:pt x="1735" y="6360"/>
                  </a:lnTo>
                  <a:lnTo>
                    <a:pt x="1599" y="6723"/>
                  </a:lnTo>
                  <a:lnTo>
                    <a:pt x="1474" y="7097"/>
                  </a:lnTo>
                  <a:lnTo>
                    <a:pt x="1361" y="7494"/>
                  </a:lnTo>
                  <a:lnTo>
                    <a:pt x="1236" y="7902"/>
                  </a:lnTo>
                  <a:lnTo>
                    <a:pt x="1134" y="8332"/>
                  </a:lnTo>
                  <a:lnTo>
                    <a:pt x="1020" y="8786"/>
                  </a:lnTo>
                  <a:lnTo>
                    <a:pt x="930" y="9262"/>
                  </a:lnTo>
                  <a:lnTo>
                    <a:pt x="828" y="9772"/>
                  </a:lnTo>
                  <a:lnTo>
                    <a:pt x="737" y="10294"/>
                  </a:lnTo>
                  <a:lnTo>
                    <a:pt x="658" y="10849"/>
                  </a:lnTo>
                  <a:lnTo>
                    <a:pt x="567" y="11427"/>
                  </a:lnTo>
                  <a:lnTo>
                    <a:pt x="488" y="12028"/>
                  </a:lnTo>
                  <a:lnTo>
                    <a:pt x="420" y="12674"/>
                  </a:lnTo>
                  <a:lnTo>
                    <a:pt x="352" y="13343"/>
                  </a:lnTo>
                  <a:lnTo>
                    <a:pt x="216" y="14771"/>
                  </a:lnTo>
                  <a:lnTo>
                    <a:pt x="102" y="16347"/>
                  </a:lnTo>
                  <a:lnTo>
                    <a:pt x="0" y="18082"/>
                  </a:lnTo>
                  <a:lnTo>
                    <a:pt x="34" y="18082"/>
                  </a:lnTo>
                  <a:lnTo>
                    <a:pt x="136" y="16358"/>
                  </a:lnTo>
                  <a:lnTo>
                    <a:pt x="250" y="14783"/>
                  </a:lnTo>
                  <a:lnTo>
                    <a:pt x="386" y="13343"/>
                  </a:lnTo>
                  <a:lnTo>
                    <a:pt x="454" y="12674"/>
                  </a:lnTo>
                  <a:lnTo>
                    <a:pt x="522" y="12039"/>
                  </a:lnTo>
                  <a:lnTo>
                    <a:pt x="601" y="11427"/>
                  </a:lnTo>
                  <a:lnTo>
                    <a:pt x="680" y="10849"/>
                  </a:lnTo>
                  <a:lnTo>
                    <a:pt x="771" y="10294"/>
                  </a:lnTo>
                  <a:lnTo>
                    <a:pt x="862" y="9772"/>
                  </a:lnTo>
                  <a:lnTo>
                    <a:pt x="964" y="9273"/>
                  </a:lnTo>
                  <a:lnTo>
                    <a:pt x="1054" y="8797"/>
                  </a:lnTo>
                  <a:lnTo>
                    <a:pt x="1168" y="8344"/>
                  </a:lnTo>
                  <a:lnTo>
                    <a:pt x="1270" y="7913"/>
                  </a:lnTo>
                  <a:lnTo>
                    <a:pt x="1383" y="7494"/>
                  </a:lnTo>
                  <a:lnTo>
                    <a:pt x="1508" y="7108"/>
                  </a:lnTo>
                  <a:lnTo>
                    <a:pt x="1633" y="6734"/>
                  </a:lnTo>
                  <a:lnTo>
                    <a:pt x="1769" y="6371"/>
                  </a:lnTo>
                  <a:lnTo>
                    <a:pt x="1905" y="6031"/>
                  </a:lnTo>
                  <a:lnTo>
                    <a:pt x="2052" y="5702"/>
                  </a:lnTo>
                  <a:lnTo>
                    <a:pt x="2199" y="5385"/>
                  </a:lnTo>
                  <a:lnTo>
                    <a:pt x="2358" y="5079"/>
                  </a:lnTo>
                  <a:lnTo>
                    <a:pt x="2517" y="4784"/>
                  </a:lnTo>
                  <a:lnTo>
                    <a:pt x="2687" y="4501"/>
                  </a:lnTo>
                  <a:lnTo>
                    <a:pt x="2857" y="4229"/>
                  </a:lnTo>
                  <a:lnTo>
                    <a:pt x="3038" y="3957"/>
                  </a:lnTo>
                  <a:lnTo>
                    <a:pt x="3231" y="3696"/>
                  </a:lnTo>
                  <a:lnTo>
                    <a:pt x="3424" y="3435"/>
                  </a:lnTo>
                  <a:lnTo>
                    <a:pt x="3628" y="3174"/>
                  </a:lnTo>
                  <a:lnTo>
                    <a:pt x="3843" y="2925"/>
                  </a:lnTo>
                  <a:lnTo>
                    <a:pt x="4002" y="2732"/>
                  </a:lnTo>
                  <a:lnTo>
                    <a:pt x="4195" y="2540"/>
                  </a:lnTo>
                  <a:lnTo>
                    <a:pt x="4410" y="2336"/>
                  </a:lnTo>
                  <a:lnTo>
                    <a:pt x="4637" y="2131"/>
                  </a:lnTo>
                  <a:lnTo>
                    <a:pt x="4875" y="1916"/>
                  </a:lnTo>
                  <a:lnTo>
                    <a:pt x="5135" y="1701"/>
                  </a:lnTo>
                  <a:lnTo>
                    <a:pt x="5396" y="1497"/>
                  </a:lnTo>
                  <a:lnTo>
                    <a:pt x="5680" y="1281"/>
                  </a:lnTo>
                  <a:lnTo>
                    <a:pt x="5952" y="1089"/>
                  </a:lnTo>
                  <a:lnTo>
                    <a:pt x="6235" y="896"/>
                  </a:lnTo>
                  <a:lnTo>
                    <a:pt x="6518" y="714"/>
                  </a:lnTo>
                  <a:lnTo>
                    <a:pt x="6802" y="544"/>
                  </a:lnTo>
                  <a:lnTo>
                    <a:pt x="7074" y="386"/>
                  </a:lnTo>
                  <a:lnTo>
                    <a:pt x="7346" y="250"/>
                  </a:lnTo>
                  <a:lnTo>
                    <a:pt x="7595" y="136"/>
                  </a:lnTo>
                  <a:lnTo>
                    <a:pt x="7845" y="34"/>
                  </a:lnTo>
                  <a:lnTo>
                    <a:pt x="7822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36"/>
            <p:cNvSpPr/>
            <p:nvPr/>
          </p:nvSpPr>
          <p:spPr>
            <a:xfrm>
              <a:off x="3958793" y="-258237"/>
              <a:ext cx="268693" cy="341620"/>
            </a:xfrm>
            <a:custGeom>
              <a:rect b="b" l="l" r="r" t="t"/>
              <a:pathLst>
                <a:path extrusionOk="0" h="9500" w="7472">
                  <a:moveTo>
                    <a:pt x="1" y="0"/>
                  </a:moveTo>
                  <a:lnTo>
                    <a:pt x="1" y="9251"/>
                  </a:lnTo>
                  <a:lnTo>
                    <a:pt x="12" y="9296"/>
                  </a:lnTo>
                  <a:lnTo>
                    <a:pt x="24" y="9341"/>
                  </a:lnTo>
                  <a:lnTo>
                    <a:pt x="46" y="9387"/>
                  </a:lnTo>
                  <a:lnTo>
                    <a:pt x="80" y="9421"/>
                  </a:lnTo>
                  <a:lnTo>
                    <a:pt x="114" y="9455"/>
                  </a:lnTo>
                  <a:lnTo>
                    <a:pt x="160" y="9477"/>
                  </a:lnTo>
                  <a:lnTo>
                    <a:pt x="205" y="9489"/>
                  </a:lnTo>
                  <a:lnTo>
                    <a:pt x="250" y="9500"/>
                  </a:lnTo>
                  <a:lnTo>
                    <a:pt x="7222" y="9500"/>
                  </a:lnTo>
                  <a:lnTo>
                    <a:pt x="7267" y="9489"/>
                  </a:lnTo>
                  <a:lnTo>
                    <a:pt x="7324" y="9477"/>
                  </a:lnTo>
                  <a:lnTo>
                    <a:pt x="7358" y="9455"/>
                  </a:lnTo>
                  <a:lnTo>
                    <a:pt x="7403" y="9421"/>
                  </a:lnTo>
                  <a:lnTo>
                    <a:pt x="7437" y="9387"/>
                  </a:lnTo>
                  <a:lnTo>
                    <a:pt x="7460" y="9341"/>
                  </a:lnTo>
                  <a:lnTo>
                    <a:pt x="7471" y="9296"/>
                  </a:lnTo>
                  <a:lnTo>
                    <a:pt x="7471" y="9251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36"/>
            <p:cNvSpPr/>
            <p:nvPr/>
          </p:nvSpPr>
          <p:spPr>
            <a:xfrm>
              <a:off x="3958793" y="-243566"/>
              <a:ext cx="268693" cy="99897"/>
            </a:xfrm>
            <a:custGeom>
              <a:rect b="b" l="l" r="r" t="t"/>
              <a:pathLst>
                <a:path extrusionOk="0" h="2778" w="7472">
                  <a:moveTo>
                    <a:pt x="1" y="0"/>
                  </a:moveTo>
                  <a:lnTo>
                    <a:pt x="1" y="2211"/>
                  </a:lnTo>
                  <a:lnTo>
                    <a:pt x="7471" y="2778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36"/>
            <p:cNvSpPr/>
            <p:nvPr/>
          </p:nvSpPr>
          <p:spPr>
            <a:xfrm>
              <a:off x="3947790" y="-258237"/>
              <a:ext cx="290701" cy="86052"/>
            </a:xfrm>
            <a:custGeom>
              <a:rect b="b" l="l" r="r" t="t"/>
              <a:pathLst>
                <a:path extrusionOk="0" h="2393" w="8084">
                  <a:moveTo>
                    <a:pt x="1" y="0"/>
                  </a:moveTo>
                  <a:lnTo>
                    <a:pt x="1" y="2392"/>
                  </a:lnTo>
                  <a:lnTo>
                    <a:pt x="8084" y="2392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4" name="Google Shape;414;p36"/>
          <p:cNvGrpSpPr/>
          <p:nvPr/>
        </p:nvGrpSpPr>
        <p:grpSpPr>
          <a:xfrm flipH="1">
            <a:off x="129584" y="2722138"/>
            <a:ext cx="1167297" cy="1884306"/>
            <a:chOff x="5849258" y="-2134587"/>
            <a:chExt cx="1167297" cy="1884306"/>
          </a:xfrm>
        </p:grpSpPr>
        <p:sp>
          <p:nvSpPr>
            <p:cNvPr id="415" name="Google Shape;415;p36"/>
            <p:cNvSpPr/>
            <p:nvPr/>
          </p:nvSpPr>
          <p:spPr>
            <a:xfrm>
              <a:off x="5850553" y="-2134587"/>
              <a:ext cx="1165984" cy="429140"/>
            </a:xfrm>
            <a:custGeom>
              <a:rect b="b" l="l" r="r" t="t"/>
              <a:pathLst>
                <a:path extrusionOk="0" h="7619" w="20701">
                  <a:moveTo>
                    <a:pt x="1" y="0"/>
                  </a:moveTo>
                  <a:lnTo>
                    <a:pt x="2528" y="7618"/>
                  </a:lnTo>
                  <a:lnTo>
                    <a:pt x="20700" y="7618"/>
                  </a:lnTo>
                  <a:lnTo>
                    <a:pt x="181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36"/>
            <p:cNvSpPr/>
            <p:nvPr/>
          </p:nvSpPr>
          <p:spPr>
            <a:xfrm>
              <a:off x="5850553" y="-2134587"/>
              <a:ext cx="1165984" cy="429140"/>
            </a:xfrm>
            <a:custGeom>
              <a:rect b="b" l="l" r="r" t="t"/>
              <a:pathLst>
                <a:path extrusionOk="0" fill="none" h="7619" w="20701">
                  <a:moveTo>
                    <a:pt x="1" y="0"/>
                  </a:moveTo>
                  <a:lnTo>
                    <a:pt x="18161" y="0"/>
                  </a:lnTo>
                  <a:lnTo>
                    <a:pt x="20700" y="7618"/>
                  </a:lnTo>
                  <a:lnTo>
                    <a:pt x="2528" y="761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36"/>
            <p:cNvSpPr/>
            <p:nvPr/>
          </p:nvSpPr>
          <p:spPr>
            <a:xfrm>
              <a:off x="5906767" y="-2093751"/>
              <a:ext cx="1053559" cy="388305"/>
            </a:xfrm>
            <a:custGeom>
              <a:rect b="b" l="l" r="r" t="t"/>
              <a:pathLst>
                <a:path extrusionOk="0" h="6894" w="18705">
                  <a:moveTo>
                    <a:pt x="0" y="1"/>
                  </a:moveTo>
                  <a:lnTo>
                    <a:pt x="2290" y="6893"/>
                  </a:lnTo>
                  <a:lnTo>
                    <a:pt x="18705" y="6893"/>
                  </a:lnTo>
                  <a:lnTo>
                    <a:pt x="16415" y="1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36"/>
            <p:cNvSpPr/>
            <p:nvPr/>
          </p:nvSpPr>
          <p:spPr>
            <a:xfrm>
              <a:off x="5906767" y="-2093751"/>
              <a:ext cx="1053559" cy="388305"/>
            </a:xfrm>
            <a:custGeom>
              <a:rect b="b" l="l" r="r" t="t"/>
              <a:pathLst>
                <a:path extrusionOk="0" fill="none" h="6894" w="18705">
                  <a:moveTo>
                    <a:pt x="16415" y="1"/>
                  </a:moveTo>
                  <a:lnTo>
                    <a:pt x="0" y="1"/>
                  </a:lnTo>
                  <a:lnTo>
                    <a:pt x="2290" y="6893"/>
                  </a:lnTo>
                  <a:lnTo>
                    <a:pt x="18705" y="6893"/>
                  </a:lnTo>
                  <a:lnTo>
                    <a:pt x="1641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36"/>
            <p:cNvSpPr/>
            <p:nvPr/>
          </p:nvSpPr>
          <p:spPr>
            <a:xfrm>
              <a:off x="6697868" y="-1705494"/>
              <a:ext cx="318687" cy="1455213"/>
            </a:xfrm>
            <a:custGeom>
              <a:rect b="b" l="l" r="r" t="t"/>
              <a:pathLst>
                <a:path extrusionOk="0" h="25836" w="5658">
                  <a:moveTo>
                    <a:pt x="1" y="0"/>
                  </a:moveTo>
                  <a:lnTo>
                    <a:pt x="1" y="25835"/>
                  </a:lnTo>
                  <a:lnTo>
                    <a:pt x="5657" y="25835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36"/>
            <p:cNvSpPr/>
            <p:nvPr/>
          </p:nvSpPr>
          <p:spPr>
            <a:xfrm>
              <a:off x="6697868" y="-1358806"/>
              <a:ext cx="318687" cy="2591"/>
            </a:xfrm>
            <a:custGeom>
              <a:rect b="b" l="l" r="r" t="t"/>
              <a:pathLst>
                <a:path extrusionOk="0" h="46" w="5658">
                  <a:moveTo>
                    <a:pt x="1" y="1"/>
                  </a:moveTo>
                  <a:lnTo>
                    <a:pt x="1" y="46"/>
                  </a:lnTo>
                  <a:lnTo>
                    <a:pt x="5657" y="46"/>
                  </a:lnTo>
                  <a:lnTo>
                    <a:pt x="5657" y="1"/>
                  </a:lnTo>
                  <a:close/>
                </a:path>
              </a:pathLst>
            </a:custGeom>
            <a:solidFill>
              <a:srgbClr val="B1C7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36"/>
            <p:cNvSpPr/>
            <p:nvPr/>
          </p:nvSpPr>
          <p:spPr>
            <a:xfrm>
              <a:off x="5849258" y="-1705494"/>
              <a:ext cx="1167279" cy="1455213"/>
            </a:xfrm>
            <a:custGeom>
              <a:rect b="b" l="l" r="r" t="t"/>
              <a:pathLst>
                <a:path extrusionOk="0" h="25836" w="20724">
                  <a:moveTo>
                    <a:pt x="1" y="0"/>
                  </a:moveTo>
                  <a:lnTo>
                    <a:pt x="1" y="25835"/>
                  </a:lnTo>
                  <a:lnTo>
                    <a:pt x="20723" y="25835"/>
                  </a:lnTo>
                  <a:lnTo>
                    <a:pt x="207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36"/>
            <p:cNvSpPr/>
            <p:nvPr/>
          </p:nvSpPr>
          <p:spPr>
            <a:xfrm>
              <a:off x="6697868" y="-1358806"/>
              <a:ext cx="318687" cy="2591"/>
            </a:xfrm>
            <a:custGeom>
              <a:rect b="b" l="l" r="r" t="t"/>
              <a:pathLst>
                <a:path extrusionOk="0" fill="none" h="46" w="5658">
                  <a:moveTo>
                    <a:pt x="5657" y="1"/>
                  </a:moveTo>
                  <a:lnTo>
                    <a:pt x="1" y="1"/>
                  </a:lnTo>
                  <a:lnTo>
                    <a:pt x="1" y="46"/>
                  </a:lnTo>
                  <a:lnTo>
                    <a:pt x="5657" y="46"/>
                  </a:lnTo>
                  <a:lnTo>
                    <a:pt x="5657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36"/>
            <p:cNvSpPr/>
            <p:nvPr/>
          </p:nvSpPr>
          <p:spPr>
            <a:xfrm>
              <a:off x="5849258" y="-1358806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1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36"/>
            <p:cNvSpPr/>
            <p:nvPr/>
          </p:nvSpPr>
          <p:spPr>
            <a:xfrm>
              <a:off x="5849258" y="-1358806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1"/>
                  </a:moveTo>
                  <a:lnTo>
                    <a:pt x="1" y="1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1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36"/>
            <p:cNvSpPr/>
            <p:nvPr/>
          </p:nvSpPr>
          <p:spPr>
            <a:xfrm>
              <a:off x="6015307" y="-1357511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5"/>
                  </a:lnTo>
                  <a:lnTo>
                    <a:pt x="6575" y="885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36"/>
            <p:cNvSpPr/>
            <p:nvPr/>
          </p:nvSpPr>
          <p:spPr>
            <a:xfrm>
              <a:off x="6015307" y="-1357511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5"/>
                  </a:moveTo>
                  <a:lnTo>
                    <a:pt x="6575" y="885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36"/>
            <p:cNvSpPr/>
            <p:nvPr/>
          </p:nvSpPr>
          <p:spPr>
            <a:xfrm>
              <a:off x="6697868" y="-979505"/>
              <a:ext cx="318687" cy="2591"/>
            </a:xfrm>
            <a:custGeom>
              <a:rect b="b" l="l" r="r" t="t"/>
              <a:pathLst>
                <a:path extrusionOk="0" h="46" w="5658">
                  <a:moveTo>
                    <a:pt x="1" y="0"/>
                  </a:moveTo>
                  <a:lnTo>
                    <a:pt x="1" y="46"/>
                  </a:lnTo>
                  <a:lnTo>
                    <a:pt x="5657" y="46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rgbClr val="B1C7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36"/>
            <p:cNvSpPr/>
            <p:nvPr/>
          </p:nvSpPr>
          <p:spPr>
            <a:xfrm>
              <a:off x="6697868" y="-979505"/>
              <a:ext cx="318687" cy="2591"/>
            </a:xfrm>
            <a:custGeom>
              <a:rect b="b" l="l" r="r" t="t"/>
              <a:pathLst>
                <a:path extrusionOk="0" fill="none" h="46" w="5658">
                  <a:moveTo>
                    <a:pt x="565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5657" y="46"/>
                  </a:lnTo>
                  <a:lnTo>
                    <a:pt x="565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36"/>
            <p:cNvSpPr/>
            <p:nvPr/>
          </p:nvSpPr>
          <p:spPr>
            <a:xfrm>
              <a:off x="5849258" y="-979505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0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36"/>
            <p:cNvSpPr/>
            <p:nvPr/>
          </p:nvSpPr>
          <p:spPr>
            <a:xfrm>
              <a:off x="6015307" y="-978210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4"/>
                  </a:lnTo>
                  <a:lnTo>
                    <a:pt x="6575" y="884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36"/>
            <p:cNvSpPr/>
            <p:nvPr/>
          </p:nvSpPr>
          <p:spPr>
            <a:xfrm>
              <a:off x="5849258" y="-979505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36"/>
            <p:cNvSpPr/>
            <p:nvPr/>
          </p:nvSpPr>
          <p:spPr>
            <a:xfrm>
              <a:off x="5849258" y="-599585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0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36"/>
            <p:cNvSpPr/>
            <p:nvPr/>
          </p:nvSpPr>
          <p:spPr>
            <a:xfrm>
              <a:off x="6015307" y="-978210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4"/>
                  </a:moveTo>
                  <a:lnTo>
                    <a:pt x="6575" y="884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36"/>
            <p:cNvSpPr/>
            <p:nvPr/>
          </p:nvSpPr>
          <p:spPr>
            <a:xfrm>
              <a:off x="6015307" y="-598290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4"/>
                  </a:lnTo>
                  <a:lnTo>
                    <a:pt x="6575" y="884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36"/>
            <p:cNvSpPr/>
            <p:nvPr/>
          </p:nvSpPr>
          <p:spPr>
            <a:xfrm>
              <a:off x="5849258" y="-599585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36"/>
            <p:cNvSpPr/>
            <p:nvPr/>
          </p:nvSpPr>
          <p:spPr>
            <a:xfrm>
              <a:off x="6015307" y="-598290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4"/>
                  </a:moveTo>
                  <a:lnTo>
                    <a:pt x="6575" y="884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7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439" name="Google Shape;439;p37"/>
          <p:cNvSpPr txBox="1"/>
          <p:nvPr>
            <p:ph type="title"/>
          </p:nvPr>
        </p:nvSpPr>
        <p:spPr>
          <a:xfrm>
            <a:off x="4237400" y="3592925"/>
            <a:ext cx="4193400" cy="1006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2" name="Google Shape;442;p39"/>
          <p:cNvGrpSpPr/>
          <p:nvPr/>
        </p:nvGrpSpPr>
        <p:grpSpPr>
          <a:xfrm>
            <a:off x="-101600" y="285750"/>
            <a:ext cx="9245700" cy="4857550"/>
            <a:chOff x="-101600" y="285750"/>
            <a:chExt cx="9245700" cy="4857550"/>
          </a:xfrm>
        </p:grpSpPr>
        <p:cxnSp>
          <p:nvCxnSpPr>
            <p:cNvPr id="443" name="Google Shape;443;p39"/>
            <p:cNvCxnSpPr/>
            <p:nvPr/>
          </p:nvCxnSpPr>
          <p:spPr>
            <a:xfrm>
              <a:off x="703650" y="2857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44" name="Google Shape;444;p39"/>
            <p:cNvSpPr/>
            <p:nvPr/>
          </p:nvSpPr>
          <p:spPr>
            <a:xfrm>
              <a:off x="-101600" y="4854100"/>
              <a:ext cx="9245700" cy="289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5" name="Google Shape;445;p39"/>
          <p:cNvGrpSpPr/>
          <p:nvPr/>
        </p:nvGrpSpPr>
        <p:grpSpPr>
          <a:xfrm>
            <a:off x="8237850" y="4011900"/>
            <a:ext cx="855655" cy="842208"/>
            <a:chOff x="3693450" y="-758825"/>
            <a:chExt cx="855655" cy="842208"/>
          </a:xfrm>
        </p:grpSpPr>
        <p:sp>
          <p:nvSpPr>
            <p:cNvPr id="446" name="Google Shape;446;p39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39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h="3425" w="4898">
                  <a:moveTo>
                    <a:pt x="1655" y="1"/>
                  </a:move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39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fill="none" h="3425" w="4898">
                  <a:moveTo>
                    <a:pt x="2154" y="46"/>
                  </a:move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848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39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39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fill="none" h="4127" w="5998">
                  <a:moveTo>
                    <a:pt x="1" y="1315"/>
                  </a:move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lnTo>
                    <a:pt x="3220" y="0"/>
                  </a:ln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39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h="5148" w="7268">
                  <a:moveTo>
                    <a:pt x="4683" y="0"/>
                  </a:move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39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fill="none" h="5148" w="7268">
                  <a:moveTo>
                    <a:pt x="12" y="5147"/>
                  </a:move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lnTo>
                    <a:pt x="4683" y="0"/>
                  </a:ln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39"/>
            <p:cNvSpPr/>
            <p:nvPr/>
          </p:nvSpPr>
          <p:spPr>
            <a:xfrm>
              <a:off x="4143875" y="-418435"/>
              <a:ext cx="239314" cy="289874"/>
            </a:xfrm>
            <a:custGeom>
              <a:rect b="b" l="l" r="r" t="t"/>
              <a:pathLst>
                <a:path extrusionOk="0" h="8061" w="6655">
                  <a:moveTo>
                    <a:pt x="6655" y="0"/>
                  </a:moveTo>
                  <a:lnTo>
                    <a:pt x="6337" y="11"/>
                  </a:lnTo>
                  <a:lnTo>
                    <a:pt x="5963" y="57"/>
                  </a:lnTo>
                  <a:lnTo>
                    <a:pt x="5555" y="125"/>
                  </a:lnTo>
                  <a:lnTo>
                    <a:pt x="5102" y="238"/>
                  </a:lnTo>
                  <a:lnTo>
                    <a:pt x="4637" y="374"/>
                  </a:lnTo>
                  <a:lnTo>
                    <a:pt x="4399" y="454"/>
                  </a:lnTo>
                  <a:lnTo>
                    <a:pt x="4150" y="533"/>
                  </a:lnTo>
                  <a:lnTo>
                    <a:pt x="3900" y="635"/>
                  </a:lnTo>
                  <a:lnTo>
                    <a:pt x="3662" y="737"/>
                  </a:lnTo>
                  <a:lnTo>
                    <a:pt x="3413" y="850"/>
                  </a:lnTo>
                  <a:lnTo>
                    <a:pt x="3163" y="975"/>
                  </a:lnTo>
                  <a:lnTo>
                    <a:pt x="2925" y="1111"/>
                  </a:lnTo>
                  <a:lnTo>
                    <a:pt x="2687" y="1258"/>
                  </a:lnTo>
                  <a:lnTo>
                    <a:pt x="2449" y="1406"/>
                  </a:lnTo>
                  <a:lnTo>
                    <a:pt x="2222" y="1576"/>
                  </a:lnTo>
                  <a:lnTo>
                    <a:pt x="2007" y="1746"/>
                  </a:lnTo>
                  <a:lnTo>
                    <a:pt x="1792" y="1927"/>
                  </a:lnTo>
                  <a:lnTo>
                    <a:pt x="1588" y="2120"/>
                  </a:lnTo>
                  <a:lnTo>
                    <a:pt x="1395" y="2324"/>
                  </a:lnTo>
                  <a:lnTo>
                    <a:pt x="1214" y="2528"/>
                  </a:lnTo>
                  <a:lnTo>
                    <a:pt x="1043" y="2755"/>
                  </a:lnTo>
                  <a:lnTo>
                    <a:pt x="885" y="2993"/>
                  </a:lnTo>
                  <a:lnTo>
                    <a:pt x="737" y="3242"/>
                  </a:lnTo>
                  <a:lnTo>
                    <a:pt x="613" y="3492"/>
                  </a:lnTo>
                  <a:lnTo>
                    <a:pt x="511" y="3764"/>
                  </a:lnTo>
                  <a:lnTo>
                    <a:pt x="409" y="4047"/>
                  </a:lnTo>
                  <a:lnTo>
                    <a:pt x="341" y="4331"/>
                  </a:lnTo>
                  <a:lnTo>
                    <a:pt x="250" y="4761"/>
                  </a:lnTo>
                  <a:lnTo>
                    <a:pt x="182" y="5181"/>
                  </a:lnTo>
                  <a:lnTo>
                    <a:pt x="125" y="5612"/>
                  </a:lnTo>
                  <a:lnTo>
                    <a:pt x="80" y="6031"/>
                  </a:lnTo>
                  <a:lnTo>
                    <a:pt x="46" y="6462"/>
                  </a:lnTo>
                  <a:lnTo>
                    <a:pt x="12" y="6893"/>
                  </a:lnTo>
                  <a:lnTo>
                    <a:pt x="1" y="7323"/>
                  </a:lnTo>
                  <a:lnTo>
                    <a:pt x="1" y="7754"/>
                  </a:lnTo>
                  <a:lnTo>
                    <a:pt x="1" y="8060"/>
                  </a:lnTo>
                  <a:lnTo>
                    <a:pt x="35" y="8060"/>
                  </a:lnTo>
                  <a:lnTo>
                    <a:pt x="35" y="7754"/>
                  </a:lnTo>
                  <a:lnTo>
                    <a:pt x="35" y="7323"/>
                  </a:lnTo>
                  <a:lnTo>
                    <a:pt x="46" y="6893"/>
                  </a:lnTo>
                  <a:lnTo>
                    <a:pt x="80" y="6462"/>
                  </a:lnTo>
                  <a:lnTo>
                    <a:pt x="114" y="6042"/>
                  </a:lnTo>
                  <a:lnTo>
                    <a:pt x="159" y="5612"/>
                  </a:lnTo>
                  <a:lnTo>
                    <a:pt x="216" y="5181"/>
                  </a:lnTo>
                  <a:lnTo>
                    <a:pt x="284" y="4761"/>
                  </a:lnTo>
                  <a:lnTo>
                    <a:pt x="375" y="4342"/>
                  </a:lnTo>
                  <a:lnTo>
                    <a:pt x="443" y="4047"/>
                  </a:lnTo>
                  <a:lnTo>
                    <a:pt x="533" y="3775"/>
                  </a:lnTo>
                  <a:lnTo>
                    <a:pt x="647" y="3514"/>
                  </a:lnTo>
                  <a:lnTo>
                    <a:pt x="771" y="3254"/>
                  </a:lnTo>
                  <a:lnTo>
                    <a:pt x="919" y="3016"/>
                  </a:lnTo>
                  <a:lnTo>
                    <a:pt x="1066" y="2777"/>
                  </a:lnTo>
                  <a:lnTo>
                    <a:pt x="1236" y="2551"/>
                  </a:lnTo>
                  <a:lnTo>
                    <a:pt x="1418" y="2347"/>
                  </a:lnTo>
                  <a:lnTo>
                    <a:pt x="1610" y="2143"/>
                  </a:lnTo>
                  <a:lnTo>
                    <a:pt x="1814" y="1950"/>
                  </a:lnTo>
                  <a:lnTo>
                    <a:pt x="2030" y="1769"/>
                  </a:lnTo>
                  <a:lnTo>
                    <a:pt x="2245" y="1599"/>
                  </a:lnTo>
                  <a:lnTo>
                    <a:pt x="2472" y="1440"/>
                  </a:lnTo>
                  <a:lnTo>
                    <a:pt x="2710" y="1281"/>
                  </a:lnTo>
                  <a:lnTo>
                    <a:pt x="2948" y="1145"/>
                  </a:lnTo>
                  <a:lnTo>
                    <a:pt x="3186" y="1009"/>
                  </a:lnTo>
                  <a:lnTo>
                    <a:pt x="3424" y="884"/>
                  </a:lnTo>
                  <a:lnTo>
                    <a:pt x="3673" y="771"/>
                  </a:lnTo>
                  <a:lnTo>
                    <a:pt x="3912" y="669"/>
                  </a:lnTo>
                  <a:lnTo>
                    <a:pt x="4161" y="567"/>
                  </a:lnTo>
                  <a:lnTo>
                    <a:pt x="4410" y="476"/>
                  </a:lnTo>
                  <a:lnTo>
                    <a:pt x="4648" y="397"/>
                  </a:lnTo>
                  <a:lnTo>
                    <a:pt x="5113" y="261"/>
                  </a:lnTo>
                  <a:lnTo>
                    <a:pt x="5555" y="159"/>
                  </a:lnTo>
                  <a:lnTo>
                    <a:pt x="5975" y="91"/>
                  </a:lnTo>
                  <a:lnTo>
                    <a:pt x="6337" y="45"/>
                  </a:lnTo>
                  <a:lnTo>
                    <a:pt x="6655" y="34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39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h="9229" w="5805">
                  <a:moveTo>
                    <a:pt x="1950" y="0"/>
                  </a:move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39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fill="none" h="9229" w="5805">
                  <a:moveTo>
                    <a:pt x="5147" y="9228"/>
                  </a:move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lnTo>
                    <a:pt x="1950" y="0"/>
                  </a:ln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39"/>
            <p:cNvSpPr/>
            <p:nvPr/>
          </p:nvSpPr>
          <p:spPr>
            <a:xfrm>
              <a:off x="3953112" y="-710712"/>
              <a:ext cx="125572" cy="467192"/>
            </a:xfrm>
            <a:custGeom>
              <a:rect b="b" l="l" r="r" t="t"/>
              <a:pathLst>
                <a:path extrusionOk="0" h="12992" w="3492">
                  <a:moveTo>
                    <a:pt x="23" y="0"/>
                  </a:moveTo>
                  <a:lnTo>
                    <a:pt x="0" y="34"/>
                  </a:lnTo>
                  <a:lnTo>
                    <a:pt x="91" y="91"/>
                  </a:lnTo>
                  <a:lnTo>
                    <a:pt x="182" y="181"/>
                  </a:lnTo>
                  <a:lnTo>
                    <a:pt x="284" y="283"/>
                  </a:lnTo>
                  <a:lnTo>
                    <a:pt x="397" y="408"/>
                  </a:lnTo>
                  <a:lnTo>
                    <a:pt x="510" y="544"/>
                  </a:lnTo>
                  <a:lnTo>
                    <a:pt x="635" y="714"/>
                  </a:lnTo>
                  <a:lnTo>
                    <a:pt x="771" y="896"/>
                  </a:lnTo>
                  <a:lnTo>
                    <a:pt x="907" y="1100"/>
                  </a:lnTo>
                  <a:lnTo>
                    <a:pt x="1111" y="1451"/>
                  </a:lnTo>
                  <a:lnTo>
                    <a:pt x="1327" y="1837"/>
                  </a:lnTo>
                  <a:lnTo>
                    <a:pt x="1542" y="2267"/>
                  </a:lnTo>
                  <a:lnTo>
                    <a:pt x="1769" y="2743"/>
                  </a:lnTo>
                  <a:lnTo>
                    <a:pt x="1984" y="3265"/>
                  </a:lnTo>
                  <a:lnTo>
                    <a:pt x="2188" y="3832"/>
                  </a:lnTo>
                  <a:lnTo>
                    <a:pt x="2403" y="4433"/>
                  </a:lnTo>
                  <a:lnTo>
                    <a:pt x="2596" y="5079"/>
                  </a:lnTo>
                  <a:lnTo>
                    <a:pt x="2778" y="5770"/>
                  </a:lnTo>
                  <a:lnTo>
                    <a:pt x="2936" y="6496"/>
                  </a:lnTo>
                  <a:lnTo>
                    <a:pt x="3016" y="6870"/>
                  </a:lnTo>
                  <a:lnTo>
                    <a:pt x="3084" y="7267"/>
                  </a:lnTo>
                  <a:lnTo>
                    <a:pt x="3152" y="7663"/>
                  </a:lnTo>
                  <a:lnTo>
                    <a:pt x="3220" y="8071"/>
                  </a:lnTo>
                  <a:lnTo>
                    <a:pt x="3265" y="8491"/>
                  </a:lnTo>
                  <a:lnTo>
                    <a:pt x="3322" y="8922"/>
                  </a:lnTo>
                  <a:lnTo>
                    <a:pt x="3356" y="9364"/>
                  </a:lnTo>
                  <a:lnTo>
                    <a:pt x="3401" y="9817"/>
                  </a:lnTo>
                  <a:lnTo>
                    <a:pt x="3424" y="10282"/>
                  </a:lnTo>
                  <a:lnTo>
                    <a:pt x="3446" y="10747"/>
                  </a:lnTo>
                  <a:lnTo>
                    <a:pt x="3458" y="11223"/>
                  </a:lnTo>
                  <a:lnTo>
                    <a:pt x="3458" y="11710"/>
                  </a:lnTo>
                  <a:lnTo>
                    <a:pt x="3458" y="12345"/>
                  </a:lnTo>
                  <a:lnTo>
                    <a:pt x="3435" y="12991"/>
                  </a:lnTo>
                  <a:lnTo>
                    <a:pt x="3469" y="12991"/>
                  </a:lnTo>
                  <a:lnTo>
                    <a:pt x="3492" y="12345"/>
                  </a:lnTo>
                  <a:lnTo>
                    <a:pt x="3492" y="11710"/>
                  </a:lnTo>
                  <a:lnTo>
                    <a:pt x="3492" y="11064"/>
                  </a:lnTo>
                  <a:lnTo>
                    <a:pt x="3469" y="10429"/>
                  </a:lnTo>
                  <a:lnTo>
                    <a:pt x="3435" y="9817"/>
                  </a:lnTo>
                  <a:lnTo>
                    <a:pt x="3378" y="9216"/>
                  </a:lnTo>
                  <a:lnTo>
                    <a:pt x="3322" y="8638"/>
                  </a:lnTo>
                  <a:lnTo>
                    <a:pt x="3254" y="8071"/>
                  </a:lnTo>
                  <a:lnTo>
                    <a:pt x="3163" y="7527"/>
                  </a:lnTo>
                  <a:lnTo>
                    <a:pt x="3072" y="6995"/>
                  </a:lnTo>
                  <a:lnTo>
                    <a:pt x="2970" y="6484"/>
                  </a:lnTo>
                  <a:lnTo>
                    <a:pt x="2868" y="5997"/>
                  </a:lnTo>
                  <a:lnTo>
                    <a:pt x="2744" y="5521"/>
                  </a:lnTo>
                  <a:lnTo>
                    <a:pt x="2630" y="5067"/>
                  </a:lnTo>
                  <a:lnTo>
                    <a:pt x="2494" y="4637"/>
                  </a:lnTo>
                  <a:lnTo>
                    <a:pt x="2358" y="4217"/>
                  </a:lnTo>
                  <a:lnTo>
                    <a:pt x="2222" y="3820"/>
                  </a:lnTo>
                  <a:lnTo>
                    <a:pt x="2086" y="3435"/>
                  </a:lnTo>
                  <a:lnTo>
                    <a:pt x="1939" y="3072"/>
                  </a:lnTo>
                  <a:lnTo>
                    <a:pt x="1791" y="2732"/>
                  </a:lnTo>
                  <a:lnTo>
                    <a:pt x="1644" y="2403"/>
                  </a:lnTo>
                  <a:lnTo>
                    <a:pt x="1508" y="2109"/>
                  </a:lnTo>
                  <a:lnTo>
                    <a:pt x="1361" y="1825"/>
                  </a:lnTo>
                  <a:lnTo>
                    <a:pt x="1213" y="1553"/>
                  </a:lnTo>
                  <a:lnTo>
                    <a:pt x="1066" y="1315"/>
                  </a:lnTo>
                  <a:lnTo>
                    <a:pt x="930" y="1088"/>
                  </a:lnTo>
                  <a:lnTo>
                    <a:pt x="794" y="884"/>
                  </a:lnTo>
                  <a:lnTo>
                    <a:pt x="669" y="692"/>
                  </a:lnTo>
                  <a:lnTo>
                    <a:pt x="544" y="533"/>
                  </a:lnTo>
                  <a:lnTo>
                    <a:pt x="420" y="385"/>
                  </a:lnTo>
                  <a:lnTo>
                    <a:pt x="306" y="261"/>
                  </a:lnTo>
                  <a:lnTo>
                    <a:pt x="204" y="147"/>
                  </a:lnTo>
                  <a:lnTo>
                    <a:pt x="114" y="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39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h="7154" w="8197">
                  <a:moveTo>
                    <a:pt x="4297" y="0"/>
                  </a:move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39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fill="none" h="7154" w="8197">
                  <a:moveTo>
                    <a:pt x="8196" y="7153"/>
                  </a:move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lnTo>
                    <a:pt x="4535" y="0"/>
                  </a:lnTo>
                  <a:lnTo>
                    <a:pt x="4410" y="0"/>
                  </a:lnTo>
                  <a:lnTo>
                    <a:pt x="4297" y="0"/>
                  </a:ln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39"/>
            <p:cNvSpPr/>
            <p:nvPr/>
          </p:nvSpPr>
          <p:spPr>
            <a:xfrm>
              <a:off x="3810425" y="-542782"/>
              <a:ext cx="231187" cy="434181"/>
            </a:xfrm>
            <a:custGeom>
              <a:rect b="b" l="l" r="r" t="t"/>
              <a:pathLst>
                <a:path extrusionOk="0" h="12074" w="6429">
                  <a:moveTo>
                    <a:pt x="12" y="1"/>
                  </a:moveTo>
                  <a:lnTo>
                    <a:pt x="1" y="35"/>
                  </a:lnTo>
                  <a:lnTo>
                    <a:pt x="205" y="103"/>
                  </a:lnTo>
                  <a:lnTo>
                    <a:pt x="420" y="182"/>
                  </a:lnTo>
                  <a:lnTo>
                    <a:pt x="624" y="273"/>
                  </a:lnTo>
                  <a:lnTo>
                    <a:pt x="828" y="375"/>
                  </a:lnTo>
                  <a:lnTo>
                    <a:pt x="1032" y="488"/>
                  </a:lnTo>
                  <a:lnTo>
                    <a:pt x="1225" y="601"/>
                  </a:lnTo>
                  <a:lnTo>
                    <a:pt x="1418" y="737"/>
                  </a:lnTo>
                  <a:lnTo>
                    <a:pt x="1610" y="873"/>
                  </a:lnTo>
                  <a:lnTo>
                    <a:pt x="1803" y="1009"/>
                  </a:lnTo>
                  <a:lnTo>
                    <a:pt x="1984" y="1157"/>
                  </a:lnTo>
                  <a:lnTo>
                    <a:pt x="2166" y="1316"/>
                  </a:lnTo>
                  <a:lnTo>
                    <a:pt x="2336" y="1474"/>
                  </a:lnTo>
                  <a:lnTo>
                    <a:pt x="2676" y="1803"/>
                  </a:lnTo>
                  <a:lnTo>
                    <a:pt x="2982" y="2143"/>
                  </a:lnTo>
                  <a:lnTo>
                    <a:pt x="3175" y="2381"/>
                  </a:lnTo>
                  <a:lnTo>
                    <a:pt x="3379" y="2619"/>
                  </a:lnTo>
                  <a:lnTo>
                    <a:pt x="3560" y="2869"/>
                  </a:lnTo>
                  <a:lnTo>
                    <a:pt x="3741" y="3129"/>
                  </a:lnTo>
                  <a:lnTo>
                    <a:pt x="3923" y="3390"/>
                  </a:lnTo>
                  <a:lnTo>
                    <a:pt x="4093" y="3651"/>
                  </a:lnTo>
                  <a:lnTo>
                    <a:pt x="4263" y="3923"/>
                  </a:lnTo>
                  <a:lnTo>
                    <a:pt x="4422" y="4195"/>
                  </a:lnTo>
                  <a:lnTo>
                    <a:pt x="4580" y="4478"/>
                  </a:lnTo>
                  <a:lnTo>
                    <a:pt x="4728" y="4762"/>
                  </a:lnTo>
                  <a:lnTo>
                    <a:pt x="4875" y="5045"/>
                  </a:lnTo>
                  <a:lnTo>
                    <a:pt x="5011" y="5340"/>
                  </a:lnTo>
                  <a:lnTo>
                    <a:pt x="5136" y="5635"/>
                  </a:lnTo>
                  <a:lnTo>
                    <a:pt x="5261" y="5941"/>
                  </a:lnTo>
                  <a:lnTo>
                    <a:pt x="5385" y="6247"/>
                  </a:lnTo>
                  <a:lnTo>
                    <a:pt x="5499" y="6553"/>
                  </a:lnTo>
                  <a:lnTo>
                    <a:pt x="5601" y="6859"/>
                  </a:lnTo>
                  <a:lnTo>
                    <a:pt x="5703" y="7176"/>
                  </a:lnTo>
                  <a:lnTo>
                    <a:pt x="5793" y="7494"/>
                  </a:lnTo>
                  <a:lnTo>
                    <a:pt x="5884" y="7811"/>
                  </a:lnTo>
                  <a:lnTo>
                    <a:pt x="5963" y="8129"/>
                  </a:lnTo>
                  <a:lnTo>
                    <a:pt x="6031" y="8457"/>
                  </a:lnTo>
                  <a:lnTo>
                    <a:pt x="6099" y="8786"/>
                  </a:lnTo>
                  <a:lnTo>
                    <a:pt x="6167" y="9115"/>
                  </a:lnTo>
                  <a:lnTo>
                    <a:pt x="6213" y="9444"/>
                  </a:lnTo>
                  <a:lnTo>
                    <a:pt x="6258" y="9772"/>
                  </a:lnTo>
                  <a:lnTo>
                    <a:pt x="6303" y="10101"/>
                  </a:lnTo>
                  <a:lnTo>
                    <a:pt x="6337" y="10441"/>
                  </a:lnTo>
                  <a:lnTo>
                    <a:pt x="6360" y="10770"/>
                  </a:lnTo>
                  <a:lnTo>
                    <a:pt x="6383" y="11110"/>
                  </a:lnTo>
                  <a:lnTo>
                    <a:pt x="6394" y="11439"/>
                  </a:lnTo>
                  <a:lnTo>
                    <a:pt x="6394" y="11779"/>
                  </a:lnTo>
                  <a:lnTo>
                    <a:pt x="6394" y="12074"/>
                  </a:lnTo>
                  <a:lnTo>
                    <a:pt x="6428" y="12074"/>
                  </a:lnTo>
                  <a:lnTo>
                    <a:pt x="6428" y="11779"/>
                  </a:lnTo>
                  <a:lnTo>
                    <a:pt x="6428" y="11439"/>
                  </a:lnTo>
                  <a:lnTo>
                    <a:pt x="6417" y="11099"/>
                  </a:lnTo>
                  <a:lnTo>
                    <a:pt x="6394" y="10770"/>
                  </a:lnTo>
                  <a:lnTo>
                    <a:pt x="6371" y="10430"/>
                  </a:lnTo>
                  <a:lnTo>
                    <a:pt x="6337" y="10101"/>
                  </a:lnTo>
                  <a:lnTo>
                    <a:pt x="6292" y="9761"/>
                  </a:lnTo>
                  <a:lnTo>
                    <a:pt x="6247" y="9432"/>
                  </a:lnTo>
                  <a:lnTo>
                    <a:pt x="6201" y="9104"/>
                  </a:lnTo>
                  <a:lnTo>
                    <a:pt x="6133" y="8775"/>
                  </a:lnTo>
                  <a:lnTo>
                    <a:pt x="6065" y="8446"/>
                  </a:lnTo>
                  <a:lnTo>
                    <a:pt x="5997" y="8129"/>
                  </a:lnTo>
                  <a:lnTo>
                    <a:pt x="5918" y="7800"/>
                  </a:lnTo>
                  <a:lnTo>
                    <a:pt x="5827" y="7482"/>
                  </a:lnTo>
                  <a:lnTo>
                    <a:pt x="5737" y="7165"/>
                  </a:lnTo>
                  <a:lnTo>
                    <a:pt x="5635" y="6848"/>
                  </a:lnTo>
                  <a:lnTo>
                    <a:pt x="5521" y="6542"/>
                  </a:lnTo>
                  <a:lnTo>
                    <a:pt x="5419" y="6235"/>
                  </a:lnTo>
                  <a:lnTo>
                    <a:pt x="5295" y="5929"/>
                  </a:lnTo>
                  <a:lnTo>
                    <a:pt x="5170" y="5623"/>
                  </a:lnTo>
                  <a:lnTo>
                    <a:pt x="5034" y="5329"/>
                  </a:lnTo>
                  <a:lnTo>
                    <a:pt x="4898" y="5034"/>
                  </a:lnTo>
                  <a:lnTo>
                    <a:pt x="4762" y="4750"/>
                  </a:lnTo>
                  <a:lnTo>
                    <a:pt x="4603" y="4456"/>
                  </a:lnTo>
                  <a:lnTo>
                    <a:pt x="4456" y="4184"/>
                  </a:lnTo>
                  <a:lnTo>
                    <a:pt x="4286" y="3900"/>
                  </a:lnTo>
                  <a:lnTo>
                    <a:pt x="4127" y="3628"/>
                  </a:lnTo>
                  <a:lnTo>
                    <a:pt x="3957" y="3367"/>
                  </a:lnTo>
                  <a:lnTo>
                    <a:pt x="3775" y="3107"/>
                  </a:lnTo>
                  <a:lnTo>
                    <a:pt x="3594" y="2846"/>
                  </a:lnTo>
                  <a:lnTo>
                    <a:pt x="3401" y="2597"/>
                  </a:lnTo>
                  <a:lnTo>
                    <a:pt x="3209" y="2359"/>
                  </a:lnTo>
                  <a:lnTo>
                    <a:pt x="3005" y="2120"/>
                  </a:lnTo>
                  <a:lnTo>
                    <a:pt x="2699" y="1780"/>
                  </a:lnTo>
                  <a:lnTo>
                    <a:pt x="2358" y="1452"/>
                  </a:lnTo>
                  <a:lnTo>
                    <a:pt x="2188" y="1293"/>
                  </a:lnTo>
                  <a:lnTo>
                    <a:pt x="2007" y="1134"/>
                  </a:lnTo>
                  <a:lnTo>
                    <a:pt x="1826" y="987"/>
                  </a:lnTo>
                  <a:lnTo>
                    <a:pt x="1633" y="839"/>
                  </a:lnTo>
                  <a:lnTo>
                    <a:pt x="1440" y="703"/>
                  </a:lnTo>
                  <a:lnTo>
                    <a:pt x="1248" y="579"/>
                  </a:lnTo>
                  <a:lnTo>
                    <a:pt x="1043" y="454"/>
                  </a:lnTo>
                  <a:lnTo>
                    <a:pt x="839" y="341"/>
                  </a:lnTo>
                  <a:lnTo>
                    <a:pt x="635" y="239"/>
                  </a:lnTo>
                  <a:lnTo>
                    <a:pt x="431" y="148"/>
                  </a:lnTo>
                  <a:lnTo>
                    <a:pt x="216" y="69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39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h="8027" w="10249">
                  <a:moveTo>
                    <a:pt x="4682" y="1"/>
                  </a:moveTo>
                  <a:lnTo>
                    <a:pt x="4512" y="12"/>
                  </a:lnTo>
                  <a:lnTo>
                    <a:pt x="4342" y="23"/>
                  </a:lnTo>
                  <a:lnTo>
                    <a:pt x="4172" y="46"/>
                  </a:lnTo>
                  <a:lnTo>
                    <a:pt x="4002" y="91"/>
                  </a:lnTo>
                  <a:lnTo>
                    <a:pt x="3843" y="137"/>
                  </a:lnTo>
                  <a:lnTo>
                    <a:pt x="3684" y="194"/>
                  </a:lnTo>
                  <a:lnTo>
                    <a:pt x="3526" y="273"/>
                  </a:lnTo>
                  <a:lnTo>
                    <a:pt x="3378" y="352"/>
                  </a:lnTo>
                  <a:lnTo>
                    <a:pt x="3231" y="454"/>
                  </a:lnTo>
                  <a:lnTo>
                    <a:pt x="3095" y="568"/>
                  </a:lnTo>
                  <a:lnTo>
                    <a:pt x="2505" y="1066"/>
                  </a:lnTo>
                  <a:lnTo>
                    <a:pt x="2222" y="1316"/>
                  </a:lnTo>
                  <a:lnTo>
                    <a:pt x="1950" y="1577"/>
                  </a:lnTo>
                  <a:lnTo>
                    <a:pt x="1701" y="1849"/>
                  </a:lnTo>
                  <a:lnTo>
                    <a:pt x="1576" y="1985"/>
                  </a:lnTo>
                  <a:lnTo>
                    <a:pt x="1451" y="2132"/>
                  </a:lnTo>
                  <a:lnTo>
                    <a:pt x="1338" y="2279"/>
                  </a:lnTo>
                  <a:lnTo>
                    <a:pt x="1224" y="2438"/>
                  </a:lnTo>
                  <a:lnTo>
                    <a:pt x="1122" y="2608"/>
                  </a:lnTo>
                  <a:lnTo>
                    <a:pt x="1020" y="2789"/>
                  </a:lnTo>
                  <a:lnTo>
                    <a:pt x="873" y="3062"/>
                  </a:lnTo>
                  <a:lnTo>
                    <a:pt x="748" y="3345"/>
                  </a:lnTo>
                  <a:lnTo>
                    <a:pt x="624" y="3640"/>
                  </a:lnTo>
                  <a:lnTo>
                    <a:pt x="510" y="3946"/>
                  </a:lnTo>
                  <a:lnTo>
                    <a:pt x="408" y="4252"/>
                  </a:lnTo>
                  <a:lnTo>
                    <a:pt x="318" y="4569"/>
                  </a:lnTo>
                  <a:lnTo>
                    <a:pt x="238" y="4898"/>
                  </a:lnTo>
                  <a:lnTo>
                    <a:pt x="170" y="5227"/>
                  </a:lnTo>
                  <a:lnTo>
                    <a:pt x="114" y="5567"/>
                  </a:lnTo>
                  <a:lnTo>
                    <a:pt x="68" y="5907"/>
                  </a:lnTo>
                  <a:lnTo>
                    <a:pt x="34" y="6247"/>
                  </a:lnTo>
                  <a:lnTo>
                    <a:pt x="12" y="6598"/>
                  </a:lnTo>
                  <a:lnTo>
                    <a:pt x="0" y="6950"/>
                  </a:lnTo>
                  <a:lnTo>
                    <a:pt x="0" y="7313"/>
                  </a:lnTo>
                  <a:lnTo>
                    <a:pt x="23" y="7675"/>
                  </a:lnTo>
                  <a:lnTo>
                    <a:pt x="46" y="8027"/>
                  </a:lnTo>
                  <a:lnTo>
                    <a:pt x="261" y="7800"/>
                  </a:lnTo>
                  <a:lnTo>
                    <a:pt x="488" y="7573"/>
                  </a:lnTo>
                  <a:lnTo>
                    <a:pt x="714" y="7369"/>
                  </a:lnTo>
                  <a:lnTo>
                    <a:pt x="964" y="7165"/>
                  </a:lnTo>
                  <a:lnTo>
                    <a:pt x="1451" y="6780"/>
                  </a:lnTo>
                  <a:lnTo>
                    <a:pt x="1701" y="6587"/>
                  </a:lnTo>
                  <a:lnTo>
                    <a:pt x="1939" y="6383"/>
                  </a:lnTo>
                  <a:lnTo>
                    <a:pt x="2437" y="5952"/>
                  </a:lnTo>
                  <a:lnTo>
                    <a:pt x="2936" y="5533"/>
                  </a:lnTo>
                  <a:lnTo>
                    <a:pt x="3446" y="5125"/>
                  </a:lnTo>
                  <a:lnTo>
                    <a:pt x="3957" y="4717"/>
                  </a:lnTo>
                  <a:lnTo>
                    <a:pt x="4217" y="4501"/>
                  </a:lnTo>
                  <a:lnTo>
                    <a:pt x="4489" y="4252"/>
                  </a:lnTo>
                  <a:lnTo>
                    <a:pt x="4784" y="3968"/>
                  </a:lnTo>
                  <a:lnTo>
                    <a:pt x="5079" y="3662"/>
                  </a:lnTo>
                  <a:lnTo>
                    <a:pt x="5396" y="3356"/>
                  </a:lnTo>
                  <a:lnTo>
                    <a:pt x="5725" y="3028"/>
                  </a:lnTo>
                  <a:lnTo>
                    <a:pt x="6065" y="2721"/>
                  </a:lnTo>
                  <a:lnTo>
                    <a:pt x="6439" y="2415"/>
                  </a:lnTo>
                  <a:lnTo>
                    <a:pt x="6621" y="2268"/>
                  </a:lnTo>
                  <a:lnTo>
                    <a:pt x="6825" y="2132"/>
                  </a:lnTo>
                  <a:lnTo>
                    <a:pt x="7017" y="1996"/>
                  </a:lnTo>
                  <a:lnTo>
                    <a:pt x="7233" y="1871"/>
                  </a:lnTo>
                  <a:lnTo>
                    <a:pt x="7448" y="1758"/>
                  </a:lnTo>
                  <a:lnTo>
                    <a:pt x="7663" y="1645"/>
                  </a:lnTo>
                  <a:lnTo>
                    <a:pt x="7890" y="1554"/>
                  </a:lnTo>
                  <a:lnTo>
                    <a:pt x="8128" y="1463"/>
                  </a:lnTo>
                  <a:lnTo>
                    <a:pt x="8366" y="1395"/>
                  </a:lnTo>
                  <a:lnTo>
                    <a:pt x="8604" y="1338"/>
                  </a:lnTo>
                  <a:lnTo>
                    <a:pt x="8865" y="1293"/>
                  </a:lnTo>
                  <a:lnTo>
                    <a:pt x="9126" y="1259"/>
                  </a:lnTo>
                  <a:lnTo>
                    <a:pt x="9398" y="1248"/>
                  </a:lnTo>
                  <a:lnTo>
                    <a:pt x="9670" y="1259"/>
                  </a:lnTo>
                  <a:lnTo>
                    <a:pt x="9953" y="1282"/>
                  </a:lnTo>
                  <a:lnTo>
                    <a:pt x="10248" y="1327"/>
                  </a:lnTo>
                  <a:lnTo>
                    <a:pt x="10112" y="1248"/>
                  </a:lnTo>
                  <a:lnTo>
                    <a:pt x="9976" y="1180"/>
                  </a:lnTo>
                  <a:lnTo>
                    <a:pt x="9670" y="1055"/>
                  </a:lnTo>
                  <a:lnTo>
                    <a:pt x="9353" y="953"/>
                  </a:lnTo>
                  <a:lnTo>
                    <a:pt x="9024" y="862"/>
                  </a:lnTo>
                  <a:lnTo>
                    <a:pt x="8706" y="794"/>
                  </a:lnTo>
                  <a:lnTo>
                    <a:pt x="8389" y="738"/>
                  </a:lnTo>
                  <a:lnTo>
                    <a:pt x="8094" y="704"/>
                  </a:lnTo>
                  <a:lnTo>
                    <a:pt x="7822" y="681"/>
                  </a:lnTo>
                  <a:lnTo>
                    <a:pt x="7516" y="658"/>
                  </a:lnTo>
                  <a:lnTo>
                    <a:pt x="7210" y="636"/>
                  </a:lnTo>
                  <a:lnTo>
                    <a:pt x="6904" y="590"/>
                  </a:lnTo>
                  <a:lnTo>
                    <a:pt x="6757" y="556"/>
                  </a:lnTo>
                  <a:lnTo>
                    <a:pt x="6609" y="522"/>
                  </a:lnTo>
                  <a:lnTo>
                    <a:pt x="6382" y="443"/>
                  </a:lnTo>
                  <a:lnTo>
                    <a:pt x="6156" y="364"/>
                  </a:lnTo>
                  <a:lnTo>
                    <a:pt x="5940" y="262"/>
                  </a:lnTo>
                  <a:lnTo>
                    <a:pt x="5714" y="182"/>
                  </a:lnTo>
                  <a:lnTo>
                    <a:pt x="5544" y="125"/>
                  </a:lnTo>
                  <a:lnTo>
                    <a:pt x="5374" y="80"/>
                  </a:lnTo>
                  <a:lnTo>
                    <a:pt x="5203" y="46"/>
                  </a:lnTo>
                  <a:lnTo>
                    <a:pt x="5022" y="23"/>
                  </a:lnTo>
                  <a:lnTo>
                    <a:pt x="4852" y="12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39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fill="none" h="8027" w="10249">
                  <a:moveTo>
                    <a:pt x="46" y="8027"/>
                  </a:moveTo>
                  <a:lnTo>
                    <a:pt x="46" y="8027"/>
                  </a:lnTo>
                  <a:lnTo>
                    <a:pt x="23" y="7675"/>
                  </a:lnTo>
                  <a:lnTo>
                    <a:pt x="0" y="7313"/>
                  </a:lnTo>
                  <a:lnTo>
                    <a:pt x="0" y="6950"/>
                  </a:lnTo>
                  <a:lnTo>
                    <a:pt x="12" y="6598"/>
                  </a:lnTo>
                  <a:lnTo>
                    <a:pt x="34" y="6247"/>
                  </a:lnTo>
                  <a:lnTo>
                    <a:pt x="68" y="5907"/>
                  </a:lnTo>
                  <a:lnTo>
                    <a:pt x="114" y="5567"/>
                  </a:lnTo>
                  <a:lnTo>
                    <a:pt x="170" y="5227"/>
                  </a:lnTo>
                  <a:lnTo>
                    <a:pt x="238" y="4898"/>
                  </a:lnTo>
                  <a:lnTo>
                    <a:pt x="318" y="4569"/>
                  </a:lnTo>
                  <a:lnTo>
                    <a:pt x="408" y="4252"/>
                  </a:lnTo>
                  <a:lnTo>
                    <a:pt x="510" y="3946"/>
                  </a:lnTo>
                  <a:lnTo>
                    <a:pt x="624" y="3640"/>
                  </a:lnTo>
                  <a:lnTo>
                    <a:pt x="748" y="3345"/>
                  </a:lnTo>
                  <a:lnTo>
                    <a:pt x="873" y="3062"/>
                  </a:lnTo>
                  <a:lnTo>
                    <a:pt x="1020" y="2789"/>
                  </a:lnTo>
                  <a:lnTo>
                    <a:pt x="1020" y="2789"/>
                  </a:lnTo>
                  <a:lnTo>
                    <a:pt x="1122" y="2608"/>
                  </a:lnTo>
                  <a:lnTo>
                    <a:pt x="1224" y="2438"/>
                  </a:lnTo>
                  <a:lnTo>
                    <a:pt x="1338" y="2279"/>
                  </a:lnTo>
                  <a:lnTo>
                    <a:pt x="1451" y="2132"/>
                  </a:lnTo>
                  <a:lnTo>
                    <a:pt x="1576" y="1985"/>
                  </a:lnTo>
                  <a:lnTo>
                    <a:pt x="1701" y="1849"/>
                  </a:lnTo>
                  <a:lnTo>
                    <a:pt x="1950" y="1577"/>
                  </a:lnTo>
                  <a:lnTo>
                    <a:pt x="2222" y="1316"/>
                  </a:lnTo>
                  <a:lnTo>
                    <a:pt x="2505" y="1066"/>
                  </a:lnTo>
                  <a:lnTo>
                    <a:pt x="3095" y="568"/>
                  </a:lnTo>
                  <a:lnTo>
                    <a:pt x="3095" y="568"/>
                  </a:lnTo>
                  <a:lnTo>
                    <a:pt x="3231" y="454"/>
                  </a:lnTo>
                  <a:lnTo>
                    <a:pt x="3378" y="352"/>
                  </a:lnTo>
                  <a:lnTo>
                    <a:pt x="3526" y="273"/>
                  </a:lnTo>
                  <a:lnTo>
                    <a:pt x="3684" y="194"/>
                  </a:lnTo>
                  <a:lnTo>
                    <a:pt x="3843" y="137"/>
                  </a:lnTo>
                  <a:lnTo>
                    <a:pt x="4002" y="91"/>
                  </a:lnTo>
                  <a:lnTo>
                    <a:pt x="4172" y="46"/>
                  </a:lnTo>
                  <a:lnTo>
                    <a:pt x="4342" y="23"/>
                  </a:lnTo>
                  <a:lnTo>
                    <a:pt x="4512" y="12"/>
                  </a:lnTo>
                  <a:lnTo>
                    <a:pt x="4682" y="1"/>
                  </a:lnTo>
                  <a:lnTo>
                    <a:pt x="4852" y="12"/>
                  </a:lnTo>
                  <a:lnTo>
                    <a:pt x="5022" y="23"/>
                  </a:lnTo>
                  <a:lnTo>
                    <a:pt x="5203" y="46"/>
                  </a:lnTo>
                  <a:lnTo>
                    <a:pt x="5374" y="80"/>
                  </a:lnTo>
                  <a:lnTo>
                    <a:pt x="5544" y="125"/>
                  </a:lnTo>
                  <a:lnTo>
                    <a:pt x="5714" y="182"/>
                  </a:lnTo>
                  <a:lnTo>
                    <a:pt x="5714" y="182"/>
                  </a:lnTo>
                  <a:lnTo>
                    <a:pt x="5940" y="262"/>
                  </a:lnTo>
                  <a:lnTo>
                    <a:pt x="6156" y="364"/>
                  </a:lnTo>
                  <a:lnTo>
                    <a:pt x="6382" y="443"/>
                  </a:lnTo>
                  <a:lnTo>
                    <a:pt x="6609" y="522"/>
                  </a:lnTo>
                  <a:lnTo>
                    <a:pt x="6609" y="522"/>
                  </a:lnTo>
                  <a:lnTo>
                    <a:pt x="6757" y="556"/>
                  </a:lnTo>
                  <a:lnTo>
                    <a:pt x="6904" y="590"/>
                  </a:lnTo>
                  <a:lnTo>
                    <a:pt x="7210" y="636"/>
                  </a:lnTo>
                  <a:lnTo>
                    <a:pt x="7516" y="658"/>
                  </a:lnTo>
                  <a:lnTo>
                    <a:pt x="7822" y="681"/>
                  </a:lnTo>
                  <a:lnTo>
                    <a:pt x="7822" y="681"/>
                  </a:lnTo>
                  <a:lnTo>
                    <a:pt x="8094" y="704"/>
                  </a:lnTo>
                  <a:lnTo>
                    <a:pt x="8389" y="738"/>
                  </a:lnTo>
                  <a:lnTo>
                    <a:pt x="8706" y="794"/>
                  </a:lnTo>
                  <a:lnTo>
                    <a:pt x="9024" y="862"/>
                  </a:lnTo>
                  <a:lnTo>
                    <a:pt x="9353" y="953"/>
                  </a:lnTo>
                  <a:lnTo>
                    <a:pt x="9670" y="1055"/>
                  </a:lnTo>
                  <a:lnTo>
                    <a:pt x="9976" y="1180"/>
                  </a:lnTo>
                  <a:lnTo>
                    <a:pt x="10112" y="1248"/>
                  </a:lnTo>
                  <a:lnTo>
                    <a:pt x="10248" y="1327"/>
                  </a:lnTo>
                  <a:lnTo>
                    <a:pt x="10248" y="1327"/>
                  </a:lnTo>
                  <a:lnTo>
                    <a:pt x="9953" y="1282"/>
                  </a:lnTo>
                  <a:lnTo>
                    <a:pt x="9670" y="1259"/>
                  </a:lnTo>
                  <a:lnTo>
                    <a:pt x="9398" y="1248"/>
                  </a:lnTo>
                  <a:lnTo>
                    <a:pt x="9126" y="1259"/>
                  </a:lnTo>
                  <a:lnTo>
                    <a:pt x="8865" y="1293"/>
                  </a:lnTo>
                  <a:lnTo>
                    <a:pt x="8604" y="1338"/>
                  </a:lnTo>
                  <a:lnTo>
                    <a:pt x="8366" y="1395"/>
                  </a:lnTo>
                  <a:lnTo>
                    <a:pt x="8128" y="1463"/>
                  </a:lnTo>
                  <a:lnTo>
                    <a:pt x="7890" y="1554"/>
                  </a:lnTo>
                  <a:lnTo>
                    <a:pt x="7663" y="1645"/>
                  </a:lnTo>
                  <a:lnTo>
                    <a:pt x="7448" y="1758"/>
                  </a:lnTo>
                  <a:lnTo>
                    <a:pt x="7233" y="1871"/>
                  </a:lnTo>
                  <a:lnTo>
                    <a:pt x="7017" y="1996"/>
                  </a:lnTo>
                  <a:lnTo>
                    <a:pt x="6825" y="2132"/>
                  </a:lnTo>
                  <a:lnTo>
                    <a:pt x="6621" y="2268"/>
                  </a:lnTo>
                  <a:lnTo>
                    <a:pt x="6439" y="2415"/>
                  </a:lnTo>
                  <a:lnTo>
                    <a:pt x="6065" y="2721"/>
                  </a:lnTo>
                  <a:lnTo>
                    <a:pt x="5725" y="3028"/>
                  </a:lnTo>
                  <a:lnTo>
                    <a:pt x="5396" y="3356"/>
                  </a:lnTo>
                  <a:lnTo>
                    <a:pt x="5079" y="3662"/>
                  </a:lnTo>
                  <a:lnTo>
                    <a:pt x="4784" y="3968"/>
                  </a:lnTo>
                  <a:lnTo>
                    <a:pt x="4489" y="4252"/>
                  </a:lnTo>
                  <a:lnTo>
                    <a:pt x="4217" y="4501"/>
                  </a:lnTo>
                  <a:lnTo>
                    <a:pt x="3957" y="4717"/>
                  </a:lnTo>
                  <a:lnTo>
                    <a:pt x="3957" y="4717"/>
                  </a:lnTo>
                  <a:lnTo>
                    <a:pt x="3446" y="5125"/>
                  </a:lnTo>
                  <a:lnTo>
                    <a:pt x="2936" y="5533"/>
                  </a:lnTo>
                  <a:lnTo>
                    <a:pt x="2437" y="5952"/>
                  </a:lnTo>
                  <a:lnTo>
                    <a:pt x="1939" y="6383"/>
                  </a:lnTo>
                  <a:lnTo>
                    <a:pt x="1939" y="6383"/>
                  </a:lnTo>
                  <a:lnTo>
                    <a:pt x="1701" y="6587"/>
                  </a:lnTo>
                  <a:lnTo>
                    <a:pt x="1451" y="6780"/>
                  </a:lnTo>
                  <a:lnTo>
                    <a:pt x="964" y="7165"/>
                  </a:lnTo>
                  <a:lnTo>
                    <a:pt x="714" y="7369"/>
                  </a:lnTo>
                  <a:lnTo>
                    <a:pt x="488" y="7573"/>
                  </a:lnTo>
                  <a:lnTo>
                    <a:pt x="261" y="7800"/>
                  </a:lnTo>
                  <a:lnTo>
                    <a:pt x="46" y="80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39"/>
            <p:cNvSpPr/>
            <p:nvPr/>
          </p:nvSpPr>
          <p:spPr>
            <a:xfrm>
              <a:off x="4092526" y="-680146"/>
              <a:ext cx="282106" cy="650229"/>
            </a:xfrm>
            <a:custGeom>
              <a:rect b="b" l="l" r="r" t="t"/>
              <a:pathLst>
                <a:path extrusionOk="0" h="18082" w="7845">
                  <a:moveTo>
                    <a:pt x="7822" y="0"/>
                  </a:moveTo>
                  <a:lnTo>
                    <a:pt x="7584" y="102"/>
                  </a:lnTo>
                  <a:lnTo>
                    <a:pt x="7323" y="216"/>
                  </a:lnTo>
                  <a:lnTo>
                    <a:pt x="7063" y="352"/>
                  </a:lnTo>
                  <a:lnTo>
                    <a:pt x="6779" y="510"/>
                  </a:lnTo>
                  <a:lnTo>
                    <a:pt x="6507" y="680"/>
                  </a:lnTo>
                  <a:lnTo>
                    <a:pt x="6224" y="862"/>
                  </a:lnTo>
                  <a:lnTo>
                    <a:pt x="5940" y="1055"/>
                  </a:lnTo>
                  <a:lnTo>
                    <a:pt x="5657" y="1259"/>
                  </a:lnTo>
                  <a:lnTo>
                    <a:pt x="5385" y="1463"/>
                  </a:lnTo>
                  <a:lnTo>
                    <a:pt x="5113" y="1678"/>
                  </a:lnTo>
                  <a:lnTo>
                    <a:pt x="4852" y="1893"/>
                  </a:lnTo>
                  <a:lnTo>
                    <a:pt x="4614" y="2097"/>
                  </a:lnTo>
                  <a:lnTo>
                    <a:pt x="4376" y="2313"/>
                  </a:lnTo>
                  <a:lnTo>
                    <a:pt x="4172" y="2517"/>
                  </a:lnTo>
                  <a:lnTo>
                    <a:pt x="3979" y="2710"/>
                  </a:lnTo>
                  <a:lnTo>
                    <a:pt x="3809" y="2902"/>
                  </a:lnTo>
                  <a:lnTo>
                    <a:pt x="3605" y="3152"/>
                  </a:lnTo>
                  <a:lnTo>
                    <a:pt x="3401" y="3412"/>
                  </a:lnTo>
                  <a:lnTo>
                    <a:pt x="3197" y="3673"/>
                  </a:lnTo>
                  <a:lnTo>
                    <a:pt x="3016" y="3934"/>
                  </a:lnTo>
                  <a:lnTo>
                    <a:pt x="2834" y="4206"/>
                  </a:lnTo>
                  <a:lnTo>
                    <a:pt x="2653" y="4489"/>
                  </a:lnTo>
                  <a:lnTo>
                    <a:pt x="2483" y="4773"/>
                  </a:lnTo>
                  <a:lnTo>
                    <a:pt x="2324" y="5068"/>
                  </a:lnTo>
                  <a:lnTo>
                    <a:pt x="2165" y="5374"/>
                  </a:lnTo>
                  <a:lnTo>
                    <a:pt x="2018" y="5691"/>
                  </a:lnTo>
                  <a:lnTo>
                    <a:pt x="1871" y="6020"/>
                  </a:lnTo>
                  <a:lnTo>
                    <a:pt x="1735" y="6360"/>
                  </a:lnTo>
                  <a:lnTo>
                    <a:pt x="1599" y="6723"/>
                  </a:lnTo>
                  <a:lnTo>
                    <a:pt x="1474" y="7097"/>
                  </a:lnTo>
                  <a:lnTo>
                    <a:pt x="1361" y="7494"/>
                  </a:lnTo>
                  <a:lnTo>
                    <a:pt x="1236" y="7902"/>
                  </a:lnTo>
                  <a:lnTo>
                    <a:pt x="1134" y="8332"/>
                  </a:lnTo>
                  <a:lnTo>
                    <a:pt x="1020" y="8786"/>
                  </a:lnTo>
                  <a:lnTo>
                    <a:pt x="930" y="9262"/>
                  </a:lnTo>
                  <a:lnTo>
                    <a:pt x="828" y="9772"/>
                  </a:lnTo>
                  <a:lnTo>
                    <a:pt x="737" y="10294"/>
                  </a:lnTo>
                  <a:lnTo>
                    <a:pt x="658" y="10849"/>
                  </a:lnTo>
                  <a:lnTo>
                    <a:pt x="567" y="11427"/>
                  </a:lnTo>
                  <a:lnTo>
                    <a:pt x="488" y="12028"/>
                  </a:lnTo>
                  <a:lnTo>
                    <a:pt x="420" y="12674"/>
                  </a:lnTo>
                  <a:lnTo>
                    <a:pt x="352" y="13343"/>
                  </a:lnTo>
                  <a:lnTo>
                    <a:pt x="216" y="14771"/>
                  </a:lnTo>
                  <a:lnTo>
                    <a:pt x="102" y="16347"/>
                  </a:lnTo>
                  <a:lnTo>
                    <a:pt x="0" y="18082"/>
                  </a:lnTo>
                  <a:lnTo>
                    <a:pt x="34" y="18082"/>
                  </a:lnTo>
                  <a:lnTo>
                    <a:pt x="136" y="16358"/>
                  </a:lnTo>
                  <a:lnTo>
                    <a:pt x="250" y="14783"/>
                  </a:lnTo>
                  <a:lnTo>
                    <a:pt x="386" y="13343"/>
                  </a:lnTo>
                  <a:lnTo>
                    <a:pt x="454" y="12674"/>
                  </a:lnTo>
                  <a:lnTo>
                    <a:pt x="522" y="12039"/>
                  </a:lnTo>
                  <a:lnTo>
                    <a:pt x="601" y="11427"/>
                  </a:lnTo>
                  <a:lnTo>
                    <a:pt x="680" y="10849"/>
                  </a:lnTo>
                  <a:lnTo>
                    <a:pt x="771" y="10294"/>
                  </a:lnTo>
                  <a:lnTo>
                    <a:pt x="862" y="9772"/>
                  </a:lnTo>
                  <a:lnTo>
                    <a:pt x="964" y="9273"/>
                  </a:lnTo>
                  <a:lnTo>
                    <a:pt x="1054" y="8797"/>
                  </a:lnTo>
                  <a:lnTo>
                    <a:pt x="1168" y="8344"/>
                  </a:lnTo>
                  <a:lnTo>
                    <a:pt x="1270" y="7913"/>
                  </a:lnTo>
                  <a:lnTo>
                    <a:pt x="1383" y="7494"/>
                  </a:lnTo>
                  <a:lnTo>
                    <a:pt x="1508" y="7108"/>
                  </a:lnTo>
                  <a:lnTo>
                    <a:pt x="1633" y="6734"/>
                  </a:lnTo>
                  <a:lnTo>
                    <a:pt x="1769" y="6371"/>
                  </a:lnTo>
                  <a:lnTo>
                    <a:pt x="1905" y="6031"/>
                  </a:lnTo>
                  <a:lnTo>
                    <a:pt x="2052" y="5702"/>
                  </a:lnTo>
                  <a:lnTo>
                    <a:pt x="2199" y="5385"/>
                  </a:lnTo>
                  <a:lnTo>
                    <a:pt x="2358" y="5079"/>
                  </a:lnTo>
                  <a:lnTo>
                    <a:pt x="2517" y="4784"/>
                  </a:lnTo>
                  <a:lnTo>
                    <a:pt x="2687" y="4501"/>
                  </a:lnTo>
                  <a:lnTo>
                    <a:pt x="2857" y="4229"/>
                  </a:lnTo>
                  <a:lnTo>
                    <a:pt x="3038" y="3957"/>
                  </a:lnTo>
                  <a:lnTo>
                    <a:pt x="3231" y="3696"/>
                  </a:lnTo>
                  <a:lnTo>
                    <a:pt x="3424" y="3435"/>
                  </a:lnTo>
                  <a:lnTo>
                    <a:pt x="3628" y="3174"/>
                  </a:lnTo>
                  <a:lnTo>
                    <a:pt x="3843" y="2925"/>
                  </a:lnTo>
                  <a:lnTo>
                    <a:pt x="4002" y="2732"/>
                  </a:lnTo>
                  <a:lnTo>
                    <a:pt x="4195" y="2540"/>
                  </a:lnTo>
                  <a:lnTo>
                    <a:pt x="4410" y="2336"/>
                  </a:lnTo>
                  <a:lnTo>
                    <a:pt x="4637" y="2131"/>
                  </a:lnTo>
                  <a:lnTo>
                    <a:pt x="4875" y="1916"/>
                  </a:lnTo>
                  <a:lnTo>
                    <a:pt x="5135" y="1701"/>
                  </a:lnTo>
                  <a:lnTo>
                    <a:pt x="5396" y="1497"/>
                  </a:lnTo>
                  <a:lnTo>
                    <a:pt x="5680" y="1281"/>
                  </a:lnTo>
                  <a:lnTo>
                    <a:pt x="5952" y="1089"/>
                  </a:lnTo>
                  <a:lnTo>
                    <a:pt x="6235" y="896"/>
                  </a:lnTo>
                  <a:lnTo>
                    <a:pt x="6518" y="714"/>
                  </a:lnTo>
                  <a:lnTo>
                    <a:pt x="6802" y="544"/>
                  </a:lnTo>
                  <a:lnTo>
                    <a:pt x="7074" y="386"/>
                  </a:lnTo>
                  <a:lnTo>
                    <a:pt x="7346" y="250"/>
                  </a:lnTo>
                  <a:lnTo>
                    <a:pt x="7595" y="136"/>
                  </a:lnTo>
                  <a:lnTo>
                    <a:pt x="7845" y="34"/>
                  </a:lnTo>
                  <a:lnTo>
                    <a:pt x="7822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39"/>
            <p:cNvSpPr/>
            <p:nvPr/>
          </p:nvSpPr>
          <p:spPr>
            <a:xfrm>
              <a:off x="3958793" y="-258237"/>
              <a:ext cx="268693" cy="341620"/>
            </a:xfrm>
            <a:custGeom>
              <a:rect b="b" l="l" r="r" t="t"/>
              <a:pathLst>
                <a:path extrusionOk="0" h="9500" w="7472">
                  <a:moveTo>
                    <a:pt x="1" y="0"/>
                  </a:moveTo>
                  <a:lnTo>
                    <a:pt x="1" y="9251"/>
                  </a:lnTo>
                  <a:lnTo>
                    <a:pt x="12" y="9296"/>
                  </a:lnTo>
                  <a:lnTo>
                    <a:pt x="24" y="9341"/>
                  </a:lnTo>
                  <a:lnTo>
                    <a:pt x="46" y="9387"/>
                  </a:lnTo>
                  <a:lnTo>
                    <a:pt x="80" y="9421"/>
                  </a:lnTo>
                  <a:lnTo>
                    <a:pt x="114" y="9455"/>
                  </a:lnTo>
                  <a:lnTo>
                    <a:pt x="160" y="9477"/>
                  </a:lnTo>
                  <a:lnTo>
                    <a:pt x="205" y="9489"/>
                  </a:lnTo>
                  <a:lnTo>
                    <a:pt x="250" y="9500"/>
                  </a:lnTo>
                  <a:lnTo>
                    <a:pt x="7222" y="9500"/>
                  </a:lnTo>
                  <a:lnTo>
                    <a:pt x="7267" y="9489"/>
                  </a:lnTo>
                  <a:lnTo>
                    <a:pt x="7324" y="9477"/>
                  </a:lnTo>
                  <a:lnTo>
                    <a:pt x="7358" y="9455"/>
                  </a:lnTo>
                  <a:lnTo>
                    <a:pt x="7403" y="9421"/>
                  </a:lnTo>
                  <a:lnTo>
                    <a:pt x="7437" y="9387"/>
                  </a:lnTo>
                  <a:lnTo>
                    <a:pt x="7460" y="9341"/>
                  </a:lnTo>
                  <a:lnTo>
                    <a:pt x="7471" y="9296"/>
                  </a:lnTo>
                  <a:lnTo>
                    <a:pt x="7471" y="9251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39"/>
            <p:cNvSpPr/>
            <p:nvPr/>
          </p:nvSpPr>
          <p:spPr>
            <a:xfrm>
              <a:off x="3958793" y="-243566"/>
              <a:ext cx="268693" cy="99897"/>
            </a:xfrm>
            <a:custGeom>
              <a:rect b="b" l="l" r="r" t="t"/>
              <a:pathLst>
                <a:path extrusionOk="0" h="2778" w="7472">
                  <a:moveTo>
                    <a:pt x="1" y="0"/>
                  </a:moveTo>
                  <a:lnTo>
                    <a:pt x="1" y="2211"/>
                  </a:lnTo>
                  <a:lnTo>
                    <a:pt x="7471" y="2778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39"/>
            <p:cNvSpPr/>
            <p:nvPr/>
          </p:nvSpPr>
          <p:spPr>
            <a:xfrm>
              <a:off x="3947790" y="-258237"/>
              <a:ext cx="290701" cy="86052"/>
            </a:xfrm>
            <a:custGeom>
              <a:rect b="b" l="l" r="r" t="t"/>
              <a:pathLst>
                <a:path extrusionOk="0" h="2393" w="8084">
                  <a:moveTo>
                    <a:pt x="1" y="0"/>
                  </a:moveTo>
                  <a:lnTo>
                    <a:pt x="1" y="2392"/>
                  </a:lnTo>
                  <a:lnTo>
                    <a:pt x="8084" y="2392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6" name="Google Shape;466;p39"/>
          <p:cNvGrpSpPr/>
          <p:nvPr/>
        </p:nvGrpSpPr>
        <p:grpSpPr>
          <a:xfrm flipH="1">
            <a:off x="129584" y="2969788"/>
            <a:ext cx="1167297" cy="1884306"/>
            <a:chOff x="5849258" y="-2134587"/>
            <a:chExt cx="1167297" cy="1884306"/>
          </a:xfrm>
        </p:grpSpPr>
        <p:sp>
          <p:nvSpPr>
            <p:cNvPr id="467" name="Google Shape;467;p39"/>
            <p:cNvSpPr/>
            <p:nvPr/>
          </p:nvSpPr>
          <p:spPr>
            <a:xfrm>
              <a:off x="5850553" y="-2134587"/>
              <a:ext cx="1165984" cy="429140"/>
            </a:xfrm>
            <a:custGeom>
              <a:rect b="b" l="l" r="r" t="t"/>
              <a:pathLst>
                <a:path extrusionOk="0" h="7619" w="20701">
                  <a:moveTo>
                    <a:pt x="1" y="0"/>
                  </a:moveTo>
                  <a:lnTo>
                    <a:pt x="2528" y="7618"/>
                  </a:lnTo>
                  <a:lnTo>
                    <a:pt x="20700" y="7618"/>
                  </a:lnTo>
                  <a:lnTo>
                    <a:pt x="181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39"/>
            <p:cNvSpPr/>
            <p:nvPr/>
          </p:nvSpPr>
          <p:spPr>
            <a:xfrm>
              <a:off x="5850553" y="-2134587"/>
              <a:ext cx="1165984" cy="429140"/>
            </a:xfrm>
            <a:custGeom>
              <a:rect b="b" l="l" r="r" t="t"/>
              <a:pathLst>
                <a:path extrusionOk="0" fill="none" h="7619" w="20701">
                  <a:moveTo>
                    <a:pt x="1" y="0"/>
                  </a:moveTo>
                  <a:lnTo>
                    <a:pt x="18161" y="0"/>
                  </a:lnTo>
                  <a:lnTo>
                    <a:pt x="20700" y="7618"/>
                  </a:lnTo>
                  <a:lnTo>
                    <a:pt x="2528" y="761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39"/>
            <p:cNvSpPr/>
            <p:nvPr/>
          </p:nvSpPr>
          <p:spPr>
            <a:xfrm>
              <a:off x="5906767" y="-2093751"/>
              <a:ext cx="1053559" cy="388305"/>
            </a:xfrm>
            <a:custGeom>
              <a:rect b="b" l="l" r="r" t="t"/>
              <a:pathLst>
                <a:path extrusionOk="0" h="6894" w="18705">
                  <a:moveTo>
                    <a:pt x="0" y="1"/>
                  </a:moveTo>
                  <a:lnTo>
                    <a:pt x="2290" y="6893"/>
                  </a:lnTo>
                  <a:lnTo>
                    <a:pt x="18705" y="6893"/>
                  </a:lnTo>
                  <a:lnTo>
                    <a:pt x="16415" y="1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39"/>
            <p:cNvSpPr/>
            <p:nvPr/>
          </p:nvSpPr>
          <p:spPr>
            <a:xfrm>
              <a:off x="5906767" y="-2093751"/>
              <a:ext cx="1053559" cy="388305"/>
            </a:xfrm>
            <a:custGeom>
              <a:rect b="b" l="l" r="r" t="t"/>
              <a:pathLst>
                <a:path extrusionOk="0" fill="none" h="6894" w="18705">
                  <a:moveTo>
                    <a:pt x="16415" y="1"/>
                  </a:moveTo>
                  <a:lnTo>
                    <a:pt x="0" y="1"/>
                  </a:lnTo>
                  <a:lnTo>
                    <a:pt x="2290" y="6893"/>
                  </a:lnTo>
                  <a:lnTo>
                    <a:pt x="18705" y="6893"/>
                  </a:lnTo>
                  <a:lnTo>
                    <a:pt x="1641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39"/>
            <p:cNvSpPr/>
            <p:nvPr/>
          </p:nvSpPr>
          <p:spPr>
            <a:xfrm>
              <a:off x="6697868" y="-1705494"/>
              <a:ext cx="318687" cy="1455213"/>
            </a:xfrm>
            <a:custGeom>
              <a:rect b="b" l="l" r="r" t="t"/>
              <a:pathLst>
                <a:path extrusionOk="0" h="25836" w="5658">
                  <a:moveTo>
                    <a:pt x="1" y="0"/>
                  </a:moveTo>
                  <a:lnTo>
                    <a:pt x="1" y="25835"/>
                  </a:lnTo>
                  <a:lnTo>
                    <a:pt x="5657" y="25835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39"/>
            <p:cNvSpPr/>
            <p:nvPr/>
          </p:nvSpPr>
          <p:spPr>
            <a:xfrm>
              <a:off x="6697868" y="-1358806"/>
              <a:ext cx="318687" cy="2591"/>
            </a:xfrm>
            <a:custGeom>
              <a:rect b="b" l="l" r="r" t="t"/>
              <a:pathLst>
                <a:path extrusionOk="0" h="46" w="5658">
                  <a:moveTo>
                    <a:pt x="1" y="1"/>
                  </a:moveTo>
                  <a:lnTo>
                    <a:pt x="1" y="46"/>
                  </a:lnTo>
                  <a:lnTo>
                    <a:pt x="5657" y="46"/>
                  </a:lnTo>
                  <a:lnTo>
                    <a:pt x="5657" y="1"/>
                  </a:lnTo>
                  <a:close/>
                </a:path>
              </a:pathLst>
            </a:custGeom>
            <a:solidFill>
              <a:srgbClr val="B1C7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39"/>
            <p:cNvSpPr/>
            <p:nvPr/>
          </p:nvSpPr>
          <p:spPr>
            <a:xfrm>
              <a:off x="5849258" y="-1705494"/>
              <a:ext cx="1167279" cy="1455213"/>
            </a:xfrm>
            <a:custGeom>
              <a:rect b="b" l="l" r="r" t="t"/>
              <a:pathLst>
                <a:path extrusionOk="0" h="25836" w="20724">
                  <a:moveTo>
                    <a:pt x="1" y="0"/>
                  </a:moveTo>
                  <a:lnTo>
                    <a:pt x="1" y="25835"/>
                  </a:lnTo>
                  <a:lnTo>
                    <a:pt x="20723" y="25835"/>
                  </a:lnTo>
                  <a:lnTo>
                    <a:pt x="207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39"/>
            <p:cNvSpPr/>
            <p:nvPr/>
          </p:nvSpPr>
          <p:spPr>
            <a:xfrm>
              <a:off x="6697868" y="-1358806"/>
              <a:ext cx="318687" cy="2591"/>
            </a:xfrm>
            <a:custGeom>
              <a:rect b="b" l="l" r="r" t="t"/>
              <a:pathLst>
                <a:path extrusionOk="0" fill="none" h="46" w="5658">
                  <a:moveTo>
                    <a:pt x="5657" y="1"/>
                  </a:moveTo>
                  <a:lnTo>
                    <a:pt x="1" y="1"/>
                  </a:lnTo>
                  <a:lnTo>
                    <a:pt x="1" y="46"/>
                  </a:lnTo>
                  <a:lnTo>
                    <a:pt x="5657" y="46"/>
                  </a:lnTo>
                  <a:lnTo>
                    <a:pt x="5657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39"/>
            <p:cNvSpPr/>
            <p:nvPr/>
          </p:nvSpPr>
          <p:spPr>
            <a:xfrm>
              <a:off x="5849258" y="-1358806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1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39"/>
            <p:cNvSpPr/>
            <p:nvPr/>
          </p:nvSpPr>
          <p:spPr>
            <a:xfrm>
              <a:off x="5849258" y="-1358806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1"/>
                  </a:moveTo>
                  <a:lnTo>
                    <a:pt x="1" y="1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1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39"/>
            <p:cNvSpPr/>
            <p:nvPr/>
          </p:nvSpPr>
          <p:spPr>
            <a:xfrm>
              <a:off x="6015307" y="-1357511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5"/>
                  </a:lnTo>
                  <a:lnTo>
                    <a:pt x="6575" y="885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39"/>
            <p:cNvSpPr/>
            <p:nvPr/>
          </p:nvSpPr>
          <p:spPr>
            <a:xfrm>
              <a:off x="6015307" y="-1357511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5"/>
                  </a:moveTo>
                  <a:lnTo>
                    <a:pt x="6575" y="885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39"/>
            <p:cNvSpPr/>
            <p:nvPr/>
          </p:nvSpPr>
          <p:spPr>
            <a:xfrm>
              <a:off x="6697868" y="-979505"/>
              <a:ext cx="318687" cy="2591"/>
            </a:xfrm>
            <a:custGeom>
              <a:rect b="b" l="l" r="r" t="t"/>
              <a:pathLst>
                <a:path extrusionOk="0" h="46" w="5658">
                  <a:moveTo>
                    <a:pt x="1" y="0"/>
                  </a:moveTo>
                  <a:lnTo>
                    <a:pt x="1" y="46"/>
                  </a:lnTo>
                  <a:lnTo>
                    <a:pt x="5657" y="46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rgbClr val="B1C7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39"/>
            <p:cNvSpPr/>
            <p:nvPr/>
          </p:nvSpPr>
          <p:spPr>
            <a:xfrm>
              <a:off x="6697868" y="-979505"/>
              <a:ext cx="318687" cy="2591"/>
            </a:xfrm>
            <a:custGeom>
              <a:rect b="b" l="l" r="r" t="t"/>
              <a:pathLst>
                <a:path extrusionOk="0" fill="none" h="46" w="5658">
                  <a:moveTo>
                    <a:pt x="565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5657" y="46"/>
                  </a:lnTo>
                  <a:lnTo>
                    <a:pt x="565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39"/>
            <p:cNvSpPr/>
            <p:nvPr/>
          </p:nvSpPr>
          <p:spPr>
            <a:xfrm>
              <a:off x="5849258" y="-979505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0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39"/>
            <p:cNvSpPr/>
            <p:nvPr/>
          </p:nvSpPr>
          <p:spPr>
            <a:xfrm>
              <a:off x="6015307" y="-978210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4"/>
                  </a:lnTo>
                  <a:lnTo>
                    <a:pt x="6575" y="884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39"/>
            <p:cNvSpPr/>
            <p:nvPr/>
          </p:nvSpPr>
          <p:spPr>
            <a:xfrm>
              <a:off x="5849258" y="-979505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39"/>
            <p:cNvSpPr/>
            <p:nvPr/>
          </p:nvSpPr>
          <p:spPr>
            <a:xfrm>
              <a:off x="5849258" y="-599585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0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39"/>
            <p:cNvSpPr/>
            <p:nvPr/>
          </p:nvSpPr>
          <p:spPr>
            <a:xfrm>
              <a:off x="6015307" y="-978210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4"/>
                  </a:moveTo>
                  <a:lnTo>
                    <a:pt x="6575" y="884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39"/>
            <p:cNvSpPr/>
            <p:nvPr/>
          </p:nvSpPr>
          <p:spPr>
            <a:xfrm>
              <a:off x="6015307" y="-598290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4"/>
                  </a:lnTo>
                  <a:lnTo>
                    <a:pt x="6575" y="884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39"/>
            <p:cNvSpPr/>
            <p:nvPr/>
          </p:nvSpPr>
          <p:spPr>
            <a:xfrm>
              <a:off x="5849258" y="-599585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39"/>
            <p:cNvSpPr/>
            <p:nvPr/>
          </p:nvSpPr>
          <p:spPr>
            <a:xfrm>
              <a:off x="6015307" y="-598290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4"/>
                  </a:moveTo>
                  <a:lnTo>
                    <a:pt x="6575" y="884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0" name="Google Shape;490;p40"/>
          <p:cNvGrpSpPr/>
          <p:nvPr/>
        </p:nvGrpSpPr>
        <p:grpSpPr>
          <a:xfrm>
            <a:off x="-63500" y="514350"/>
            <a:ext cx="9207600" cy="4628975"/>
            <a:chOff x="-63500" y="514350"/>
            <a:chExt cx="9207600" cy="4628975"/>
          </a:xfrm>
        </p:grpSpPr>
        <p:cxnSp>
          <p:nvCxnSpPr>
            <p:cNvPr id="491" name="Google Shape;491;p40"/>
            <p:cNvCxnSpPr/>
            <p:nvPr/>
          </p:nvCxnSpPr>
          <p:spPr>
            <a:xfrm>
              <a:off x="703650" y="5143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92" name="Google Shape;492;p40"/>
            <p:cNvSpPr/>
            <p:nvPr/>
          </p:nvSpPr>
          <p:spPr>
            <a:xfrm>
              <a:off x="-63500" y="4599425"/>
              <a:ext cx="9207600" cy="54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3" name="Google Shape;493;p40"/>
          <p:cNvGrpSpPr/>
          <p:nvPr/>
        </p:nvGrpSpPr>
        <p:grpSpPr>
          <a:xfrm>
            <a:off x="8573300" y="4165775"/>
            <a:ext cx="425975" cy="435900"/>
            <a:chOff x="5216375" y="-808575"/>
            <a:chExt cx="425975" cy="435900"/>
          </a:xfrm>
        </p:grpSpPr>
        <p:sp>
          <p:nvSpPr>
            <p:cNvPr id="494" name="Google Shape;494;p40"/>
            <p:cNvSpPr/>
            <p:nvPr/>
          </p:nvSpPr>
          <p:spPr>
            <a:xfrm>
              <a:off x="5556450" y="-672275"/>
              <a:ext cx="85900" cy="60125"/>
            </a:xfrm>
            <a:custGeom>
              <a:rect b="b" l="l" r="r" t="t"/>
              <a:pathLst>
                <a:path extrusionOk="0" h="2405" w="3436">
                  <a:moveTo>
                    <a:pt x="2279" y="1"/>
                  </a:moveTo>
                  <a:lnTo>
                    <a:pt x="2098" y="12"/>
                  </a:lnTo>
                  <a:lnTo>
                    <a:pt x="1928" y="35"/>
                  </a:lnTo>
                  <a:lnTo>
                    <a:pt x="1" y="171"/>
                  </a:lnTo>
                  <a:lnTo>
                    <a:pt x="103" y="194"/>
                  </a:lnTo>
                  <a:lnTo>
                    <a:pt x="193" y="239"/>
                  </a:lnTo>
                  <a:lnTo>
                    <a:pt x="284" y="284"/>
                  </a:lnTo>
                  <a:lnTo>
                    <a:pt x="375" y="330"/>
                  </a:lnTo>
                  <a:lnTo>
                    <a:pt x="454" y="398"/>
                  </a:lnTo>
                  <a:lnTo>
                    <a:pt x="522" y="466"/>
                  </a:lnTo>
                  <a:lnTo>
                    <a:pt x="601" y="534"/>
                  </a:lnTo>
                  <a:lnTo>
                    <a:pt x="658" y="613"/>
                  </a:lnTo>
                  <a:lnTo>
                    <a:pt x="783" y="783"/>
                  </a:lnTo>
                  <a:lnTo>
                    <a:pt x="885" y="976"/>
                  </a:lnTo>
                  <a:lnTo>
                    <a:pt x="964" y="1169"/>
                  </a:lnTo>
                  <a:lnTo>
                    <a:pt x="1032" y="1361"/>
                  </a:lnTo>
                  <a:lnTo>
                    <a:pt x="1123" y="1679"/>
                  </a:lnTo>
                  <a:lnTo>
                    <a:pt x="1191" y="1826"/>
                  </a:lnTo>
                  <a:lnTo>
                    <a:pt x="1225" y="1905"/>
                  </a:lnTo>
                  <a:lnTo>
                    <a:pt x="1270" y="1973"/>
                  </a:lnTo>
                  <a:lnTo>
                    <a:pt x="1327" y="2041"/>
                  </a:lnTo>
                  <a:lnTo>
                    <a:pt x="1384" y="2109"/>
                  </a:lnTo>
                  <a:lnTo>
                    <a:pt x="1463" y="2177"/>
                  </a:lnTo>
                  <a:lnTo>
                    <a:pt x="1531" y="2234"/>
                  </a:lnTo>
                  <a:lnTo>
                    <a:pt x="1622" y="2280"/>
                  </a:lnTo>
                  <a:lnTo>
                    <a:pt x="1701" y="2314"/>
                  </a:lnTo>
                  <a:lnTo>
                    <a:pt x="1792" y="2348"/>
                  </a:lnTo>
                  <a:lnTo>
                    <a:pt x="1882" y="2370"/>
                  </a:lnTo>
                  <a:lnTo>
                    <a:pt x="2052" y="2404"/>
                  </a:lnTo>
                  <a:lnTo>
                    <a:pt x="2222" y="2404"/>
                  </a:lnTo>
                  <a:lnTo>
                    <a:pt x="2392" y="2382"/>
                  </a:lnTo>
                  <a:lnTo>
                    <a:pt x="2551" y="2336"/>
                  </a:lnTo>
                  <a:lnTo>
                    <a:pt x="2710" y="2268"/>
                  </a:lnTo>
                  <a:lnTo>
                    <a:pt x="2857" y="2189"/>
                  </a:lnTo>
                  <a:lnTo>
                    <a:pt x="2993" y="2075"/>
                  </a:lnTo>
                  <a:lnTo>
                    <a:pt x="3118" y="1962"/>
                  </a:lnTo>
                  <a:lnTo>
                    <a:pt x="3220" y="1826"/>
                  </a:lnTo>
                  <a:lnTo>
                    <a:pt x="3299" y="1679"/>
                  </a:lnTo>
                  <a:lnTo>
                    <a:pt x="3367" y="1520"/>
                  </a:lnTo>
                  <a:lnTo>
                    <a:pt x="3401" y="1350"/>
                  </a:lnTo>
                  <a:lnTo>
                    <a:pt x="3435" y="1180"/>
                  </a:lnTo>
                  <a:lnTo>
                    <a:pt x="3435" y="1010"/>
                  </a:lnTo>
                  <a:lnTo>
                    <a:pt x="3413" y="840"/>
                  </a:lnTo>
                  <a:lnTo>
                    <a:pt x="3379" y="681"/>
                  </a:lnTo>
                  <a:lnTo>
                    <a:pt x="3345" y="590"/>
                  </a:lnTo>
                  <a:lnTo>
                    <a:pt x="3299" y="500"/>
                  </a:lnTo>
                  <a:lnTo>
                    <a:pt x="3254" y="420"/>
                  </a:lnTo>
                  <a:lnTo>
                    <a:pt x="3197" y="341"/>
                  </a:lnTo>
                  <a:lnTo>
                    <a:pt x="3141" y="273"/>
                  </a:lnTo>
                  <a:lnTo>
                    <a:pt x="3073" y="228"/>
                  </a:lnTo>
                  <a:lnTo>
                    <a:pt x="3005" y="171"/>
                  </a:lnTo>
                  <a:lnTo>
                    <a:pt x="2937" y="137"/>
                  </a:lnTo>
                  <a:lnTo>
                    <a:pt x="2869" y="103"/>
                  </a:lnTo>
                  <a:lnTo>
                    <a:pt x="2789" y="69"/>
                  </a:lnTo>
                  <a:lnTo>
                    <a:pt x="2619" y="35"/>
                  </a:lnTo>
                  <a:lnTo>
                    <a:pt x="2449" y="12"/>
                  </a:lnTo>
                  <a:lnTo>
                    <a:pt x="227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40"/>
            <p:cNvSpPr/>
            <p:nvPr/>
          </p:nvSpPr>
          <p:spPr>
            <a:xfrm>
              <a:off x="5556450" y="-672275"/>
              <a:ext cx="85900" cy="60125"/>
            </a:xfrm>
            <a:custGeom>
              <a:rect b="b" l="l" r="r" t="t"/>
              <a:pathLst>
                <a:path extrusionOk="0" h="2405" w="3436">
                  <a:moveTo>
                    <a:pt x="2279" y="1"/>
                  </a:moveTo>
                  <a:lnTo>
                    <a:pt x="2098" y="12"/>
                  </a:lnTo>
                  <a:lnTo>
                    <a:pt x="1928" y="35"/>
                  </a:lnTo>
                  <a:lnTo>
                    <a:pt x="1" y="171"/>
                  </a:lnTo>
                  <a:lnTo>
                    <a:pt x="103" y="194"/>
                  </a:lnTo>
                  <a:lnTo>
                    <a:pt x="193" y="239"/>
                  </a:lnTo>
                  <a:lnTo>
                    <a:pt x="284" y="284"/>
                  </a:lnTo>
                  <a:lnTo>
                    <a:pt x="375" y="330"/>
                  </a:lnTo>
                  <a:lnTo>
                    <a:pt x="454" y="398"/>
                  </a:lnTo>
                  <a:lnTo>
                    <a:pt x="522" y="466"/>
                  </a:lnTo>
                  <a:lnTo>
                    <a:pt x="601" y="534"/>
                  </a:lnTo>
                  <a:lnTo>
                    <a:pt x="658" y="613"/>
                  </a:lnTo>
                  <a:lnTo>
                    <a:pt x="783" y="783"/>
                  </a:lnTo>
                  <a:lnTo>
                    <a:pt x="885" y="976"/>
                  </a:lnTo>
                  <a:lnTo>
                    <a:pt x="964" y="1169"/>
                  </a:lnTo>
                  <a:lnTo>
                    <a:pt x="1032" y="1361"/>
                  </a:lnTo>
                  <a:lnTo>
                    <a:pt x="1123" y="1679"/>
                  </a:lnTo>
                  <a:lnTo>
                    <a:pt x="1191" y="1826"/>
                  </a:lnTo>
                  <a:lnTo>
                    <a:pt x="1225" y="1905"/>
                  </a:lnTo>
                  <a:lnTo>
                    <a:pt x="1270" y="1973"/>
                  </a:lnTo>
                  <a:lnTo>
                    <a:pt x="1327" y="2041"/>
                  </a:lnTo>
                  <a:lnTo>
                    <a:pt x="1384" y="2109"/>
                  </a:lnTo>
                  <a:lnTo>
                    <a:pt x="1463" y="2177"/>
                  </a:lnTo>
                  <a:lnTo>
                    <a:pt x="1531" y="2234"/>
                  </a:lnTo>
                  <a:lnTo>
                    <a:pt x="1622" y="2280"/>
                  </a:lnTo>
                  <a:lnTo>
                    <a:pt x="1701" y="2314"/>
                  </a:lnTo>
                  <a:lnTo>
                    <a:pt x="1792" y="2348"/>
                  </a:lnTo>
                  <a:lnTo>
                    <a:pt x="1882" y="2370"/>
                  </a:lnTo>
                  <a:lnTo>
                    <a:pt x="2052" y="2404"/>
                  </a:lnTo>
                  <a:lnTo>
                    <a:pt x="2222" y="2404"/>
                  </a:lnTo>
                  <a:lnTo>
                    <a:pt x="2392" y="2382"/>
                  </a:lnTo>
                  <a:lnTo>
                    <a:pt x="2551" y="2336"/>
                  </a:lnTo>
                  <a:lnTo>
                    <a:pt x="2710" y="2268"/>
                  </a:lnTo>
                  <a:lnTo>
                    <a:pt x="2857" y="2189"/>
                  </a:lnTo>
                  <a:lnTo>
                    <a:pt x="2993" y="2075"/>
                  </a:lnTo>
                  <a:lnTo>
                    <a:pt x="3118" y="1962"/>
                  </a:lnTo>
                  <a:lnTo>
                    <a:pt x="3220" y="1826"/>
                  </a:lnTo>
                  <a:lnTo>
                    <a:pt x="3299" y="1679"/>
                  </a:lnTo>
                  <a:lnTo>
                    <a:pt x="3367" y="1520"/>
                  </a:lnTo>
                  <a:lnTo>
                    <a:pt x="3401" y="1350"/>
                  </a:lnTo>
                  <a:lnTo>
                    <a:pt x="3435" y="1180"/>
                  </a:lnTo>
                  <a:lnTo>
                    <a:pt x="3435" y="1010"/>
                  </a:lnTo>
                  <a:lnTo>
                    <a:pt x="3413" y="840"/>
                  </a:lnTo>
                  <a:lnTo>
                    <a:pt x="3379" y="681"/>
                  </a:lnTo>
                  <a:lnTo>
                    <a:pt x="3345" y="590"/>
                  </a:lnTo>
                  <a:lnTo>
                    <a:pt x="3299" y="500"/>
                  </a:lnTo>
                  <a:lnTo>
                    <a:pt x="3254" y="420"/>
                  </a:lnTo>
                  <a:lnTo>
                    <a:pt x="3197" y="341"/>
                  </a:lnTo>
                  <a:lnTo>
                    <a:pt x="3141" y="273"/>
                  </a:lnTo>
                  <a:lnTo>
                    <a:pt x="3073" y="228"/>
                  </a:lnTo>
                  <a:lnTo>
                    <a:pt x="3005" y="171"/>
                  </a:lnTo>
                  <a:lnTo>
                    <a:pt x="2937" y="137"/>
                  </a:lnTo>
                  <a:lnTo>
                    <a:pt x="2869" y="103"/>
                  </a:lnTo>
                  <a:lnTo>
                    <a:pt x="2789" y="69"/>
                  </a:lnTo>
                  <a:lnTo>
                    <a:pt x="2619" y="35"/>
                  </a:lnTo>
                  <a:lnTo>
                    <a:pt x="2449" y="12"/>
                  </a:lnTo>
                  <a:lnTo>
                    <a:pt x="2279" y="1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40"/>
            <p:cNvSpPr/>
            <p:nvPr/>
          </p:nvSpPr>
          <p:spPr>
            <a:xfrm>
              <a:off x="5556450" y="-672275"/>
              <a:ext cx="85900" cy="60125"/>
            </a:xfrm>
            <a:custGeom>
              <a:rect b="b" l="l" r="r" t="t"/>
              <a:pathLst>
                <a:path extrusionOk="0" fill="none" h="2405" w="3436">
                  <a:moveTo>
                    <a:pt x="1928" y="35"/>
                  </a:moveTo>
                  <a:lnTo>
                    <a:pt x="1928" y="35"/>
                  </a:lnTo>
                  <a:lnTo>
                    <a:pt x="2098" y="12"/>
                  </a:lnTo>
                  <a:lnTo>
                    <a:pt x="2279" y="1"/>
                  </a:lnTo>
                  <a:lnTo>
                    <a:pt x="2449" y="12"/>
                  </a:lnTo>
                  <a:lnTo>
                    <a:pt x="2619" y="35"/>
                  </a:lnTo>
                  <a:lnTo>
                    <a:pt x="2789" y="69"/>
                  </a:lnTo>
                  <a:lnTo>
                    <a:pt x="2869" y="103"/>
                  </a:lnTo>
                  <a:lnTo>
                    <a:pt x="2937" y="137"/>
                  </a:lnTo>
                  <a:lnTo>
                    <a:pt x="3005" y="171"/>
                  </a:lnTo>
                  <a:lnTo>
                    <a:pt x="3073" y="228"/>
                  </a:lnTo>
                  <a:lnTo>
                    <a:pt x="3141" y="273"/>
                  </a:lnTo>
                  <a:lnTo>
                    <a:pt x="3197" y="341"/>
                  </a:lnTo>
                  <a:lnTo>
                    <a:pt x="3197" y="341"/>
                  </a:lnTo>
                  <a:lnTo>
                    <a:pt x="3254" y="420"/>
                  </a:lnTo>
                  <a:lnTo>
                    <a:pt x="3299" y="500"/>
                  </a:lnTo>
                  <a:lnTo>
                    <a:pt x="3345" y="590"/>
                  </a:lnTo>
                  <a:lnTo>
                    <a:pt x="3379" y="681"/>
                  </a:lnTo>
                  <a:lnTo>
                    <a:pt x="3379" y="681"/>
                  </a:lnTo>
                  <a:lnTo>
                    <a:pt x="3413" y="840"/>
                  </a:lnTo>
                  <a:lnTo>
                    <a:pt x="3435" y="1010"/>
                  </a:lnTo>
                  <a:lnTo>
                    <a:pt x="3435" y="1180"/>
                  </a:lnTo>
                  <a:lnTo>
                    <a:pt x="3401" y="1350"/>
                  </a:lnTo>
                  <a:lnTo>
                    <a:pt x="3367" y="1520"/>
                  </a:lnTo>
                  <a:lnTo>
                    <a:pt x="3299" y="1679"/>
                  </a:lnTo>
                  <a:lnTo>
                    <a:pt x="3220" y="1826"/>
                  </a:lnTo>
                  <a:lnTo>
                    <a:pt x="3118" y="1962"/>
                  </a:lnTo>
                  <a:lnTo>
                    <a:pt x="3118" y="1962"/>
                  </a:lnTo>
                  <a:lnTo>
                    <a:pt x="2993" y="2075"/>
                  </a:lnTo>
                  <a:lnTo>
                    <a:pt x="2857" y="2189"/>
                  </a:lnTo>
                  <a:lnTo>
                    <a:pt x="2710" y="2268"/>
                  </a:lnTo>
                  <a:lnTo>
                    <a:pt x="2551" y="2336"/>
                  </a:lnTo>
                  <a:lnTo>
                    <a:pt x="2392" y="2382"/>
                  </a:lnTo>
                  <a:lnTo>
                    <a:pt x="2222" y="2404"/>
                  </a:lnTo>
                  <a:lnTo>
                    <a:pt x="2052" y="2404"/>
                  </a:lnTo>
                  <a:lnTo>
                    <a:pt x="1882" y="2370"/>
                  </a:lnTo>
                  <a:lnTo>
                    <a:pt x="1882" y="2370"/>
                  </a:lnTo>
                  <a:lnTo>
                    <a:pt x="1792" y="2348"/>
                  </a:lnTo>
                  <a:lnTo>
                    <a:pt x="1701" y="2314"/>
                  </a:lnTo>
                  <a:lnTo>
                    <a:pt x="1622" y="2280"/>
                  </a:lnTo>
                  <a:lnTo>
                    <a:pt x="1531" y="2234"/>
                  </a:lnTo>
                  <a:lnTo>
                    <a:pt x="1463" y="2177"/>
                  </a:lnTo>
                  <a:lnTo>
                    <a:pt x="1384" y="2109"/>
                  </a:lnTo>
                  <a:lnTo>
                    <a:pt x="1327" y="2041"/>
                  </a:lnTo>
                  <a:lnTo>
                    <a:pt x="1270" y="1973"/>
                  </a:lnTo>
                  <a:lnTo>
                    <a:pt x="1270" y="1973"/>
                  </a:lnTo>
                  <a:lnTo>
                    <a:pt x="1225" y="1905"/>
                  </a:lnTo>
                  <a:lnTo>
                    <a:pt x="1191" y="1826"/>
                  </a:lnTo>
                  <a:lnTo>
                    <a:pt x="1123" y="1679"/>
                  </a:lnTo>
                  <a:lnTo>
                    <a:pt x="1032" y="1361"/>
                  </a:lnTo>
                  <a:lnTo>
                    <a:pt x="1032" y="1361"/>
                  </a:lnTo>
                  <a:lnTo>
                    <a:pt x="964" y="1169"/>
                  </a:lnTo>
                  <a:lnTo>
                    <a:pt x="885" y="976"/>
                  </a:lnTo>
                  <a:lnTo>
                    <a:pt x="783" y="783"/>
                  </a:lnTo>
                  <a:lnTo>
                    <a:pt x="658" y="613"/>
                  </a:lnTo>
                  <a:lnTo>
                    <a:pt x="601" y="534"/>
                  </a:lnTo>
                  <a:lnTo>
                    <a:pt x="522" y="466"/>
                  </a:lnTo>
                  <a:lnTo>
                    <a:pt x="454" y="398"/>
                  </a:lnTo>
                  <a:lnTo>
                    <a:pt x="375" y="330"/>
                  </a:lnTo>
                  <a:lnTo>
                    <a:pt x="284" y="284"/>
                  </a:lnTo>
                  <a:lnTo>
                    <a:pt x="193" y="239"/>
                  </a:lnTo>
                  <a:lnTo>
                    <a:pt x="103" y="194"/>
                  </a:lnTo>
                  <a:lnTo>
                    <a:pt x="1" y="17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40"/>
            <p:cNvSpPr/>
            <p:nvPr/>
          </p:nvSpPr>
          <p:spPr>
            <a:xfrm>
              <a:off x="5217225" y="-754450"/>
              <a:ext cx="99200" cy="68050"/>
            </a:xfrm>
            <a:custGeom>
              <a:rect b="b" l="l" r="r" t="t"/>
              <a:pathLst>
                <a:path extrusionOk="0" h="2722" w="3968">
                  <a:moveTo>
                    <a:pt x="1701" y="0"/>
                  </a:moveTo>
                  <a:lnTo>
                    <a:pt x="1440" y="23"/>
                  </a:lnTo>
                  <a:lnTo>
                    <a:pt x="1304" y="34"/>
                  </a:lnTo>
                  <a:lnTo>
                    <a:pt x="1179" y="57"/>
                  </a:lnTo>
                  <a:lnTo>
                    <a:pt x="1054" y="102"/>
                  </a:lnTo>
                  <a:lnTo>
                    <a:pt x="930" y="148"/>
                  </a:lnTo>
                  <a:lnTo>
                    <a:pt x="805" y="193"/>
                  </a:lnTo>
                  <a:lnTo>
                    <a:pt x="692" y="261"/>
                  </a:lnTo>
                  <a:lnTo>
                    <a:pt x="578" y="341"/>
                  </a:lnTo>
                  <a:lnTo>
                    <a:pt x="488" y="420"/>
                  </a:lnTo>
                  <a:lnTo>
                    <a:pt x="397" y="511"/>
                  </a:lnTo>
                  <a:lnTo>
                    <a:pt x="329" y="613"/>
                  </a:lnTo>
                  <a:lnTo>
                    <a:pt x="261" y="715"/>
                  </a:lnTo>
                  <a:lnTo>
                    <a:pt x="204" y="828"/>
                  </a:lnTo>
                  <a:lnTo>
                    <a:pt x="147" y="941"/>
                  </a:lnTo>
                  <a:lnTo>
                    <a:pt x="113" y="1066"/>
                  </a:lnTo>
                  <a:lnTo>
                    <a:pt x="45" y="1304"/>
                  </a:lnTo>
                  <a:lnTo>
                    <a:pt x="23" y="1417"/>
                  </a:lnTo>
                  <a:lnTo>
                    <a:pt x="0" y="1531"/>
                  </a:lnTo>
                  <a:lnTo>
                    <a:pt x="0" y="1644"/>
                  </a:lnTo>
                  <a:lnTo>
                    <a:pt x="0" y="1769"/>
                  </a:lnTo>
                  <a:lnTo>
                    <a:pt x="11" y="1882"/>
                  </a:lnTo>
                  <a:lnTo>
                    <a:pt x="34" y="1984"/>
                  </a:lnTo>
                  <a:lnTo>
                    <a:pt x="79" y="2086"/>
                  </a:lnTo>
                  <a:lnTo>
                    <a:pt x="125" y="2188"/>
                  </a:lnTo>
                  <a:lnTo>
                    <a:pt x="204" y="2279"/>
                  </a:lnTo>
                  <a:lnTo>
                    <a:pt x="284" y="2358"/>
                  </a:lnTo>
                  <a:lnTo>
                    <a:pt x="374" y="2426"/>
                  </a:lnTo>
                  <a:lnTo>
                    <a:pt x="465" y="2494"/>
                  </a:lnTo>
                  <a:lnTo>
                    <a:pt x="601" y="2574"/>
                  </a:lnTo>
                  <a:lnTo>
                    <a:pt x="726" y="2630"/>
                  </a:lnTo>
                  <a:lnTo>
                    <a:pt x="862" y="2676"/>
                  </a:lnTo>
                  <a:lnTo>
                    <a:pt x="1009" y="2710"/>
                  </a:lnTo>
                  <a:lnTo>
                    <a:pt x="1145" y="2721"/>
                  </a:lnTo>
                  <a:lnTo>
                    <a:pt x="1281" y="2721"/>
                  </a:lnTo>
                  <a:lnTo>
                    <a:pt x="1349" y="2698"/>
                  </a:lnTo>
                  <a:lnTo>
                    <a:pt x="1417" y="2676"/>
                  </a:lnTo>
                  <a:lnTo>
                    <a:pt x="1485" y="2653"/>
                  </a:lnTo>
                  <a:lnTo>
                    <a:pt x="1542" y="2619"/>
                  </a:lnTo>
                  <a:lnTo>
                    <a:pt x="1621" y="2562"/>
                  </a:lnTo>
                  <a:lnTo>
                    <a:pt x="1678" y="2494"/>
                  </a:lnTo>
                  <a:lnTo>
                    <a:pt x="1746" y="2415"/>
                  </a:lnTo>
                  <a:lnTo>
                    <a:pt x="1791" y="2336"/>
                  </a:lnTo>
                  <a:lnTo>
                    <a:pt x="1882" y="2166"/>
                  </a:lnTo>
                  <a:lnTo>
                    <a:pt x="1961" y="1984"/>
                  </a:lnTo>
                  <a:lnTo>
                    <a:pt x="2041" y="1848"/>
                  </a:lnTo>
                  <a:lnTo>
                    <a:pt x="2120" y="1712"/>
                  </a:lnTo>
                  <a:lnTo>
                    <a:pt x="2211" y="1576"/>
                  </a:lnTo>
                  <a:lnTo>
                    <a:pt x="2301" y="1451"/>
                  </a:lnTo>
                  <a:lnTo>
                    <a:pt x="2403" y="1327"/>
                  </a:lnTo>
                  <a:lnTo>
                    <a:pt x="2517" y="1225"/>
                  </a:lnTo>
                  <a:lnTo>
                    <a:pt x="2630" y="1123"/>
                  </a:lnTo>
                  <a:lnTo>
                    <a:pt x="2766" y="1032"/>
                  </a:lnTo>
                  <a:lnTo>
                    <a:pt x="2902" y="953"/>
                  </a:lnTo>
                  <a:lnTo>
                    <a:pt x="3050" y="885"/>
                  </a:lnTo>
                  <a:lnTo>
                    <a:pt x="3197" y="839"/>
                  </a:lnTo>
                  <a:lnTo>
                    <a:pt x="3356" y="805"/>
                  </a:lnTo>
                  <a:lnTo>
                    <a:pt x="3503" y="794"/>
                  </a:lnTo>
                  <a:lnTo>
                    <a:pt x="3662" y="805"/>
                  </a:lnTo>
                  <a:lnTo>
                    <a:pt x="3820" y="828"/>
                  </a:lnTo>
                  <a:lnTo>
                    <a:pt x="3968" y="873"/>
                  </a:lnTo>
                  <a:lnTo>
                    <a:pt x="2494" y="68"/>
                  </a:lnTo>
                  <a:lnTo>
                    <a:pt x="2233" y="34"/>
                  </a:lnTo>
                  <a:lnTo>
                    <a:pt x="1973" y="12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40"/>
            <p:cNvSpPr/>
            <p:nvPr/>
          </p:nvSpPr>
          <p:spPr>
            <a:xfrm>
              <a:off x="5217225" y="-754450"/>
              <a:ext cx="99200" cy="68050"/>
            </a:xfrm>
            <a:custGeom>
              <a:rect b="b" l="l" r="r" t="t"/>
              <a:pathLst>
                <a:path extrusionOk="0" fill="none" h="2722" w="3968">
                  <a:moveTo>
                    <a:pt x="3968" y="873"/>
                  </a:moveTo>
                  <a:lnTo>
                    <a:pt x="3968" y="873"/>
                  </a:lnTo>
                  <a:lnTo>
                    <a:pt x="3820" y="828"/>
                  </a:lnTo>
                  <a:lnTo>
                    <a:pt x="3662" y="805"/>
                  </a:lnTo>
                  <a:lnTo>
                    <a:pt x="3503" y="794"/>
                  </a:lnTo>
                  <a:lnTo>
                    <a:pt x="3356" y="805"/>
                  </a:lnTo>
                  <a:lnTo>
                    <a:pt x="3197" y="839"/>
                  </a:lnTo>
                  <a:lnTo>
                    <a:pt x="3050" y="885"/>
                  </a:lnTo>
                  <a:lnTo>
                    <a:pt x="2902" y="953"/>
                  </a:lnTo>
                  <a:lnTo>
                    <a:pt x="2766" y="1032"/>
                  </a:lnTo>
                  <a:lnTo>
                    <a:pt x="2766" y="1032"/>
                  </a:lnTo>
                  <a:lnTo>
                    <a:pt x="2630" y="1123"/>
                  </a:lnTo>
                  <a:lnTo>
                    <a:pt x="2517" y="1225"/>
                  </a:lnTo>
                  <a:lnTo>
                    <a:pt x="2403" y="1327"/>
                  </a:lnTo>
                  <a:lnTo>
                    <a:pt x="2301" y="1451"/>
                  </a:lnTo>
                  <a:lnTo>
                    <a:pt x="2211" y="1576"/>
                  </a:lnTo>
                  <a:lnTo>
                    <a:pt x="2120" y="1712"/>
                  </a:lnTo>
                  <a:lnTo>
                    <a:pt x="2041" y="1848"/>
                  </a:lnTo>
                  <a:lnTo>
                    <a:pt x="1961" y="1984"/>
                  </a:lnTo>
                  <a:lnTo>
                    <a:pt x="1961" y="1984"/>
                  </a:lnTo>
                  <a:lnTo>
                    <a:pt x="1882" y="2166"/>
                  </a:lnTo>
                  <a:lnTo>
                    <a:pt x="1791" y="2336"/>
                  </a:lnTo>
                  <a:lnTo>
                    <a:pt x="1746" y="2415"/>
                  </a:lnTo>
                  <a:lnTo>
                    <a:pt x="1678" y="2494"/>
                  </a:lnTo>
                  <a:lnTo>
                    <a:pt x="1621" y="2562"/>
                  </a:lnTo>
                  <a:lnTo>
                    <a:pt x="1542" y="2619"/>
                  </a:lnTo>
                  <a:lnTo>
                    <a:pt x="1542" y="2619"/>
                  </a:lnTo>
                  <a:lnTo>
                    <a:pt x="1485" y="2653"/>
                  </a:lnTo>
                  <a:lnTo>
                    <a:pt x="1417" y="2676"/>
                  </a:lnTo>
                  <a:lnTo>
                    <a:pt x="1349" y="2698"/>
                  </a:lnTo>
                  <a:lnTo>
                    <a:pt x="1281" y="2721"/>
                  </a:lnTo>
                  <a:lnTo>
                    <a:pt x="1145" y="2721"/>
                  </a:lnTo>
                  <a:lnTo>
                    <a:pt x="1009" y="2710"/>
                  </a:lnTo>
                  <a:lnTo>
                    <a:pt x="862" y="2676"/>
                  </a:lnTo>
                  <a:lnTo>
                    <a:pt x="726" y="2630"/>
                  </a:lnTo>
                  <a:lnTo>
                    <a:pt x="601" y="2574"/>
                  </a:lnTo>
                  <a:lnTo>
                    <a:pt x="465" y="2494"/>
                  </a:lnTo>
                  <a:lnTo>
                    <a:pt x="465" y="2494"/>
                  </a:lnTo>
                  <a:lnTo>
                    <a:pt x="374" y="2426"/>
                  </a:lnTo>
                  <a:lnTo>
                    <a:pt x="284" y="2358"/>
                  </a:lnTo>
                  <a:lnTo>
                    <a:pt x="204" y="2279"/>
                  </a:lnTo>
                  <a:lnTo>
                    <a:pt x="125" y="2188"/>
                  </a:lnTo>
                  <a:lnTo>
                    <a:pt x="125" y="2188"/>
                  </a:lnTo>
                  <a:lnTo>
                    <a:pt x="79" y="2086"/>
                  </a:lnTo>
                  <a:lnTo>
                    <a:pt x="34" y="1984"/>
                  </a:lnTo>
                  <a:lnTo>
                    <a:pt x="11" y="1882"/>
                  </a:lnTo>
                  <a:lnTo>
                    <a:pt x="0" y="1769"/>
                  </a:lnTo>
                  <a:lnTo>
                    <a:pt x="0" y="1644"/>
                  </a:lnTo>
                  <a:lnTo>
                    <a:pt x="0" y="1531"/>
                  </a:lnTo>
                  <a:lnTo>
                    <a:pt x="23" y="1417"/>
                  </a:lnTo>
                  <a:lnTo>
                    <a:pt x="45" y="1304"/>
                  </a:lnTo>
                  <a:lnTo>
                    <a:pt x="45" y="1304"/>
                  </a:lnTo>
                  <a:lnTo>
                    <a:pt x="113" y="1066"/>
                  </a:lnTo>
                  <a:lnTo>
                    <a:pt x="147" y="941"/>
                  </a:lnTo>
                  <a:lnTo>
                    <a:pt x="204" y="828"/>
                  </a:lnTo>
                  <a:lnTo>
                    <a:pt x="261" y="715"/>
                  </a:lnTo>
                  <a:lnTo>
                    <a:pt x="329" y="613"/>
                  </a:lnTo>
                  <a:lnTo>
                    <a:pt x="397" y="511"/>
                  </a:lnTo>
                  <a:lnTo>
                    <a:pt x="488" y="420"/>
                  </a:lnTo>
                  <a:lnTo>
                    <a:pt x="488" y="420"/>
                  </a:lnTo>
                  <a:lnTo>
                    <a:pt x="578" y="341"/>
                  </a:lnTo>
                  <a:lnTo>
                    <a:pt x="692" y="261"/>
                  </a:lnTo>
                  <a:lnTo>
                    <a:pt x="805" y="193"/>
                  </a:lnTo>
                  <a:lnTo>
                    <a:pt x="930" y="148"/>
                  </a:lnTo>
                  <a:lnTo>
                    <a:pt x="1054" y="102"/>
                  </a:lnTo>
                  <a:lnTo>
                    <a:pt x="1179" y="57"/>
                  </a:lnTo>
                  <a:lnTo>
                    <a:pt x="1304" y="34"/>
                  </a:lnTo>
                  <a:lnTo>
                    <a:pt x="1440" y="23"/>
                  </a:lnTo>
                  <a:lnTo>
                    <a:pt x="1440" y="23"/>
                  </a:lnTo>
                  <a:lnTo>
                    <a:pt x="1701" y="0"/>
                  </a:lnTo>
                  <a:lnTo>
                    <a:pt x="1973" y="12"/>
                  </a:lnTo>
                  <a:lnTo>
                    <a:pt x="2233" y="34"/>
                  </a:lnTo>
                  <a:lnTo>
                    <a:pt x="2494" y="6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40"/>
            <p:cNvSpPr/>
            <p:nvPr/>
          </p:nvSpPr>
          <p:spPr>
            <a:xfrm>
              <a:off x="5216375" y="-676800"/>
              <a:ext cx="174025" cy="123300"/>
            </a:xfrm>
            <a:custGeom>
              <a:rect b="b" l="l" r="r" t="t"/>
              <a:pathLst>
                <a:path extrusionOk="0" h="4932" w="6961">
                  <a:moveTo>
                    <a:pt x="2290" y="1"/>
                  </a:moveTo>
                  <a:lnTo>
                    <a:pt x="2097" y="12"/>
                  </a:lnTo>
                  <a:lnTo>
                    <a:pt x="1905" y="35"/>
                  </a:lnTo>
                  <a:lnTo>
                    <a:pt x="1723" y="80"/>
                  </a:lnTo>
                  <a:lnTo>
                    <a:pt x="1542" y="125"/>
                  </a:lnTo>
                  <a:lnTo>
                    <a:pt x="1360" y="193"/>
                  </a:lnTo>
                  <a:lnTo>
                    <a:pt x="1179" y="273"/>
                  </a:lnTo>
                  <a:lnTo>
                    <a:pt x="1009" y="363"/>
                  </a:lnTo>
                  <a:lnTo>
                    <a:pt x="839" y="465"/>
                  </a:lnTo>
                  <a:lnTo>
                    <a:pt x="669" y="590"/>
                  </a:lnTo>
                  <a:lnTo>
                    <a:pt x="510" y="726"/>
                  </a:lnTo>
                  <a:lnTo>
                    <a:pt x="408" y="828"/>
                  </a:lnTo>
                  <a:lnTo>
                    <a:pt x="318" y="930"/>
                  </a:lnTo>
                  <a:lnTo>
                    <a:pt x="238" y="1043"/>
                  </a:lnTo>
                  <a:lnTo>
                    <a:pt x="170" y="1168"/>
                  </a:lnTo>
                  <a:lnTo>
                    <a:pt x="113" y="1293"/>
                  </a:lnTo>
                  <a:lnTo>
                    <a:pt x="68" y="1418"/>
                  </a:lnTo>
                  <a:lnTo>
                    <a:pt x="34" y="1542"/>
                  </a:lnTo>
                  <a:lnTo>
                    <a:pt x="11" y="1678"/>
                  </a:lnTo>
                  <a:lnTo>
                    <a:pt x="0" y="1814"/>
                  </a:lnTo>
                  <a:lnTo>
                    <a:pt x="11" y="1950"/>
                  </a:lnTo>
                  <a:lnTo>
                    <a:pt x="23" y="2075"/>
                  </a:lnTo>
                  <a:lnTo>
                    <a:pt x="57" y="2211"/>
                  </a:lnTo>
                  <a:lnTo>
                    <a:pt x="102" y="2336"/>
                  </a:lnTo>
                  <a:lnTo>
                    <a:pt x="159" y="2461"/>
                  </a:lnTo>
                  <a:lnTo>
                    <a:pt x="227" y="2574"/>
                  </a:lnTo>
                  <a:lnTo>
                    <a:pt x="318" y="2687"/>
                  </a:lnTo>
                  <a:lnTo>
                    <a:pt x="420" y="2801"/>
                  </a:lnTo>
                  <a:lnTo>
                    <a:pt x="533" y="2891"/>
                  </a:lnTo>
                  <a:lnTo>
                    <a:pt x="646" y="2982"/>
                  </a:lnTo>
                  <a:lnTo>
                    <a:pt x="771" y="3061"/>
                  </a:lnTo>
                  <a:lnTo>
                    <a:pt x="907" y="3141"/>
                  </a:lnTo>
                  <a:lnTo>
                    <a:pt x="1032" y="3209"/>
                  </a:lnTo>
                  <a:lnTo>
                    <a:pt x="1168" y="3265"/>
                  </a:lnTo>
                  <a:lnTo>
                    <a:pt x="1315" y="3311"/>
                  </a:lnTo>
                  <a:lnTo>
                    <a:pt x="1598" y="3401"/>
                  </a:lnTo>
                  <a:lnTo>
                    <a:pt x="1893" y="3481"/>
                  </a:lnTo>
                  <a:lnTo>
                    <a:pt x="2471" y="3605"/>
                  </a:lnTo>
                  <a:lnTo>
                    <a:pt x="3707" y="3866"/>
                  </a:lnTo>
                  <a:lnTo>
                    <a:pt x="4024" y="3934"/>
                  </a:lnTo>
                  <a:lnTo>
                    <a:pt x="4331" y="4014"/>
                  </a:lnTo>
                  <a:lnTo>
                    <a:pt x="4637" y="4093"/>
                  </a:lnTo>
                  <a:lnTo>
                    <a:pt x="4931" y="4195"/>
                  </a:lnTo>
                  <a:lnTo>
                    <a:pt x="5181" y="4274"/>
                  </a:lnTo>
                  <a:lnTo>
                    <a:pt x="5430" y="4342"/>
                  </a:lnTo>
                  <a:lnTo>
                    <a:pt x="5929" y="4478"/>
                  </a:lnTo>
                  <a:lnTo>
                    <a:pt x="6190" y="4558"/>
                  </a:lnTo>
                  <a:lnTo>
                    <a:pt x="6439" y="4660"/>
                  </a:lnTo>
                  <a:lnTo>
                    <a:pt x="6688" y="4784"/>
                  </a:lnTo>
                  <a:lnTo>
                    <a:pt x="6949" y="4932"/>
                  </a:lnTo>
                  <a:lnTo>
                    <a:pt x="6961" y="4750"/>
                  </a:lnTo>
                  <a:lnTo>
                    <a:pt x="6961" y="4558"/>
                  </a:lnTo>
                  <a:lnTo>
                    <a:pt x="6949" y="4354"/>
                  </a:lnTo>
                  <a:lnTo>
                    <a:pt x="6927" y="4161"/>
                  </a:lnTo>
                  <a:lnTo>
                    <a:pt x="6904" y="3946"/>
                  </a:lnTo>
                  <a:lnTo>
                    <a:pt x="6858" y="3742"/>
                  </a:lnTo>
                  <a:lnTo>
                    <a:pt x="6813" y="3537"/>
                  </a:lnTo>
                  <a:lnTo>
                    <a:pt x="6745" y="3322"/>
                  </a:lnTo>
                  <a:lnTo>
                    <a:pt x="6677" y="3118"/>
                  </a:lnTo>
                  <a:lnTo>
                    <a:pt x="6609" y="2914"/>
                  </a:lnTo>
                  <a:lnTo>
                    <a:pt x="6518" y="2721"/>
                  </a:lnTo>
                  <a:lnTo>
                    <a:pt x="6428" y="2529"/>
                  </a:lnTo>
                  <a:lnTo>
                    <a:pt x="6337" y="2347"/>
                  </a:lnTo>
                  <a:lnTo>
                    <a:pt x="6235" y="2177"/>
                  </a:lnTo>
                  <a:lnTo>
                    <a:pt x="6122" y="2007"/>
                  </a:lnTo>
                  <a:lnTo>
                    <a:pt x="6008" y="1860"/>
                  </a:lnTo>
                  <a:lnTo>
                    <a:pt x="5895" y="1724"/>
                  </a:lnTo>
                  <a:lnTo>
                    <a:pt x="5770" y="1576"/>
                  </a:lnTo>
                  <a:lnTo>
                    <a:pt x="5634" y="1452"/>
                  </a:lnTo>
                  <a:lnTo>
                    <a:pt x="5498" y="1316"/>
                  </a:lnTo>
                  <a:lnTo>
                    <a:pt x="5351" y="1191"/>
                  </a:lnTo>
                  <a:lnTo>
                    <a:pt x="5203" y="1066"/>
                  </a:lnTo>
                  <a:lnTo>
                    <a:pt x="5045" y="941"/>
                  </a:lnTo>
                  <a:lnTo>
                    <a:pt x="4875" y="828"/>
                  </a:lnTo>
                  <a:lnTo>
                    <a:pt x="4716" y="726"/>
                  </a:lnTo>
                  <a:lnTo>
                    <a:pt x="4535" y="624"/>
                  </a:lnTo>
                  <a:lnTo>
                    <a:pt x="4365" y="522"/>
                  </a:lnTo>
                  <a:lnTo>
                    <a:pt x="4183" y="431"/>
                  </a:lnTo>
                  <a:lnTo>
                    <a:pt x="4002" y="352"/>
                  </a:lnTo>
                  <a:lnTo>
                    <a:pt x="3809" y="273"/>
                  </a:lnTo>
                  <a:lnTo>
                    <a:pt x="3628" y="205"/>
                  </a:lnTo>
                  <a:lnTo>
                    <a:pt x="3435" y="148"/>
                  </a:lnTo>
                  <a:lnTo>
                    <a:pt x="3242" y="103"/>
                  </a:lnTo>
                  <a:lnTo>
                    <a:pt x="3050" y="57"/>
                  </a:lnTo>
                  <a:lnTo>
                    <a:pt x="2857" y="23"/>
                  </a:lnTo>
                  <a:lnTo>
                    <a:pt x="2675" y="12"/>
                  </a:lnTo>
                  <a:lnTo>
                    <a:pt x="248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40"/>
            <p:cNvSpPr/>
            <p:nvPr/>
          </p:nvSpPr>
          <p:spPr>
            <a:xfrm>
              <a:off x="5216375" y="-676800"/>
              <a:ext cx="174025" cy="123300"/>
            </a:xfrm>
            <a:custGeom>
              <a:rect b="b" l="l" r="r" t="t"/>
              <a:pathLst>
                <a:path extrusionOk="0" fill="none" h="4932" w="6961">
                  <a:moveTo>
                    <a:pt x="6949" y="4932"/>
                  </a:moveTo>
                  <a:lnTo>
                    <a:pt x="6949" y="4932"/>
                  </a:lnTo>
                  <a:lnTo>
                    <a:pt x="6688" y="4784"/>
                  </a:lnTo>
                  <a:lnTo>
                    <a:pt x="6439" y="4660"/>
                  </a:lnTo>
                  <a:lnTo>
                    <a:pt x="6190" y="4558"/>
                  </a:lnTo>
                  <a:lnTo>
                    <a:pt x="5929" y="4478"/>
                  </a:lnTo>
                  <a:lnTo>
                    <a:pt x="5430" y="4342"/>
                  </a:lnTo>
                  <a:lnTo>
                    <a:pt x="5181" y="4274"/>
                  </a:lnTo>
                  <a:lnTo>
                    <a:pt x="4931" y="4195"/>
                  </a:lnTo>
                  <a:lnTo>
                    <a:pt x="4931" y="4195"/>
                  </a:lnTo>
                  <a:lnTo>
                    <a:pt x="4637" y="4093"/>
                  </a:lnTo>
                  <a:lnTo>
                    <a:pt x="4331" y="4014"/>
                  </a:lnTo>
                  <a:lnTo>
                    <a:pt x="4024" y="3934"/>
                  </a:lnTo>
                  <a:lnTo>
                    <a:pt x="3707" y="3866"/>
                  </a:lnTo>
                  <a:lnTo>
                    <a:pt x="2471" y="3605"/>
                  </a:lnTo>
                  <a:lnTo>
                    <a:pt x="2471" y="3605"/>
                  </a:lnTo>
                  <a:lnTo>
                    <a:pt x="1893" y="3481"/>
                  </a:lnTo>
                  <a:lnTo>
                    <a:pt x="1598" y="3401"/>
                  </a:lnTo>
                  <a:lnTo>
                    <a:pt x="1315" y="3311"/>
                  </a:lnTo>
                  <a:lnTo>
                    <a:pt x="1168" y="3265"/>
                  </a:lnTo>
                  <a:lnTo>
                    <a:pt x="1032" y="3209"/>
                  </a:lnTo>
                  <a:lnTo>
                    <a:pt x="907" y="3141"/>
                  </a:lnTo>
                  <a:lnTo>
                    <a:pt x="771" y="3061"/>
                  </a:lnTo>
                  <a:lnTo>
                    <a:pt x="646" y="2982"/>
                  </a:lnTo>
                  <a:lnTo>
                    <a:pt x="533" y="2891"/>
                  </a:lnTo>
                  <a:lnTo>
                    <a:pt x="420" y="2801"/>
                  </a:lnTo>
                  <a:lnTo>
                    <a:pt x="318" y="2687"/>
                  </a:lnTo>
                  <a:lnTo>
                    <a:pt x="318" y="2687"/>
                  </a:lnTo>
                  <a:lnTo>
                    <a:pt x="227" y="2574"/>
                  </a:lnTo>
                  <a:lnTo>
                    <a:pt x="159" y="2461"/>
                  </a:lnTo>
                  <a:lnTo>
                    <a:pt x="102" y="2336"/>
                  </a:lnTo>
                  <a:lnTo>
                    <a:pt x="57" y="2211"/>
                  </a:lnTo>
                  <a:lnTo>
                    <a:pt x="23" y="2075"/>
                  </a:lnTo>
                  <a:lnTo>
                    <a:pt x="11" y="1950"/>
                  </a:lnTo>
                  <a:lnTo>
                    <a:pt x="0" y="1814"/>
                  </a:lnTo>
                  <a:lnTo>
                    <a:pt x="11" y="1678"/>
                  </a:lnTo>
                  <a:lnTo>
                    <a:pt x="34" y="1542"/>
                  </a:lnTo>
                  <a:lnTo>
                    <a:pt x="68" y="1418"/>
                  </a:lnTo>
                  <a:lnTo>
                    <a:pt x="113" y="1293"/>
                  </a:lnTo>
                  <a:lnTo>
                    <a:pt x="170" y="1168"/>
                  </a:lnTo>
                  <a:lnTo>
                    <a:pt x="238" y="1043"/>
                  </a:lnTo>
                  <a:lnTo>
                    <a:pt x="318" y="930"/>
                  </a:lnTo>
                  <a:lnTo>
                    <a:pt x="408" y="828"/>
                  </a:lnTo>
                  <a:lnTo>
                    <a:pt x="510" y="726"/>
                  </a:lnTo>
                  <a:lnTo>
                    <a:pt x="510" y="726"/>
                  </a:lnTo>
                  <a:lnTo>
                    <a:pt x="669" y="590"/>
                  </a:lnTo>
                  <a:lnTo>
                    <a:pt x="839" y="465"/>
                  </a:lnTo>
                  <a:lnTo>
                    <a:pt x="1009" y="363"/>
                  </a:lnTo>
                  <a:lnTo>
                    <a:pt x="1179" y="273"/>
                  </a:lnTo>
                  <a:lnTo>
                    <a:pt x="1360" y="193"/>
                  </a:lnTo>
                  <a:lnTo>
                    <a:pt x="1542" y="125"/>
                  </a:lnTo>
                  <a:lnTo>
                    <a:pt x="1723" y="80"/>
                  </a:lnTo>
                  <a:lnTo>
                    <a:pt x="1905" y="35"/>
                  </a:lnTo>
                  <a:lnTo>
                    <a:pt x="2097" y="12"/>
                  </a:lnTo>
                  <a:lnTo>
                    <a:pt x="2290" y="1"/>
                  </a:lnTo>
                  <a:lnTo>
                    <a:pt x="2483" y="1"/>
                  </a:lnTo>
                  <a:lnTo>
                    <a:pt x="2675" y="12"/>
                  </a:lnTo>
                  <a:lnTo>
                    <a:pt x="2857" y="23"/>
                  </a:lnTo>
                  <a:lnTo>
                    <a:pt x="3050" y="57"/>
                  </a:lnTo>
                  <a:lnTo>
                    <a:pt x="3242" y="103"/>
                  </a:lnTo>
                  <a:lnTo>
                    <a:pt x="3435" y="148"/>
                  </a:lnTo>
                  <a:lnTo>
                    <a:pt x="3628" y="205"/>
                  </a:lnTo>
                  <a:lnTo>
                    <a:pt x="3809" y="273"/>
                  </a:lnTo>
                  <a:lnTo>
                    <a:pt x="4002" y="352"/>
                  </a:lnTo>
                  <a:lnTo>
                    <a:pt x="4183" y="431"/>
                  </a:lnTo>
                  <a:lnTo>
                    <a:pt x="4365" y="522"/>
                  </a:lnTo>
                  <a:lnTo>
                    <a:pt x="4535" y="624"/>
                  </a:lnTo>
                  <a:lnTo>
                    <a:pt x="4716" y="726"/>
                  </a:lnTo>
                  <a:lnTo>
                    <a:pt x="4875" y="828"/>
                  </a:lnTo>
                  <a:lnTo>
                    <a:pt x="5045" y="941"/>
                  </a:lnTo>
                  <a:lnTo>
                    <a:pt x="5203" y="1066"/>
                  </a:lnTo>
                  <a:lnTo>
                    <a:pt x="5351" y="1191"/>
                  </a:lnTo>
                  <a:lnTo>
                    <a:pt x="5498" y="1316"/>
                  </a:lnTo>
                  <a:lnTo>
                    <a:pt x="5634" y="1452"/>
                  </a:lnTo>
                  <a:lnTo>
                    <a:pt x="5770" y="1576"/>
                  </a:lnTo>
                  <a:lnTo>
                    <a:pt x="5895" y="1724"/>
                  </a:lnTo>
                  <a:lnTo>
                    <a:pt x="6008" y="1860"/>
                  </a:lnTo>
                  <a:lnTo>
                    <a:pt x="6008" y="1860"/>
                  </a:lnTo>
                  <a:lnTo>
                    <a:pt x="6122" y="2007"/>
                  </a:lnTo>
                  <a:lnTo>
                    <a:pt x="6235" y="2177"/>
                  </a:lnTo>
                  <a:lnTo>
                    <a:pt x="6337" y="2347"/>
                  </a:lnTo>
                  <a:lnTo>
                    <a:pt x="6428" y="2529"/>
                  </a:lnTo>
                  <a:lnTo>
                    <a:pt x="6518" y="2721"/>
                  </a:lnTo>
                  <a:lnTo>
                    <a:pt x="6609" y="2914"/>
                  </a:lnTo>
                  <a:lnTo>
                    <a:pt x="6677" y="3118"/>
                  </a:lnTo>
                  <a:lnTo>
                    <a:pt x="6745" y="3322"/>
                  </a:lnTo>
                  <a:lnTo>
                    <a:pt x="6813" y="3537"/>
                  </a:lnTo>
                  <a:lnTo>
                    <a:pt x="6858" y="3742"/>
                  </a:lnTo>
                  <a:lnTo>
                    <a:pt x="6904" y="3946"/>
                  </a:lnTo>
                  <a:lnTo>
                    <a:pt x="6927" y="4161"/>
                  </a:lnTo>
                  <a:lnTo>
                    <a:pt x="6949" y="4354"/>
                  </a:lnTo>
                  <a:lnTo>
                    <a:pt x="6961" y="4558"/>
                  </a:lnTo>
                  <a:lnTo>
                    <a:pt x="6961" y="4750"/>
                  </a:lnTo>
                  <a:lnTo>
                    <a:pt x="6949" y="493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40"/>
            <p:cNvSpPr/>
            <p:nvPr/>
          </p:nvSpPr>
          <p:spPr>
            <a:xfrm>
              <a:off x="5242450" y="-642225"/>
              <a:ext cx="159275" cy="192750"/>
            </a:xfrm>
            <a:custGeom>
              <a:rect b="b" l="l" r="r" t="t"/>
              <a:pathLst>
                <a:path extrusionOk="0" h="7710" w="6371">
                  <a:moveTo>
                    <a:pt x="0" y="1"/>
                  </a:moveTo>
                  <a:lnTo>
                    <a:pt x="0" y="35"/>
                  </a:lnTo>
                  <a:lnTo>
                    <a:pt x="306" y="46"/>
                  </a:lnTo>
                  <a:lnTo>
                    <a:pt x="658" y="80"/>
                  </a:lnTo>
                  <a:lnTo>
                    <a:pt x="1054" y="148"/>
                  </a:lnTo>
                  <a:lnTo>
                    <a:pt x="1474" y="250"/>
                  </a:lnTo>
                  <a:lnTo>
                    <a:pt x="1927" y="386"/>
                  </a:lnTo>
                  <a:lnTo>
                    <a:pt x="2154" y="454"/>
                  </a:lnTo>
                  <a:lnTo>
                    <a:pt x="2392" y="545"/>
                  </a:lnTo>
                  <a:lnTo>
                    <a:pt x="2619" y="635"/>
                  </a:lnTo>
                  <a:lnTo>
                    <a:pt x="2857" y="737"/>
                  </a:lnTo>
                  <a:lnTo>
                    <a:pt x="3095" y="839"/>
                  </a:lnTo>
                  <a:lnTo>
                    <a:pt x="3322" y="964"/>
                  </a:lnTo>
                  <a:lnTo>
                    <a:pt x="3560" y="1089"/>
                  </a:lnTo>
                  <a:lnTo>
                    <a:pt x="3786" y="1225"/>
                  </a:lnTo>
                  <a:lnTo>
                    <a:pt x="4002" y="1372"/>
                  </a:lnTo>
                  <a:lnTo>
                    <a:pt x="4217" y="1531"/>
                  </a:lnTo>
                  <a:lnTo>
                    <a:pt x="4432" y="1690"/>
                  </a:lnTo>
                  <a:lnTo>
                    <a:pt x="4637" y="1860"/>
                  </a:lnTo>
                  <a:lnTo>
                    <a:pt x="4829" y="2041"/>
                  </a:lnTo>
                  <a:lnTo>
                    <a:pt x="5011" y="2234"/>
                  </a:lnTo>
                  <a:lnTo>
                    <a:pt x="5181" y="2438"/>
                  </a:lnTo>
                  <a:lnTo>
                    <a:pt x="5351" y="2653"/>
                  </a:lnTo>
                  <a:lnTo>
                    <a:pt x="5498" y="2880"/>
                  </a:lnTo>
                  <a:lnTo>
                    <a:pt x="5634" y="3107"/>
                  </a:lnTo>
                  <a:lnTo>
                    <a:pt x="5747" y="3356"/>
                  </a:lnTo>
                  <a:lnTo>
                    <a:pt x="5861" y="3606"/>
                  </a:lnTo>
                  <a:lnTo>
                    <a:pt x="5940" y="3878"/>
                  </a:lnTo>
                  <a:lnTo>
                    <a:pt x="6020" y="4150"/>
                  </a:lnTo>
                  <a:lnTo>
                    <a:pt x="6099" y="4558"/>
                  </a:lnTo>
                  <a:lnTo>
                    <a:pt x="6167" y="4955"/>
                  </a:lnTo>
                  <a:lnTo>
                    <a:pt x="6224" y="5363"/>
                  </a:lnTo>
                  <a:lnTo>
                    <a:pt x="6269" y="5771"/>
                  </a:lnTo>
                  <a:lnTo>
                    <a:pt x="6303" y="6190"/>
                  </a:lnTo>
                  <a:lnTo>
                    <a:pt x="6326" y="6598"/>
                  </a:lnTo>
                  <a:lnTo>
                    <a:pt x="6337" y="7006"/>
                  </a:lnTo>
                  <a:lnTo>
                    <a:pt x="6337" y="7414"/>
                  </a:lnTo>
                  <a:lnTo>
                    <a:pt x="6337" y="7709"/>
                  </a:lnTo>
                  <a:lnTo>
                    <a:pt x="6371" y="7709"/>
                  </a:lnTo>
                  <a:lnTo>
                    <a:pt x="6371" y="7414"/>
                  </a:lnTo>
                  <a:lnTo>
                    <a:pt x="6371" y="7006"/>
                  </a:lnTo>
                  <a:lnTo>
                    <a:pt x="6360" y="6598"/>
                  </a:lnTo>
                  <a:lnTo>
                    <a:pt x="6337" y="6179"/>
                  </a:lnTo>
                  <a:lnTo>
                    <a:pt x="6303" y="5771"/>
                  </a:lnTo>
                  <a:lnTo>
                    <a:pt x="6258" y="5363"/>
                  </a:lnTo>
                  <a:lnTo>
                    <a:pt x="6201" y="4955"/>
                  </a:lnTo>
                  <a:lnTo>
                    <a:pt x="6133" y="4546"/>
                  </a:lnTo>
                  <a:lnTo>
                    <a:pt x="6054" y="4150"/>
                  </a:lnTo>
                  <a:lnTo>
                    <a:pt x="5974" y="3866"/>
                  </a:lnTo>
                  <a:lnTo>
                    <a:pt x="5895" y="3594"/>
                  </a:lnTo>
                  <a:lnTo>
                    <a:pt x="5781" y="3345"/>
                  </a:lnTo>
                  <a:lnTo>
                    <a:pt x="5657" y="3095"/>
                  </a:lnTo>
                  <a:lnTo>
                    <a:pt x="5521" y="2857"/>
                  </a:lnTo>
                  <a:lnTo>
                    <a:pt x="5373" y="2631"/>
                  </a:lnTo>
                  <a:lnTo>
                    <a:pt x="5215" y="2415"/>
                  </a:lnTo>
                  <a:lnTo>
                    <a:pt x="5033" y="2211"/>
                  </a:lnTo>
                  <a:lnTo>
                    <a:pt x="4852" y="2018"/>
                  </a:lnTo>
                  <a:lnTo>
                    <a:pt x="4659" y="1837"/>
                  </a:lnTo>
                  <a:lnTo>
                    <a:pt x="4455" y="1667"/>
                  </a:lnTo>
                  <a:lnTo>
                    <a:pt x="4240" y="1497"/>
                  </a:lnTo>
                  <a:lnTo>
                    <a:pt x="4024" y="1338"/>
                  </a:lnTo>
                  <a:lnTo>
                    <a:pt x="3798" y="1202"/>
                  </a:lnTo>
                  <a:lnTo>
                    <a:pt x="3571" y="1066"/>
                  </a:lnTo>
                  <a:lnTo>
                    <a:pt x="3344" y="930"/>
                  </a:lnTo>
                  <a:lnTo>
                    <a:pt x="3106" y="817"/>
                  </a:lnTo>
                  <a:lnTo>
                    <a:pt x="2868" y="703"/>
                  </a:lnTo>
                  <a:lnTo>
                    <a:pt x="2641" y="601"/>
                  </a:lnTo>
                  <a:lnTo>
                    <a:pt x="2403" y="511"/>
                  </a:lnTo>
                  <a:lnTo>
                    <a:pt x="2165" y="420"/>
                  </a:lnTo>
                  <a:lnTo>
                    <a:pt x="1939" y="352"/>
                  </a:lnTo>
                  <a:lnTo>
                    <a:pt x="1485" y="216"/>
                  </a:lnTo>
                  <a:lnTo>
                    <a:pt x="1054" y="125"/>
                  </a:lnTo>
                  <a:lnTo>
                    <a:pt x="669" y="46"/>
                  </a:lnTo>
                  <a:lnTo>
                    <a:pt x="306" y="1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40"/>
            <p:cNvSpPr/>
            <p:nvPr/>
          </p:nvSpPr>
          <p:spPr>
            <a:xfrm>
              <a:off x="5439125" y="-808575"/>
              <a:ext cx="106575" cy="198125"/>
            </a:xfrm>
            <a:custGeom>
              <a:rect b="b" l="l" r="r" t="t"/>
              <a:pathLst>
                <a:path extrusionOk="0" h="7925" w="4263">
                  <a:moveTo>
                    <a:pt x="2664" y="0"/>
                  </a:moveTo>
                  <a:lnTo>
                    <a:pt x="2494" y="23"/>
                  </a:lnTo>
                  <a:lnTo>
                    <a:pt x="2336" y="46"/>
                  </a:lnTo>
                  <a:lnTo>
                    <a:pt x="2166" y="102"/>
                  </a:lnTo>
                  <a:lnTo>
                    <a:pt x="2007" y="170"/>
                  </a:lnTo>
                  <a:lnTo>
                    <a:pt x="1848" y="250"/>
                  </a:lnTo>
                  <a:lnTo>
                    <a:pt x="1655" y="397"/>
                  </a:lnTo>
                  <a:lnTo>
                    <a:pt x="1463" y="544"/>
                  </a:lnTo>
                  <a:lnTo>
                    <a:pt x="1281" y="714"/>
                  </a:lnTo>
                  <a:lnTo>
                    <a:pt x="1123" y="884"/>
                  </a:lnTo>
                  <a:lnTo>
                    <a:pt x="964" y="1077"/>
                  </a:lnTo>
                  <a:lnTo>
                    <a:pt x="828" y="1281"/>
                  </a:lnTo>
                  <a:lnTo>
                    <a:pt x="703" y="1485"/>
                  </a:lnTo>
                  <a:lnTo>
                    <a:pt x="590" y="1701"/>
                  </a:lnTo>
                  <a:lnTo>
                    <a:pt x="488" y="1939"/>
                  </a:lnTo>
                  <a:lnTo>
                    <a:pt x="397" y="2165"/>
                  </a:lnTo>
                  <a:lnTo>
                    <a:pt x="306" y="2415"/>
                  </a:lnTo>
                  <a:lnTo>
                    <a:pt x="238" y="2664"/>
                  </a:lnTo>
                  <a:lnTo>
                    <a:pt x="182" y="2925"/>
                  </a:lnTo>
                  <a:lnTo>
                    <a:pt x="125" y="3186"/>
                  </a:lnTo>
                  <a:lnTo>
                    <a:pt x="80" y="3446"/>
                  </a:lnTo>
                  <a:lnTo>
                    <a:pt x="57" y="3719"/>
                  </a:lnTo>
                  <a:lnTo>
                    <a:pt x="23" y="3991"/>
                  </a:lnTo>
                  <a:lnTo>
                    <a:pt x="12" y="4263"/>
                  </a:lnTo>
                  <a:lnTo>
                    <a:pt x="0" y="4535"/>
                  </a:lnTo>
                  <a:lnTo>
                    <a:pt x="0" y="4807"/>
                  </a:lnTo>
                  <a:lnTo>
                    <a:pt x="12" y="5090"/>
                  </a:lnTo>
                  <a:lnTo>
                    <a:pt x="23" y="5362"/>
                  </a:lnTo>
                  <a:lnTo>
                    <a:pt x="68" y="5906"/>
                  </a:lnTo>
                  <a:lnTo>
                    <a:pt x="148" y="6439"/>
                  </a:lnTo>
                  <a:lnTo>
                    <a:pt x="238" y="6961"/>
                  </a:lnTo>
                  <a:lnTo>
                    <a:pt x="352" y="7459"/>
                  </a:lnTo>
                  <a:lnTo>
                    <a:pt x="488" y="7924"/>
                  </a:lnTo>
                  <a:lnTo>
                    <a:pt x="510" y="7856"/>
                  </a:lnTo>
                  <a:lnTo>
                    <a:pt x="544" y="7777"/>
                  </a:lnTo>
                  <a:lnTo>
                    <a:pt x="658" y="7573"/>
                  </a:lnTo>
                  <a:lnTo>
                    <a:pt x="817" y="7346"/>
                  </a:lnTo>
                  <a:lnTo>
                    <a:pt x="987" y="7097"/>
                  </a:lnTo>
                  <a:lnTo>
                    <a:pt x="1349" y="6643"/>
                  </a:lnTo>
                  <a:lnTo>
                    <a:pt x="1621" y="6337"/>
                  </a:lnTo>
                  <a:lnTo>
                    <a:pt x="2177" y="5736"/>
                  </a:lnTo>
                  <a:lnTo>
                    <a:pt x="2449" y="5442"/>
                  </a:lnTo>
                  <a:lnTo>
                    <a:pt x="2721" y="5136"/>
                  </a:lnTo>
                  <a:lnTo>
                    <a:pt x="2993" y="4818"/>
                  </a:lnTo>
                  <a:lnTo>
                    <a:pt x="3242" y="4489"/>
                  </a:lnTo>
                  <a:lnTo>
                    <a:pt x="3481" y="4149"/>
                  </a:lnTo>
                  <a:lnTo>
                    <a:pt x="3594" y="3968"/>
                  </a:lnTo>
                  <a:lnTo>
                    <a:pt x="3696" y="3787"/>
                  </a:lnTo>
                  <a:lnTo>
                    <a:pt x="3855" y="3480"/>
                  </a:lnTo>
                  <a:lnTo>
                    <a:pt x="3991" y="3152"/>
                  </a:lnTo>
                  <a:lnTo>
                    <a:pt x="4059" y="2982"/>
                  </a:lnTo>
                  <a:lnTo>
                    <a:pt x="4115" y="2812"/>
                  </a:lnTo>
                  <a:lnTo>
                    <a:pt x="4161" y="2642"/>
                  </a:lnTo>
                  <a:lnTo>
                    <a:pt x="4206" y="2472"/>
                  </a:lnTo>
                  <a:lnTo>
                    <a:pt x="4229" y="2290"/>
                  </a:lnTo>
                  <a:lnTo>
                    <a:pt x="4251" y="2109"/>
                  </a:lnTo>
                  <a:lnTo>
                    <a:pt x="4263" y="1939"/>
                  </a:lnTo>
                  <a:lnTo>
                    <a:pt x="4263" y="1757"/>
                  </a:lnTo>
                  <a:lnTo>
                    <a:pt x="4251" y="1576"/>
                  </a:lnTo>
                  <a:lnTo>
                    <a:pt x="4229" y="1406"/>
                  </a:lnTo>
                  <a:lnTo>
                    <a:pt x="4183" y="1225"/>
                  </a:lnTo>
                  <a:lnTo>
                    <a:pt x="4138" y="1054"/>
                  </a:lnTo>
                  <a:lnTo>
                    <a:pt x="4059" y="862"/>
                  </a:lnTo>
                  <a:lnTo>
                    <a:pt x="3968" y="692"/>
                  </a:lnTo>
                  <a:lnTo>
                    <a:pt x="3855" y="544"/>
                  </a:lnTo>
                  <a:lnTo>
                    <a:pt x="3741" y="408"/>
                  </a:lnTo>
                  <a:lnTo>
                    <a:pt x="3605" y="295"/>
                  </a:lnTo>
                  <a:lnTo>
                    <a:pt x="3458" y="204"/>
                  </a:lnTo>
                  <a:lnTo>
                    <a:pt x="3311" y="125"/>
                  </a:lnTo>
                  <a:lnTo>
                    <a:pt x="3152" y="68"/>
                  </a:lnTo>
                  <a:lnTo>
                    <a:pt x="2993" y="34"/>
                  </a:lnTo>
                  <a:lnTo>
                    <a:pt x="2834" y="12"/>
                  </a:lnTo>
                  <a:lnTo>
                    <a:pt x="266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40"/>
            <p:cNvSpPr/>
            <p:nvPr/>
          </p:nvSpPr>
          <p:spPr>
            <a:xfrm>
              <a:off x="5439125" y="-808575"/>
              <a:ext cx="106575" cy="198125"/>
            </a:xfrm>
            <a:custGeom>
              <a:rect b="b" l="l" r="r" t="t"/>
              <a:pathLst>
                <a:path extrusionOk="0" fill="none" h="7925" w="4263">
                  <a:moveTo>
                    <a:pt x="488" y="7924"/>
                  </a:moveTo>
                  <a:lnTo>
                    <a:pt x="488" y="7924"/>
                  </a:lnTo>
                  <a:lnTo>
                    <a:pt x="352" y="7459"/>
                  </a:lnTo>
                  <a:lnTo>
                    <a:pt x="238" y="6961"/>
                  </a:lnTo>
                  <a:lnTo>
                    <a:pt x="148" y="6439"/>
                  </a:lnTo>
                  <a:lnTo>
                    <a:pt x="68" y="5906"/>
                  </a:lnTo>
                  <a:lnTo>
                    <a:pt x="23" y="5362"/>
                  </a:lnTo>
                  <a:lnTo>
                    <a:pt x="12" y="5090"/>
                  </a:lnTo>
                  <a:lnTo>
                    <a:pt x="0" y="4807"/>
                  </a:lnTo>
                  <a:lnTo>
                    <a:pt x="0" y="4535"/>
                  </a:lnTo>
                  <a:lnTo>
                    <a:pt x="12" y="4263"/>
                  </a:lnTo>
                  <a:lnTo>
                    <a:pt x="23" y="3991"/>
                  </a:lnTo>
                  <a:lnTo>
                    <a:pt x="57" y="3719"/>
                  </a:lnTo>
                  <a:lnTo>
                    <a:pt x="80" y="3446"/>
                  </a:lnTo>
                  <a:lnTo>
                    <a:pt x="125" y="3186"/>
                  </a:lnTo>
                  <a:lnTo>
                    <a:pt x="182" y="2925"/>
                  </a:lnTo>
                  <a:lnTo>
                    <a:pt x="238" y="2664"/>
                  </a:lnTo>
                  <a:lnTo>
                    <a:pt x="306" y="2415"/>
                  </a:lnTo>
                  <a:lnTo>
                    <a:pt x="397" y="2165"/>
                  </a:lnTo>
                  <a:lnTo>
                    <a:pt x="488" y="1939"/>
                  </a:lnTo>
                  <a:lnTo>
                    <a:pt x="590" y="1701"/>
                  </a:lnTo>
                  <a:lnTo>
                    <a:pt x="703" y="1485"/>
                  </a:lnTo>
                  <a:lnTo>
                    <a:pt x="828" y="1281"/>
                  </a:lnTo>
                  <a:lnTo>
                    <a:pt x="964" y="1077"/>
                  </a:lnTo>
                  <a:lnTo>
                    <a:pt x="1123" y="884"/>
                  </a:lnTo>
                  <a:lnTo>
                    <a:pt x="1281" y="714"/>
                  </a:lnTo>
                  <a:lnTo>
                    <a:pt x="1463" y="544"/>
                  </a:lnTo>
                  <a:lnTo>
                    <a:pt x="1655" y="397"/>
                  </a:lnTo>
                  <a:lnTo>
                    <a:pt x="1848" y="250"/>
                  </a:lnTo>
                  <a:lnTo>
                    <a:pt x="1848" y="250"/>
                  </a:lnTo>
                  <a:lnTo>
                    <a:pt x="2007" y="170"/>
                  </a:lnTo>
                  <a:lnTo>
                    <a:pt x="2166" y="102"/>
                  </a:lnTo>
                  <a:lnTo>
                    <a:pt x="2336" y="46"/>
                  </a:lnTo>
                  <a:lnTo>
                    <a:pt x="2494" y="23"/>
                  </a:lnTo>
                  <a:lnTo>
                    <a:pt x="2664" y="0"/>
                  </a:lnTo>
                  <a:lnTo>
                    <a:pt x="2834" y="12"/>
                  </a:lnTo>
                  <a:lnTo>
                    <a:pt x="2993" y="34"/>
                  </a:lnTo>
                  <a:lnTo>
                    <a:pt x="3152" y="68"/>
                  </a:lnTo>
                  <a:lnTo>
                    <a:pt x="3311" y="125"/>
                  </a:lnTo>
                  <a:lnTo>
                    <a:pt x="3458" y="204"/>
                  </a:lnTo>
                  <a:lnTo>
                    <a:pt x="3605" y="295"/>
                  </a:lnTo>
                  <a:lnTo>
                    <a:pt x="3741" y="408"/>
                  </a:lnTo>
                  <a:lnTo>
                    <a:pt x="3855" y="544"/>
                  </a:lnTo>
                  <a:lnTo>
                    <a:pt x="3968" y="692"/>
                  </a:lnTo>
                  <a:lnTo>
                    <a:pt x="4059" y="862"/>
                  </a:lnTo>
                  <a:lnTo>
                    <a:pt x="4138" y="1054"/>
                  </a:lnTo>
                  <a:lnTo>
                    <a:pt x="4138" y="1054"/>
                  </a:lnTo>
                  <a:lnTo>
                    <a:pt x="4183" y="1225"/>
                  </a:lnTo>
                  <a:lnTo>
                    <a:pt x="4229" y="1406"/>
                  </a:lnTo>
                  <a:lnTo>
                    <a:pt x="4251" y="1576"/>
                  </a:lnTo>
                  <a:lnTo>
                    <a:pt x="4263" y="1757"/>
                  </a:lnTo>
                  <a:lnTo>
                    <a:pt x="4263" y="1939"/>
                  </a:lnTo>
                  <a:lnTo>
                    <a:pt x="4251" y="2109"/>
                  </a:lnTo>
                  <a:lnTo>
                    <a:pt x="4229" y="2290"/>
                  </a:lnTo>
                  <a:lnTo>
                    <a:pt x="4206" y="2472"/>
                  </a:lnTo>
                  <a:lnTo>
                    <a:pt x="4161" y="2642"/>
                  </a:lnTo>
                  <a:lnTo>
                    <a:pt x="4115" y="2812"/>
                  </a:lnTo>
                  <a:lnTo>
                    <a:pt x="4059" y="2982"/>
                  </a:lnTo>
                  <a:lnTo>
                    <a:pt x="3991" y="3152"/>
                  </a:lnTo>
                  <a:lnTo>
                    <a:pt x="3855" y="3480"/>
                  </a:lnTo>
                  <a:lnTo>
                    <a:pt x="3696" y="3787"/>
                  </a:lnTo>
                  <a:lnTo>
                    <a:pt x="3696" y="3787"/>
                  </a:lnTo>
                  <a:lnTo>
                    <a:pt x="3594" y="3968"/>
                  </a:lnTo>
                  <a:lnTo>
                    <a:pt x="3481" y="4149"/>
                  </a:lnTo>
                  <a:lnTo>
                    <a:pt x="3242" y="4489"/>
                  </a:lnTo>
                  <a:lnTo>
                    <a:pt x="2993" y="4818"/>
                  </a:lnTo>
                  <a:lnTo>
                    <a:pt x="2721" y="5136"/>
                  </a:lnTo>
                  <a:lnTo>
                    <a:pt x="2449" y="5442"/>
                  </a:lnTo>
                  <a:lnTo>
                    <a:pt x="2177" y="5736"/>
                  </a:lnTo>
                  <a:lnTo>
                    <a:pt x="1621" y="6337"/>
                  </a:lnTo>
                  <a:lnTo>
                    <a:pt x="1621" y="6337"/>
                  </a:lnTo>
                  <a:lnTo>
                    <a:pt x="1349" y="6643"/>
                  </a:lnTo>
                  <a:lnTo>
                    <a:pt x="987" y="7097"/>
                  </a:lnTo>
                  <a:lnTo>
                    <a:pt x="817" y="7346"/>
                  </a:lnTo>
                  <a:lnTo>
                    <a:pt x="658" y="7573"/>
                  </a:lnTo>
                  <a:lnTo>
                    <a:pt x="544" y="7777"/>
                  </a:lnTo>
                  <a:lnTo>
                    <a:pt x="510" y="7856"/>
                  </a:lnTo>
                  <a:lnTo>
                    <a:pt x="488" y="792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40"/>
            <p:cNvSpPr/>
            <p:nvPr/>
          </p:nvSpPr>
          <p:spPr>
            <a:xfrm>
              <a:off x="5445650" y="-779675"/>
              <a:ext cx="64625" cy="311500"/>
            </a:xfrm>
            <a:custGeom>
              <a:rect b="b" l="l" r="r" t="t"/>
              <a:pathLst>
                <a:path extrusionOk="0" h="12460" w="2585">
                  <a:moveTo>
                    <a:pt x="2573" y="1"/>
                  </a:moveTo>
                  <a:lnTo>
                    <a:pt x="2505" y="57"/>
                  </a:lnTo>
                  <a:lnTo>
                    <a:pt x="2437" y="148"/>
                  </a:lnTo>
                  <a:lnTo>
                    <a:pt x="2358" y="250"/>
                  </a:lnTo>
                  <a:lnTo>
                    <a:pt x="2267" y="386"/>
                  </a:lnTo>
                  <a:lnTo>
                    <a:pt x="2120" y="658"/>
                  </a:lnTo>
                  <a:lnTo>
                    <a:pt x="1950" y="1009"/>
                  </a:lnTo>
                  <a:lnTo>
                    <a:pt x="1769" y="1418"/>
                  </a:lnTo>
                  <a:lnTo>
                    <a:pt x="1576" y="1894"/>
                  </a:lnTo>
                  <a:lnTo>
                    <a:pt x="1394" y="2426"/>
                  </a:lnTo>
                  <a:lnTo>
                    <a:pt x="1202" y="3005"/>
                  </a:lnTo>
                  <a:lnTo>
                    <a:pt x="1020" y="3651"/>
                  </a:lnTo>
                  <a:lnTo>
                    <a:pt x="839" y="4342"/>
                  </a:lnTo>
                  <a:lnTo>
                    <a:pt x="669" y="5079"/>
                  </a:lnTo>
                  <a:lnTo>
                    <a:pt x="510" y="5861"/>
                  </a:lnTo>
                  <a:lnTo>
                    <a:pt x="363" y="6689"/>
                  </a:lnTo>
                  <a:lnTo>
                    <a:pt x="238" y="7562"/>
                  </a:lnTo>
                  <a:lnTo>
                    <a:pt x="181" y="8004"/>
                  </a:lnTo>
                  <a:lnTo>
                    <a:pt x="136" y="8457"/>
                  </a:lnTo>
                  <a:lnTo>
                    <a:pt x="91" y="8922"/>
                  </a:lnTo>
                  <a:lnTo>
                    <a:pt x="57" y="9398"/>
                  </a:lnTo>
                  <a:lnTo>
                    <a:pt x="34" y="9874"/>
                  </a:lnTo>
                  <a:lnTo>
                    <a:pt x="11" y="10362"/>
                  </a:lnTo>
                  <a:lnTo>
                    <a:pt x="0" y="10861"/>
                  </a:lnTo>
                  <a:lnTo>
                    <a:pt x="0" y="11371"/>
                  </a:lnTo>
                  <a:lnTo>
                    <a:pt x="0" y="11915"/>
                  </a:lnTo>
                  <a:lnTo>
                    <a:pt x="11" y="12459"/>
                  </a:lnTo>
                  <a:lnTo>
                    <a:pt x="45" y="12459"/>
                  </a:lnTo>
                  <a:lnTo>
                    <a:pt x="34" y="11915"/>
                  </a:lnTo>
                  <a:lnTo>
                    <a:pt x="34" y="11371"/>
                  </a:lnTo>
                  <a:lnTo>
                    <a:pt x="34" y="10793"/>
                  </a:lnTo>
                  <a:lnTo>
                    <a:pt x="57" y="10226"/>
                  </a:lnTo>
                  <a:lnTo>
                    <a:pt x="79" y="9670"/>
                  </a:lnTo>
                  <a:lnTo>
                    <a:pt x="113" y="9126"/>
                  </a:lnTo>
                  <a:lnTo>
                    <a:pt x="159" y="8593"/>
                  </a:lnTo>
                  <a:lnTo>
                    <a:pt x="215" y="8072"/>
                  </a:lnTo>
                  <a:lnTo>
                    <a:pt x="272" y="7562"/>
                  </a:lnTo>
                  <a:lnTo>
                    <a:pt x="340" y="7063"/>
                  </a:lnTo>
                  <a:lnTo>
                    <a:pt x="420" y="6576"/>
                  </a:lnTo>
                  <a:lnTo>
                    <a:pt x="499" y="6099"/>
                  </a:lnTo>
                  <a:lnTo>
                    <a:pt x="578" y="5646"/>
                  </a:lnTo>
                  <a:lnTo>
                    <a:pt x="669" y="5193"/>
                  </a:lnTo>
                  <a:lnTo>
                    <a:pt x="771" y="4762"/>
                  </a:lnTo>
                  <a:lnTo>
                    <a:pt x="873" y="4354"/>
                  </a:lnTo>
                  <a:lnTo>
                    <a:pt x="1077" y="3560"/>
                  </a:lnTo>
                  <a:lnTo>
                    <a:pt x="1292" y="2846"/>
                  </a:lnTo>
                  <a:lnTo>
                    <a:pt x="1508" y="2200"/>
                  </a:lnTo>
                  <a:lnTo>
                    <a:pt x="1723" y="1622"/>
                  </a:lnTo>
                  <a:lnTo>
                    <a:pt x="1927" y="1134"/>
                  </a:lnTo>
                  <a:lnTo>
                    <a:pt x="2120" y="726"/>
                  </a:lnTo>
                  <a:lnTo>
                    <a:pt x="2301" y="397"/>
                  </a:lnTo>
                  <a:lnTo>
                    <a:pt x="2381" y="273"/>
                  </a:lnTo>
                  <a:lnTo>
                    <a:pt x="2460" y="171"/>
                  </a:lnTo>
                  <a:lnTo>
                    <a:pt x="2528" y="91"/>
                  </a:lnTo>
                  <a:lnTo>
                    <a:pt x="2585" y="35"/>
                  </a:lnTo>
                  <a:lnTo>
                    <a:pt x="2573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40"/>
            <p:cNvSpPr/>
            <p:nvPr/>
          </p:nvSpPr>
          <p:spPr>
            <a:xfrm>
              <a:off x="5488725" y="-685025"/>
              <a:ext cx="143425" cy="125300"/>
            </a:xfrm>
            <a:custGeom>
              <a:rect b="b" l="l" r="r" t="t"/>
              <a:pathLst>
                <a:path extrusionOk="0" h="5012" w="5737">
                  <a:moveTo>
                    <a:pt x="2483" y="1"/>
                  </a:moveTo>
                  <a:lnTo>
                    <a:pt x="2313" y="35"/>
                  </a:lnTo>
                  <a:lnTo>
                    <a:pt x="2165" y="69"/>
                  </a:lnTo>
                  <a:lnTo>
                    <a:pt x="2007" y="137"/>
                  </a:lnTo>
                  <a:lnTo>
                    <a:pt x="1859" y="216"/>
                  </a:lnTo>
                  <a:lnTo>
                    <a:pt x="1723" y="307"/>
                  </a:lnTo>
                  <a:lnTo>
                    <a:pt x="1587" y="420"/>
                  </a:lnTo>
                  <a:lnTo>
                    <a:pt x="1463" y="534"/>
                  </a:lnTo>
                  <a:lnTo>
                    <a:pt x="1338" y="670"/>
                  </a:lnTo>
                  <a:lnTo>
                    <a:pt x="1213" y="806"/>
                  </a:lnTo>
                  <a:lnTo>
                    <a:pt x="1111" y="953"/>
                  </a:lnTo>
                  <a:lnTo>
                    <a:pt x="998" y="1112"/>
                  </a:lnTo>
                  <a:lnTo>
                    <a:pt x="907" y="1282"/>
                  </a:lnTo>
                  <a:lnTo>
                    <a:pt x="805" y="1475"/>
                  </a:lnTo>
                  <a:lnTo>
                    <a:pt x="703" y="1667"/>
                  </a:lnTo>
                  <a:lnTo>
                    <a:pt x="612" y="1871"/>
                  </a:lnTo>
                  <a:lnTo>
                    <a:pt x="522" y="2087"/>
                  </a:lnTo>
                  <a:lnTo>
                    <a:pt x="442" y="2302"/>
                  </a:lnTo>
                  <a:lnTo>
                    <a:pt x="363" y="2529"/>
                  </a:lnTo>
                  <a:lnTo>
                    <a:pt x="295" y="2756"/>
                  </a:lnTo>
                  <a:lnTo>
                    <a:pt x="238" y="2994"/>
                  </a:lnTo>
                  <a:lnTo>
                    <a:pt x="182" y="3232"/>
                  </a:lnTo>
                  <a:lnTo>
                    <a:pt x="136" y="3470"/>
                  </a:lnTo>
                  <a:lnTo>
                    <a:pt x="91" y="3719"/>
                  </a:lnTo>
                  <a:lnTo>
                    <a:pt x="57" y="3980"/>
                  </a:lnTo>
                  <a:lnTo>
                    <a:pt x="34" y="4229"/>
                  </a:lnTo>
                  <a:lnTo>
                    <a:pt x="12" y="4490"/>
                  </a:lnTo>
                  <a:lnTo>
                    <a:pt x="0" y="4751"/>
                  </a:lnTo>
                  <a:lnTo>
                    <a:pt x="0" y="5011"/>
                  </a:lnTo>
                  <a:lnTo>
                    <a:pt x="91" y="4909"/>
                  </a:lnTo>
                  <a:lnTo>
                    <a:pt x="193" y="4807"/>
                  </a:lnTo>
                  <a:lnTo>
                    <a:pt x="397" y="4626"/>
                  </a:lnTo>
                  <a:lnTo>
                    <a:pt x="601" y="4479"/>
                  </a:lnTo>
                  <a:lnTo>
                    <a:pt x="828" y="4343"/>
                  </a:lnTo>
                  <a:lnTo>
                    <a:pt x="1270" y="4082"/>
                  </a:lnTo>
                  <a:lnTo>
                    <a:pt x="1497" y="3946"/>
                  </a:lnTo>
                  <a:lnTo>
                    <a:pt x="1723" y="3798"/>
                  </a:lnTo>
                  <a:lnTo>
                    <a:pt x="1939" y="3640"/>
                  </a:lnTo>
                  <a:lnTo>
                    <a:pt x="2154" y="3458"/>
                  </a:lnTo>
                  <a:lnTo>
                    <a:pt x="2358" y="3266"/>
                  </a:lnTo>
                  <a:lnTo>
                    <a:pt x="2562" y="3073"/>
                  </a:lnTo>
                  <a:lnTo>
                    <a:pt x="2959" y="2665"/>
                  </a:lnTo>
                  <a:lnTo>
                    <a:pt x="3356" y="2257"/>
                  </a:lnTo>
                  <a:lnTo>
                    <a:pt x="3616" y="1996"/>
                  </a:lnTo>
                  <a:lnTo>
                    <a:pt x="3888" y="1735"/>
                  </a:lnTo>
                  <a:lnTo>
                    <a:pt x="4161" y="1486"/>
                  </a:lnTo>
                  <a:lnTo>
                    <a:pt x="4455" y="1270"/>
                  </a:lnTo>
                  <a:lnTo>
                    <a:pt x="4603" y="1168"/>
                  </a:lnTo>
                  <a:lnTo>
                    <a:pt x="4761" y="1066"/>
                  </a:lnTo>
                  <a:lnTo>
                    <a:pt x="4909" y="976"/>
                  </a:lnTo>
                  <a:lnTo>
                    <a:pt x="5067" y="908"/>
                  </a:lnTo>
                  <a:lnTo>
                    <a:pt x="5237" y="840"/>
                  </a:lnTo>
                  <a:lnTo>
                    <a:pt x="5396" y="772"/>
                  </a:lnTo>
                  <a:lnTo>
                    <a:pt x="5566" y="726"/>
                  </a:lnTo>
                  <a:lnTo>
                    <a:pt x="5736" y="692"/>
                  </a:lnTo>
                  <a:lnTo>
                    <a:pt x="5612" y="602"/>
                  </a:lnTo>
                  <a:lnTo>
                    <a:pt x="5476" y="522"/>
                  </a:lnTo>
                  <a:lnTo>
                    <a:pt x="5328" y="454"/>
                  </a:lnTo>
                  <a:lnTo>
                    <a:pt x="5181" y="409"/>
                  </a:lnTo>
                  <a:lnTo>
                    <a:pt x="5033" y="364"/>
                  </a:lnTo>
                  <a:lnTo>
                    <a:pt x="4886" y="330"/>
                  </a:lnTo>
                  <a:lnTo>
                    <a:pt x="4727" y="318"/>
                  </a:lnTo>
                  <a:lnTo>
                    <a:pt x="4580" y="318"/>
                  </a:lnTo>
                  <a:lnTo>
                    <a:pt x="4353" y="330"/>
                  </a:lnTo>
                  <a:lnTo>
                    <a:pt x="4127" y="352"/>
                  </a:lnTo>
                  <a:lnTo>
                    <a:pt x="4025" y="364"/>
                  </a:lnTo>
                  <a:lnTo>
                    <a:pt x="3911" y="364"/>
                  </a:lnTo>
                  <a:lnTo>
                    <a:pt x="3798" y="352"/>
                  </a:lnTo>
                  <a:lnTo>
                    <a:pt x="3684" y="330"/>
                  </a:lnTo>
                  <a:lnTo>
                    <a:pt x="3560" y="284"/>
                  </a:lnTo>
                  <a:lnTo>
                    <a:pt x="3424" y="228"/>
                  </a:lnTo>
                  <a:lnTo>
                    <a:pt x="3174" y="114"/>
                  </a:lnTo>
                  <a:lnTo>
                    <a:pt x="2993" y="57"/>
                  </a:lnTo>
                  <a:lnTo>
                    <a:pt x="2812" y="12"/>
                  </a:lnTo>
                  <a:lnTo>
                    <a:pt x="264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40"/>
            <p:cNvSpPr/>
            <p:nvPr/>
          </p:nvSpPr>
          <p:spPr>
            <a:xfrm>
              <a:off x="5488725" y="-685025"/>
              <a:ext cx="143425" cy="125300"/>
            </a:xfrm>
            <a:custGeom>
              <a:rect b="b" l="l" r="r" t="t"/>
              <a:pathLst>
                <a:path extrusionOk="0" fill="none" h="5012" w="5737">
                  <a:moveTo>
                    <a:pt x="0" y="5011"/>
                  </a:moveTo>
                  <a:lnTo>
                    <a:pt x="0" y="5011"/>
                  </a:lnTo>
                  <a:lnTo>
                    <a:pt x="0" y="4751"/>
                  </a:lnTo>
                  <a:lnTo>
                    <a:pt x="12" y="4490"/>
                  </a:lnTo>
                  <a:lnTo>
                    <a:pt x="34" y="4229"/>
                  </a:lnTo>
                  <a:lnTo>
                    <a:pt x="57" y="3980"/>
                  </a:lnTo>
                  <a:lnTo>
                    <a:pt x="91" y="3719"/>
                  </a:lnTo>
                  <a:lnTo>
                    <a:pt x="136" y="3470"/>
                  </a:lnTo>
                  <a:lnTo>
                    <a:pt x="182" y="3232"/>
                  </a:lnTo>
                  <a:lnTo>
                    <a:pt x="238" y="2994"/>
                  </a:lnTo>
                  <a:lnTo>
                    <a:pt x="295" y="2756"/>
                  </a:lnTo>
                  <a:lnTo>
                    <a:pt x="363" y="2529"/>
                  </a:lnTo>
                  <a:lnTo>
                    <a:pt x="442" y="2302"/>
                  </a:lnTo>
                  <a:lnTo>
                    <a:pt x="522" y="2087"/>
                  </a:lnTo>
                  <a:lnTo>
                    <a:pt x="612" y="1871"/>
                  </a:lnTo>
                  <a:lnTo>
                    <a:pt x="703" y="1667"/>
                  </a:lnTo>
                  <a:lnTo>
                    <a:pt x="805" y="1475"/>
                  </a:lnTo>
                  <a:lnTo>
                    <a:pt x="907" y="1282"/>
                  </a:lnTo>
                  <a:lnTo>
                    <a:pt x="907" y="1282"/>
                  </a:lnTo>
                  <a:lnTo>
                    <a:pt x="998" y="1112"/>
                  </a:lnTo>
                  <a:lnTo>
                    <a:pt x="1111" y="953"/>
                  </a:lnTo>
                  <a:lnTo>
                    <a:pt x="1213" y="806"/>
                  </a:lnTo>
                  <a:lnTo>
                    <a:pt x="1338" y="670"/>
                  </a:lnTo>
                  <a:lnTo>
                    <a:pt x="1463" y="534"/>
                  </a:lnTo>
                  <a:lnTo>
                    <a:pt x="1587" y="420"/>
                  </a:lnTo>
                  <a:lnTo>
                    <a:pt x="1723" y="307"/>
                  </a:lnTo>
                  <a:lnTo>
                    <a:pt x="1859" y="216"/>
                  </a:lnTo>
                  <a:lnTo>
                    <a:pt x="2007" y="137"/>
                  </a:lnTo>
                  <a:lnTo>
                    <a:pt x="2165" y="69"/>
                  </a:lnTo>
                  <a:lnTo>
                    <a:pt x="2313" y="35"/>
                  </a:lnTo>
                  <a:lnTo>
                    <a:pt x="2483" y="1"/>
                  </a:lnTo>
                  <a:lnTo>
                    <a:pt x="2642" y="1"/>
                  </a:lnTo>
                  <a:lnTo>
                    <a:pt x="2812" y="12"/>
                  </a:lnTo>
                  <a:lnTo>
                    <a:pt x="2993" y="57"/>
                  </a:lnTo>
                  <a:lnTo>
                    <a:pt x="3174" y="114"/>
                  </a:lnTo>
                  <a:lnTo>
                    <a:pt x="3174" y="114"/>
                  </a:lnTo>
                  <a:lnTo>
                    <a:pt x="3424" y="228"/>
                  </a:lnTo>
                  <a:lnTo>
                    <a:pt x="3560" y="284"/>
                  </a:lnTo>
                  <a:lnTo>
                    <a:pt x="3684" y="330"/>
                  </a:lnTo>
                  <a:lnTo>
                    <a:pt x="3684" y="330"/>
                  </a:lnTo>
                  <a:lnTo>
                    <a:pt x="3798" y="352"/>
                  </a:lnTo>
                  <a:lnTo>
                    <a:pt x="3911" y="364"/>
                  </a:lnTo>
                  <a:lnTo>
                    <a:pt x="4025" y="364"/>
                  </a:lnTo>
                  <a:lnTo>
                    <a:pt x="4127" y="352"/>
                  </a:lnTo>
                  <a:lnTo>
                    <a:pt x="4353" y="330"/>
                  </a:lnTo>
                  <a:lnTo>
                    <a:pt x="4580" y="318"/>
                  </a:lnTo>
                  <a:lnTo>
                    <a:pt x="4580" y="318"/>
                  </a:lnTo>
                  <a:lnTo>
                    <a:pt x="4727" y="318"/>
                  </a:lnTo>
                  <a:lnTo>
                    <a:pt x="4886" y="330"/>
                  </a:lnTo>
                  <a:lnTo>
                    <a:pt x="5033" y="364"/>
                  </a:lnTo>
                  <a:lnTo>
                    <a:pt x="5181" y="409"/>
                  </a:lnTo>
                  <a:lnTo>
                    <a:pt x="5328" y="454"/>
                  </a:lnTo>
                  <a:lnTo>
                    <a:pt x="5476" y="522"/>
                  </a:lnTo>
                  <a:lnTo>
                    <a:pt x="5612" y="602"/>
                  </a:lnTo>
                  <a:lnTo>
                    <a:pt x="5736" y="692"/>
                  </a:lnTo>
                  <a:lnTo>
                    <a:pt x="5736" y="692"/>
                  </a:lnTo>
                  <a:lnTo>
                    <a:pt x="5566" y="726"/>
                  </a:lnTo>
                  <a:lnTo>
                    <a:pt x="5396" y="772"/>
                  </a:lnTo>
                  <a:lnTo>
                    <a:pt x="5237" y="840"/>
                  </a:lnTo>
                  <a:lnTo>
                    <a:pt x="5067" y="908"/>
                  </a:lnTo>
                  <a:lnTo>
                    <a:pt x="4909" y="976"/>
                  </a:lnTo>
                  <a:lnTo>
                    <a:pt x="4761" y="1066"/>
                  </a:lnTo>
                  <a:lnTo>
                    <a:pt x="4603" y="1168"/>
                  </a:lnTo>
                  <a:lnTo>
                    <a:pt x="4455" y="1270"/>
                  </a:lnTo>
                  <a:lnTo>
                    <a:pt x="4161" y="1486"/>
                  </a:lnTo>
                  <a:lnTo>
                    <a:pt x="3888" y="1735"/>
                  </a:lnTo>
                  <a:lnTo>
                    <a:pt x="3616" y="1996"/>
                  </a:lnTo>
                  <a:lnTo>
                    <a:pt x="3356" y="2257"/>
                  </a:lnTo>
                  <a:lnTo>
                    <a:pt x="3356" y="2257"/>
                  </a:lnTo>
                  <a:lnTo>
                    <a:pt x="2959" y="2665"/>
                  </a:lnTo>
                  <a:lnTo>
                    <a:pt x="2562" y="3073"/>
                  </a:lnTo>
                  <a:lnTo>
                    <a:pt x="2358" y="3266"/>
                  </a:lnTo>
                  <a:lnTo>
                    <a:pt x="2154" y="3458"/>
                  </a:lnTo>
                  <a:lnTo>
                    <a:pt x="1939" y="3640"/>
                  </a:lnTo>
                  <a:lnTo>
                    <a:pt x="1723" y="3798"/>
                  </a:lnTo>
                  <a:lnTo>
                    <a:pt x="1723" y="3798"/>
                  </a:lnTo>
                  <a:lnTo>
                    <a:pt x="1497" y="3946"/>
                  </a:lnTo>
                  <a:lnTo>
                    <a:pt x="1270" y="4082"/>
                  </a:lnTo>
                  <a:lnTo>
                    <a:pt x="828" y="4343"/>
                  </a:lnTo>
                  <a:lnTo>
                    <a:pt x="601" y="4479"/>
                  </a:lnTo>
                  <a:lnTo>
                    <a:pt x="397" y="4626"/>
                  </a:lnTo>
                  <a:lnTo>
                    <a:pt x="193" y="4807"/>
                  </a:lnTo>
                  <a:lnTo>
                    <a:pt x="91" y="4909"/>
                  </a:lnTo>
                  <a:lnTo>
                    <a:pt x="0" y="501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40"/>
            <p:cNvSpPr/>
            <p:nvPr/>
          </p:nvSpPr>
          <p:spPr>
            <a:xfrm>
              <a:off x="5472575" y="-674825"/>
              <a:ext cx="112800" cy="211750"/>
            </a:xfrm>
            <a:custGeom>
              <a:rect b="b" l="l" r="r" t="t"/>
              <a:pathLst>
                <a:path extrusionOk="0" h="8470" w="4512">
                  <a:moveTo>
                    <a:pt x="4500" y="1"/>
                  </a:moveTo>
                  <a:lnTo>
                    <a:pt x="4353" y="46"/>
                  </a:lnTo>
                  <a:lnTo>
                    <a:pt x="4206" y="103"/>
                  </a:lnTo>
                  <a:lnTo>
                    <a:pt x="4058" y="171"/>
                  </a:lnTo>
                  <a:lnTo>
                    <a:pt x="3922" y="239"/>
                  </a:lnTo>
                  <a:lnTo>
                    <a:pt x="3639" y="409"/>
                  </a:lnTo>
                  <a:lnTo>
                    <a:pt x="3367" y="590"/>
                  </a:lnTo>
                  <a:lnTo>
                    <a:pt x="3106" y="794"/>
                  </a:lnTo>
                  <a:lnTo>
                    <a:pt x="2857" y="1021"/>
                  </a:lnTo>
                  <a:lnTo>
                    <a:pt x="2619" y="1248"/>
                  </a:lnTo>
                  <a:lnTo>
                    <a:pt x="2403" y="1486"/>
                  </a:lnTo>
                  <a:lnTo>
                    <a:pt x="2120" y="1826"/>
                  </a:lnTo>
                  <a:lnTo>
                    <a:pt x="1859" y="2177"/>
                  </a:lnTo>
                  <a:lnTo>
                    <a:pt x="1621" y="2552"/>
                  </a:lnTo>
                  <a:lnTo>
                    <a:pt x="1383" y="2937"/>
                  </a:lnTo>
                  <a:lnTo>
                    <a:pt x="1168" y="3334"/>
                  </a:lnTo>
                  <a:lnTo>
                    <a:pt x="975" y="3742"/>
                  </a:lnTo>
                  <a:lnTo>
                    <a:pt x="794" y="4161"/>
                  </a:lnTo>
                  <a:lnTo>
                    <a:pt x="635" y="4592"/>
                  </a:lnTo>
                  <a:lnTo>
                    <a:pt x="487" y="5023"/>
                  </a:lnTo>
                  <a:lnTo>
                    <a:pt x="363" y="5476"/>
                  </a:lnTo>
                  <a:lnTo>
                    <a:pt x="249" y="5930"/>
                  </a:lnTo>
                  <a:lnTo>
                    <a:pt x="159" y="6383"/>
                  </a:lnTo>
                  <a:lnTo>
                    <a:pt x="91" y="6848"/>
                  </a:lnTo>
                  <a:lnTo>
                    <a:pt x="45" y="7313"/>
                  </a:lnTo>
                  <a:lnTo>
                    <a:pt x="11" y="7789"/>
                  </a:lnTo>
                  <a:lnTo>
                    <a:pt x="0" y="8254"/>
                  </a:lnTo>
                  <a:lnTo>
                    <a:pt x="0" y="8469"/>
                  </a:lnTo>
                  <a:lnTo>
                    <a:pt x="34" y="8469"/>
                  </a:lnTo>
                  <a:lnTo>
                    <a:pt x="34" y="8254"/>
                  </a:lnTo>
                  <a:lnTo>
                    <a:pt x="45" y="7789"/>
                  </a:lnTo>
                  <a:lnTo>
                    <a:pt x="79" y="7324"/>
                  </a:lnTo>
                  <a:lnTo>
                    <a:pt x="125" y="6859"/>
                  </a:lnTo>
                  <a:lnTo>
                    <a:pt x="193" y="6395"/>
                  </a:lnTo>
                  <a:lnTo>
                    <a:pt x="283" y="5930"/>
                  </a:lnTo>
                  <a:lnTo>
                    <a:pt x="397" y="5488"/>
                  </a:lnTo>
                  <a:lnTo>
                    <a:pt x="521" y="5034"/>
                  </a:lnTo>
                  <a:lnTo>
                    <a:pt x="669" y="4603"/>
                  </a:lnTo>
                  <a:lnTo>
                    <a:pt x="828" y="4173"/>
                  </a:lnTo>
                  <a:lnTo>
                    <a:pt x="1009" y="3753"/>
                  </a:lnTo>
                  <a:lnTo>
                    <a:pt x="1202" y="3345"/>
                  </a:lnTo>
                  <a:lnTo>
                    <a:pt x="1417" y="2948"/>
                  </a:lnTo>
                  <a:lnTo>
                    <a:pt x="1644" y="2563"/>
                  </a:lnTo>
                  <a:lnTo>
                    <a:pt x="1893" y="2200"/>
                  </a:lnTo>
                  <a:lnTo>
                    <a:pt x="2154" y="1849"/>
                  </a:lnTo>
                  <a:lnTo>
                    <a:pt x="2426" y="1509"/>
                  </a:lnTo>
                  <a:lnTo>
                    <a:pt x="2641" y="1271"/>
                  </a:lnTo>
                  <a:lnTo>
                    <a:pt x="2879" y="1044"/>
                  </a:lnTo>
                  <a:lnTo>
                    <a:pt x="3117" y="828"/>
                  </a:lnTo>
                  <a:lnTo>
                    <a:pt x="3378" y="624"/>
                  </a:lnTo>
                  <a:lnTo>
                    <a:pt x="3650" y="432"/>
                  </a:lnTo>
                  <a:lnTo>
                    <a:pt x="3934" y="273"/>
                  </a:lnTo>
                  <a:lnTo>
                    <a:pt x="4081" y="205"/>
                  </a:lnTo>
                  <a:lnTo>
                    <a:pt x="4217" y="137"/>
                  </a:lnTo>
                  <a:lnTo>
                    <a:pt x="4364" y="80"/>
                  </a:lnTo>
                  <a:lnTo>
                    <a:pt x="4512" y="35"/>
                  </a:lnTo>
                  <a:lnTo>
                    <a:pt x="4500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40"/>
            <p:cNvSpPr/>
            <p:nvPr/>
          </p:nvSpPr>
          <p:spPr>
            <a:xfrm>
              <a:off x="5235925" y="-770600"/>
              <a:ext cx="169500" cy="132650"/>
            </a:xfrm>
            <a:custGeom>
              <a:rect b="b" l="l" r="r" t="t"/>
              <a:pathLst>
                <a:path extrusionOk="0" h="5306" w="6780">
                  <a:moveTo>
                    <a:pt x="3685" y="0"/>
                  </a:moveTo>
                  <a:lnTo>
                    <a:pt x="3446" y="12"/>
                  </a:lnTo>
                  <a:lnTo>
                    <a:pt x="3220" y="57"/>
                  </a:lnTo>
                  <a:lnTo>
                    <a:pt x="2993" y="114"/>
                  </a:lnTo>
                  <a:lnTo>
                    <a:pt x="2846" y="170"/>
                  </a:lnTo>
                  <a:lnTo>
                    <a:pt x="2698" y="238"/>
                  </a:lnTo>
                  <a:lnTo>
                    <a:pt x="2551" y="295"/>
                  </a:lnTo>
                  <a:lnTo>
                    <a:pt x="2404" y="340"/>
                  </a:lnTo>
                  <a:lnTo>
                    <a:pt x="2211" y="386"/>
                  </a:lnTo>
                  <a:lnTo>
                    <a:pt x="2007" y="420"/>
                  </a:lnTo>
                  <a:lnTo>
                    <a:pt x="1599" y="442"/>
                  </a:lnTo>
                  <a:lnTo>
                    <a:pt x="1429" y="465"/>
                  </a:lnTo>
                  <a:lnTo>
                    <a:pt x="1225" y="488"/>
                  </a:lnTo>
                  <a:lnTo>
                    <a:pt x="1021" y="522"/>
                  </a:lnTo>
                  <a:lnTo>
                    <a:pt x="805" y="567"/>
                  </a:lnTo>
                  <a:lnTo>
                    <a:pt x="590" y="624"/>
                  </a:lnTo>
                  <a:lnTo>
                    <a:pt x="374" y="692"/>
                  </a:lnTo>
                  <a:lnTo>
                    <a:pt x="182" y="782"/>
                  </a:lnTo>
                  <a:lnTo>
                    <a:pt x="0" y="873"/>
                  </a:lnTo>
                  <a:lnTo>
                    <a:pt x="193" y="839"/>
                  </a:lnTo>
                  <a:lnTo>
                    <a:pt x="386" y="828"/>
                  </a:lnTo>
                  <a:lnTo>
                    <a:pt x="737" y="828"/>
                  </a:lnTo>
                  <a:lnTo>
                    <a:pt x="919" y="850"/>
                  </a:lnTo>
                  <a:lnTo>
                    <a:pt x="1089" y="873"/>
                  </a:lnTo>
                  <a:lnTo>
                    <a:pt x="1247" y="919"/>
                  </a:lnTo>
                  <a:lnTo>
                    <a:pt x="1406" y="964"/>
                  </a:lnTo>
                  <a:lnTo>
                    <a:pt x="1553" y="1021"/>
                  </a:lnTo>
                  <a:lnTo>
                    <a:pt x="1712" y="1089"/>
                  </a:lnTo>
                  <a:lnTo>
                    <a:pt x="1848" y="1157"/>
                  </a:lnTo>
                  <a:lnTo>
                    <a:pt x="1995" y="1236"/>
                  </a:lnTo>
                  <a:lnTo>
                    <a:pt x="2268" y="1406"/>
                  </a:lnTo>
                  <a:lnTo>
                    <a:pt x="2517" y="1587"/>
                  </a:lnTo>
                  <a:lnTo>
                    <a:pt x="2766" y="1791"/>
                  </a:lnTo>
                  <a:lnTo>
                    <a:pt x="2993" y="1995"/>
                  </a:lnTo>
                  <a:lnTo>
                    <a:pt x="3208" y="2211"/>
                  </a:lnTo>
                  <a:lnTo>
                    <a:pt x="3412" y="2415"/>
                  </a:lnTo>
                  <a:lnTo>
                    <a:pt x="3798" y="2800"/>
                  </a:lnTo>
                  <a:lnTo>
                    <a:pt x="3979" y="2970"/>
                  </a:lnTo>
                  <a:lnTo>
                    <a:pt x="4161" y="3118"/>
                  </a:lnTo>
                  <a:lnTo>
                    <a:pt x="4501" y="3378"/>
                  </a:lnTo>
                  <a:lnTo>
                    <a:pt x="4830" y="3651"/>
                  </a:lnTo>
                  <a:lnTo>
                    <a:pt x="5487" y="4217"/>
                  </a:lnTo>
                  <a:lnTo>
                    <a:pt x="5816" y="4478"/>
                  </a:lnTo>
                  <a:lnTo>
                    <a:pt x="6145" y="4727"/>
                  </a:lnTo>
                  <a:lnTo>
                    <a:pt x="6303" y="4864"/>
                  </a:lnTo>
                  <a:lnTo>
                    <a:pt x="6451" y="5000"/>
                  </a:lnTo>
                  <a:lnTo>
                    <a:pt x="6598" y="5147"/>
                  </a:lnTo>
                  <a:lnTo>
                    <a:pt x="6745" y="5306"/>
                  </a:lnTo>
                  <a:lnTo>
                    <a:pt x="6757" y="5068"/>
                  </a:lnTo>
                  <a:lnTo>
                    <a:pt x="6768" y="4830"/>
                  </a:lnTo>
                  <a:lnTo>
                    <a:pt x="6779" y="4591"/>
                  </a:lnTo>
                  <a:lnTo>
                    <a:pt x="6768" y="4353"/>
                  </a:lnTo>
                  <a:lnTo>
                    <a:pt x="6757" y="4127"/>
                  </a:lnTo>
                  <a:lnTo>
                    <a:pt x="6734" y="3900"/>
                  </a:lnTo>
                  <a:lnTo>
                    <a:pt x="6700" y="3673"/>
                  </a:lnTo>
                  <a:lnTo>
                    <a:pt x="6666" y="3446"/>
                  </a:lnTo>
                  <a:lnTo>
                    <a:pt x="6621" y="3231"/>
                  </a:lnTo>
                  <a:lnTo>
                    <a:pt x="6564" y="3016"/>
                  </a:lnTo>
                  <a:lnTo>
                    <a:pt x="6507" y="2812"/>
                  </a:lnTo>
                  <a:lnTo>
                    <a:pt x="6439" y="2608"/>
                  </a:lnTo>
                  <a:lnTo>
                    <a:pt x="6360" y="2404"/>
                  </a:lnTo>
                  <a:lnTo>
                    <a:pt x="6281" y="2211"/>
                  </a:lnTo>
                  <a:lnTo>
                    <a:pt x="6190" y="2018"/>
                  </a:lnTo>
                  <a:lnTo>
                    <a:pt x="6099" y="1837"/>
                  </a:lnTo>
                  <a:lnTo>
                    <a:pt x="5963" y="1610"/>
                  </a:lnTo>
                  <a:lnTo>
                    <a:pt x="5816" y="1406"/>
                  </a:lnTo>
                  <a:lnTo>
                    <a:pt x="5657" y="1213"/>
                  </a:lnTo>
                  <a:lnTo>
                    <a:pt x="5487" y="1043"/>
                  </a:lnTo>
                  <a:lnTo>
                    <a:pt x="5306" y="873"/>
                  </a:lnTo>
                  <a:lnTo>
                    <a:pt x="5113" y="703"/>
                  </a:lnTo>
                  <a:lnTo>
                    <a:pt x="4727" y="363"/>
                  </a:lnTo>
                  <a:lnTo>
                    <a:pt x="4637" y="295"/>
                  </a:lnTo>
                  <a:lnTo>
                    <a:pt x="4546" y="227"/>
                  </a:lnTo>
                  <a:lnTo>
                    <a:pt x="4444" y="170"/>
                  </a:lnTo>
                  <a:lnTo>
                    <a:pt x="4342" y="125"/>
                  </a:lnTo>
                  <a:lnTo>
                    <a:pt x="4240" y="91"/>
                  </a:lnTo>
                  <a:lnTo>
                    <a:pt x="4127" y="57"/>
                  </a:lnTo>
                  <a:lnTo>
                    <a:pt x="4013" y="23"/>
                  </a:lnTo>
                  <a:lnTo>
                    <a:pt x="3911" y="12"/>
                  </a:lnTo>
                  <a:lnTo>
                    <a:pt x="379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40"/>
            <p:cNvSpPr/>
            <p:nvPr/>
          </p:nvSpPr>
          <p:spPr>
            <a:xfrm>
              <a:off x="5235925" y="-770600"/>
              <a:ext cx="169500" cy="132650"/>
            </a:xfrm>
            <a:custGeom>
              <a:rect b="b" l="l" r="r" t="t"/>
              <a:pathLst>
                <a:path extrusionOk="0" fill="none" h="5306" w="6780">
                  <a:moveTo>
                    <a:pt x="6745" y="5306"/>
                  </a:moveTo>
                  <a:lnTo>
                    <a:pt x="6745" y="5306"/>
                  </a:lnTo>
                  <a:lnTo>
                    <a:pt x="6757" y="5068"/>
                  </a:lnTo>
                  <a:lnTo>
                    <a:pt x="6768" y="4830"/>
                  </a:lnTo>
                  <a:lnTo>
                    <a:pt x="6779" y="4591"/>
                  </a:lnTo>
                  <a:lnTo>
                    <a:pt x="6768" y="4353"/>
                  </a:lnTo>
                  <a:lnTo>
                    <a:pt x="6757" y="4127"/>
                  </a:lnTo>
                  <a:lnTo>
                    <a:pt x="6734" y="3900"/>
                  </a:lnTo>
                  <a:lnTo>
                    <a:pt x="6700" y="3673"/>
                  </a:lnTo>
                  <a:lnTo>
                    <a:pt x="6666" y="3446"/>
                  </a:lnTo>
                  <a:lnTo>
                    <a:pt x="6621" y="3231"/>
                  </a:lnTo>
                  <a:lnTo>
                    <a:pt x="6564" y="3016"/>
                  </a:lnTo>
                  <a:lnTo>
                    <a:pt x="6507" y="2812"/>
                  </a:lnTo>
                  <a:lnTo>
                    <a:pt x="6439" y="2608"/>
                  </a:lnTo>
                  <a:lnTo>
                    <a:pt x="6360" y="2404"/>
                  </a:lnTo>
                  <a:lnTo>
                    <a:pt x="6281" y="2211"/>
                  </a:lnTo>
                  <a:lnTo>
                    <a:pt x="6190" y="2018"/>
                  </a:lnTo>
                  <a:lnTo>
                    <a:pt x="6099" y="1837"/>
                  </a:lnTo>
                  <a:lnTo>
                    <a:pt x="6099" y="1837"/>
                  </a:lnTo>
                  <a:lnTo>
                    <a:pt x="5963" y="1610"/>
                  </a:lnTo>
                  <a:lnTo>
                    <a:pt x="5816" y="1406"/>
                  </a:lnTo>
                  <a:lnTo>
                    <a:pt x="5657" y="1213"/>
                  </a:lnTo>
                  <a:lnTo>
                    <a:pt x="5487" y="1043"/>
                  </a:lnTo>
                  <a:lnTo>
                    <a:pt x="5306" y="873"/>
                  </a:lnTo>
                  <a:lnTo>
                    <a:pt x="5113" y="703"/>
                  </a:lnTo>
                  <a:lnTo>
                    <a:pt x="4727" y="363"/>
                  </a:lnTo>
                  <a:lnTo>
                    <a:pt x="4727" y="363"/>
                  </a:lnTo>
                  <a:lnTo>
                    <a:pt x="4637" y="295"/>
                  </a:lnTo>
                  <a:lnTo>
                    <a:pt x="4546" y="227"/>
                  </a:lnTo>
                  <a:lnTo>
                    <a:pt x="4444" y="170"/>
                  </a:lnTo>
                  <a:lnTo>
                    <a:pt x="4342" y="125"/>
                  </a:lnTo>
                  <a:lnTo>
                    <a:pt x="4240" y="91"/>
                  </a:lnTo>
                  <a:lnTo>
                    <a:pt x="4127" y="57"/>
                  </a:lnTo>
                  <a:lnTo>
                    <a:pt x="4013" y="23"/>
                  </a:lnTo>
                  <a:lnTo>
                    <a:pt x="3911" y="12"/>
                  </a:lnTo>
                  <a:lnTo>
                    <a:pt x="3798" y="0"/>
                  </a:lnTo>
                  <a:lnTo>
                    <a:pt x="3685" y="0"/>
                  </a:lnTo>
                  <a:lnTo>
                    <a:pt x="3446" y="12"/>
                  </a:lnTo>
                  <a:lnTo>
                    <a:pt x="3220" y="57"/>
                  </a:lnTo>
                  <a:lnTo>
                    <a:pt x="2993" y="114"/>
                  </a:lnTo>
                  <a:lnTo>
                    <a:pt x="2993" y="114"/>
                  </a:lnTo>
                  <a:lnTo>
                    <a:pt x="2846" y="170"/>
                  </a:lnTo>
                  <a:lnTo>
                    <a:pt x="2698" y="238"/>
                  </a:lnTo>
                  <a:lnTo>
                    <a:pt x="2551" y="295"/>
                  </a:lnTo>
                  <a:lnTo>
                    <a:pt x="2404" y="340"/>
                  </a:lnTo>
                  <a:lnTo>
                    <a:pt x="2404" y="340"/>
                  </a:lnTo>
                  <a:lnTo>
                    <a:pt x="2211" y="386"/>
                  </a:lnTo>
                  <a:lnTo>
                    <a:pt x="2007" y="420"/>
                  </a:lnTo>
                  <a:lnTo>
                    <a:pt x="1599" y="442"/>
                  </a:lnTo>
                  <a:lnTo>
                    <a:pt x="1599" y="442"/>
                  </a:lnTo>
                  <a:lnTo>
                    <a:pt x="1429" y="465"/>
                  </a:lnTo>
                  <a:lnTo>
                    <a:pt x="1225" y="488"/>
                  </a:lnTo>
                  <a:lnTo>
                    <a:pt x="1021" y="522"/>
                  </a:lnTo>
                  <a:lnTo>
                    <a:pt x="805" y="567"/>
                  </a:lnTo>
                  <a:lnTo>
                    <a:pt x="590" y="624"/>
                  </a:lnTo>
                  <a:lnTo>
                    <a:pt x="374" y="692"/>
                  </a:lnTo>
                  <a:lnTo>
                    <a:pt x="182" y="782"/>
                  </a:lnTo>
                  <a:lnTo>
                    <a:pt x="0" y="873"/>
                  </a:lnTo>
                  <a:lnTo>
                    <a:pt x="0" y="873"/>
                  </a:lnTo>
                  <a:lnTo>
                    <a:pt x="193" y="839"/>
                  </a:lnTo>
                  <a:lnTo>
                    <a:pt x="386" y="828"/>
                  </a:lnTo>
                  <a:lnTo>
                    <a:pt x="567" y="828"/>
                  </a:lnTo>
                  <a:lnTo>
                    <a:pt x="737" y="828"/>
                  </a:lnTo>
                  <a:lnTo>
                    <a:pt x="919" y="850"/>
                  </a:lnTo>
                  <a:lnTo>
                    <a:pt x="1089" y="873"/>
                  </a:lnTo>
                  <a:lnTo>
                    <a:pt x="1247" y="919"/>
                  </a:lnTo>
                  <a:lnTo>
                    <a:pt x="1406" y="964"/>
                  </a:lnTo>
                  <a:lnTo>
                    <a:pt x="1553" y="1021"/>
                  </a:lnTo>
                  <a:lnTo>
                    <a:pt x="1712" y="1089"/>
                  </a:lnTo>
                  <a:lnTo>
                    <a:pt x="1848" y="1157"/>
                  </a:lnTo>
                  <a:lnTo>
                    <a:pt x="1995" y="1236"/>
                  </a:lnTo>
                  <a:lnTo>
                    <a:pt x="2268" y="1406"/>
                  </a:lnTo>
                  <a:lnTo>
                    <a:pt x="2517" y="1587"/>
                  </a:lnTo>
                  <a:lnTo>
                    <a:pt x="2766" y="1791"/>
                  </a:lnTo>
                  <a:lnTo>
                    <a:pt x="2993" y="1995"/>
                  </a:lnTo>
                  <a:lnTo>
                    <a:pt x="3208" y="2211"/>
                  </a:lnTo>
                  <a:lnTo>
                    <a:pt x="3412" y="2415"/>
                  </a:lnTo>
                  <a:lnTo>
                    <a:pt x="3798" y="2800"/>
                  </a:lnTo>
                  <a:lnTo>
                    <a:pt x="3979" y="2970"/>
                  </a:lnTo>
                  <a:lnTo>
                    <a:pt x="4161" y="3118"/>
                  </a:lnTo>
                  <a:lnTo>
                    <a:pt x="4161" y="3118"/>
                  </a:lnTo>
                  <a:lnTo>
                    <a:pt x="4501" y="3378"/>
                  </a:lnTo>
                  <a:lnTo>
                    <a:pt x="4830" y="3651"/>
                  </a:lnTo>
                  <a:lnTo>
                    <a:pt x="5487" y="4217"/>
                  </a:lnTo>
                  <a:lnTo>
                    <a:pt x="5487" y="4217"/>
                  </a:lnTo>
                  <a:lnTo>
                    <a:pt x="5816" y="4478"/>
                  </a:lnTo>
                  <a:lnTo>
                    <a:pt x="6145" y="4727"/>
                  </a:lnTo>
                  <a:lnTo>
                    <a:pt x="6303" y="4864"/>
                  </a:lnTo>
                  <a:lnTo>
                    <a:pt x="6451" y="5000"/>
                  </a:lnTo>
                  <a:lnTo>
                    <a:pt x="6598" y="5147"/>
                  </a:lnTo>
                  <a:lnTo>
                    <a:pt x="6745" y="530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40"/>
            <p:cNvSpPr/>
            <p:nvPr/>
          </p:nvSpPr>
          <p:spPr>
            <a:xfrm>
              <a:off x="5297425" y="-760975"/>
              <a:ext cx="129525" cy="298750"/>
            </a:xfrm>
            <a:custGeom>
              <a:rect b="b" l="l" r="r" t="t"/>
              <a:pathLst>
                <a:path extrusionOk="0" h="11950" w="5181">
                  <a:moveTo>
                    <a:pt x="12" y="1"/>
                  </a:moveTo>
                  <a:lnTo>
                    <a:pt x="0" y="35"/>
                  </a:lnTo>
                  <a:lnTo>
                    <a:pt x="159" y="91"/>
                  </a:lnTo>
                  <a:lnTo>
                    <a:pt x="329" y="171"/>
                  </a:lnTo>
                  <a:lnTo>
                    <a:pt x="499" y="261"/>
                  </a:lnTo>
                  <a:lnTo>
                    <a:pt x="680" y="363"/>
                  </a:lnTo>
                  <a:lnTo>
                    <a:pt x="1055" y="590"/>
                  </a:lnTo>
                  <a:lnTo>
                    <a:pt x="1429" y="851"/>
                  </a:lnTo>
                  <a:lnTo>
                    <a:pt x="1791" y="1134"/>
                  </a:lnTo>
                  <a:lnTo>
                    <a:pt x="2120" y="1406"/>
                  </a:lnTo>
                  <a:lnTo>
                    <a:pt x="2404" y="1690"/>
                  </a:lnTo>
                  <a:lnTo>
                    <a:pt x="2528" y="1815"/>
                  </a:lnTo>
                  <a:lnTo>
                    <a:pt x="2642" y="1939"/>
                  </a:lnTo>
                  <a:lnTo>
                    <a:pt x="2914" y="2279"/>
                  </a:lnTo>
                  <a:lnTo>
                    <a:pt x="3163" y="2619"/>
                  </a:lnTo>
                  <a:lnTo>
                    <a:pt x="3401" y="2982"/>
                  </a:lnTo>
                  <a:lnTo>
                    <a:pt x="3514" y="3164"/>
                  </a:lnTo>
                  <a:lnTo>
                    <a:pt x="3628" y="3356"/>
                  </a:lnTo>
                  <a:lnTo>
                    <a:pt x="3730" y="3560"/>
                  </a:lnTo>
                  <a:lnTo>
                    <a:pt x="3821" y="3776"/>
                  </a:lnTo>
                  <a:lnTo>
                    <a:pt x="3923" y="3991"/>
                  </a:lnTo>
                  <a:lnTo>
                    <a:pt x="4013" y="4218"/>
                  </a:lnTo>
                  <a:lnTo>
                    <a:pt x="4093" y="4456"/>
                  </a:lnTo>
                  <a:lnTo>
                    <a:pt x="4183" y="4694"/>
                  </a:lnTo>
                  <a:lnTo>
                    <a:pt x="4263" y="4955"/>
                  </a:lnTo>
                  <a:lnTo>
                    <a:pt x="4331" y="5227"/>
                  </a:lnTo>
                  <a:lnTo>
                    <a:pt x="4478" y="5816"/>
                  </a:lnTo>
                  <a:lnTo>
                    <a:pt x="4603" y="6462"/>
                  </a:lnTo>
                  <a:lnTo>
                    <a:pt x="4727" y="7177"/>
                  </a:lnTo>
                  <a:lnTo>
                    <a:pt x="4829" y="7959"/>
                  </a:lnTo>
                  <a:lnTo>
                    <a:pt x="4920" y="8820"/>
                  </a:lnTo>
                  <a:lnTo>
                    <a:pt x="5011" y="9773"/>
                  </a:lnTo>
                  <a:lnTo>
                    <a:pt x="5090" y="10815"/>
                  </a:lnTo>
                  <a:lnTo>
                    <a:pt x="5147" y="11949"/>
                  </a:lnTo>
                  <a:lnTo>
                    <a:pt x="5181" y="11949"/>
                  </a:lnTo>
                  <a:lnTo>
                    <a:pt x="5124" y="10804"/>
                  </a:lnTo>
                  <a:lnTo>
                    <a:pt x="5045" y="9761"/>
                  </a:lnTo>
                  <a:lnTo>
                    <a:pt x="4954" y="8820"/>
                  </a:lnTo>
                  <a:lnTo>
                    <a:pt x="4863" y="7947"/>
                  </a:lnTo>
                  <a:lnTo>
                    <a:pt x="4761" y="7165"/>
                  </a:lnTo>
                  <a:lnTo>
                    <a:pt x="4637" y="6451"/>
                  </a:lnTo>
                  <a:lnTo>
                    <a:pt x="4512" y="5805"/>
                  </a:lnTo>
                  <a:lnTo>
                    <a:pt x="4365" y="5227"/>
                  </a:lnTo>
                  <a:lnTo>
                    <a:pt x="4297" y="4955"/>
                  </a:lnTo>
                  <a:lnTo>
                    <a:pt x="4217" y="4694"/>
                  </a:lnTo>
                  <a:lnTo>
                    <a:pt x="4127" y="4445"/>
                  </a:lnTo>
                  <a:lnTo>
                    <a:pt x="4036" y="4206"/>
                  </a:lnTo>
                  <a:lnTo>
                    <a:pt x="3945" y="3980"/>
                  </a:lnTo>
                  <a:lnTo>
                    <a:pt x="3855" y="3753"/>
                  </a:lnTo>
                  <a:lnTo>
                    <a:pt x="3753" y="3549"/>
                  </a:lnTo>
                  <a:lnTo>
                    <a:pt x="3650" y="3345"/>
                  </a:lnTo>
                  <a:lnTo>
                    <a:pt x="3548" y="3152"/>
                  </a:lnTo>
                  <a:lnTo>
                    <a:pt x="3435" y="2959"/>
                  </a:lnTo>
                  <a:lnTo>
                    <a:pt x="3197" y="2597"/>
                  </a:lnTo>
                  <a:lnTo>
                    <a:pt x="2936" y="2257"/>
                  </a:lnTo>
                  <a:lnTo>
                    <a:pt x="2664" y="1917"/>
                  </a:lnTo>
                  <a:lnTo>
                    <a:pt x="2551" y="1792"/>
                  </a:lnTo>
                  <a:lnTo>
                    <a:pt x="2426" y="1656"/>
                  </a:lnTo>
                  <a:lnTo>
                    <a:pt x="2143" y="1384"/>
                  </a:lnTo>
                  <a:lnTo>
                    <a:pt x="1803" y="1100"/>
                  </a:lnTo>
                  <a:lnTo>
                    <a:pt x="1451" y="828"/>
                  </a:lnTo>
                  <a:lnTo>
                    <a:pt x="1077" y="568"/>
                  </a:lnTo>
                  <a:lnTo>
                    <a:pt x="703" y="329"/>
                  </a:lnTo>
                  <a:lnTo>
                    <a:pt x="522" y="227"/>
                  </a:lnTo>
                  <a:lnTo>
                    <a:pt x="340" y="137"/>
                  </a:lnTo>
                  <a:lnTo>
                    <a:pt x="170" y="57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40"/>
            <p:cNvSpPr/>
            <p:nvPr/>
          </p:nvSpPr>
          <p:spPr>
            <a:xfrm>
              <a:off x="5346175" y="-535950"/>
              <a:ext cx="178850" cy="163275"/>
            </a:xfrm>
            <a:custGeom>
              <a:rect b="b" l="l" r="r" t="t"/>
              <a:pathLst>
                <a:path extrusionOk="0" h="6531" w="7154">
                  <a:moveTo>
                    <a:pt x="0" y="1"/>
                  </a:moveTo>
                  <a:lnTo>
                    <a:pt x="0" y="6292"/>
                  </a:lnTo>
                  <a:lnTo>
                    <a:pt x="0" y="6338"/>
                  </a:lnTo>
                  <a:lnTo>
                    <a:pt x="11" y="6383"/>
                  </a:lnTo>
                  <a:lnTo>
                    <a:pt x="34" y="6428"/>
                  </a:lnTo>
                  <a:lnTo>
                    <a:pt x="68" y="6462"/>
                  </a:lnTo>
                  <a:lnTo>
                    <a:pt x="102" y="6485"/>
                  </a:lnTo>
                  <a:lnTo>
                    <a:pt x="147" y="6508"/>
                  </a:lnTo>
                  <a:lnTo>
                    <a:pt x="193" y="6530"/>
                  </a:lnTo>
                  <a:lnTo>
                    <a:pt x="6949" y="6530"/>
                  </a:lnTo>
                  <a:lnTo>
                    <a:pt x="6994" y="6508"/>
                  </a:lnTo>
                  <a:lnTo>
                    <a:pt x="7040" y="6485"/>
                  </a:lnTo>
                  <a:lnTo>
                    <a:pt x="7074" y="6462"/>
                  </a:lnTo>
                  <a:lnTo>
                    <a:pt x="7108" y="6428"/>
                  </a:lnTo>
                  <a:lnTo>
                    <a:pt x="7131" y="6383"/>
                  </a:lnTo>
                  <a:lnTo>
                    <a:pt x="7142" y="6338"/>
                  </a:lnTo>
                  <a:lnTo>
                    <a:pt x="7153" y="6292"/>
                  </a:lnTo>
                  <a:lnTo>
                    <a:pt x="715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40"/>
            <p:cNvSpPr/>
            <p:nvPr/>
          </p:nvSpPr>
          <p:spPr>
            <a:xfrm>
              <a:off x="5346175" y="-526025"/>
              <a:ext cx="178850" cy="66625"/>
            </a:xfrm>
            <a:custGeom>
              <a:rect b="b" l="l" r="r" t="t"/>
              <a:pathLst>
                <a:path extrusionOk="0" h="2665" w="7154">
                  <a:moveTo>
                    <a:pt x="0" y="0"/>
                  </a:moveTo>
                  <a:lnTo>
                    <a:pt x="0" y="2664"/>
                  </a:lnTo>
                  <a:lnTo>
                    <a:pt x="7153" y="2120"/>
                  </a:lnTo>
                  <a:lnTo>
                    <a:pt x="7153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40"/>
            <p:cNvSpPr/>
            <p:nvPr/>
          </p:nvSpPr>
          <p:spPr>
            <a:xfrm>
              <a:off x="5338800" y="-535950"/>
              <a:ext cx="193300" cy="57550"/>
            </a:xfrm>
            <a:custGeom>
              <a:rect b="b" l="l" r="r" t="t"/>
              <a:pathLst>
                <a:path extrusionOk="0" h="2302" w="7732">
                  <a:moveTo>
                    <a:pt x="0" y="1"/>
                  </a:moveTo>
                  <a:lnTo>
                    <a:pt x="0" y="2302"/>
                  </a:lnTo>
                  <a:lnTo>
                    <a:pt x="7732" y="2302"/>
                  </a:lnTo>
                  <a:lnTo>
                    <a:pt x="773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4" name="Google Shape;514;p40"/>
          <p:cNvGrpSpPr/>
          <p:nvPr/>
        </p:nvGrpSpPr>
        <p:grpSpPr>
          <a:xfrm>
            <a:off x="134150" y="4165775"/>
            <a:ext cx="425975" cy="435900"/>
            <a:chOff x="5216375" y="-808575"/>
            <a:chExt cx="425975" cy="435900"/>
          </a:xfrm>
        </p:grpSpPr>
        <p:sp>
          <p:nvSpPr>
            <p:cNvPr id="515" name="Google Shape;515;p40"/>
            <p:cNvSpPr/>
            <p:nvPr/>
          </p:nvSpPr>
          <p:spPr>
            <a:xfrm>
              <a:off x="5556450" y="-672275"/>
              <a:ext cx="85900" cy="60125"/>
            </a:xfrm>
            <a:custGeom>
              <a:rect b="b" l="l" r="r" t="t"/>
              <a:pathLst>
                <a:path extrusionOk="0" h="2405" w="3436">
                  <a:moveTo>
                    <a:pt x="2279" y="1"/>
                  </a:moveTo>
                  <a:lnTo>
                    <a:pt x="2098" y="12"/>
                  </a:lnTo>
                  <a:lnTo>
                    <a:pt x="1928" y="35"/>
                  </a:lnTo>
                  <a:lnTo>
                    <a:pt x="1" y="171"/>
                  </a:lnTo>
                  <a:lnTo>
                    <a:pt x="103" y="194"/>
                  </a:lnTo>
                  <a:lnTo>
                    <a:pt x="193" y="239"/>
                  </a:lnTo>
                  <a:lnTo>
                    <a:pt x="284" y="284"/>
                  </a:lnTo>
                  <a:lnTo>
                    <a:pt x="375" y="330"/>
                  </a:lnTo>
                  <a:lnTo>
                    <a:pt x="454" y="398"/>
                  </a:lnTo>
                  <a:lnTo>
                    <a:pt x="522" y="466"/>
                  </a:lnTo>
                  <a:lnTo>
                    <a:pt x="601" y="534"/>
                  </a:lnTo>
                  <a:lnTo>
                    <a:pt x="658" y="613"/>
                  </a:lnTo>
                  <a:lnTo>
                    <a:pt x="783" y="783"/>
                  </a:lnTo>
                  <a:lnTo>
                    <a:pt x="885" y="976"/>
                  </a:lnTo>
                  <a:lnTo>
                    <a:pt x="964" y="1169"/>
                  </a:lnTo>
                  <a:lnTo>
                    <a:pt x="1032" y="1361"/>
                  </a:lnTo>
                  <a:lnTo>
                    <a:pt x="1123" y="1679"/>
                  </a:lnTo>
                  <a:lnTo>
                    <a:pt x="1191" y="1826"/>
                  </a:lnTo>
                  <a:lnTo>
                    <a:pt x="1225" y="1905"/>
                  </a:lnTo>
                  <a:lnTo>
                    <a:pt x="1270" y="1973"/>
                  </a:lnTo>
                  <a:lnTo>
                    <a:pt x="1327" y="2041"/>
                  </a:lnTo>
                  <a:lnTo>
                    <a:pt x="1384" y="2109"/>
                  </a:lnTo>
                  <a:lnTo>
                    <a:pt x="1463" y="2177"/>
                  </a:lnTo>
                  <a:lnTo>
                    <a:pt x="1531" y="2234"/>
                  </a:lnTo>
                  <a:lnTo>
                    <a:pt x="1622" y="2280"/>
                  </a:lnTo>
                  <a:lnTo>
                    <a:pt x="1701" y="2314"/>
                  </a:lnTo>
                  <a:lnTo>
                    <a:pt x="1792" y="2348"/>
                  </a:lnTo>
                  <a:lnTo>
                    <a:pt x="1882" y="2370"/>
                  </a:lnTo>
                  <a:lnTo>
                    <a:pt x="2052" y="2404"/>
                  </a:lnTo>
                  <a:lnTo>
                    <a:pt x="2222" y="2404"/>
                  </a:lnTo>
                  <a:lnTo>
                    <a:pt x="2392" y="2382"/>
                  </a:lnTo>
                  <a:lnTo>
                    <a:pt x="2551" y="2336"/>
                  </a:lnTo>
                  <a:lnTo>
                    <a:pt x="2710" y="2268"/>
                  </a:lnTo>
                  <a:lnTo>
                    <a:pt x="2857" y="2189"/>
                  </a:lnTo>
                  <a:lnTo>
                    <a:pt x="2993" y="2075"/>
                  </a:lnTo>
                  <a:lnTo>
                    <a:pt x="3118" y="1962"/>
                  </a:lnTo>
                  <a:lnTo>
                    <a:pt x="3220" y="1826"/>
                  </a:lnTo>
                  <a:lnTo>
                    <a:pt x="3299" y="1679"/>
                  </a:lnTo>
                  <a:lnTo>
                    <a:pt x="3367" y="1520"/>
                  </a:lnTo>
                  <a:lnTo>
                    <a:pt x="3401" y="1350"/>
                  </a:lnTo>
                  <a:lnTo>
                    <a:pt x="3435" y="1180"/>
                  </a:lnTo>
                  <a:lnTo>
                    <a:pt x="3435" y="1010"/>
                  </a:lnTo>
                  <a:lnTo>
                    <a:pt x="3413" y="840"/>
                  </a:lnTo>
                  <a:lnTo>
                    <a:pt x="3379" y="681"/>
                  </a:lnTo>
                  <a:lnTo>
                    <a:pt x="3345" y="590"/>
                  </a:lnTo>
                  <a:lnTo>
                    <a:pt x="3299" y="500"/>
                  </a:lnTo>
                  <a:lnTo>
                    <a:pt x="3254" y="420"/>
                  </a:lnTo>
                  <a:lnTo>
                    <a:pt x="3197" y="341"/>
                  </a:lnTo>
                  <a:lnTo>
                    <a:pt x="3141" y="273"/>
                  </a:lnTo>
                  <a:lnTo>
                    <a:pt x="3073" y="228"/>
                  </a:lnTo>
                  <a:lnTo>
                    <a:pt x="3005" y="171"/>
                  </a:lnTo>
                  <a:lnTo>
                    <a:pt x="2937" y="137"/>
                  </a:lnTo>
                  <a:lnTo>
                    <a:pt x="2869" y="103"/>
                  </a:lnTo>
                  <a:lnTo>
                    <a:pt x="2789" y="69"/>
                  </a:lnTo>
                  <a:lnTo>
                    <a:pt x="2619" y="35"/>
                  </a:lnTo>
                  <a:lnTo>
                    <a:pt x="2449" y="12"/>
                  </a:lnTo>
                  <a:lnTo>
                    <a:pt x="227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40"/>
            <p:cNvSpPr/>
            <p:nvPr/>
          </p:nvSpPr>
          <p:spPr>
            <a:xfrm>
              <a:off x="5556450" y="-672275"/>
              <a:ext cx="85900" cy="60125"/>
            </a:xfrm>
            <a:custGeom>
              <a:rect b="b" l="l" r="r" t="t"/>
              <a:pathLst>
                <a:path extrusionOk="0" h="2405" w="3436">
                  <a:moveTo>
                    <a:pt x="2279" y="1"/>
                  </a:moveTo>
                  <a:lnTo>
                    <a:pt x="2098" y="12"/>
                  </a:lnTo>
                  <a:lnTo>
                    <a:pt x="1928" y="35"/>
                  </a:lnTo>
                  <a:lnTo>
                    <a:pt x="1" y="171"/>
                  </a:lnTo>
                  <a:lnTo>
                    <a:pt x="103" y="194"/>
                  </a:lnTo>
                  <a:lnTo>
                    <a:pt x="193" y="239"/>
                  </a:lnTo>
                  <a:lnTo>
                    <a:pt x="284" y="284"/>
                  </a:lnTo>
                  <a:lnTo>
                    <a:pt x="375" y="330"/>
                  </a:lnTo>
                  <a:lnTo>
                    <a:pt x="454" y="398"/>
                  </a:lnTo>
                  <a:lnTo>
                    <a:pt x="522" y="466"/>
                  </a:lnTo>
                  <a:lnTo>
                    <a:pt x="601" y="534"/>
                  </a:lnTo>
                  <a:lnTo>
                    <a:pt x="658" y="613"/>
                  </a:lnTo>
                  <a:lnTo>
                    <a:pt x="783" y="783"/>
                  </a:lnTo>
                  <a:lnTo>
                    <a:pt x="885" y="976"/>
                  </a:lnTo>
                  <a:lnTo>
                    <a:pt x="964" y="1169"/>
                  </a:lnTo>
                  <a:lnTo>
                    <a:pt x="1032" y="1361"/>
                  </a:lnTo>
                  <a:lnTo>
                    <a:pt x="1123" y="1679"/>
                  </a:lnTo>
                  <a:lnTo>
                    <a:pt x="1191" y="1826"/>
                  </a:lnTo>
                  <a:lnTo>
                    <a:pt x="1225" y="1905"/>
                  </a:lnTo>
                  <a:lnTo>
                    <a:pt x="1270" y="1973"/>
                  </a:lnTo>
                  <a:lnTo>
                    <a:pt x="1327" y="2041"/>
                  </a:lnTo>
                  <a:lnTo>
                    <a:pt x="1384" y="2109"/>
                  </a:lnTo>
                  <a:lnTo>
                    <a:pt x="1463" y="2177"/>
                  </a:lnTo>
                  <a:lnTo>
                    <a:pt x="1531" y="2234"/>
                  </a:lnTo>
                  <a:lnTo>
                    <a:pt x="1622" y="2280"/>
                  </a:lnTo>
                  <a:lnTo>
                    <a:pt x="1701" y="2314"/>
                  </a:lnTo>
                  <a:lnTo>
                    <a:pt x="1792" y="2348"/>
                  </a:lnTo>
                  <a:lnTo>
                    <a:pt x="1882" y="2370"/>
                  </a:lnTo>
                  <a:lnTo>
                    <a:pt x="2052" y="2404"/>
                  </a:lnTo>
                  <a:lnTo>
                    <a:pt x="2222" y="2404"/>
                  </a:lnTo>
                  <a:lnTo>
                    <a:pt x="2392" y="2382"/>
                  </a:lnTo>
                  <a:lnTo>
                    <a:pt x="2551" y="2336"/>
                  </a:lnTo>
                  <a:lnTo>
                    <a:pt x="2710" y="2268"/>
                  </a:lnTo>
                  <a:lnTo>
                    <a:pt x="2857" y="2189"/>
                  </a:lnTo>
                  <a:lnTo>
                    <a:pt x="2993" y="2075"/>
                  </a:lnTo>
                  <a:lnTo>
                    <a:pt x="3118" y="1962"/>
                  </a:lnTo>
                  <a:lnTo>
                    <a:pt x="3220" y="1826"/>
                  </a:lnTo>
                  <a:lnTo>
                    <a:pt x="3299" y="1679"/>
                  </a:lnTo>
                  <a:lnTo>
                    <a:pt x="3367" y="1520"/>
                  </a:lnTo>
                  <a:lnTo>
                    <a:pt x="3401" y="1350"/>
                  </a:lnTo>
                  <a:lnTo>
                    <a:pt x="3435" y="1180"/>
                  </a:lnTo>
                  <a:lnTo>
                    <a:pt x="3435" y="1010"/>
                  </a:lnTo>
                  <a:lnTo>
                    <a:pt x="3413" y="840"/>
                  </a:lnTo>
                  <a:lnTo>
                    <a:pt x="3379" y="681"/>
                  </a:lnTo>
                  <a:lnTo>
                    <a:pt x="3345" y="590"/>
                  </a:lnTo>
                  <a:lnTo>
                    <a:pt x="3299" y="500"/>
                  </a:lnTo>
                  <a:lnTo>
                    <a:pt x="3254" y="420"/>
                  </a:lnTo>
                  <a:lnTo>
                    <a:pt x="3197" y="341"/>
                  </a:lnTo>
                  <a:lnTo>
                    <a:pt x="3141" y="273"/>
                  </a:lnTo>
                  <a:lnTo>
                    <a:pt x="3073" y="228"/>
                  </a:lnTo>
                  <a:lnTo>
                    <a:pt x="3005" y="171"/>
                  </a:lnTo>
                  <a:lnTo>
                    <a:pt x="2937" y="137"/>
                  </a:lnTo>
                  <a:lnTo>
                    <a:pt x="2869" y="103"/>
                  </a:lnTo>
                  <a:lnTo>
                    <a:pt x="2789" y="69"/>
                  </a:lnTo>
                  <a:lnTo>
                    <a:pt x="2619" y="35"/>
                  </a:lnTo>
                  <a:lnTo>
                    <a:pt x="2449" y="12"/>
                  </a:lnTo>
                  <a:lnTo>
                    <a:pt x="2279" y="1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40"/>
            <p:cNvSpPr/>
            <p:nvPr/>
          </p:nvSpPr>
          <p:spPr>
            <a:xfrm>
              <a:off x="5556450" y="-672275"/>
              <a:ext cx="85900" cy="60125"/>
            </a:xfrm>
            <a:custGeom>
              <a:rect b="b" l="l" r="r" t="t"/>
              <a:pathLst>
                <a:path extrusionOk="0" fill="none" h="2405" w="3436">
                  <a:moveTo>
                    <a:pt x="1928" y="35"/>
                  </a:moveTo>
                  <a:lnTo>
                    <a:pt x="1928" y="35"/>
                  </a:lnTo>
                  <a:lnTo>
                    <a:pt x="2098" y="12"/>
                  </a:lnTo>
                  <a:lnTo>
                    <a:pt x="2279" y="1"/>
                  </a:lnTo>
                  <a:lnTo>
                    <a:pt x="2449" y="12"/>
                  </a:lnTo>
                  <a:lnTo>
                    <a:pt x="2619" y="35"/>
                  </a:lnTo>
                  <a:lnTo>
                    <a:pt x="2789" y="69"/>
                  </a:lnTo>
                  <a:lnTo>
                    <a:pt x="2869" y="103"/>
                  </a:lnTo>
                  <a:lnTo>
                    <a:pt x="2937" y="137"/>
                  </a:lnTo>
                  <a:lnTo>
                    <a:pt x="3005" y="171"/>
                  </a:lnTo>
                  <a:lnTo>
                    <a:pt x="3073" y="228"/>
                  </a:lnTo>
                  <a:lnTo>
                    <a:pt x="3141" y="273"/>
                  </a:lnTo>
                  <a:lnTo>
                    <a:pt x="3197" y="341"/>
                  </a:lnTo>
                  <a:lnTo>
                    <a:pt x="3197" y="341"/>
                  </a:lnTo>
                  <a:lnTo>
                    <a:pt x="3254" y="420"/>
                  </a:lnTo>
                  <a:lnTo>
                    <a:pt x="3299" y="500"/>
                  </a:lnTo>
                  <a:lnTo>
                    <a:pt x="3345" y="590"/>
                  </a:lnTo>
                  <a:lnTo>
                    <a:pt x="3379" y="681"/>
                  </a:lnTo>
                  <a:lnTo>
                    <a:pt x="3379" y="681"/>
                  </a:lnTo>
                  <a:lnTo>
                    <a:pt x="3413" y="840"/>
                  </a:lnTo>
                  <a:lnTo>
                    <a:pt x="3435" y="1010"/>
                  </a:lnTo>
                  <a:lnTo>
                    <a:pt x="3435" y="1180"/>
                  </a:lnTo>
                  <a:lnTo>
                    <a:pt x="3401" y="1350"/>
                  </a:lnTo>
                  <a:lnTo>
                    <a:pt x="3367" y="1520"/>
                  </a:lnTo>
                  <a:lnTo>
                    <a:pt x="3299" y="1679"/>
                  </a:lnTo>
                  <a:lnTo>
                    <a:pt x="3220" y="1826"/>
                  </a:lnTo>
                  <a:lnTo>
                    <a:pt x="3118" y="1962"/>
                  </a:lnTo>
                  <a:lnTo>
                    <a:pt x="3118" y="1962"/>
                  </a:lnTo>
                  <a:lnTo>
                    <a:pt x="2993" y="2075"/>
                  </a:lnTo>
                  <a:lnTo>
                    <a:pt x="2857" y="2189"/>
                  </a:lnTo>
                  <a:lnTo>
                    <a:pt x="2710" y="2268"/>
                  </a:lnTo>
                  <a:lnTo>
                    <a:pt x="2551" y="2336"/>
                  </a:lnTo>
                  <a:lnTo>
                    <a:pt x="2392" y="2382"/>
                  </a:lnTo>
                  <a:lnTo>
                    <a:pt x="2222" y="2404"/>
                  </a:lnTo>
                  <a:lnTo>
                    <a:pt x="2052" y="2404"/>
                  </a:lnTo>
                  <a:lnTo>
                    <a:pt x="1882" y="2370"/>
                  </a:lnTo>
                  <a:lnTo>
                    <a:pt x="1882" y="2370"/>
                  </a:lnTo>
                  <a:lnTo>
                    <a:pt x="1792" y="2348"/>
                  </a:lnTo>
                  <a:lnTo>
                    <a:pt x="1701" y="2314"/>
                  </a:lnTo>
                  <a:lnTo>
                    <a:pt x="1622" y="2280"/>
                  </a:lnTo>
                  <a:lnTo>
                    <a:pt x="1531" y="2234"/>
                  </a:lnTo>
                  <a:lnTo>
                    <a:pt x="1463" y="2177"/>
                  </a:lnTo>
                  <a:lnTo>
                    <a:pt x="1384" y="2109"/>
                  </a:lnTo>
                  <a:lnTo>
                    <a:pt x="1327" y="2041"/>
                  </a:lnTo>
                  <a:lnTo>
                    <a:pt x="1270" y="1973"/>
                  </a:lnTo>
                  <a:lnTo>
                    <a:pt x="1270" y="1973"/>
                  </a:lnTo>
                  <a:lnTo>
                    <a:pt x="1225" y="1905"/>
                  </a:lnTo>
                  <a:lnTo>
                    <a:pt x="1191" y="1826"/>
                  </a:lnTo>
                  <a:lnTo>
                    <a:pt x="1123" y="1679"/>
                  </a:lnTo>
                  <a:lnTo>
                    <a:pt x="1032" y="1361"/>
                  </a:lnTo>
                  <a:lnTo>
                    <a:pt x="1032" y="1361"/>
                  </a:lnTo>
                  <a:lnTo>
                    <a:pt x="964" y="1169"/>
                  </a:lnTo>
                  <a:lnTo>
                    <a:pt x="885" y="976"/>
                  </a:lnTo>
                  <a:lnTo>
                    <a:pt x="783" y="783"/>
                  </a:lnTo>
                  <a:lnTo>
                    <a:pt x="658" y="613"/>
                  </a:lnTo>
                  <a:lnTo>
                    <a:pt x="601" y="534"/>
                  </a:lnTo>
                  <a:lnTo>
                    <a:pt x="522" y="466"/>
                  </a:lnTo>
                  <a:lnTo>
                    <a:pt x="454" y="398"/>
                  </a:lnTo>
                  <a:lnTo>
                    <a:pt x="375" y="330"/>
                  </a:lnTo>
                  <a:lnTo>
                    <a:pt x="284" y="284"/>
                  </a:lnTo>
                  <a:lnTo>
                    <a:pt x="193" y="239"/>
                  </a:lnTo>
                  <a:lnTo>
                    <a:pt x="103" y="194"/>
                  </a:lnTo>
                  <a:lnTo>
                    <a:pt x="1" y="17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40"/>
            <p:cNvSpPr/>
            <p:nvPr/>
          </p:nvSpPr>
          <p:spPr>
            <a:xfrm>
              <a:off x="5217225" y="-754450"/>
              <a:ext cx="99200" cy="68050"/>
            </a:xfrm>
            <a:custGeom>
              <a:rect b="b" l="l" r="r" t="t"/>
              <a:pathLst>
                <a:path extrusionOk="0" h="2722" w="3968">
                  <a:moveTo>
                    <a:pt x="1701" y="0"/>
                  </a:moveTo>
                  <a:lnTo>
                    <a:pt x="1440" y="23"/>
                  </a:lnTo>
                  <a:lnTo>
                    <a:pt x="1304" y="34"/>
                  </a:lnTo>
                  <a:lnTo>
                    <a:pt x="1179" y="57"/>
                  </a:lnTo>
                  <a:lnTo>
                    <a:pt x="1054" y="102"/>
                  </a:lnTo>
                  <a:lnTo>
                    <a:pt x="930" y="148"/>
                  </a:lnTo>
                  <a:lnTo>
                    <a:pt x="805" y="193"/>
                  </a:lnTo>
                  <a:lnTo>
                    <a:pt x="692" y="261"/>
                  </a:lnTo>
                  <a:lnTo>
                    <a:pt x="578" y="341"/>
                  </a:lnTo>
                  <a:lnTo>
                    <a:pt x="488" y="420"/>
                  </a:lnTo>
                  <a:lnTo>
                    <a:pt x="397" y="511"/>
                  </a:lnTo>
                  <a:lnTo>
                    <a:pt x="329" y="613"/>
                  </a:lnTo>
                  <a:lnTo>
                    <a:pt x="261" y="715"/>
                  </a:lnTo>
                  <a:lnTo>
                    <a:pt x="204" y="828"/>
                  </a:lnTo>
                  <a:lnTo>
                    <a:pt x="147" y="941"/>
                  </a:lnTo>
                  <a:lnTo>
                    <a:pt x="113" y="1066"/>
                  </a:lnTo>
                  <a:lnTo>
                    <a:pt x="45" y="1304"/>
                  </a:lnTo>
                  <a:lnTo>
                    <a:pt x="23" y="1417"/>
                  </a:lnTo>
                  <a:lnTo>
                    <a:pt x="0" y="1531"/>
                  </a:lnTo>
                  <a:lnTo>
                    <a:pt x="0" y="1644"/>
                  </a:lnTo>
                  <a:lnTo>
                    <a:pt x="0" y="1769"/>
                  </a:lnTo>
                  <a:lnTo>
                    <a:pt x="11" y="1882"/>
                  </a:lnTo>
                  <a:lnTo>
                    <a:pt x="34" y="1984"/>
                  </a:lnTo>
                  <a:lnTo>
                    <a:pt x="79" y="2086"/>
                  </a:lnTo>
                  <a:lnTo>
                    <a:pt x="125" y="2188"/>
                  </a:lnTo>
                  <a:lnTo>
                    <a:pt x="204" y="2279"/>
                  </a:lnTo>
                  <a:lnTo>
                    <a:pt x="284" y="2358"/>
                  </a:lnTo>
                  <a:lnTo>
                    <a:pt x="374" y="2426"/>
                  </a:lnTo>
                  <a:lnTo>
                    <a:pt x="465" y="2494"/>
                  </a:lnTo>
                  <a:lnTo>
                    <a:pt x="601" y="2574"/>
                  </a:lnTo>
                  <a:lnTo>
                    <a:pt x="726" y="2630"/>
                  </a:lnTo>
                  <a:lnTo>
                    <a:pt x="862" y="2676"/>
                  </a:lnTo>
                  <a:lnTo>
                    <a:pt x="1009" y="2710"/>
                  </a:lnTo>
                  <a:lnTo>
                    <a:pt x="1145" y="2721"/>
                  </a:lnTo>
                  <a:lnTo>
                    <a:pt x="1281" y="2721"/>
                  </a:lnTo>
                  <a:lnTo>
                    <a:pt x="1349" y="2698"/>
                  </a:lnTo>
                  <a:lnTo>
                    <a:pt x="1417" y="2676"/>
                  </a:lnTo>
                  <a:lnTo>
                    <a:pt x="1485" y="2653"/>
                  </a:lnTo>
                  <a:lnTo>
                    <a:pt x="1542" y="2619"/>
                  </a:lnTo>
                  <a:lnTo>
                    <a:pt x="1621" y="2562"/>
                  </a:lnTo>
                  <a:lnTo>
                    <a:pt x="1678" y="2494"/>
                  </a:lnTo>
                  <a:lnTo>
                    <a:pt x="1746" y="2415"/>
                  </a:lnTo>
                  <a:lnTo>
                    <a:pt x="1791" y="2336"/>
                  </a:lnTo>
                  <a:lnTo>
                    <a:pt x="1882" y="2166"/>
                  </a:lnTo>
                  <a:lnTo>
                    <a:pt x="1961" y="1984"/>
                  </a:lnTo>
                  <a:lnTo>
                    <a:pt x="2041" y="1848"/>
                  </a:lnTo>
                  <a:lnTo>
                    <a:pt x="2120" y="1712"/>
                  </a:lnTo>
                  <a:lnTo>
                    <a:pt x="2211" y="1576"/>
                  </a:lnTo>
                  <a:lnTo>
                    <a:pt x="2301" y="1451"/>
                  </a:lnTo>
                  <a:lnTo>
                    <a:pt x="2403" y="1327"/>
                  </a:lnTo>
                  <a:lnTo>
                    <a:pt x="2517" y="1225"/>
                  </a:lnTo>
                  <a:lnTo>
                    <a:pt x="2630" y="1123"/>
                  </a:lnTo>
                  <a:lnTo>
                    <a:pt x="2766" y="1032"/>
                  </a:lnTo>
                  <a:lnTo>
                    <a:pt x="2902" y="953"/>
                  </a:lnTo>
                  <a:lnTo>
                    <a:pt x="3050" y="885"/>
                  </a:lnTo>
                  <a:lnTo>
                    <a:pt x="3197" y="839"/>
                  </a:lnTo>
                  <a:lnTo>
                    <a:pt x="3356" y="805"/>
                  </a:lnTo>
                  <a:lnTo>
                    <a:pt x="3503" y="794"/>
                  </a:lnTo>
                  <a:lnTo>
                    <a:pt x="3662" y="805"/>
                  </a:lnTo>
                  <a:lnTo>
                    <a:pt x="3820" y="828"/>
                  </a:lnTo>
                  <a:lnTo>
                    <a:pt x="3968" y="873"/>
                  </a:lnTo>
                  <a:lnTo>
                    <a:pt x="2494" y="68"/>
                  </a:lnTo>
                  <a:lnTo>
                    <a:pt x="2233" y="34"/>
                  </a:lnTo>
                  <a:lnTo>
                    <a:pt x="1973" y="12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40"/>
            <p:cNvSpPr/>
            <p:nvPr/>
          </p:nvSpPr>
          <p:spPr>
            <a:xfrm>
              <a:off x="5217225" y="-754450"/>
              <a:ext cx="99200" cy="68050"/>
            </a:xfrm>
            <a:custGeom>
              <a:rect b="b" l="l" r="r" t="t"/>
              <a:pathLst>
                <a:path extrusionOk="0" fill="none" h="2722" w="3968">
                  <a:moveTo>
                    <a:pt x="3968" y="873"/>
                  </a:moveTo>
                  <a:lnTo>
                    <a:pt x="3968" y="873"/>
                  </a:lnTo>
                  <a:lnTo>
                    <a:pt x="3820" y="828"/>
                  </a:lnTo>
                  <a:lnTo>
                    <a:pt x="3662" y="805"/>
                  </a:lnTo>
                  <a:lnTo>
                    <a:pt x="3503" y="794"/>
                  </a:lnTo>
                  <a:lnTo>
                    <a:pt x="3356" y="805"/>
                  </a:lnTo>
                  <a:lnTo>
                    <a:pt x="3197" y="839"/>
                  </a:lnTo>
                  <a:lnTo>
                    <a:pt x="3050" y="885"/>
                  </a:lnTo>
                  <a:lnTo>
                    <a:pt x="2902" y="953"/>
                  </a:lnTo>
                  <a:lnTo>
                    <a:pt x="2766" y="1032"/>
                  </a:lnTo>
                  <a:lnTo>
                    <a:pt x="2766" y="1032"/>
                  </a:lnTo>
                  <a:lnTo>
                    <a:pt x="2630" y="1123"/>
                  </a:lnTo>
                  <a:lnTo>
                    <a:pt x="2517" y="1225"/>
                  </a:lnTo>
                  <a:lnTo>
                    <a:pt x="2403" y="1327"/>
                  </a:lnTo>
                  <a:lnTo>
                    <a:pt x="2301" y="1451"/>
                  </a:lnTo>
                  <a:lnTo>
                    <a:pt x="2211" y="1576"/>
                  </a:lnTo>
                  <a:lnTo>
                    <a:pt x="2120" y="1712"/>
                  </a:lnTo>
                  <a:lnTo>
                    <a:pt x="2041" y="1848"/>
                  </a:lnTo>
                  <a:lnTo>
                    <a:pt x="1961" y="1984"/>
                  </a:lnTo>
                  <a:lnTo>
                    <a:pt x="1961" y="1984"/>
                  </a:lnTo>
                  <a:lnTo>
                    <a:pt x="1882" y="2166"/>
                  </a:lnTo>
                  <a:lnTo>
                    <a:pt x="1791" y="2336"/>
                  </a:lnTo>
                  <a:lnTo>
                    <a:pt x="1746" y="2415"/>
                  </a:lnTo>
                  <a:lnTo>
                    <a:pt x="1678" y="2494"/>
                  </a:lnTo>
                  <a:lnTo>
                    <a:pt x="1621" y="2562"/>
                  </a:lnTo>
                  <a:lnTo>
                    <a:pt x="1542" y="2619"/>
                  </a:lnTo>
                  <a:lnTo>
                    <a:pt x="1542" y="2619"/>
                  </a:lnTo>
                  <a:lnTo>
                    <a:pt x="1485" y="2653"/>
                  </a:lnTo>
                  <a:lnTo>
                    <a:pt x="1417" y="2676"/>
                  </a:lnTo>
                  <a:lnTo>
                    <a:pt x="1349" y="2698"/>
                  </a:lnTo>
                  <a:lnTo>
                    <a:pt x="1281" y="2721"/>
                  </a:lnTo>
                  <a:lnTo>
                    <a:pt x="1145" y="2721"/>
                  </a:lnTo>
                  <a:lnTo>
                    <a:pt x="1009" y="2710"/>
                  </a:lnTo>
                  <a:lnTo>
                    <a:pt x="862" y="2676"/>
                  </a:lnTo>
                  <a:lnTo>
                    <a:pt x="726" y="2630"/>
                  </a:lnTo>
                  <a:lnTo>
                    <a:pt x="601" y="2574"/>
                  </a:lnTo>
                  <a:lnTo>
                    <a:pt x="465" y="2494"/>
                  </a:lnTo>
                  <a:lnTo>
                    <a:pt x="465" y="2494"/>
                  </a:lnTo>
                  <a:lnTo>
                    <a:pt x="374" y="2426"/>
                  </a:lnTo>
                  <a:lnTo>
                    <a:pt x="284" y="2358"/>
                  </a:lnTo>
                  <a:lnTo>
                    <a:pt x="204" y="2279"/>
                  </a:lnTo>
                  <a:lnTo>
                    <a:pt x="125" y="2188"/>
                  </a:lnTo>
                  <a:lnTo>
                    <a:pt x="125" y="2188"/>
                  </a:lnTo>
                  <a:lnTo>
                    <a:pt x="79" y="2086"/>
                  </a:lnTo>
                  <a:lnTo>
                    <a:pt x="34" y="1984"/>
                  </a:lnTo>
                  <a:lnTo>
                    <a:pt x="11" y="1882"/>
                  </a:lnTo>
                  <a:lnTo>
                    <a:pt x="0" y="1769"/>
                  </a:lnTo>
                  <a:lnTo>
                    <a:pt x="0" y="1644"/>
                  </a:lnTo>
                  <a:lnTo>
                    <a:pt x="0" y="1531"/>
                  </a:lnTo>
                  <a:lnTo>
                    <a:pt x="23" y="1417"/>
                  </a:lnTo>
                  <a:lnTo>
                    <a:pt x="45" y="1304"/>
                  </a:lnTo>
                  <a:lnTo>
                    <a:pt x="45" y="1304"/>
                  </a:lnTo>
                  <a:lnTo>
                    <a:pt x="113" y="1066"/>
                  </a:lnTo>
                  <a:lnTo>
                    <a:pt x="147" y="941"/>
                  </a:lnTo>
                  <a:lnTo>
                    <a:pt x="204" y="828"/>
                  </a:lnTo>
                  <a:lnTo>
                    <a:pt x="261" y="715"/>
                  </a:lnTo>
                  <a:lnTo>
                    <a:pt x="329" y="613"/>
                  </a:lnTo>
                  <a:lnTo>
                    <a:pt x="397" y="511"/>
                  </a:lnTo>
                  <a:lnTo>
                    <a:pt x="488" y="420"/>
                  </a:lnTo>
                  <a:lnTo>
                    <a:pt x="488" y="420"/>
                  </a:lnTo>
                  <a:lnTo>
                    <a:pt x="578" y="341"/>
                  </a:lnTo>
                  <a:lnTo>
                    <a:pt x="692" y="261"/>
                  </a:lnTo>
                  <a:lnTo>
                    <a:pt x="805" y="193"/>
                  </a:lnTo>
                  <a:lnTo>
                    <a:pt x="930" y="148"/>
                  </a:lnTo>
                  <a:lnTo>
                    <a:pt x="1054" y="102"/>
                  </a:lnTo>
                  <a:lnTo>
                    <a:pt x="1179" y="57"/>
                  </a:lnTo>
                  <a:lnTo>
                    <a:pt x="1304" y="34"/>
                  </a:lnTo>
                  <a:lnTo>
                    <a:pt x="1440" y="23"/>
                  </a:lnTo>
                  <a:lnTo>
                    <a:pt x="1440" y="23"/>
                  </a:lnTo>
                  <a:lnTo>
                    <a:pt x="1701" y="0"/>
                  </a:lnTo>
                  <a:lnTo>
                    <a:pt x="1973" y="12"/>
                  </a:lnTo>
                  <a:lnTo>
                    <a:pt x="2233" y="34"/>
                  </a:lnTo>
                  <a:lnTo>
                    <a:pt x="2494" y="6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40"/>
            <p:cNvSpPr/>
            <p:nvPr/>
          </p:nvSpPr>
          <p:spPr>
            <a:xfrm>
              <a:off x="5216375" y="-676800"/>
              <a:ext cx="174025" cy="123300"/>
            </a:xfrm>
            <a:custGeom>
              <a:rect b="b" l="l" r="r" t="t"/>
              <a:pathLst>
                <a:path extrusionOk="0" h="4932" w="6961">
                  <a:moveTo>
                    <a:pt x="2290" y="1"/>
                  </a:moveTo>
                  <a:lnTo>
                    <a:pt x="2097" y="12"/>
                  </a:lnTo>
                  <a:lnTo>
                    <a:pt x="1905" y="35"/>
                  </a:lnTo>
                  <a:lnTo>
                    <a:pt x="1723" y="80"/>
                  </a:lnTo>
                  <a:lnTo>
                    <a:pt x="1542" y="125"/>
                  </a:lnTo>
                  <a:lnTo>
                    <a:pt x="1360" y="193"/>
                  </a:lnTo>
                  <a:lnTo>
                    <a:pt x="1179" y="273"/>
                  </a:lnTo>
                  <a:lnTo>
                    <a:pt x="1009" y="363"/>
                  </a:lnTo>
                  <a:lnTo>
                    <a:pt x="839" y="465"/>
                  </a:lnTo>
                  <a:lnTo>
                    <a:pt x="669" y="590"/>
                  </a:lnTo>
                  <a:lnTo>
                    <a:pt x="510" y="726"/>
                  </a:lnTo>
                  <a:lnTo>
                    <a:pt x="408" y="828"/>
                  </a:lnTo>
                  <a:lnTo>
                    <a:pt x="318" y="930"/>
                  </a:lnTo>
                  <a:lnTo>
                    <a:pt x="238" y="1043"/>
                  </a:lnTo>
                  <a:lnTo>
                    <a:pt x="170" y="1168"/>
                  </a:lnTo>
                  <a:lnTo>
                    <a:pt x="113" y="1293"/>
                  </a:lnTo>
                  <a:lnTo>
                    <a:pt x="68" y="1418"/>
                  </a:lnTo>
                  <a:lnTo>
                    <a:pt x="34" y="1542"/>
                  </a:lnTo>
                  <a:lnTo>
                    <a:pt x="11" y="1678"/>
                  </a:lnTo>
                  <a:lnTo>
                    <a:pt x="0" y="1814"/>
                  </a:lnTo>
                  <a:lnTo>
                    <a:pt x="11" y="1950"/>
                  </a:lnTo>
                  <a:lnTo>
                    <a:pt x="23" y="2075"/>
                  </a:lnTo>
                  <a:lnTo>
                    <a:pt x="57" y="2211"/>
                  </a:lnTo>
                  <a:lnTo>
                    <a:pt x="102" y="2336"/>
                  </a:lnTo>
                  <a:lnTo>
                    <a:pt x="159" y="2461"/>
                  </a:lnTo>
                  <a:lnTo>
                    <a:pt x="227" y="2574"/>
                  </a:lnTo>
                  <a:lnTo>
                    <a:pt x="318" y="2687"/>
                  </a:lnTo>
                  <a:lnTo>
                    <a:pt x="420" y="2801"/>
                  </a:lnTo>
                  <a:lnTo>
                    <a:pt x="533" y="2891"/>
                  </a:lnTo>
                  <a:lnTo>
                    <a:pt x="646" y="2982"/>
                  </a:lnTo>
                  <a:lnTo>
                    <a:pt x="771" y="3061"/>
                  </a:lnTo>
                  <a:lnTo>
                    <a:pt x="907" y="3141"/>
                  </a:lnTo>
                  <a:lnTo>
                    <a:pt x="1032" y="3209"/>
                  </a:lnTo>
                  <a:lnTo>
                    <a:pt x="1168" y="3265"/>
                  </a:lnTo>
                  <a:lnTo>
                    <a:pt x="1315" y="3311"/>
                  </a:lnTo>
                  <a:lnTo>
                    <a:pt x="1598" y="3401"/>
                  </a:lnTo>
                  <a:lnTo>
                    <a:pt x="1893" y="3481"/>
                  </a:lnTo>
                  <a:lnTo>
                    <a:pt x="2471" y="3605"/>
                  </a:lnTo>
                  <a:lnTo>
                    <a:pt x="3707" y="3866"/>
                  </a:lnTo>
                  <a:lnTo>
                    <a:pt x="4024" y="3934"/>
                  </a:lnTo>
                  <a:lnTo>
                    <a:pt x="4331" y="4014"/>
                  </a:lnTo>
                  <a:lnTo>
                    <a:pt x="4637" y="4093"/>
                  </a:lnTo>
                  <a:lnTo>
                    <a:pt x="4931" y="4195"/>
                  </a:lnTo>
                  <a:lnTo>
                    <a:pt x="5181" y="4274"/>
                  </a:lnTo>
                  <a:lnTo>
                    <a:pt x="5430" y="4342"/>
                  </a:lnTo>
                  <a:lnTo>
                    <a:pt x="5929" y="4478"/>
                  </a:lnTo>
                  <a:lnTo>
                    <a:pt x="6190" y="4558"/>
                  </a:lnTo>
                  <a:lnTo>
                    <a:pt x="6439" y="4660"/>
                  </a:lnTo>
                  <a:lnTo>
                    <a:pt x="6688" y="4784"/>
                  </a:lnTo>
                  <a:lnTo>
                    <a:pt x="6949" y="4932"/>
                  </a:lnTo>
                  <a:lnTo>
                    <a:pt x="6961" y="4750"/>
                  </a:lnTo>
                  <a:lnTo>
                    <a:pt x="6961" y="4558"/>
                  </a:lnTo>
                  <a:lnTo>
                    <a:pt x="6949" y="4354"/>
                  </a:lnTo>
                  <a:lnTo>
                    <a:pt x="6927" y="4161"/>
                  </a:lnTo>
                  <a:lnTo>
                    <a:pt x="6904" y="3946"/>
                  </a:lnTo>
                  <a:lnTo>
                    <a:pt x="6858" y="3742"/>
                  </a:lnTo>
                  <a:lnTo>
                    <a:pt x="6813" y="3537"/>
                  </a:lnTo>
                  <a:lnTo>
                    <a:pt x="6745" y="3322"/>
                  </a:lnTo>
                  <a:lnTo>
                    <a:pt x="6677" y="3118"/>
                  </a:lnTo>
                  <a:lnTo>
                    <a:pt x="6609" y="2914"/>
                  </a:lnTo>
                  <a:lnTo>
                    <a:pt x="6518" y="2721"/>
                  </a:lnTo>
                  <a:lnTo>
                    <a:pt x="6428" y="2529"/>
                  </a:lnTo>
                  <a:lnTo>
                    <a:pt x="6337" y="2347"/>
                  </a:lnTo>
                  <a:lnTo>
                    <a:pt x="6235" y="2177"/>
                  </a:lnTo>
                  <a:lnTo>
                    <a:pt x="6122" y="2007"/>
                  </a:lnTo>
                  <a:lnTo>
                    <a:pt x="6008" y="1860"/>
                  </a:lnTo>
                  <a:lnTo>
                    <a:pt x="5895" y="1724"/>
                  </a:lnTo>
                  <a:lnTo>
                    <a:pt x="5770" y="1576"/>
                  </a:lnTo>
                  <a:lnTo>
                    <a:pt x="5634" y="1452"/>
                  </a:lnTo>
                  <a:lnTo>
                    <a:pt x="5498" y="1316"/>
                  </a:lnTo>
                  <a:lnTo>
                    <a:pt x="5351" y="1191"/>
                  </a:lnTo>
                  <a:lnTo>
                    <a:pt x="5203" y="1066"/>
                  </a:lnTo>
                  <a:lnTo>
                    <a:pt x="5045" y="941"/>
                  </a:lnTo>
                  <a:lnTo>
                    <a:pt x="4875" y="828"/>
                  </a:lnTo>
                  <a:lnTo>
                    <a:pt x="4716" y="726"/>
                  </a:lnTo>
                  <a:lnTo>
                    <a:pt x="4535" y="624"/>
                  </a:lnTo>
                  <a:lnTo>
                    <a:pt x="4365" y="522"/>
                  </a:lnTo>
                  <a:lnTo>
                    <a:pt x="4183" y="431"/>
                  </a:lnTo>
                  <a:lnTo>
                    <a:pt x="4002" y="352"/>
                  </a:lnTo>
                  <a:lnTo>
                    <a:pt x="3809" y="273"/>
                  </a:lnTo>
                  <a:lnTo>
                    <a:pt x="3628" y="205"/>
                  </a:lnTo>
                  <a:lnTo>
                    <a:pt x="3435" y="148"/>
                  </a:lnTo>
                  <a:lnTo>
                    <a:pt x="3242" y="103"/>
                  </a:lnTo>
                  <a:lnTo>
                    <a:pt x="3050" y="57"/>
                  </a:lnTo>
                  <a:lnTo>
                    <a:pt x="2857" y="23"/>
                  </a:lnTo>
                  <a:lnTo>
                    <a:pt x="2675" y="12"/>
                  </a:lnTo>
                  <a:lnTo>
                    <a:pt x="248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40"/>
            <p:cNvSpPr/>
            <p:nvPr/>
          </p:nvSpPr>
          <p:spPr>
            <a:xfrm>
              <a:off x="5216375" y="-676800"/>
              <a:ext cx="174025" cy="123300"/>
            </a:xfrm>
            <a:custGeom>
              <a:rect b="b" l="l" r="r" t="t"/>
              <a:pathLst>
                <a:path extrusionOk="0" fill="none" h="4932" w="6961">
                  <a:moveTo>
                    <a:pt x="6949" y="4932"/>
                  </a:moveTo>
                  <a:lnTo>
                    <a:pt x="6949" y="4932"/>
                  </a:lnTo>
                  <a:lnTo>
                    <a:pt x="6688" y="4784"/>
                  </a:lnTo>
                  <a:lnTo>
                    <a:pt x="6439" y="4660"/>
                  </a:lnTo>
                  <a:lnTo>
                    <a:pt x="6190" y="4558"/>
                  </a:lnTo>
                  <a:lnTo>
                    <a:pt x="5929" y="4478"/>
                  </a:lnTo>
                  <a:lnTo>
                    <a:pt x="5430" y="4342"/>
                  </a:lnTo>
                  <a:lnTo>
                    <a:pt x="5181" y="4274"/>
                  </a:lnTo>
                  <a:lnTo>
                    <a:pt x="4931" y="4195"/>
                  </a:lnTo>
                  <a:lnTo>
                    <a:pt x="4931" y="4195"/>
                  </a:lnTo>
                  <a:lnTo>
                    <a:pt x="4637" y="4093"/>
                  </a:lnTo>
                  <a:lnTo>
                    <a:pt x="4331" y="4014"/>
                  </a:lnTo>
                  <a:lnTo>
                    <a:pt x="4024" y="3934"/>
                  </a:lnTo>
                  <a:lnTo>
                    <a:pt x="3707" y="3866"/>
                  </a:lnTo>
                  <a:lnTo>
                    <a:pt x="2471" y="3605"/>
                  </a:lnTo>
                  <a:lnTo>
                    <a:pt x="2471" y="3605"/>
                  </a:lnTo>
                  <a:lnTo>
                    <a:pt x="1893" y="3481"/>
                  </a:lnTo>
                  <a:lnTo>
                    <a:pt x="1598" y="3401"/>
                  </a:lnTo>
                  <a:lnTo>
                    <a:pt x="1315" y="3311"/>
                  </a:lnTo>
                  <a:lnTo>
                    <a:pt x="1168" y="3265"/>
                  </a:lnTo>
                  <a:lnTo>
                    <a:pt x="1032" y="3209"/>
                  </a:lnTo>
                  <a:lnTo>
                    <a:pt x="907" y="3141"/>
                  </a:lnTo>
                  <a:lnTo>
                    <a:pt x="771" y="3061"/>
                  </a:lnTo>
                  <a:lnTo>
                    <a:pt x="646" y="2982"/>
                  </a:lnTo>
                  <a:lnTo>
                    <a:pt x="533" y="2891"/>
                  </a:lnTo>
                  <a:lnTo>
                    <a:pt x="420" y="2801"/>
                  </a:lnTo>
                  <a:lnTo>
                    <a:pt x="318" y="2687"/>
                  </a:lnTo>
                  <a:lnTo>
                    <a:pt x="318" y="2687"/>
                  </a:lnTo>
                  <a:lnTo>
                    <a:pt x="227" y="2574"/>
                  </a:lnTo>
                  <a:lnTo>
                    <a:pt x="159" y="2461"/>
                  </a:lnTo>
                  <a:lnTo>
                    <a:pt x="102" y="2336"/>
                  </a:lnTo>
                  <a:lnTo>
                    <a:pt x="57" y="2211"/>
                  </a:lnTo>
                  <a:lnTo>
                    <a:pt x="23" y="2075"/>
                  </a:lnTo>
                  <a:lnTo>
                    <a:pt x="11" y="1950"/>
                  </a:lnTo>
                  <a:lnTo>
                    <a:pt x="0" y="1814"/>
                  </a:lnTo>
                  <a:lnTo>
                    <a:pt x="11" y="1678"/>
                  </a:lnTo>
                  <a:lnTo>
                    <a:pt x="34" y="1542"/>
                  </a:lnTo>
                  <a:lnTo>
                    <a:pt x="68" y="1418"/>
                  </a:lnTo>
                  <a:lnTo>
                    <a:pt x="113" y="1293"/>
                  </a:lnTo>
                  <a:lnTo>
                    <a:pt x="170" y="1168"/>
                  </a:lnTo>
                  <a:lnTo>
                    <a:pt x="238" y="1043"/>
                  </a:lnTo>
                  <a:lnTo>
                    <a:pt x="318" y="930"/>
                  </a:lnTo>
                  <a:lnTo>
                    <a:pt x="408" y="828"/>
                  </a:lnTo>
                  <a:lnTo>
                    <a:pt x="510" y="726"/>
                  </a:lnTo>
                  <a:lnTo>
                    <a:pt x="510" y="726"/>
                  </a:lnTo>
                  <a:lnTo>
                    <a:pt x="669" y="590"/>
                  </a:lnTo>
                  <a:lnTo>
                    <a:pt x="839" y="465"/>
                  </a:lnTo>
                  <a:lnTo>
                    <a:pt x="1009" y="363"/>
                  </a:lnTo>
                  <a:lnTo>
                    <a:pt x="1179" y="273"/>
                  </a:lnTo>
                  <a:lnTo>
                    <a:pt x="1360" y="193"/>
                  </a:lnTo>
                  <a:lnTo>
                    <a:pt x="1542" y="125"/>
                  </a:lnTo>
                  <a:lnTo>
                    <a:pt x="1723" y="80"/>
                  </a:lnTo>
                  <a:lnTo>
                    <a:pt x="1905" y="35"/>
                  </a:lnTo>
                  <a:lnTo>
                    <a:pt x="2097" y="12"/>
                  </a:lnTo>
                  <a:lnTo>
                    <a:pt x="2290" y="1"/>
                  </a:lnTo>
                  <a:lnTo>
                    <a:pt x="2483" y="1"/>
                  </a:lnTo>
                  <a:lnTo>
                    <a:pt x="2675" y="12"/>
                  </a:lnTo>
                  <a:lnTo>
                    <a:pt x="2857" y="23"/>
                  </a:lnTo>
                  <a:lnTo>
                    <a:pt x="3050" y="57"/>
                  </a:lnTo>
                  <a:lnTo>
                    <a:pt x="3242" y="103"/>
                  </a:lnTo>
                  <a:lnTo>
                    <a:pt x="3435" y="148"/>
                  </a:lnTo>
                  <a:lnTo>
                    <a:pt x="3628" y="205"/>
                  </a:lnTo>
                  <a:lnTo>
                    <a:pt x="3809" y="273"/>
                  </a:lnTo>
                  <a:lnTo>
                    <a:pt x="4002" y="352"/>
                  </a:lnTo>
                  <a:lnTo>
                    <a:pt x="4183" y="431"/>
                  </a:lnTo>
                  <a:lnTo>
                    <a:pt x="4365" y="522"/>
                  </a:lnTo>
                  <a:lnTo>
                    <a:pt x="4535" y="624"/>
                  </a:lnTo>
                  <a:lnTo>
                    <a:pt x="4716" y="726"/>
                  </a:lnTo>
                  <a:lnTo>
                    <a:pt x="4875" y="828"/>
                  </a:lnTo>
                  <a:lnTo>
                    <a:pt x="5045" y="941"/>
                  </a:lnTo>
                  <a:lnTo>
                    <a:pt x="5203" y="1066"/>
                  </a:lnTo>
                  <a:lnTo>
                    <a:pt x="5351" y="1191"/>
                  </a:lnTo>
                  <a:lnTo>
                    <a:pt x="5498" y="1316"/>
                  </a:lnTo>
                  <a:lnTo>
                    <a:pt x="5634" y="1452"/>
                  </a:lnTo>
                  <a:lnTo>
                    <a:pt x="5770" y="1576"/>
                  </a:lnTo>
                  <a:lnTo>
                    <a:pt x="5895" y="1724"/>
                  </a:lnTo>
                  <a:lnTo>
                    <a:pt x="6008" y="1860"/>
                  </a:lnTo>
                  <a:lnTo>
                    <a:pt x="6008" y="1860"/>
                  </a:lnTo>
                  <a:lnTo>
                    <a:pt x="6122" y="2007"/>
                  </a:lnTo>
                  <a:lnTo>
                    <a:pt x="6235" y="2177"/>
                  </a:lnTo>
                  <a:lnTo>
                    <a:pt x="6337" y="2347"/>
                  </a:lnTo>
                  <a:lnTo>
                    <a:pt x="6428" y="2529"/>
                  </a:lnTo>
                  <a:lnTo>
                    <a:pt x="6518" y="2721"/>
                  </a:lnTo>
                  <a:lnTo>
                    <a:pt x="6609" y="2914"/>
                  </a:lnTo>
                  <a:lnTo>
                    <a:pt x="6677" y="3118"/>
                  </a:lnTo>
                  <a:lnTo>
                    <a:pt x="6745" y="3322"/>
                  </a:lnTo>
                  <a:lnTo>
                    <a:pt x="6813" y="3537"/>
                  </a:lnTo>
                  <a:lnTo>
                    <a:pt x="6858" y="3742"/>
                  </a:lnTo>
                  <a:lnTo>
                    <a:pt x="6904" y="3946"/>
                  </a:lnTo>
                  <a:lnTo>
                    <a:pt x="6927" y="4161"/>
                  </a:lnTo>
                  <a:lnTo>
                    <a:pt x="6949" y="4354"/>
                  </a:lnTo>
                  <a:lnTo>
                    <a:pt x="6961" y="4558"/>
                  </a:lnTo>
                  <a:lnTo>
                    <a:pt x="6961" y="4750"/>
                  </a:lnTo>
                  <a:lnTo>
                    <a:pt x="6949" y="493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40"/>
            <p:cNvSpPr/>
            <p:nvPr/>
          </p:nvSpPr>
          <p:spPr>
            <a:xfrm>
              <a:off x="5242450" y="-642225"/>
              <a:ext cx="159275" cy="192750"/>
            </a:xfrm>
            <a:custGeom>
              <a:rect b="b" l="l" r="r" t="t"/>
              <a:pathLst>
                <a:path extrusionOk="0" h="7710" w="6371">
                  <a:moveTo>
                    <a:pt x="0" y="1"/>
                  </a:moveTo>
                  <a:lnTo>
                    <a:pt x="0" y="35"/>
                  </a:lnTo>
                  <a:lnTo>
                    <a:pt x="306" y="46"/>
                  </a:lnTo>
                  <a:lnTo>
                    <a:pt x="658" y="80"/>
                  </a:lnTo>
                  <a:lnTo>
                    <a:pt x="1054" y="148"/>
                  </a:lnTo>
                  <a:lnTo>
                    <a:pt x="1474" y="250"/>
                  </a:lnTo>
                  <a:lnTo>
                    <a:pt x="1927" y="386"/>
                  </a:lnTo>
                  <a:lnTo>
                    <a:pt x="2154" y="454"/>
                  </a:lnTo>
                  <a:lnTo>
                    <a:pt x="2392" y="545"/>
                  </a:lnTo>
                  <a:lnTo>
                    <a:pt x="2619" y="635"/>
                  </a:lnTo>
                  <a:lnTo>
                    <a:pt x="2857" y="737"/>
                  </a:lnTo>
                  <a:lnTo>
                    <a:pt x="3095" y="839"/>
                  </a:lnTo>
                  <a:lnTo>
                    <a:pt x="3322" y="964"/>
                  </a:lnTo>
                  <a:lnTo>
                    <a:pt x="3560" y="1089"/>
                  </a:lnTo>
                  <a:lnTo>
                    <a:pt x="3786" y="1225"/>
                  </a:lnTo>
                  <a:lnTo>
                    <a:pt x="4002" y="1372"/>
                  </a:lnTo>
                  <a:lnTo>
                    <a:pt x="4217" y="1531"/>
                  </a:lnTo>
                  <a:lnTo>
                    <a:pt x="4432" y="1690"/>
                  </a:lnTo>
                  <a:lnTo>
                    <a:pt x="4637" y="1860"/>
                  </a:lnTo>
                  <a:lnTo>
                    <a:pt x="4829" y="2041"/>
                  </a:lnTo>
                  <a:lnTo>
                    <a:pt x="5011" y="2234"/>
                  </a:lnTo>
                  <a:lnTo>
                    <a:pt x="5181" y="2438"/>
                  </a:lnTo>
                  <a:lnTo>
                    <a:pt x="5351" y="2653"/>
                  </a:lnTo>
                  <a:lnTo>
                    <a:pt x="5498" y="2880"/>
                  </a:lnTo>
                  <a:lnTo>
                    <a:pt x="5634" y="3107"/>
                  </a:lnTo>
                  <a:lnTo>
                    <a:pt x="5747" y="3356"/>
                  </a:lnTo>
                  <a:lnTo>
                    <a:pt x="5861" y="3606"/>
                  </a:lnTo>
                  <a:lnTo>
                    <a:pt x="5940" y="3878"/>
                  </a:lnTo>
                  <a:lnTo>
                    <a:pt x="6020" y="4150"/>
                  </a:lnTo>
                  <a:lnTo>
                    <a:pt x="6099" y="4558"/>
                  </a:lnTo>
                  <a:lnTo>
                    <a:pt x="6167" y="4955"/>
                  </a:lnTo>
                  <a:lnTo>
                    <a:pt x="6224" y="5363"/>
                  </a:lnTo>
                  <a:lnTo>
                    <a:pt x="6269" y="5771"/>
                  </a:lnTo>
                  <a:lnTo>
                    <a:pt x="6303" y="6190"/>
                  </a:lnTo>
                  <a:lnTo>
                    <a:pt x="6326" y="6598"/>
                  </a:lnTo>
                  <a:lnTo>
                    <a:pt x="6337" y="7006"/>
                  </a:lnTo>
                  <a:lnTo>
                    <a:pt x="6337" y="7414"/>
                  </a:lnTo>
                  <a:lnTo>
                    <a:pt x="6337" y="7709"/>
                  </a:lnTo>
                  <a:lnTo>
                    <a:pt x="6371" y="7709"/>
                  </a:lnTo>
                  <a:lnTo>
                    <a:pt x="6371" y="7414"/>
                  </a:lnTo>
                  <a:lnTo>
                    <a:pt x="6371" y="7006"/>
                  </a:lnTo>
                  <a:lnTo>
                    <a:pt x="6360" y="6598"/>
                  </a:lnTo>
                  <a:lnTo>
                    <a:pt x="6337" y="6179"/>
                  </a:lnTo>
                  <a:lnTo>
                    <a:pt x="6303" y="5771"/>
                  </a:lnTo>
                  <a:lnTo>
                    <a:pt x="6258" y="5363"/>
                  </a:lnTo>
                  <a:lnTo>
                    <a:pt x="6201" y="4955"/>
                  </a:lnTo>
                  <a:lnTo>
                    <a:pt x="6133" y="4546"/>
                  </a:lnTo>
                  <a:lnTo>
                    <a:pt x="6054" y="4150"/>
                  </a:lnTo>
                  <a:lnTo>
                    <a:pt x="5974" y="3866"/>
                  </a:lnTo>
                  <a:lnTo>
                    <a:pt x="5895" y="3594"/>
                  </a:lnTo>
                  <a:lnTo>
                    <a:pt x="5781" y="3345"/>
                  </a:lnTo>
                  <a:lnTo>
                    <a:pt x="5657" y="3095"/>
                  </a:lnTo>
                  <a:lnTo>
                    <a:pt x="5521" y="2857"/>
                  </a:lnTo>
                  <a:lnTo>
                    <a:pt x="5373" y="2631"/>
                  </a:lnTo>
                  <a:lnTo>
                    <a:pt x="5215" y="2415"/>
                  </a:lnTo>
                  <a:lnTo>
                    <a:pt x="5033" y="2211"/>
                  </a:lnTo>
                  <a:lnTo>
                    <a:pt x="4852" y="2018"/>
                  </a:lnTo>
                  <a:lnTo>
                    <a:pt x="4659" y="1837"/>
                  </a:lnTo>
                  <a:lnTo>
                    <a:pt x="4455" y="1667"/>
                  </a:lnTo>
                  <a:lnTo>
                    <a:pt x="4240" y="1497"/>
                  </a:lnTo>
                  <a:lnTo>
                    <a:pt x="4024" y="1338"/>
                  </a:lnTo>
                  <a:lnTo>
                    <a:pt x="3798" y="1202"/>
                  </a:lnTo>
                  <a:lnTo>
                    <a:pt x="3571" y="1066"/>
                  </a:lnTo>
                  <a:lnTo>
                    <a:pt x="3344" y="930"/>
                  </a:lnTo>
                  <a:lnTo>
                    <a:pt x="3106" y="817"/>
                  </a:lnTo>
                  <a:lnTo>
                    <a:pt x="2868" y="703"/>
                  </a:lnTo>
                  <a:lnTo>
                    <a:pt x="2641" y="601"/>
                  </a:lnTo>
                  <a:lnTo>
                    <a:pt x="2403" y="511"/>
                  </a:lnTo>
                  <a:lnTo>
                    <a:pt x="2165" y="420"/>
                  </a:lnTo>
                  <a:lnTo>
                    <a:pt x="1939" y="352"/>
                  </a:lnTo>
                  <a:lnTo>
                    <a:pt x="1485" y="216"/>
                  </a:lnTo>
                  <a:lnTo>
                    <a:pt x="1054" y="125"/>
                  </a:lnTo>
                  <a:lnTo>
                    <a:pt x="669" y="46"/>
                  </a:lnTo>
                  <a:lnTo>
                    <a:pt x="306" y="1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40"/>
            <p:cNvSpPr/>
            <p:nvPr/>
          </p:nvSpPr>
          <p:spPr>
            <a:xfrm>
              <a:off x="5439125" y="-808575"/>
              <a:ext cx="106575" cy="198125"/>
            </a:xfrm>
            <a:custGeom>
              <a:rect b="b" l="l" r="r" t="t"/>
              <a:pathLst>
                <a:path extrusionOk="0" h="7925" w="4263">
                  <a:moveTo>
                    <a:pt x="2664" y="0"/>
                  </a:moveTo>
                  <a:lnTo>
                    <a:pt x="2494" y="23"/>
                  </a:lnTo>
                  <a:lnTo>
                    <a:pt x="2336" y="46"/>
                  </a:lnTo>
                  <a:lnTo>
                    <a:pt x="2166" y="102"/>
                  </a:lnTo>
                  <a:lnTo>
                    <a:pt x="2007" y="170"/>
                  </a:lnTo>
                  <a:lnTo>
                    <a:pt x="1848" y="250"/>
                  </a:lnTo>
                  <a:lnTo>
                    <a:pt x="1655" y="397"/>
                  </a:lnTo>
                  <a:lnTo>
                    <a:pt x="1463" y="544"/>
                  </a:lnTo>
                  <a:lnTo>
                    <a:pt x="1281" y="714"/>
                  </a:lnTo>
                  <a:lnTo>
                    <a:pt x="1123" y="884"/>
                  </a:lnTo>
                  <a:lnTo>
                    <a:pt x="964" y="1077"/>
                  </a:lnTo>
                  <a:lnTo>
                    <a:pt x="828" y="1281"/>
                  </a:lnTo>
                  <a:lnTo>
                    <a:pt x="703" y="1485"/>
                  </a:lnTo>
                  <a:lnTo>
                    <a:pt x="590" y="1701"/>
                  </a:lnTo>
                  <a:lnTo>
                    <a:pt x="488" y="1939"/>
                  </a:lnTo>
                  <a:lnTo>
                    <a:pt x="397" y="2165"/>
                  </a:lnTo>
                  <a:lnTo>
                    <a:pt x="306" y="2415"/>
                  </a:lnTo>
                  <a:lnTo>
                    <a:pt x="238" y="2664"/>
                  </a:lnTo>
                  <a:lnTo>
                    <a:pt x="182" y="2925"/>
                  </a:lnTo>
                  <a:lnTo>
                    <a:pt x="125" y="3186"/>
                  </a:lnTo>
                  <a:lnTo>
                    <a:pt x="80" y="3446"/>
                  </a:lnTo>
                  <a:lnTo>
                    <a:pt x="57" y="3719"/>
                  </a:lnTo>
                  <a:lnTo>
                    <a:pt x="23" y="3991"/>
                  </a:lnTo>
                  <a:lnTo>
                    <a:pt x="12" y="4263"/>
                  </a:lnTo>
                  <a:lnTo>
                    <a:pt x="0" y="4535"/>
                  </a:lnTo>
                  <a:lnTo>
                    <a:pt x="0" y="4807"/>
                  </a:lnTo>
                  <a:lnTo>
                    <a:pt x="12" y="5090"/>
                  </a:lnTo>
                  <a:lnTo>
                    <a:pt x="23" y="5362"/>
                  </a:lnTo>
                  <a:lnTo>
                    <a:pt x="68" y="5906"/>
                  </a:lnTo>
                  <a:lnTo>
                    <a:pt x="148" y="6439"/>
                  </a:lnTo>
                  <a:lnTo>
                    <a:pt x="238" y="6961"/>
                  </a:lnTo>
                  <a:lnTo>
                    <a:pt x="352" y="7459"/>
                  </a:lnTo>
                  <a:lnTo>
                    <a:pt x="488" y="7924"/>
                  </a:lnTo>
                  <a:lnTo>
                    <a:pt x="510" y="7856"/>
                  </a:lnTo>
                  <a:lnTo>
                    <a:pt x="544" y="7777"/>
                  </a:lnTo>
                  <a:lnTo>
                    <a:pt x="658" y="7573"/>
                  </a:lnTo>
                  <a:lnTo>
                    <a:pt x="817" y="7346"/>
                  </a:lnTo>
                  <a:lnTo>
                    <a:pt x="987" y="7097"/>
                  </a:lnTo>
                  <a:lnTo>
                    <a:pt x="1349" y="6643"/>
                  </a:lnTo>
                  <a:lnTo>
                    <a:pt x="1621" y="6337"/>
                  </a:lnTo>
                  <a:lnTo>
                    <a:pt x="2177" y="5736"/>
                  </a:lnTo>
                  <a:lnTo>
                    <a:pt x="2449" y="5442"/>
                  </a:lnTo>
                  <a:lnTo>
                    <a:pt x="2721" y="5136"/>
                  </a:lnTo>
                  <a:lnTo>
                    <a:pt x="2993" y="4818"/>
                  </a:lnTo>
                  <a:lnTo>
                    <a:pt x="3242" y="4489"/>
                  </a:lnTo>
                  <a:lnTo>
                    <a:pt x="3481" y="4149"/>
                  </a:lnTo>
                  <a:lnTo>
                    <a:pt x="3594" y="3968"/>
                  </a:lnTo>
                  <a:lnTo>
                    <a:pt x="3696" y="3787"/>
                  </a:lnTo>
                  <a:lnTo>
                    <a:pt x="3855" y="3480"/>
                  </a:lnTo>
                  <a:lnTo>
                    <a:pt x="3991" y="3152"/>
                  </a:lnTo>
                  <a:lnTo>
                    <a:pt x="4059" y="2982"/>
                  </a:lnTo>
                  <a:lnTo>
                    <a:pt x="4115" y="2812"/>
                  </a:lnTo>
                  <a:lnTo>
                    <a:pt x="4161" y="2642"/>
                  </a:lnTo>
                  <a:lnTo>
                    <a:pt x="4206" y="2472"/>
                  </a:lnTo>
                  <a:lnTo>
                    <a:pt x="4229" y="2290"/>
                  </a:lnTo>
                  <a:lnTo>
                    <a:pt x="4251" y="2109"/>
                  </a:lnTo>
                  <a:lnTo>
                    <a:pt x="4263" y="1939"/>
                  </a:lnTo>
                  <a:lnTo>
                    <a:pt x="4263" y="1757"/>
                  </a:lnTo>
                  <a:lnTo>
                    <a:pt x="4251" y="1576"/>
                  </a:lnTo>
                  <a:lnTo>
                    <a:pt x="4229" y="1406"/>
                  </a:lnTo>
                  <a:lnTo>
                    <a:pt x="4183" y="1225"/>
                  </a:lnTo>
                  <a:lnTo>
                    <a:pt x="4138" y="1054"/>
                  </a:lnTo>
                  <a:lnTo>
                    <a:pt x="4059" y="862"/>
                  </a:lnTo>
                  <a:lnTo>
                    <a:pt x="3968" y="692"/>
                  </a:lnTo>
                  <a:lnTo>
                    <a:pt x="3855" y="544"/>
                  </a:lnTo>
                  <a:lnTo>
                    <a:pt x="3741" y="408"/>
                  </a:lnTo>
                  <a:lnTo>
                    <a:pt x="3605" y="295"/>
                  </a:lnTo>
                  <a:lnTo>
                    <a:pt x="3458" y="204"/>
                  </a:lnTo>
                  <a:lnTo>
                    <a:pt x="3311" y="125"/>
                  </a:lnTo>
                  <a:lnTo>
                    <a:pt x="3152" y="68"/>
                  </a:lnTo>
                  <a:lnTo>
                    <a:pt x="2993" y="34"/>
                  </a:lnTo>
                  <a:lnTo>
                    <a:pt x="2834" y="12"/>
                  </a:lnTo>
                  <a:lnTo>
                    <a:pt x="266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40"/>
            <p:cNvSpPr/>
            <p:nvPr/>
          </p:nvSpPr>
          <p:spPr>
            <a:xfrm>
              <a:off x="5439125" y="-808575"/>
              <a:ext cx="106575" cy="198125"/>
            </a:xfrm>
            <a:custGeom>
              <a:rect b="b" l="l" r="r" t="t"/>
              <a:pathLst>
                <a:path extrusionOk="0" fill="none" h="7925" w="4263">
                  <a:moveTo>
                    <a:pt x="488" y="7924"/>
                  </a:moveTo>
                  <a:lnTo>
                    <a:pt x="488" y="7924"/>
                  </a:lnTo>
                  <a:lnTo>
                    <a:pt x="352" y="7459"/>
                  </a:lnTo>
                  <a:lnTo>
                    <a:pt x="238" y="6961"/>
                  </a:lnTo>
                  <a:lnTo>
                    <a:pt x="148" y="6439"/>
                  </a:lnTo>
                  <a:lnTo>
                    <a:pt x="68" y="5906"/>
                  </a:lnTo>
                  <a:lnTo>
                    <a:pt x="23" y="5362"/>
                  </a:lnTo>
                  <a:lnTo>
                    <a:pt x="12" y="5090"/>
                  </a:lnTo>
                  <a:lnTo>
                    <a:pt x="0" y="4807"/>
                  </a:lnTo>
                  <a:lnTo>
                    <a:pt x="0" y="4535"/>
                  </a:lnTo>
                  <a:lnTo>
                    <a:pt x="12" y="4263"/>
                  </a:lnTo>
                  <a:lnTo>
                    <a:pt x="23" y="3991"/>
                  </a:lnTo>
                  <a:lnTo>
                    <a:pt x="57" y="3719"/>
                  </a:lnTo>
                  <a:lnTo>
                    <a:pt x="80" y="3446"/>
                  </a:lnTo>
                  <a:lnTo>
                    <a:pt x="125" y="3186"/>
                  </a:lnTo>
                  <a:lnTo>
                    <a:pt x="182" y="2925"/>
                  </a:lnTo>
                  <a:lnTo>
                    <a:pt x="238" y="2664"/>
                  </a:lnTo>
                  <a:lnTo>
                    <a:pt x="306" y="2415"/>
                  </a:lnTo>
                  <a:lnTo>
                    <a:pt x="397" y="2165"/>
                  </a:lnTo>
                  <a:lnTo>
                    <a:pt x="488" y="1939"/>
                  </a:lnTo>
                  <a:lnTo>
                    <a:pt x="590" y="1701"/>
                  </a:lnTo>
                  <a:lnTo>
                    <a:pt x="703" y="1485"/>
                  </a:lnTo>
                  <a:lnTo>
                    <a:pt x="828" y="1281"/>
                  </a:lnTo>
                  <a:lnTo>
                    <a:pt x="964" y="1077"/>
                  </a:lnTo>
                  <a:lnTo>
                    <a:pt x="1123" y="884"/>
                  </a:lnTo>
                  <a:lnTo>
                    <a:pt x="1281" y="714"/>
                  </a:lnTo>
                  <a:lnTo>
                    <a:pt x="1463" y="544"/>
                  </a:lnTo>
                  <a:lnTo>
                    <a:pt x="1655" y="397"/>
                  </a:lnTo>
                  <a:lnTo>
                    <a:pt x="1848" y="250"/>
                  </a:lnTo>
                  <a:lnTo>
                    <a:pt x="1848" y="250"/>
                  </a:lnTo>
                  <a:lnTo>
                    <a:pt x="2007" y="170"/>
                  </a:lnTo>
                  <a:lnTo>
                    <a:pt x="2166" y="102"/>
                  </a:lnTo>
                  <a:lnTo>
                    <a:pt x="2336" y="46"/>
                  </a:lnTo>
                  <a:lnTo>
                    <a:pt x="2494" y="23"/>
                  </a:lnTo>
                  <a:lnTo>
                    <a:pt x="2664" y="0"/>
                  </a:lnTo>
                  <a:lnTo>
                    <a:pt x="2834" y="12"/>
                  </a:lnTo>
                  <a:lnTo>
                    <a:pt x="2993" y="34"/>
                  </a:lnTo>
                  <a:lnTo>
                    <a:pt x="3152" y="68"/>
                  </a:lnTo>
                  <a:lnTo>
                    <a:pt x="3311" y="125"/>
                  </a:lnTo>
                  <a:lnTo>
                    <a:pt x="3458" y="204"/>
                  </a:lnTo>
                  <a:lnTo>
                    <a:pt x="3605" y="295"/>
                  </a:lnTo>
                  <a:lnTo>
                    <a:pt x="3741" y="408"/>
                  </a:lnTo>
                  <a:lnTo>
                    <a:pt x="3855" y="544"/>
                  </a:lnTo>
                  <a:lnTo>
                    <a:pt x="3968" y="692"/>
                  </a:lnTo>
                  <a:lnTo>
                    <a:pt x="4059" y="862"/>
                  </a:lnTo>
                  <a:lnTo>
                    <a:pt x="4138" y="1054"/>
                  </a:lnTo>
                  <a:lnTo>
                    <a:pt x="4138" y="1054"/>
                  </a:lnTo>
                  <a:lnTo>
                    <a:pt x="4183" y="1225"/>
                  </a:lnTo>
                  <a:lnTo>
                    <a:pt x="4229" y="1406"/>
                  </a:lnTo>
                  <a:lnTo>
                    <a:pt x="4251" y="1576"/>
                  </a:lnTo>
                  <a:lnTo>
                    <a:pt x="4263" y="1757"/>
                  </a:lnTo>
                  <a:lnTo>
                    <a:pt x="4263" y="1939"/>
                  </a:lnTo>
                  <a:lnTo>
                    <a:pt x="4251" y="2109"/>
                  </a:lnTo>
                  <a:lnTo>
                    <a:pt x="4229" y="2290"/>
                  </a:lnTo>
                  <a:lnTo>
                    <a:pt x="4206" y="2472"/>
                  </a:lnTo>
                  <a:lnTo>
                    <a:pt x="4161" y="2642"/>
                  </a:lnTo>
                  <a:lnTo>
                    <a:pt x="4115" y="2812"/>
                  </a:lnTo>
                  <a:lnTo>
                    <a:pt x="4059" y="2982"/>
                  </a:lnTo>
                  <a:lnTo>
                    <a:pt x="3991" y="3152"/>
                  </a:lnTo>
                  <a:lnTo>
                    <a:pt x="3855" y="3480"/>
                  </a:lnTo>
                  <a:lnTo>
                    <a:pt x="3696" y="3787"/>
                  </a:lnTo>
                  <a:lnTo>
                    <a:pt x="3696" y="3787"/>
                  </a:lnTo>
                  <a:lnTo>
                    <a:pt x="3594" y="3968"/>
                  </a:lnTo>
                  <a:lnTo>
                    <a:pt x="3481" y="4149"/>
                  </a:lnTo>
                  <a:lnTo>
                    <a:pt x="3242" y="4489"/>
                  </a:lnTo>
                  <a:lnTo>
                    <a:pt x="2993" y="4818"/>
                  </a:lnTo>
                  <a:lnTo>
                    <a:pt x="2721" y="5136"/>
                  </a:lnTo>
                  <a:lnTo>
                    <a:pt x="2449" y="5442"/>
                  </a:lnTo>
                  <a:lnTo>
                    <a:pt x="2177" y="5736"/>
                  </a:lnTo>
                  <a:lnTo>
                    <a:pt x="1621" y="6337"/>
                  </a:lnTo>
                  <a:lnTo>
                    <a:pt x="1621" y="6337"/>
                  </a:lnTo>
                  <a:lnTo>
                    <a:pt x="1349" y="6643"/>
                  </a:lnTo>
                  <a:lnTo>
                    <a:pt x="987" y="7097"/>
                  </a:lnTo>
                  <a:lnTo>
                    <a:pt x="817" y="7346"/>
                  </a:lnTo>
                  <a:lnTo>
                    <a:pt x="658" y="7573"/>
                  </a:lnTo>
                  <a:lnTo>
                    <a:pt x="544" y="7777"/>
                  </a:lnTo>
                  <a:lnTo>
                    <a:pt x="510" y="7856"/>
                  </a:lnTo>
                  <a:lnTo>
                    <a:pt x="488" y="792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40"/>
            <p:cNvSpPr/>
            <p:nvPr/>
          </p:nvSpPr>
          <p:spPr>
            <a:xfrm>
              <a:off x="5445650" y="-779675"/>
              <a:ext cx="64625" cy="311500"/>
            </a:xfrm>
            <a:custGeom>
              <a:rect b="b" l="l" r="r" t="t"/>
              <a:pathLst>
                <a:path extrusionOk="0" h="12460" w="2585">
                  <a:moveTo>
                    <a:pt x="2573" y="1"/>
                  </a:moveTo>
                  <a:lnTo>
                    <a:pt x="2505" y="57"/>
                  </a:lnTo>
                  <a:lnTo>
                    <a:pt x="2437" y="148"/>
                  </a:lnTo>
                  <a:lnTo>
                    <a:pt x="2358" y="250"/>
                  </a:lnTo>
                  <a:lnTo>
                    <a:pt x="2267" y="386"/>
                  </a:lnTo>
                  <a:lnTo>
                    <a:pt x="2120" y="658"/>
                  </a:lnTo>
                  <a:lnTo>
                    <a:pt x="1950" y="1009"/>
                  </a:lnTo>
                  <a:lnTo>
                    <a:pt x="1769" y="1418"/>
                  </a:lnTo>
                  <a:lnTo>
                    <a:pt x="1576" y="1894"/>
                  </a:lnTo>
                  <a:lnTo>
                    <a:pt x="1394" y="2426"/>
                  </a:lnTo>
                  <a:lnTo>
                    <a:pt x="1202" y="3005"/>
                  </a:lnTo>
                  <a:lnTo>
                    <a:pt x="1020" y="3651"/>
                  </a:lnTo>
                  <a:lnTo>
                    <a:pt x="839" y="4342"/>
                  </a:lnTo>
                  <a:lnTo>
                    <a:pt x="669" y="5079"/>
                  </a:lnTo>
                  <a:lnTo>
                    <a:pt x="510" y="5861"/>
                  </a:lnTo>
                  <a:lnTo>
                    <a:pt x="363" y="6689"/>
                  </a:lnTo>
                  <a:lnTo>
                    <a:pt x="238" y="7562"/>
                  </a:lnTo>
                  <a:lnTo>
                    <a:pt x="181" y="8004"/>
                  </a:lnTo>
                  <a:lnTo>
                    <a:pt x="136" y="8457"/>
                  </a:lnTo>
                  <a:lnTo>
                    <a:pt x="91" y="8922"/>
                  </a:lnTo>
                  <a:lnTo>
                    <a:pt x="57" y="9398"/>
                  </a:lnTo>
                  <a:lnTo>
                    <a:pt x="34" y="9874"/>
                  </a:lnTo>
                  <a:lnTo>
                    <a:pt x="11" y="10362"/>
                  </a:lnTo>
                  <a:lnTo>
                    <a:pt x="0" y="10861"/>
                  </a:lnTo>
                  <a:lnTo>
                    <a:pt x="0" y="11371"/>
                  </a:lnTo>
                  <a:lnTo>
                    <a:pt x="0" y="11915"/>
                  </a:lnTo>
                  <a:lnTo>
                    <a:pt x="11" y="12459"/>
                  </a:lnTo>
                  <a:lnTo>
                    <a:pt x="45" y="12459"/>
                  </a:lnTo>
                  <a:lnTo>
                    <a:pt x="34" y="11915"/>
                  </a:lnTo>
                  <a:lnTo>
                    <a:pt x="34" y="11371"/>
                  </a:lnTo>
                  <a:lnTo>
                    <a:pt x="34" y="10793"/>
                  </a:lnTo>
                  <a:lnTo>
                    <a:pt x="57" y="10226"/>
                  </a:lnTo>
                  <a:lnTo>
                    <a:pt x="79" y="9670"/>
                  </a:lnTo>
                  <a:lnTo>
                    <a:pt x="113" y="9126"/>
                  </a:lnTo>
                  <a:lnTo>
                    <a:pt x="159" y="8593"/>
                  </a:lnTo>
                  <a:lnTo>
                    <a:pt x="215" y="8072"/>
                  </a:lnTo>
                  <a:lnTo>
                    <a:pt x="272" y="7562"/>
                  </a:lnTo>
                  <a:lnTo>
                    <a:pt x="340" y="7063"/>
                  </a:lnTo>
                  <a:lnTo>
                    <a:pt x="420" y="6576"/>
                  </a:lnTo>
                  <a:lnTo>
                    <a:pt x="499" y="6099"/>
                  </a:lnTo>
                  <a:lnTo>
                    <a:pt x="578" y="5646"/>
                  </a:lnTo>
                  <a:lnTo>
                    <a:pt x="669" y="5193"/>
                  </a:lnTo>
                  <a:lnTo>
                    <a:pt x="771" y="4762"/>
                  </a:lnTo>
                  <a:lnTo>
                    <a:pt x="873" y="4354"/>
                  </a:lnTo>
                  <a:lnTo>
                    <a:pt x="1077" y="3560"/>
                  </a:lnTo>
                  <a:lnTo>
                    <a:pt x="1292" y="2846"/>
                  </a:lnTo>
                  <a:lnTo>
                    <a:pt x="1508" y="2200"/>
                  </a:lnTo>
                  <a:lnTo>
                    <a:pt x="1723" y="1622"/>
                  </a:lnTo>
                  <a:lnTo>
                    <a:pt x="1927" y="1134"/>
                  </a:lnTo>
                  <a:lnTo>
                    <a:pt x="2120" y="726"/>
                  </a:lnTo>
                  <a:lnTo>
                    <a:pt x="2301" y="397"/>
                  </a:lnTo>
                  <a:lnTo>
                    <a:pt x="2381" y="273"/>
                  </a:lnTo>
                  <a:lnTo>
                    <a:pt x="2460" y="171"/>
                  </a:lnTo>
                  <a:lnTo>
                    <a:pt x="2528" y="91"/>
                  </a:lnTo>
                  <a:lnTo>
                    <a:pt x="2585" y="35"/>
                  </a:lnTo>
                  <a:lnTo>
                    <a:pt x="2573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40"/>
            <p:cNvSpPr/>
            <p:nvPr/>
          </p:nvSpPr>
          <p:spPr>
            <a:xfrm>
              <a:off x="5488725" y="-685025"/>
              <a:ext cx="143425" cy="125300"/>
            </a:xfrm>
            <a:custGeom>
              <a:rect b="b" l="l" r="r" t="t"/>
              <a:pathLst>
                <a:path extrusionOk="0" h="5012" w="5737">
                  <a:moveTo>
                    <a:pt x="2483" y="1"/>
                  </a:moveTo>
                  <a:lnTo>
                    <a:pt x="2313" y="35"/>
                  </a:lnTo>
                  <a:lnTo>
                    <a:pt x="2165" y="69"/>
                  </a:lnTo>
                  <a:lnTo>
                    <a:pt x="2007" y="137"/>
                  </a:lnTo>
                  <a:lnTo>
                    <a:pt x="1859" y="216"/>
                  </a:lnTo>
                  <a:lnTo>
                    <a:pt x="1723" y="307"/>
                  </a:lnTo>
                  <a:lnTo>
                    <a:pt x="1587" y="420"/>
                  </a:lnTo>
                  <a:lnTo>
                    <a:pt x="1463" y="534"/>
                  </a:lnTo>
                  <a:lnTo>
                    <a:pt x="1338" y="670"/>
                  </a:lnTo>
                  <a:lnTo>
                    <a:pt x="1213" y="806"/>
                  </a:lnTo>
                  <a:lnTo>
                    <a:pt x="1111" y="953"/>
                  </a:lnTo>
                  <a:lnTo>
                    <a:pt x="998" y="1112"/>
                  </a:lnTo>
                  <a:lnTo>
                    <a:pt x="907" y="1282"/>
                  </a:lnTo>
                  <a:lnTo>
                    <a:pt x="805" y="1475"/>
                  </a:lnTo>
                  <a:lnTo>
                    <a:pt x="703" y="1667"/>
                  </a:lnTo>
                  <a:lnTo>
                    <a:pt x="612" y="1871"/>
                  </a:lnTo>
                  <a:lnTo>
                    <a:pt x="522" y="2087"/>
                  </a:lnTo>
                  <a:lnTo>
                    <a:pt x="442" y="2302"/>
                  </a:lnTo>
                  <a:lnTo>
                    <a:pt x="363" y="2529"/>
                  </a:lnTo>
                  <a:lnTo>
                    <a:pt x="295" y="2756"/>
                  </a:lnTo>
                  <a:lnTo>
                    <a:pt x="238" y="2994"/>
                  </a:lnTo>
                  <a:lnTo>
                    <a:pt x="182" y="3232"/>
                  </a:lnTo>
                  <a:lnTo>
                    <a:pt x="136" y="3470"/>
                  </a:lnTo>
                  <a:lnTo>
                    <a:pt x="91" y="3719"/>
                  </a:lnTo>
                  <a:lnTo>
                    <a:pt x="57" y="3980"/>
                  </a:lnTo>
                  <a:lnTo>
                    <a:pt x="34" y="4229"/>
                  </a:lnTo>
                  <a:lnTo>
                    <a:pt x="12" y="4490"/>
                  </a:lnTo>
                  <a:lnTo>
                    <a:pt x="0" y="4751"/>
                  </a:lnTo>
                  <a:lnTo>
                    <a:pt x="0" y="5011"/>
                  </a:lnTo>
                  <a:lnTo>
                    <a:pt x="91" y="4909"/>
                  </a:lnTo>
                  <a:lnTo>
                    <a:pt x="193" y="4807"/>
                  </a:lnTo>
                  <a:lnTo>
                    <a:pt x="397" y="4626"/>
                  </a:lnTo>
                  <a:lnTo>
                    <a:pt x="601" y="4479"/>
                  </a:lnTo>
                  <a:lnTo>
                    <a:pt x="828" y="4343"/>
                  </a:lnTo>
                  <a:lnTo>
                    <a:pt x="1270" y="4082"/>
                  </a:lnTo>
                  <a:lnTo>
                    <a:pt x="1497" y="3946"/>
                  </a:lnTo>
                  <a:lnTo>
                    <a:pt x="1723" y="3798"/>
                  </a:lnTo>
                  <a:lnTo>
                    <a:pt x="1939" y="3640"/>
                  </a:lnTo>
                  <a:lnTo>
                    <a:pt x="2154" y="3458"/>
                  </a:lnTo>
                  <a:lnTo>
                    <a:pt x="2358" y="3266"/>
                  </a:lnTo>
                  <a:lnTo>
                    <a:pt x="2562" y="3073"/>
                  </a:lnTo>
                  <a:lnTo>
                    <a:pt x="2959" y="2665"/>
                  </a:lnTo>
                  <a:lnTo>
                    <a:pt x="3356" y="2257"/>
                  </a:lnTo>
                  <a:lnTo>
                    <a:pt x="3616" y="1996"/>
                  </a:lnTo>
                  <a:lnTo>
                    <a:pt x="3888" y="1735"/>
                  </a:lnTo>
                  <a:lnTo>
                    <a:pt x="4161" y="1486"/>
                  </a:lnTo>
                  <a:lnTo>
                    <a:pt x="4455" y="1270"/>
                  </a:lnTo>
                  <a:lnTo>
                    <a:pt x="4603" y="1168"/>
                  </a:lnTo>
                  <a:lnTo>
                    <a:pt x="4761" y="1066"/>
                  </a:lnTo>
                  <a:lnTo>
                    <a:pt x="4909" y="976"/>
                  </a:lnTo>
                  <a:lnTo>
                    <a:pt x="5067" y="908"/>
                  </a:lnTo>
                  <a:lnTo>
                    <a:pt x="5237" y="840"/>
                  </a:lnTo>
                  <a:lnTo>
                    <a:pt x="5396" y="772"/>
                  </a:lnTo>
                  <a:lnTo>
                    <a:pt x="5566" y="726"/>
                  </a:lnTo>
                  <a:lnTo>
                    <a:pt x="5736" y="692"/>
                  </a:lnTo>
                  <a:lnTo>
                    <a:pt x="5612" y="602"/>
                  </a:lnTo>
                  <a:lnTo>
                    <a:pt x="5476" y="522"/>
                  </a:lnTo>
                  <a:lnTo>
                    <a:pt x="5328" y="454"/>
                  </a:lnTo>
                  <a:lnTo>
                    <a:pt x="5181" y="409"/>
                  </a:lnTo>
                  <a:lnTo>
                    <a:pt x="5033" y="364"/>
                  </a:lnTo>
                  <a:lnTo>
                    <a:pt x="4886" y="330"/>
                  </a:lnTo>
                  <a:lnTo>
                    <a:pt x="4727" y="318"/>
                  </a:lnTo>
                  <a:lnTo>
                    <a:pt x="4580" y="318"/>
                  </a:lnTo>
                  <a:lnTo>
                    <a:pt x="4353" y="330"/>
                  </a:lnTo>
                  <a:lnTo>
                    <a:pt x="4127" y="352"/>
                  </a:lnTo>
                  <a:lnTo>
                    <a:pt x="4025" y="364"/>
                  </a:lnTo>
                  <a:lnTo>
                    <a:pt x="3911" y="364"/>
                  </a:lnTo>
                  <a:lnTo>
                    <a:pt x="3798" y="352"/>
                  </a:lnTo>
                  <a:lnTo>
                    <a:pt x="3684" y="330"/>
                  </a:lnTo>
                  <a:lnTo>
                    <a:pt x="3560" y="284"/>
                  </a:lnTo>
                  <a:lnTo>
                    <a:pt x="3424" y="228"/>
                  </a:lnTo>
                  <a:lnTo>
                    <a:pt x="3174" y="114"/>
                  </a:lnTo>
                  <a:lnTo>
                    <a:pt x="2993" y="57"/>
                  </a:lnTo>
                  <a:lnTo>
                    <a:pt x="2812" y="12"/>
                  </a:lnTo>
                  <a:lnTo>
                    <a:pt x="264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40"/>
            <p:cNvSpPr/>
            <p:nvPr/>
          </p:nvSpPr>
          <p:spPr>
            <a:xfrm>
              <a:off x="5488725" y="-685025"/>
              <a:ext cx="143425" cy="125300"/>
            </a:xfrm>
            <a:custGeom>
              <a:rect b="b" l="l" r="r" t="t"/>
              <a:pathLst>
                <a:path extrusionOk="0" fill="none" h="5012" w="5737">
                  <a:moveTo>
                    <a:pt x="0" y="5011"/>
                  </a:moveTo>
                  <a:lnTo>
                    <a:pt x="0" y="5011"/>
                  </a:lnTo>
                  <a:lnTo>
                    <a:pt x="0" y="4751"/>
                  </a:lnTo>
                  <a:lnTo>
                    <a:pt x="12" y="4490"/>
                  </a:lnTo>
                  <a:lnTo>
                    <a:pt x="34" y="4229"/>
                  </a:lnTo>
                  <a:lnTo>
                    <a:pt x="57" y="3980"/>
                  </a:lnTo>
                  <a:lnTo>
                    <a:pt x="91" y="3719"/>
                  </a:lnTo>
                  <a:lnTo>
                    <a:pt x="136" y="3470"/>
                  </a:lnTo>
                  <a:lnTo>
                    <a:pt x="182" y="3232"/>
                  </a:lnTo>
                  <a:lnTo>
                    <a:pt x="238" y="2994"/>
                  </a:lnTo>
                  <a:lnTo>
                    <a:pt x="295" y="2756"/>
                  </a:lnTo>
                  <a:lnTo>
                    <a:pt x="363" y="2529"/>
                  </a:lnTo>
                  <a:lnTo>
                    <a:pt x="442" y="2302"/>
                  </a:lnTo>
                  <a:lnTo>
                    <a:pt x="522" y="2087"/>
                  </a:lnTo>
                  <a:lnTo>
                    <a:pt x="612" y="1871"/>
                  </a:lnTo>
                  <a:lnTo>
                    <a:pt x="703" y="1667"/>
                  </a:lnTo>
                  <a:lnTo>
                    <a:pt x="805" y="1475"/>
                  </a:lnTo>
                  <a:lnTo>
                    <a:pt x="907" y="1282"/>
                  </a:lnTo>
                  <a:lnTo>
                    <a:pt x="907" y="1282"/>
                  </a:lnTo>
                  <a:lnTo>
                    <a:pt x="998" y="1112"/>
                  </a:lnTo>
                  <a:lnTo>
                    <a:pt x="1111" y="953"/>
                  </a:lnTo>
                  <a:lnTo>
                    <a:pt x="1213" y="806"/>
                  </a:lnTo>
                  <a:lnTo>
                    <a:pt x="1338" y="670"/>
                  </a:lnTo>
                  <a:lnTo>
                    <a:pt x="1463" y="534"/>
                  </a:lnTo>
                  <a:lnTo>
                    <a:pt x="1587" y="420"/>
                  </a:lnTo>
                  <a:lnTo>
                    <a:pt x="1723" y="307"/>
                  </a:lnTo>
                  <a:lnTo>
                    <a:pt x="1859" y="216"/>
                  </a:lnTo>
                  <a:lnTo>
                    <a:pt x="2007" y="137"/>
                  </a:lnTo>
                  <a:lnTo>
                    <a:pt x="2165" y="69"/>
                  </a:lnTo>
                  <a:lnTo>
                    <a:pt x="2313" y="35"/>
                  </a:lnTo>
                  <a:lnTo>
                    <a:pt x="2483" y="1"/>
                  </a:lnTo>
                  <a:lnTo>
                    <a:pt x="2642" y="1"/>
                  </a:lnTo>
                  <a:lnTo>
                    <a:pt x="2812" y="12"/>
                  </a:lnTo>
                  <a:lnTo>
                    <a:pt x="2993" y="57"/>
                  </a:lnTo>
                  <a:lnTo>
                    <a:pt x="3174" y="114"/>
                  </a:lnTo>
                  <a:lnTo>
                    <a:pt x="3174" y="114"/>
                  </a:lnTo>
                  <a:lnTo>
                    <a:pt x="3424" y="228"/>
                  </a:lnTo>
                  <a:lnTo>
                    <a:pt x="3560" y="284"/>
                  </a:lnTo>
                  <a:lnTo>
                    <a:pt x="3684" y="330"/>
                  </a:lnTo>
                  <a:lnTo>
                    <a:pt x="3684" y="330"/>
                  </a:lnTo>
                  <a:lnTo>
                    <a:pt x="3798" y="352"/>
                  </a:lnTo>
                  <a:lnTo>
                    <a:pt x="3911" y="364"/>
                  </a:lnTo>
                  <a:lnTo>
                    <a:pt x="4025" y="364"/>
                  </a:lnTo>
                  <a:lnTo>
                    <a:pt x="4127" y="352"/>
                  </a:lnTo>
                  <a:lnTo>
                    <a:pt x="4353" y="330"/>
                  </a:lnTo>
                  <a:lnTo>
                    <a:pt x="4580" y="318"/>
                  </a:lnTo>
                  <a:lnTo>
                    <a:pt x="4580" y="318"/>
                  </a:lnTo>
                  <a:lnTo>
                    <a:pt x="4727" y="318"/>
                  </a:lnTo>
                  <a:lnTo>
                    <a:pt x="4886" y="330"/>
                  </a:lnTo>
                  <a:lnTo>
                    <a:pt x="5033" y="364"/>
                  </a:lnTo>
                  <a:lnTo>
                    <a:pt x="5181" y="409"/>
                  </a:lnTo>
                  <a:lnTo>
                    <a:pt x="5328" y="454"/>
                  </a:lnTo>
                  <a:lnTo>
                    <a:pt x="5476" y="522"/>
                  </a:lnTo>
                  <a:lnTo>
                    <a:pt x="5612" y="602"/>
                  </a:lnTo>
                  <a:lnTo>
                    <a:pt x="5736" y="692"/>
                  </a:lnTo>
                  <a:lnTo>
                    <a:pt x="5736" y="692"/>
                  </a:lnTo>
                  <a:lnTo>
                    <a:pt x="5566" y="726"/>
                  </a:lnTo>
                  <a:lnTo>
                    <a:pt x="5396" y="772"/>
                  </a:lnTo>
                  <a:lnTo>
                    <a:pt x="5237" y="840"/>
                  </a:lnTo>
                  <a:lnTo>
                    <a:pt x="5067" y="908"/>
                  </a:lnTo>
                  <a:lnTo>
                    <a:pt x="4909" y="976"/>
                  </a:lnTo>
                  <a:lnTo>
                    <a:pt x="4761" y="1066"/>
                  </a:lnTo>
                  <a:lnTo>
                    <a:pt x="4603" y="1168"/>
                  </a:lnTo>
                  <a:lnTo>
                    <a:pt x="4455" y="1270"/>
                  </a:lnTo>
                  <a:lnTo>
                    <a:pt x="4161" y="1486"/>
                  </a:lnTo>
                  <a:lnTo>
                    <a:pt x="3888" y="1735"/>
                  </a:lnTo>
                  <a:lnTo>
                    <a:pt x="3616" y="1996"/>
                  </a:lnTo>
                  <a:lnTo>
                    <a:pt x="3356" y="2257"/>
                  </a:lnTo>
                  <a:lnTo>
                    <a:pt x="3356" y="2257"/>
                  </a:lnTo>
                  <a:lnTo>
                    <a:pt x="2959" y="2665"/>
                  </a:lnTo>
                  <a:lnTo>
                    <a:pt x="2562" y="3073"/>
                  </a:lnTo>
                  <a:lnTo>
                    <a:pt x="2358" y="3266"/>
                  </a:lnTo>
                  <a:lnTo>
                    <a:pt x="2154" y="3458"/>
                  </a:lnTo>
                  <a:lnTo>
                    <a:pt x="1939" y="3640"/>
                  </a:lnTo>
                  <a:lnTo>
                    <a:pt x="1723" y="3798"/>
                  </a:lnTo>
                  <a:lnTo>
                    <a:pt x="1723" y="3798"/>
                  </a:lnTo>
                  <a:lnTo>
                    <a:pt x="1497" y="3946"/>
                  </a:lnTo>
                  <a:lnTo>
                    <a:pt x="1270" y="4082"/>
                  </a:lnTo>
                  <a:lnTo>
                    <a:pt x="828" y="4343"/>
                  </a:lnTo>
                  <a:lnTo>
                    <a:pt x="601" y="4479"/>
                  </a:lnTo>
                  <a:lnTo>
                    <a:pt x="397" y="4626"/>
                  </a:lnTo>
                  <a:lnTo>
                    <a:pt x="193" y="4807"/>
                  </a:lnTo>
                  <a:lnTo>
                    <a:pt x="91" y="4909"/>
                  </a:lnTo>
                  <a:lnTo>
                    <a:pt x="0" y="501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40"/>
            <p:cNvSpPr/>
            <p:nvPr/>
          </p:nvSpPr>
          <p:spPr>
            <a:xfrm>
              <a:off x="5472575" y="-674825"/>
              <a:ext cx="112800" cy="211750"/>
            </a:xfrm>
            <a:custGeom>
              <a:rect b="b" l="l" r="r" t="t"/>
              <a:pathLst>
                <a:path extrusionOk="0" h="8470" w="4512">
                  <a:moveTo>
                    <a:pt x="4500" y="1"/>
                  </a:moveTo>
                  <a:lnTo>
                    <a:pt x="4353" y="46"/>
                  </a:lnTo>
                  <a:lnTo>
                    <a:pt x="4206" y="103"/>
                  </a:lnTo>
                  <a:lnTo>
                    <a:pt x="4058" y="171"/>
                  </a:lnTo>
                  <a:lnTo>
                    <a:pt x="3922" y="239"/>
                  </a:lnTo>
                  <a:lnTo>
                    <a:pt x="3639" y="409"/>
                  </a:lnTo>
                  <a:lnTo>
                    <a:pt x="3367" y="590"/>
                  </a:lnTo>
                  <a:lnTo>
                    <a:pt x="3106" y="794"/>
                  </a:lnTo>
                  <a:lnTo>
                    <a:pt x="2857" y="1021"/>
                  </a:lnTo>
                  <a:lnTo>
                    <a:pt x="2619" y="1248"/>
                  </a:lnTo>
                  <a:lnTo>
                    <a:pt x="2403" y="1486"/>
                  </a:lnTo>
                  <a:lnTo>
                    <a:pt x="2120" y="1826"/>
                  </a:lnTo>
                  <a:lnTo>
                    <a:pt x="1859" y="2177"/>
                  </a:lnTo>
                  <a:lnTo>
                    <a:pt x="1621" y="2552"/>
                  </a:lnTo>
                  <a:lnTo>
                    <a:pt x="1383" y="2937"/>
                  </a:lnTo>
                  <a:lnTo>
                    <a:pt x="1168" y="3334"/>
                  </a:lnTo>
                  <a:lnTo>
                    <a:pt x="975" y="3742"/>
                  </a:lnTo>
                  <a:lnTo>
                    <a:pt x="794" y="4161"/>
                  </a:lnTo>
                  <a:lnTo>
                    <a:pt x="635" y="4592"/>
                  </a:lnTo>
                  <a:lnTo>
                    <a:pt x="487" y="5023"/>
                  </a:lnTo>
                  <a:lnTo>
                    <a:pt x="363" y="5476"/>
                  </a:lnTo>
                  <a:lnTo>
                    <a:pt x="249" y="5930"/>
                  </a:lnTo>
                  <a:lnTo>
                    <a:pt x="159" y="6383"/>
                  </a:lnTo>
                  <a:lnTo>
                    <a:pt x="91" y="6848"/>
                  </a:lnTo>
                  <a:lnTo>
                    <a:pt x="45" y="7313"/>
                  </a:lnTo>
                  <a:lnTo>
                    <a:pt x="11" y="7789"/>
                  </a:lnTo>
                  <a:lnTo>
                    <a:pt x="0" y="8254"/>
                  </a:lnTo>
                  <a:lnTo>
                    <a:pt x="0" y="8469"/>
                  </a:lnTo>
                  <a:lnTo>
                    <a:pt x="34" y="8469"/>
                  </a:lnTo>
                  <a:lnTo>
                    <a:pt x="34" y="8254"/>
                  </a:lnTo>
                  <a:lnTo>
                    <a:pt x="45" y="7789"/>
                  </a:lnTo>
                  <a:lnTo>
                    <a:pt x="79" y="7324"/>
                  </a:lnTo>
                  <a:lnTo>
                    <a:pt x="125" y="6859"/>
                  </a:lnTo>
                  <a:lnTo>
                    <a:pt x="193" y="6395"/>
                  </a:lnTo>
                  <a:lnTo>
                    <a:pt x="283" y="5930"/>
                  </a:lnTo>
                  <a:lnTo>
                    <a:pt x="397" y="5488"/>
                  </a:lnTo>
                  <a:lnTo>
                    <a:pt x="521" y="5034"/>
                  </a:lnTo>
                  <a:lnTo>
                    <a:pt x="669" y="4603"/>
                  </a:lnTo>
                  <a:lnTo>
                    <a:pt x="828" y="4173"/>
                  </a:lnTo>
                  <a:lnTo>
                    <a:pt x="1009" y="3753"/>
                  </a:lnTo>
                  <a:lnTo>
                    <a:pt x="1202" y="3345"/>
                  </a:lnTo>
                  <a:lnTo>
                    <a:pt x="1417" y="2948"/>
                  </a:lnTo>
                  <a:lnTo>
                    <a:pt x="1644" y="2563"/>
                  </a:lnTo>
                  <a:lnTo>
                    <a:pt x="1893" y="2200"/>
                  </a:lnTo>
                  <a:lnTo>
                    <a:pt x="2154" y="1849"/>
                  </a:lnTo>
                  <a:lnTo>
                    <a:pt x="2426" y="1509"/>
                  </a:lnTo>
                  <a:lnTo>
                    <a:pt x="2641" y="1271"/>
                  </a:lnTo>
                  <a:lnTo>
                    <a:pt x="2879" y="1044"/>
                  </a:lnTo>
                  <a:lnTo>
                    <a:pt x="3117" y="828"/>
                  </a:lnTo>
                  <a:lnTo>
                    <a:pt x="3378" y="624"/>
                  </a:lnTo>
                  <a:lnTo>
                    <a:pt x="3650" y="432"/>
                  </a:lnTo>
                  <a:lnTo>
                    <a:pt x="3934" y="273"/>
                  </a:lnTo>
                  <a:lnTo>
                    <a:pt x="4081" y="205"/>
                  </a:lnTo>
                  <a:lnTo>
                    <a:pt x="4217" y="137"/>
                  </a:lnTo>
                  <a:lnTo>
                    <a:pt x="4364" y="80"/>
                  </a:lnTo>
                  <a:lnTo>
                    <a:pt x="4512" y="35"/>
                  </a:lnTo>
                  <a:lnTo>
                    <a:pt x="4500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40"/>
            <p:cNvSpPr/>
            <p:nvPr/>
          </p:nvSpPr>
          <p:spPr>
            <a:xfrm>
              <a:off x="5235925" y="-770600"/>
              <a:ext cx="169500" cy="132650"/>
            </a:xfrm>
            <a:custGeom>
              <a:rect b="b" l="l" r="r" t="t"/>
              <a:pathLst>
                <a:path extrusionOk="0" h="5306" w="6780">
                  <a:moveTo>
                    <a:pt x="3685" y="0"/>
                  </a:moveTo>
                  <a:lnTo>
                    <a:pt x="3446" y="12"/>
                  </a:lnTo>
                  <a:lnTo>
                    <a:pt x="3220" y="57"/>
                  </a:lnTo>
                  <a:lnTo>
                    <a:pt x="2993" y="114"/>
                  </a:lnTo>
                  <a:lnTo>
                    <a:pt x="2846" y="170"/>
                  </a:lnTo>
                  <a:lnTo>
                    <a:pt x="2698" y="238"/>
                  </a:lnTo>
                  <a:lnTo>
                    <a:pt x="2551" y="295"/>
                  </a:lnTo>
                  <a:lnTo>
                    <a:pt x="2404" y="340"/>
                  </a:lnTo>
                  <a:lnTo>
                    <a:pt x="2211" y="386"/>
                  </a:lnTo>
                  <a:lnTo>
                    <a:pt x="2007" y="420"/>
                  </a:lnTo>
                  <a:lnTo>
                    <a:pt x="1599" y="442"/>
                  </a:lnTo>
                  <a:lnTo>
                    <a:pt x="1429" y="465"/>
                  </a:lnTo>
                  <a:lnTo>
                    <a:pt x="1225" y="488"/>
                  </a:lnTo>
                  <a:lnTo>
                    <a:pt x="1021" y="522"/>
                  </a:lnTo>
                  <a:lnTo>
                    <a:pt x="805" y="567"/>
                  </a:lnTo>
                  <a:lnTo>
                    <a:pt x="590" y="624"/>
                  </a:lnTo>
                  <a:lnTo>
                    <a:pt x="374" y="692"/>
                  </a:lnTo>
                  <a:lnTo>
                    <a:pt x="182" y="782"/>
                  </a:lnTo>
                  <a:lnTo>
                    <a:pt x="0" y="873"/>
                  </a:lnTo>
                  <a:lnTo>
                    <a:pt x="193" y="839"/>
                  </a:lnTo>
                  <a:lnTo>
                    <a:pt x="386" y="828"/>
                  </a:lnTo>
                  <a:lnTo>
                    <a:pt x="737" y="828"/>
                  </a:lnTo>
                  <a:lnTo>
                    <a:pt x="919" y="850"/>
                  </a:lnTo>
                  <a:lnTo>
                    <a:pt x="1089" y="873"/>
                  </a:lnTo>
                  <a:lnTo>
                    <a:pt x="1247" y="919"/>
                  </a:lnTo>
                  <a:lnTo>
                    <a:pt x="1406" y="964"/>
                  </a:lnTo>
                  <a:lnTo>
                    <a:pt x="1553" y="1021"/>
                  </a:lnTo>
                  <a:lnTo>
                    <a:pt x="1712" y="1089"/>
                  </a:lnTo>
                  <a:lnTo>
                    <a:pt x="1848" y="1157"/>
                  </a:lnTo>
                  <a:lnTo>
                    <a:pt x="1995" y="1236"/>
                  </a:lnTo>
                  <a:lnTo>
                    <a:pt x="2268" y="1406"/>
                  </a:lnTo>
                  <a:lnTo>
                    <a:pt x="2517" y="1587"/>
                  </a:lnTo>
                  <a:lnTo>
                    <a:pt x="2766" y="1791"/>
                  </a:lnTo>
                  <a:lnTo>
                    <a:pt x="2993" y="1995"/>
                  </a:lnTo>
                  <a:lnTo>
                    <a:pt x="3208" y="2211"/>
                  </a:lnTo>
                  <a:lnTo>
                    <a:pt x="3412" y="2415"/>
                  </a:lnTo>
                  <a:lnTo>
                    <a:pt x="3798" y="2800"/>
                  </a:lnTo>
                  <a:lnTo>
                    <a:pt x="3979" y="2970"/>
                  </a:lnTo>
                  <a:lnTo>
                    <a:pt x="4161" y="3118"/>
                  </a:lnTo>
                  <a:lnTo>
                    <a:pt x="4501" y="3378"/>
                  </a:lnTo>
                  <a:lnTo>
                    <a:pt x="4830" y="3651"/>
                  </a:lnTo>
                  <a:lnTo>
                    <a:pt x="5487" y="4217"/>
                  </a:lnTo>
                  <a:lnTo>
                    <a:pt x="5816" y="4478"/>
                  </a:lnTo>
                  <a:lnTo>
                    <a:pt x="6145" y="4727"/>
                  </a:lnTo>
                  <a:lnTo>
                    <a:pt x="6303" y="4864"/>
                  </a:lnTo>
                  <a:lnTo>
                    <a:pt x="6451" y="5000"/>
                  </a:lnTo>
                  <a:lnTo>
                    <a:pt x="6598" y="5147"/>
                  </a:lnTo>
                  <a:lnTo>
                    <a:pt x="6745" y="5306"/>
                  </a:lnTo>
                  <a:lnTo>
                    <a:pt x="6757" y="5068"/>
                  </a:lnTo>
                  <a:lnTo>
                    <a:pt x="6768" y="4830"/>
                  </a:lnTo>
                  <a:lnTo>
                    <a:pt x="6779" y="4591"/>
                  </a:lnTo>
                  <a:lnTo>
                    <a:pt x="6768" y="4353"/>
                  </a:lnTo>
                  <a:lnTo>
                    <a:pt x="6757" y="4127"/>
                  </a:lnTo>
                  <a:lnTo>
                    <a:pt x="6734" y="3900"/>
                  </a:lnTo>
                  <a:lnTo>
                    <a:pt x="6700" y="3673"/>
                  </a:lnTo>
                  <a:lnTo>
                    <a:pt x="6666" y="3446"/>
                  </a:lnTo>
                  <a:lnTo>
                    <a:pt x="6621" y="3231"/>
                  </a:lnTo>
                  <a:lnTo>
                    <a:pt x="6564" y="3016"/>
                  </a:lnTo>
                  <a:lnTo>
                    <a:pt x="6507" y="2812"/>
                  </a:lnTo>
                  <a:lnTo>
                    <a:pt x="6439" y="2608"/>
                  </a:lnTo>
                  <a:lnTo>
                    <a:pt x="6360" y="2404"/>
                  </a:lnTo>
                  <a:lnTo>
                    <a:pt x="6281" y="2211"/>
                  </a:lnTo>
                  <a:lnTo>
                    <a:pt x="6190" y="2018"/>
                  </a:lnTo>
                  <a:lnTo>
                    <a:pt x="6099" y="1837"/>
                  </a:lnTo>
                  <a:lnTo>
                    <a:pt x="5963" y="1610"/>
                  </a:lnTo>
                  <a:lnTo>
                    <a:pt x="5816" y="1406"/>
                  </a:lnTo>
                  <a:lnTo>
                    <a:pt x="5657" y="1213"/>
                  </a:lnTo>
                  <a:lnTo>
                    <a:pt x="5487" y="1043"/>
                  </a:lnTo>
                  <a:lnTo>
                    <a:pt x="5306" y="873"/>
                  </a:lnTo>
                  <a:lnTo>
                    <a:pt x="5113" y="703"/>
                  </a:lnTo>
                  <a:lnTo>
                    <a:pt x="4727" y="363"/>
                  </a:lnTo>
                  <a:lnTo>
                    <a:pt x="4637" y="295"/>
                  </a:lnTo>
                  <a:lnTo>
                    <a:pt x="4546" y="227"/>
                  </a:lnTo>
                  <a:lnTo>
                    <a:pt x="4444" y="170"/>
                  </a:lnTo>
                  <a:lnTo>
                    <a:pt x="4342" y="125"/>
                  </a:lnTo>
                  <a:lnTo>
                    <a:pt x="4240" y="91"/>
                  </a:lnTo>
                  <a:lnTo>
                    <a:pt x="4127" y="57"/>
                  </a:lnTo>
                  <a:lnTo>
                    <a:pt x="4013" y="23"/>
                  </a:lnTo>
                  <a:lnTo>
                    <a:pt x="3911" y="12"/>
                  </a:lnTo>
                  <a:lnTo>
                    <a:pt x="379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40"/>
            <p:cNvSpPr/>
            <p:nvPr/>
          </p:nvSpPr>
          <p:spPr>
            <a:xfrm>
              <a:off x="5235925" y="-770600"/>
              <a:ext cx="169500" cy="132650"/>
            </a:xfrm>
            <a:custGeom>
              <a:rect b="b" l="l" r="r" t="t"/>
              <a:pathLst>
                <a:path extrusionOk="0" fill="none" h="5306" w="6780">
                  <a:moveTo>
                    <a:pt x="6745" y="5306"/>
                  </a:moveTo>
                  <a:lnTo>
                    <a:pt x="6745" y="5306"/>
                  </a:lnTo>
                  <a:lnTo>
                    <a:pt x="6757" y="5068"/>
                  </a:lnTo>
                  <a:lnTo>
                    <a:pt x="6768" y="4830"/>
                  </a:lnTo>
                  <a:lnTo>
                    <a:pt x="6779" y="4591"/>
                  </a:lnTo>
                  <a:lnTo>
                    <a:pt x="6768" y="4353"/>
                  </a:lnTo>
                  <a:lnTo>
                    <a:pt x="6757" y="4127"/>
                  </a:lnTo>
                  <a:lnTo>
                    <a:pt x="6734" y="3900"/>
                  </a:lnTo>
                  <a:lnTo>
                    <a:pt x="6700" y="3673"/>
                  </a:lnTo>
                  <a:lnTo>
                    <a:pt x="6666" y="3446"/>
                  </a:lnTo>
                  <a:lnTo>
                    <a:pt x="6621" y="3231"/>
                  </a:lnTo>
                  <a:lnTo>
                    <a:pt x="6564" y="3016"/>
                  </a:lnTo>
                  <a:lnTo>
                    <a:pt x="6507" y="2812"/>
                  </a:lnTo>
                  <a:lnTo>
                    <a:pt x="6439" y="2608"/>
                  </a:lnTo>
                  <a:lnTo>
                    <a:pt x="6360" y="2404"/>
                  </a:lnTo>
                  <a:lnTo>
                    <a:pt x="6281" y="2211"/>
                  </a:lnTo>
                  <a:lnTo>
                    <a:pt x="6190" y="2018"/>
                  </a:lnTo>
                  <a:lnTo>
                    <a:pt x="6099" y="1837"/>
                  </a:lnTo>
                  <a:lnTo>
                    <a:pt x="6099" y="1837"/>
                  </a:lnTo>
                  <a:lnTo>
                    <a:pt x="5963" y="1610"/>
                  </a:lnTo>
                  <a:lnTo>
                    <a:pt x="5816" y="1406"/>
                  </a:lnTo>
                  <a:lnTo>
                    <a:pt x="5657" y="1213"/>
                  </a:lnTo>
                  <a:lnTo>
                    <a:pt x="5487" y="1043"/>
                  </a:lnTo>
                  <a:lnTo>
                    <a:pt x="5306" y="873"/>
                  </a:lnTo>
                  <a:lnTo>
                    <a:pt x="5113" y="703"/>
                  </a:lnTo>
                  <a:lnTo>
                    <a:pt x="4727" y="363"/>
                  </a:lnTo>
                  <a:lnTo>
                    <a:pt x="4727" y="363"/>
                  </a:lnTo>
                  <a:lnTo>
                    <a:pt x="4637" y="295"/>
                  </a:lnTo>
                  <a:lnTo>
                    <a:pt x="4546" y="227"/>
                  </a:lnTo>
                  <a:lnTo>
                    <a:pt x="4444" y="170"/>
                  </a:lnTo>
                  <a:lnTo>
                    <a:pt x="4342" y="125"/>
                  </a:lnTo>
                  <a:lnTo>
                    <a:pt x="4240" y="91"/>
                  </a:lnTo>
                  <a:lnTo>
                    <a:pt x="4127" y="57"/>
                  </a:lnTo>
                  <a:lnTo>
                    <a:pt x="4013" y="23"/>
                  </a:lnTo>
                  <a:lnTo>
                    <a:pt x="3911" y="12"/>
                  </a:lnTo>
                  <a:lnTo>
                    <a:pt x="3798" y="0"/>
                  </a:lnTo>
                  <a:lnTo>
                    <a:pt x="3685" y="0"/>
                  </a:lnTo>
                  <a:lnTo>
                    <a:pt x="3446" y="12"/>
                  </a:lnTo>
                  <a:lnTo>
                    <a:pt x="3220" y="57"/>
                  </a:lnTo>
                  <a:lnTo>
                    <a:pt x="2993" y="114"/>
                  </a:lnTo>
                  <a:lnTo>
                    <a:pt x="2993" y="114"/>
                  </a:lnTo>
                  <a:lnTo>
                    <a:pt x="2846" y="170"/>
                  </a:lnTo>
                  <a:lnTo>
                    <a:pt x="2698" y="238"/>
                  </a:lnTo>
                  <a:lnTo>
                    <a:pt x="2551" y="295"/>
                  </a:lnTo>
                  <a:lnTo>
                    <a:pt x="2404" y="340"/>
                  </a:lnTo>
                  <a:lnTo>
                    <a:pt x="2404" y="340"/>
                  </a:lnTo>
                  <a:lnTo>
                    <a:pt x="2211" y="386"/>
                  </a:lnTo>
                  <a:lnTo>
                    <a:pt x="2007" y="420"/>
                  </a:lnTo>
                  <a:lnTo>
                    <a:pt x="1599" y="442"/>
                  </a:lnTo>
                  <a:lnTo>
                    <a:pt x="1599" y="442"/>
                  </a:lnTo>
                  <a:lnTo>
                    <a:pt x="1429" y="465"/>
                  </a:lnTo>
                  <a:lnTo>
                    <a:pt x="1225" y="488"/>
                  </a:lnTo>
                  <a:lnTo>
                    <a:pt x="1021" y="522"/>
                  </a:lnTo>
                  <a:lnTo>
                    <a:pt x="805" y="567"/>
                  </a:lnTo>
                  <a:lnTo>
                    <a:pt x="590" y="624"/>
                  </a:lnTo>
                  <a:lnTo>
                    <a:pt x="374" y="692"/>
                  </a:lnTo>
                  <a:lnTo>
                    <a:pt x="182" y="782"/>
                  </a:lnTo>
                  <a:lnTo>
                    <a:pt x="0" y="873"/>
                  </a:lnTo>
                  <a:lnTo>
                    <a:pt x="0" y="873"/>
                  </a:lnTo>
                  <a:lnTo>
                    <a:pt x="193" y="839"/>
                  </a:lnTo>
                  <a:lnTo>
                    <a:pt x="386" y="828"/>
                  </a:lnTo>
                  <a:lnTo>
                    <a:pt x="567" y="828"/>
                  </a:lnTo>
                  <a:lnTo>
                    <a:pt x="737" y="828"/>
                  </a:lnTo>
                  <a:lnTo>
                    <a:pt x="919" y="850"/>
                  </a:lnTo>
                  <a:lnTo>
                    <a:pt x="1089" y="873"/>
                  </a:lnTo>
                  <a:lnTo>
                    <a:pt x="1247" y="919"/>
                  </a:lnTo>
                  <a:lnTo>
                    <a:pt x="1406" y="964"/>
                  </a:lnTo>
                  <a:lnTo>
                    <a:pt x="1553" y="1021"/>
                  </a:lnTo>
                  <a:lnTo>
                    <a:pt x="1712" y="1089"/>
                  </a:lnTo>
                  <a:lnTo>
                    <a:pt x="1848" y="1157"/>
                  </a:lnTo>
                  <a:lnTo>
                    <a:pt x="1995" y="1236"/>
                  </a:lnTo>
                  <a:lnTo>
                    <a:pt x="2268" y="1406"/>
                  </a:lnTo>
                  <a:lnTo>
                    <a:pt x="2517" y="1587"/>
                  </a:lnTo>
                  <a:lnTo>
                    <a:pt x="2766" y="1791"/>
                  </a:lnTo>
                  <a:lnTo>
                    <a:pt x="2993" y="1995"/>
                  </a:lnTo>
                  <a:lnTo>
                    <a:pt x="3208" y="2211"/>
                  </a:lnTo>
                  <a:lnTo>
                    <a:pt x="3412" y="2415"/>
                  </a:lnTo>
                  <a:lnTo>
                    <a:pt x="3798" y="2800"/>
                  </a:lnTo>
                  <a:lnTo>
                    <a:pt x="3979" y="2970"/>
                  </a:lnTo>
                  <a:lnTo>
                    <a:pt x="4161" y="3118"/>
                  </a:lnTo>
                  <a:lnTo>
                    <a:pt x="4161" y="3118"/>
                  </a:lnTo>
                  <a:lnTo>
                    <a:pt x="4501" y="3378"/>
                  </a:lnTo>
                  <a:lnTo>
                    <a:pt x="4830" y="3651"/>
                  </a:lnTo>
                  <a:lnTo>
                    <a:pt x="5487" y="4217"/>
                  </a:lnTo>
                  <a:lnTo>
                    <a:pt x="5487" y="4217"/>
                  </a:lnTo>
                  <a:lnTo>
                    <a:pt x="5816" y="4478"/>
                  </a:lnTo>
                  <a:lnTo>
                    <a:pt x="6145" y="4727"/>
                  </a:lnTo>
                  <a:lnTo>
                    <a:pt x="6303" y="4864"/>
                  </a:lnTo>
                  <a:lnTo>
                    <a:pt x="6451" y="5000"/>
                  </a:lnTo>
                  <a:lnTo>
                    <a:pt x="6598" y="5147"/>
                  </a:lnTo>
                  <a:lnTo>
                    <a:pt x="6745" y="530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40"/>
            <p:cNvSpPr/>
            <p:nvPr/>
          </p:nvSpPr>
          <p:spPr>
            <a:xfrm>
              <a:off x="5297425" y="-760975"/>
              <a:ext cx="129525" cy="298750"/>
            </a:xfrm>
            <a:custGeom>
              <a:rect b="b" l="l" r="r" t="t"/>
              <a:pathLst>
                <a:path extrusionOk="0" h="11950" w="5181">
                  <a:moveTo>
                    <a:pt x="12" y="1"/>
                  </a:moveTo>
                  <a:lnTo>
                    <a:pt x="0" y="35"/>
                  </a:lnTo>
                  <a:lnTo>
                    <a:pt x="159" y="91"/>
                  </a:lnTo>
                  <a:lnTo>
                    <a:pt x="329" y="171"/>
                  </a:lnTo>
                  <a:lnTo>
                    <a:pt x="499" y="261"/>
                  </a:lnTo>
                  <a:lnTo>
                    <a:pt x="680" y="363"/>
                  </a:lnTo>
                  <a:lnTo>
                    <a:pt x="1055" y="590"/>
                  </a:lnTo>
                  <a:lnTo>
                    <a:pt x="1429" y="851"/>
                  </a:lnTo>
                  <a:lnTo>
                    <a:pt x="1791" y="1134"/>
                  </a:lnTo>
                  <a:lnTo>
                    <a:pt x="2120" y="1406"/>
                  </a:lnTo>
                  <a:lnTo>
                    <a:pt x="2404" y="1690"/>
                  </a:lnTo>
                  <a:lnTo>
                    <a:pt x="2528" y="1815"/>
                  </a:lnTo>
                  <a:lnTo>
                    <a:pt x="2642" y="1939"/>
                  </a:lnTo>
                  <a:lnTo>
                    <a:pt x="2914" y="2279"/>
                  </a:lnTo>
                  <a:lnTo>
                    <a:pt x="3163" y="2619"/>
                  </a:lnTo>
                  <a:lnTo>
                    <a:pt x="3401" y="2982"/>
                  </a:lnTo>
                  <a:lnTo>
                    <a:pt x="3514" y="3164"/>
                  </a:lnTo>
                  <a:lnTo>
                    <a:pt x="3628" y="3356"/>
                  </a:lnTo>
                  <a:lnTo>
                    <a:pt x="3730" y="3560"/>
                  </a:lnTo>
                  <a:lnTo>
                    <a:pt x="3821" y="3776"/>
                  </a:lnTo>
                  <a:lnTo>
                    <a:pt x="3923" y="3991"/>
                  </a:lnTo>
                  <a:lnTo>
                    <a:pt x="4013" y="4218"/>
                  </a:lnTo>
                  <a:lnTo>
                    <a:pt x="4093" y="4456"/>
                  </a:lnTo>
                  <a:lnTo>
                    <a:pt x="4183" y="4694"/>
                  </a:lnTo>
                  <a:lnTo>
                    <a:pt x="4263" y="4955"/>
                  </a:lnTo>
                  <a:lnTo>
                    <a:pt x="4331" y="5227"/>
                  </a:lnTo>
                  <a:lnTo>
                    <a:pt x="4478" y="5816"/>
                  </a:lnTo>
                  <a:lnTo>
                    <a:pt x="4603" y="6462"/>
                  </a:lnTo>
                  <a:lnTo>
                    <a:pt x="4727" y="7177"/>
                  </a:lnTo>
                  <a:lnTo>
                    <a:pt x="4829" y="7959"/>
                  </a:lnTo>
                  <a:lnTo>
                    <a:pt x="4920" y="8820"/>
                  </a:lnTo>
                  <a:lnTo>
                    <a:pt x="5011" y="9773"/>
                  </a:lnTo>
                  <a:lnTo>
                    <a:pt x="5090" y="10815"/>
                  </a:lnTo>
                  <a:lnTo>
                    <a:pt x="5147" y="11949"/>
                  </a:lnTo>
                  <a:lnTo>
                    <a:pt x="5181" y="11949"/>
                  </a:lnTo>
                  <a:lnTo>
                    <a:pt x="5124" y="10804"/>
                  </a:lnTo>
                  <a:lnTo>
                    <a:pt x="5045" y="9761"/>
                  </a:lnTo>
                  <a:lnTo>
                    <a:pt x="4954" y="8820"/>
                  </a:lnTo>
                  <a:lnTo>
                    <a:pt x="4863" y="7947"/>
                  </a:lnTo>
                  <a:lnTo>
                    <a:pt x="4761" y="7165"/>
                  </a:lnTo>
                  <a:lnTo>
                    <a:pt x="4637" y="6451"/>
                  </a:lnTo>
                  <a:lnTo>
                    <a:pt x="4512" y="5805"/>
                  </a:lnTo>
                  <a:lnTo>
                    <a:pt x="4365" y="5227"/>
                  </a:lnTo>
                  <a:lnTo>
                    <a:pt x="4297" y="4955"/>
                  </a:lnTo>
                  <a:lnTo>
                    <a:pt x="4217" y="4694"/>
                  </a:lnTo>
                  <a:lnTo>
                    <a:pt x="4127" y="4445"/>
                  </a:lnTo>
                  <a:lnTo>
                    <a:pt x="4036" y="4206"/>
                  </a:lnTo>
                  <a:lnTo>
                    <a:pt x="3945" y="3980"/>
                  </a:lnTo>
                  <a:lnTo>
                    <a:pt x="3855" y="3753"/>
                  </a:lnTo>
                  <a:lnTo>
                    <a:pt x="3753" y="3549"/>
                  </a:lnTo>
                  <a:lnTo>
                    <a:pt x="3650" y="3345"/>
                  </a:lnTo>
                  <a:lnTo>
                    <a:pt x="3548" y="3152"/>
                  </a:lnTo>
                  <a:lnTo>
                    <a:pt x="3435" y="2959"/>
                  </a:lnTo>
                  <a:lnTo>
                    <a:pt x="3197" y="2597"/>
                  </a:lnTo>
                  <a:lnTo>
                    <a:pt x="2936" y="2257"/>
                  </a:lnTo>
                  <a:lnTo>
                    <a:pt x="2664" y="1917"/>
                  </a:lnTo>
                  <a:lnTo>
                    <a:pt x="2551" y="1792"/>
                  </a:lnTo>
                  <a:lnTo>
                    <a:pt x="2426" y="1656"/>
                  </a:lnTo>
                  <a:lnTo>
                    <a:pt x="2143" y="1384"/>
                  </a:lnTo>
                  <a:lnTo>
                    <a:pt x="1803" y="1100"/>
                  </a:lnTo>
                  <a:lnTo>
                    <a:pt x="1451" y="828"/>
                  </a:lnTo>
                  <a:lnTo>
                    <a:pt x="1077" y="568"/>
                  </a:lnTo>
                  <a:lnTo>
                    <a:pt x="703" y="329"/>
                  </a:lnTo>
                  <a:lnTo>
                    <a:pt x="522" y="227"/>
                  </a:lnTo>
                  <a:lnTo>
                    <a:pt x="340" y="137"/>
                  </a:lnTo>
                  <a:lnTo>
                    <a:pt x="170" y="57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40"/>
            <p:cNvSpPr/>
            <p:nvPr/>
          </p:nvSpPr>
          <p:spPr>
            <a:xfrm>
              <a:off x="5346175" y="-535950"/>
              <a:ext cx="178850" cy="163275"/>
            </a:xfrm>
            <a:custGeom>
              <a:rect b="b" l="l" r="r" t="t"/>
              <a:pathLst>
                <a:path extrusionOk="0" h="6531" w="7154">
                  <a:moveTo>
                    <a:pt x="0" y="1"/>
                  </a:moveTo>
                  <a:lnTo>
                    <a:pt x="0" y="6292"/>
                  </a:lnTo>
                  <a:lnTo>
                    <a:pt x="0" y="6338"/>
                  </a:lnTo>
                  <a:lnTo>
                    <a:pt x="11" y="6383"/>
                  </a:lnTo>
                  <a:lnTo>
                    <a:pt x="34" y="6428"/>
                  </a:lnTo>
                  <a:lnTo>
                    <a:pt x="68" y="6462"/>
                  </a:lnTo>
                  <a:lnTo>
                    <a:pt x="102" y="6485"/>
                  </a:lnTo>
                  <a:lnTo>
                    <a:pt x="147" y="6508"/>
                  </a:lnTo>
                  <a:lnTo>
                    <a:pt x="193" y="6530"/>
                  </a:lnTo>
                  <a:lnTo>
                    <a:pt x="6949" y="6530"/>
                  </a:lnTo>
                  <a:lnTo>
                    <a:pt x="6994" y="6508"/>
                  </a:lnTo>
                  <a:lnTo>
                    <a:pt x="7040" y="6485"/>
                  </a:lnTo>
                  <a:lnTo>
                    <a:pt x="7074" y="6462"/>
                  </a:lnTo>
                  <a:lnTo>
                    <a:pt x="7108" y="6428"/>
                  </a:lnTo>
                  <a:lnTo>
                    <a:pt x="7131" y="6383"/>
                  </a:lnTo>
                  <a:lnTo>
                    <a:pt x="7142" y="6338"/>
                  </a:lnTo>
                  <a:lnTo>
                    <a:pt x="7153" y="6292"/>
                  </a:lnTo>
                  <a:lnTo>
                    <a:pt x="715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40"/>
            <p:cNvSpPr/>
            <p:nvPr/>
          </p:nvSpPr>
          <p:spPr>
            <a:xfrm>
              <a:off x="5346175" y="-526025"/>
              <a:ext cx="178850" cy="66625"/>
            </a:xfrm>
            <a:custGeom>
              <a:rect b="b" l="l" r="r" t="t"/>
              <a:pathLst>
                <a:path extrusionOk="0" h="2665" w="7154">
                  <a:moveTo>
                    <a:pt x="0" y="0"/>
                  </a:moveTo>
                  <a:lnTo>
                    <a:pt x="0" y="2664"/>
                  </a:lnTo>
                  <a:lnTo>
                    <a:pt x="7153" y="2120"/>
                  </a:lnTo>
                  <a:lnTo>
                    <a:pt x="7153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40"/>
            <p:cNvSpPr/>
            <p:nvPr/>
          </p:nvSpPr>
          <p:spPr>
            <a:xfrm>
              <a:off x="5338800" y="-535950"/>
              <a:ext cx="193300" cy="57550"/>
            </a:xfrm>
            <a:custGeom>
              <a:rect b="b" l="l" r="r" t="t"/>
              <a:pathLst>
                <a:path extrusionOk="0" h="2302" w="7732">
                  <a:moveTo>
                    <a:pt x="0" y="1"/>
                  </a:moveTo>
                  <a:lnTo>
                    <a:pt x="0" y="2302"/>
                  </a:lnTo>
                  <a:lnTo>
                    <a:pt x="7732" y="2302"/>
                  </a:lnTo>
                  <a:lnTo>
                    <a:pt x="773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7"/>
          <p:cNvSpPr txBox="1"/>
          <p:nvPr>
            <p:ph type="title"/>
          </p:nvPr>
        </p:nvSpPr>
        <p:spPr>
          <a:xfrm>
            <a:off x="1670717" y="1217238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7" name="Google Shape;37;p27"/>
          <p:cNvSpPr txBox="1"/>
          <p:nvPr>
            <p:ph idx="2" type="title"/>
          </p:nvPr>
        </p:nvSpPr>
        <p:spPr>
          <a:xfrm flipH="1">
            <a:off x="5435185" y="1276638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8" name="Google Shape;38;p27"/>
          <p:cNvSpPr txBox="1"/>
          <p:nvPr>
            <p:ph idx="3" type="title"/>
          </p:nvPr>
        </p:nvSpPr>
        <p:spPr>
          <a:xfrm>
            <a:off x="842915" y="1217238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9" name="Google Shape;39;p27"/>
          <p:cNvSpPr txBox="1"/>
          <p:nvPr>
            <p:ph idx="4" type="title"/>
          </p:nvPr>
        </p:nvSpPr>
        <p:spPr>
          <a:xfrm flipH="1">
            <a:off x="4597048" y="1217238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0" name="Google Shape;40;p27"/>
          <p:cNvSpPr txBox="1"/>
          <p:nvPr>
            <p:ph idx="5"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1" name="Google Shape;41;p27"/>
          <p:cNvSpPr txBox="1"/>
          <p:nvPr>
            <p:ph idx="6" type="title"/>
          </p:nvPr>
        </p:nvSpPr>
        <p:spPr>
          <a:xfrm>
            <a:off x="1670717" y="2207838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42" name="Google Shape;42;p27"/>
          <p:cNvSpPr txBox="1"/>
          <p:nvPr>
            <p:ph idx="7" type="title"/>
          </p:nvPr>
        </p:nvSpPr>
        <p:spPr>
          <a:xfrm flipH="1">
            <a:off x="5435185" y="3262363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43" name="Google Shape;43;p27"/>
          <p:cNvSpPr txBox="1"/>
          <p:nvPr>
            <p:ph idx="8" type="title"/>
          </p:nvPr>
        </p:nvSpPr>
        <p:spPr>
          <a:xfrm>
            <a:off x="842915" y="3202963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4" name="Google Shape;44;p27"/>
          <p:cNvSpPr txBox="1"/>
          <p:nvPr>
            <p:ph idx="9" type="title"/>
          </p:nvPr>
        </p:nvSpPr>
        <p:spPr>
          <a:xfrm flipH="1">
            <a:off x="4597048" y="3202963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5" name="Google Shape;45;p27"/>
          <p:cNvSpPr txBox="1"/>
          <p:nvPr>
            <p:ph idx="13" type="title"/>
          </p:nvPr>
        </p:nvSpPr>
        <p:spPr>
          <a:xfrm>
            <a:off x="1670717" y="3262363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46" name="Google Shape;46;p27"/>
          <p:cNvSpPr txBox="1"/>
          <p:nvPr>
            <p:ph idx="14" type="title"/>
          </p:nvPr>
        </p:nvSpPr>
        <p:spPr>
          <a:xfrm flipH="1">
            <a:off x="5435185" y="2267238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47" name="Google Shape;47;p27"/>
          <p:cNvSpPr txBox="1"/>
          <p:nvPr>
            <p:ph idx="15" type="title"/>
          </p:nvPr>
        </p:nvSpPr>
        <p:spPr>
          <a:xfrm>
            <a:off x="842915" y="2207838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8" name="Google Shape;48;p27"/>
          <p:cNvSpPr txBox="1"/>
          <p:nvPr>
            <p:ph idx="16" type="title"/>
          </p:nvPr>
        </p:nvSpPr>
        <p:spPr>
          <a:xfrm flipH="1">
            <a:off x="4597048" y="2207838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grpSp>
        <p:nvGrpSpPr>
          <p:cNvPr id="49" name="Google Shape;49;p27"/>
          <p:cNvGrpSpPr/>
          <p:nvPr/>
        </p:nvGrpSpPr>
        <p:grpSpPr>
          <a:xfrm>
            <a:off x="0" y="285750"/>
            <a:ext cx="9144000" cy="4857550"/>
            <a:chOff x="0" y="285750"/>
            <a:chExt cx="9144000" cy="4857550"/>
          </a:xfrm>
        </p:grpSpPr>
        <p:cxnSp>
          <p:nvCxnSpPr>
            <p:cNvPr id="50" name="Google Shape;50;p27"/>
            <p:cNvCxnSpPr/>
            <p:nvPr/>
          </p:nvCxnSpPr>
          <p:spPr>
            <a:xfrm>
              <a:off x="703650" y="2857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1" name="Google Shape;51;p27"/>
            <p:cNvSpPr/>
            <p:nvPr/>
          </p:nvSpPr>
          <p:spPr>
            <a:xfrm>
              <a:off x="0" y="4854100"/>
              <a:ext cx="9144000" cy="289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" name="Google Shape;52;p27"/>
          <p:cNvGrpSpPr/>
          <p:nvPr/>
        </p:nvGrpSpPr>
        <p:grpSpPr>
          <a:xfrm>
            <a:off x="-2416878" y="2907450"/>
            <a:ext cx="2952307" cy="1962481"/>
            <a:chOff x="-2416878" y="2907450"/>
            <a:chExt cx="2952307" cy="1962481"/>
          </a:xfrm>
        </p:grpSpPr>
        <p:grpSp>
          <p:nvGrpSpPr>
            <p:cNvPr id="53" name="Google Shape;53;p27"/>
            <p:cNvGrpSpPr/>
            <p:nvPr/>
          </p:nvGrpSpPr>
          <p:grpSpPr>
            <a:xfrm flipH="1">
              <a:off x="20001" y="2907450"/>
              <a:ext cx="425975" cy="435900"/>
              <a:chOff x="5216375" y="-808575"/>
              <a:chExt cx="425975" cy="435900"/>
            </a:xfrm>
          </p:grpSpPr>
          <p:sp>
            <p:nvSpPr>
              <p:cNvPr id="54" name="Google Shape;54;p27"/>
              <p:cNvSpPr/>
              <p:nvPr/>
            </p:nvSpPr>
            <p:spPr>
              <a:xfrm>
                <a:off x="5439125" y="-808575"/>
                <a:ext cx="106575" cy="198125"/>
              </a:xfrm>
              <a:custGeom>
                <a:rect b="b" l="l" r="r" t="t"/>
                <a:pathLst>
                  <a:path extrusionOk="0" h="7925" w="4263">
                    <a:moveTo>
                      <a:pt x="2664" y="0"/>
                    </a:moveTo>
                    <a:lnTo>
                      <a:pt x="2494" y="23"/>
                    </a:lnTo>
                    <a:lnTo>
                      <a:pt x="2336" y="46"/>
                    </a:lnTo>
                    <a:lnTo>
                      <a:pt x="2166" y="102"/>
                    </a:lnTo>
                    <a:lnTo>
                      <a:pt x="2007" y="170"/>
                    </a:lnTo>
                    <a:lnTo>
                      <a:pt x="1848" y="250"/>
                    </a:lnTo>
                    <a:lnTo>
                      <a:pt x="1655" y="397"/>
                    </a:lnTo>
                    <a:lnTo>
                      <a:pt x="1463" y="544"/>
                    </a:lnTo>
                    <a:lnTo>
                      <a:pt x="1281" y="714"/>
                    </a:lnTo>
                    <a:lnTo>
                      <a:pt x="1123" y="884"/>
                    </a:lnTo>
                    <a:lnTo>
                      <a:pt x="964" y="1077"/>
                    </a:lnTo>
                    <a:lnTo>
                      <a:pt x="828" y="1281"/>
                    </a:lnTo>
                    <a:lnTo>
                      <a:pt x="703" y="1485"/>
                    </a:lnTo>
                    <a:lnTo>
                      <a:pt x="590" y="1701"/>
                    </a:lnTo>
                    <a:lnTo>
                      <a:pt x="488" y="1939"/>
                    </a:lnTo>
                    <a:lnTo>
                      <a:pt x="397" y="2165"/>
                    </a:lnTo>
                    <a:lnTo>
                      <a:pt x="306" y="2415"/>
                    </a:lnTo>
                    <a:lnTo>
                      <a:pt x="238" y="2664"/>
                    </a:lnTo>
                    <a:lnTo>
                      <a:pt x="182" y="2925"/>
                    </a:lnTo>
                    <a:lnTo>
                      <a:pt x="125" y="3186"/>
                    </a:lnTo>
                    <a:lnTo>
                      <a:pt x="80" y="3446"/>
                    </a:lnTo>
                    <a:lnTo>
                      <a:pt x="57" y="3719"/>
                    </a:lnTo>
                    <a:lnTo>
                      <a:pt x="23" y="3991"/>
                    </a:lnTo>
                    <a:lnTo>
                      <a:pt x="12" y="4263"/>
                    </a:lnTo>
                    <a:lnTo>
                      <a:pt x="0" y="4535"/>
                    </a:lnTo>
                    <a:lnTo>
                      <a:pt x="0" y="4807"/>
                    </a:lnTo>
                    <a:lnTo>
                      <a:pt x="12" y="5090"/>
                    </a:lnTo>
                    <a:lnTo>
                      <a:pt x="23" y="5362"/>
                    </a:lnTo>
                    <a:lnTo>
                      <a:pt x="68" y="5906"/>
                    </a:lnTo>
                    <a:lnTo>
                      <a:pt x="148" y="6439"/>
                    </a:lnTo>
                    <a:lnTo>
                      <a:pt x="238" y="6961"/>
                    </a:lnTo>
                    <a:lnTo>
                      <a:pt x="352" y="7459"/>
                    </a:lnTo>
                    <a:lnTo>
                      <a:pt x="488" y="7924"/>
                    </a:lnTo>
                    <a:lnTo>
                      <a:pt x="510" y="7856"/>
                    </a:lnTo>
                    <a:lnTo>
                      <a:pt x="544" y="7777"/>
                    </a:lnTo>
                    <a:lnTo>
                      <a:pt x="658" y="7573"/>
                    </a:lnTo>
                    <a:lnTo>
                      <a:pt x="817" y="7346"/>
                    </a:lnTo>
                    <a:lnTo>
                      <a:pt x="987" y="7097"/>
                    </a:lnTo>
                    <a:lnTo>
                      <a:pt x="1349" y="6643"/>
                    </a:lnTo>
                    <a:lnTo>
                      <a:pt x="1621" y="6337"/>
                    </a:lnTo>
                    <a:lnTo>
                      <a:pt x="2177" y="5736"/>
                    </a:lnTo>
                    <a:lnTo>
                      <a:pt x="2449" y="5442"/>
                    </a:lnTo>
                    <a:lnTo>
                      <a:pt x="2721" y="5136"/>
                    </a:lnTo>
                    <a:lnTo>
                      <a:pt x="2993" y="4818"/>
                    </a:lnTo>
                    <a:lnTo>
                      <a:pt x="3242" y="4489"/>
                    </a:lnTo>
                    <a:lnTo>
                      <a:pt x="3481" y="4149"/>
                    </a:lnTo>
                    <a:lnTo>
                      <a:pt x="3594" y="3968"/>
                    </a:lnTo>
                    <a:lnTo>
                      <a:pt x="3696" y="3787"/>
                    </a:lnTo>
                    <a:lnTo>
                      <a:pt x="3855" y="3480"/>
                    </a:lnTo>
                    <a:lnTo>
                      <a:pt x="3991" y="3152"/>
                    </a:lnTo>
                    <a:lnTo>
                      <a:pt x="4059" y="2982"/>
                    </a:lnTo>
                    <a:lnTo>
                      <a:pt x="4115" y="2812"/>
                    </a:lnTo>
                    <a:lnTo>
                      <a:pt x="4161" y="2642"/>
                    </a:lnTo>
                    <a:lnTo>
                      <a:pt x="4206" y="2472"/>
                    </a:lnTo>
                    <a:lnTo>
                      <a:pt x="4229" y="2290"/>
                    </a:lnTo>
                    <a:lnTo>
                      <a:pt x="4251" y="2109"/>
                    </a:lnTo>
                    <a:lnTo>
                      <a:pt x="4263" y="1939"/>
                    </a:lnTo>
                    <a:lnTo>
                      <a:pt x="4263" y="1757"/>
                    </a:lnTo>
                    <a:lnTo>
                      <a:pt x="4251" y="1576"/>
                    </a:lnTo>
                    <a:lnTo>
                      <a:pt x="4229" y="1406"/>
                    </a:lnTo>
                    <a:lnTo>
                      <a:pt x="4183" y="1225"/>
                    </a:lnTo>
                    <a:lnTo>
                      <a:pt x="4138" y="1054"/>
                    </a:lnTo>
                    <a:lnTo>
                      <a:pt x="4059" y="862"/>
                    </a:lnTo>
                    <a:lnTo>
                      <a:pt x="3968" y="692"/>
                    </a:lnTo>
                    <a:lnTo>
                      <a:pt x="3855" y="544"/>
                    </a:lnTo>
                    <a:lnTo>
                      <a:pt x="3741" y="408"/>
                    </a:lnTo>
                    <a:lnTo>
                      <a:pt x="3605" y="295"/>
                    </a:lnTo>
                    <a:lnTo>
                      <a:pt x="3458" y="204"/>
                    </a:lnTo>
                    <a:lnTo>
                      <a:pt x="3311" y="125"/>
                    </a:lnTo>
                    <a:lnTo>
                      <a:pt x="3152" y="68"/>
                    </a:lnTo>
                    <a:lnTo>
                      <a:pt x="2993" y="34"/>
                    </a:lnTo>
                    <a:lnTo>
                      <a:pt x="2834" y="12"/>
                    </a:lnTo>
                    <a:lnTo>
                      <a:pt x="266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" name="Google Shape;55;p27"/>
              <p:cNvSpPr/>
              <p:nvPr/>
            </p:nvSpPr>
            <p:spPr>
              <a:xfrm>
                <a:off x="5439125" y="-808575"/>
                <a:ext cx="106575" cy="198125"/>
              </a:xfrm>
              <a:custGeom>
                <a:rect b="b" l="l" r="r" t="t"/>
                <a:pathLst>
                  <a:path extrusionOk="0" fill="none" h="7925" w="4263">
                    <a:moveTo>
                      <a:pt x="488" y="7924"/>
                    </a:moveTo>
                    <a:lnTo>
                      <a:pt x="488" y="7924"/>
                    </a:lnTo>
                    <a:lnTo>
                      <a:pt x="352" y="7459"/>
                    </a:lnTo>
                    <a:lnTo>
                      <a:pt x="238" y="6961"/>
                    </a:lnTo>
                    <a:lnTo>
                      <a:pt x="148" y="6439"/>
                    </a:lnTo>
                    <a:lnTo>
                      <a:pt x="68" y="5906"/>
                    </a:lnTo>
                    <a:lnTo>
                      <a:pt x="23" y="5362"/>
                    </a:lnTo>
                    <a:lnTo>
                      <a:pt x="12" y="5090"/>
                    </a:lnTo>
                    <a:lnTo>
                      <a:pt x="0" y="4807"/>
                    </a:lnTo>
                    <a:lnTo>
                      <a:pt x="0" y="4535"/>
                    </a:lnTo>
                    <a:lnTo>
                      <a:pt x="12" y="4263"/>
                    </a:lnTo>
                    <a:lnTo>
                      <a:pt x="23" y="3991"/>
                    </a:lnTo>
                    <a:lnTo>
                      <a:pt x="57" y="3719"/>
                    </a:lnTo>
                    <a:lnTo>
                      <a:pt x="80" y="3446"/>
                    </a:lnTo>
                    <a:lnTo>
                      <a:pt x="125" y="3186"/>
                    </a:lnTo>
                    <a:lnTo>
                      <a:pt x="182" y="2925"/>
                    </a:lnTo>
                    <a:lnTo>
                      <a:pt x="238" y="2664"/>
                    </a:lnTo>
                    <a:lnTo>
                      <a:pt x="306" y="2415"/>
                    </a:lnTo>
                    <a:lnTo>
                      <a:pt x="397" y="2165"/>
                    </a:lnTo>
                    <a:lnTo>
                      <a:pt x="488" y="1939"/>
                    </a:lnTo>
                    <a:lnTo>
                      <a:pt x="590" y="1701"/>
                    </a:lnTo>
                    <a:lnTo>
                      <a:pt x="703" y="1485"/>
                    </a:lnTo>
                    <a:lnTo>
                      <a:pt x="828" y="1281"/>
                    </a:lnTo>
                    <a:lnTo>
                      <a:pt x="964" y="1077"/>
                    </a:lnTo>
                    <a:lnTo>
                      <a:pt x="1123" y="884"/>
                    </a:lnTo>
                    <a:lnTo>
                      <a:pt x="1281" y="714"/>
                    </a:lnTo>
                    <a:lnTo>
                      <a:pt x="1463" y="544"/>
                    </a:lnTo>
                    <a:lnTo>
                      <a:pt x="1655" y="397"/>
                    </a:lnTo>
                    <a:lnTo>
                      <a:pt x="1848" y="250"/>
                    </a:lnTo>
                    <a:lnTo>
                      <a:pt x="1848" y="250"/>
                    </a:lnTo>
                    <a:lnTo>
                      <a:pt x="2007" y="170"/>
                    </a:lnTo>
                    <a:lnTo>
                      <a:pt x="2166" y="102"/>
                    </a:lnTo>
                    <a:lnTo>
                      <a:pt x="2336" y="46"/>
                    </a:lnTo>
                    <a:lnTo>
                      <a:pt x="2494" y="23"/>
                    </a:lnTo>
                    <a:lnTo>
                      <a:pt x="2664" y="0"/>
                    </a:lnTo>
                    <a:lnTo>
                      <a:pt x="2834" y="12"/>
                    </a:lnTo>
                    <a:lnTo>
                      <a:pt x="2993" y="34"/>
                    </a:lnTo>
                    <a:lnTo>
                      <a:pt x="3152" y="68"/>
                    </a:lnTo>
                    <a:lnTo>
                      <a:pt x="3311" y="125"/>
                    </a:lnTo>
                    <a:lnTo>
                      <a:pt x="3458" y="204"/>
                    </a:lnTo>
                    <a:lnTo>
                      <a:pt x="3605" y="295"/>
                    </a:lnTo>
                    <a:lnTo>
                      <a:pt x="3741" y="408"/>
                    </a:lnTo>
                    <a:lnTo>
                      <a:pt x="3855" y="544"/>
                    </a:lnTo>
                    <a:lnTo>
                      <a:pt x="3968" y="692"/>
                    </a:lnTo>
                    <a:lnTo>
                      <a:pt x="4059" y="862"/>
                    </a:lnTo>
                    <a:lnTo>
                      <a:pt x="4138" y="1054"/>
                    </a:lnTo>
                    <a:lnTo>
                      <a:pt x="4138" y="1054"/>
                    </a:lnTo>
                    <a:lnTo>
                      <a:pt x="4183" y="1225"/>
                    </a:lnTo>
                    <a:lnTo>
                      <a:pt x="4229" y="1406"/>
                    </a:lnTo>
                    <a:lnTo>
                      <a:pt x="4251" y="1576"/>
                    </a:lnTo>
                    <a:lnTo>
                      <a:pt x="4263" y="1757"/>
                    </a:lnTo>
                    <a:lnTo>
                      <a:pt x="4263" y="1939"/>
                    </a:lnTo>
                    <a:lnTo>
                      <a:pt x="4251" y="2109"/>
                    </a:lnTo>
                    <a:lnTo>
                      <a:pt x="4229" y="2290"/>
                    </a:lnTo>
                    <a:lnTo>
                      <a:pt x="4206" y="2472"/>
                    </a:lnTo>
                    <a:lnTo>
                      <a:pt x="4161" y="2642"/>
                    </a:lnTo>
                    <a:lnTo>
                      <a:pt x="4115" y="2812"/>
                    </a:lnTo>
                    <a:lnTo>
                      <a:pt x="4059" y="2982"/>
                    </a:lnTo>
                    <a:lnTo>
                      <a:pt x="3991" y="3152"/>
                    </a:lnTo>
                    <a:lnTo>
                      <a:pt x="3855" y="3480"/>
                    </a:lnTo>
                    <a:lnTo>
                      <a:pt x="3696" y="3787"/>
                    </a:lnTo>
                    <a:lnTo>
                      <a:pt x="3696" y="3787"/>
                    </a:lnTo>
                    <a:lnTo>
                      <a:pt x="3594" y="3968"/>
                    </a:lnTo>
                    <a:lnTo>
                      <a:pt x="3481" y="4149"/>
                    </a:lnTo>
                    <a:lnTo>
                      <a:pt x="3242" y="4489"/>
                    </a:lnTo>
                    <a:lnTo>
                      <a:pt x="2993" y="4818"/>
                    </a:lnTo>
                    <a:lnTo>
                      <a:pt x="2721" y="5136"/>
                    </a:lnTo>
                    <a:lnTo>
                      <a:pt x="2449" y="5442"/>
                    </a:lnTo>
                    <a:lnTo>
                      <a:pt x="2177" y="5736"/>
                    </a:lnTo>
                    <a:lnTo>
                      <a:pt x="1621" y="6337"/>
                    </a:lnTo>
                    <a:lnTo>
                      <a:pt x="1621" y="6337"/>
                    </a:lnTo>
                    <a:lnTo>
                      <a:pt x="1349" y="6643"/>
                    </a:lnTo>
                    <a:lnTo>
                      <a:pt x="987" y="7097"/>
                    </a:lnTo>
                    <a:lnTo>
                      <a:pt x="817" y="7346"/>
                    </a:lnTo>
                    <a:lnTo>
                      <a:pt x="658" y="7573"/>
                    </a:lnTo>
                    <a:lnTo>
                      <a:pt x="544" y="7777"/>
                    </a:lnTo>
                    <a:lnTo>
                      <a:pt x="510" y="7856"/>
                    </a:lnTo>
                    <a:lnTo>
                      <a:pt x="488" y="7924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" name="Google Shape;56;p27"/>
              <p:cNvSpPr/>
              <p:nvPr/>
            </p:nvSpPr>
            <p:spPr>
              <a:xfrm>
                <a:off x="5445650" y="-779675"/>
                <a:ext cx="64625" cy="311500"/>
              </a:xfrm>
              <a:custGeom>
                <a:rect b="b" l="l" r="r" t="t"/>
                <a:pathLst>
                  <a:path extrusionOk="0" h="12460" w="2585">
                    <a:moveTo>
                      <a:pt x="2573" y="1"/>
                    </a:moveTo>
                    <a:lnTo>
                      <a:pt x="2505" y="57"/>
                    </a:lnTo>
                    <a:lnTo>
                      <a:pt x="2437" y="148"/>
                    </a:lnTo>
                    <a:lnTo>
                      <a:pt x="2358" y="250"/>
                    </a:lnTo>
                    <a:lnTo>
                      <a:pt x="2267" y="386"/>
                    </a:lnTo>
                    <a:lnTo>
                      <a:pt x="2120" y="658"/>
                    </a:lnTo>
                    <a:lnTo>
                      <a:pt x="1950" y="1009"/>
                    </a:lnTo>
                    <a:lnTo>
                      <a:pt x="1769" y="1418"/>
                    </a:lnTo>
                    <a:lnTo>
                      <a:pt x="1576" y="1894"/>
                    </a:lnTo>
                    <a:lnTo>
                      <a:pt x="1394" y="2426"/>
                    </a:lnTo>
                    <a:lnTo>
                      <a:pt x="1202" y="3005"/>
                    </a:lnTo>
                    <a:lnTo>
                      <a:pt x="1020" y="3651"/>
                    </a:lnTo>
                    <a:lnTo>
                      <a:pt x="839" y="4342"/>
                    </a:lnTo>
                    <a:lnTo>
                      <a:pt x="669" y="5079"/>
                    </a:lnTo>
                    <a:lnTo>
                      <a:pt x="510" y="5861"/>
                    </a:lnTo>
                    <a:lnTo>
                      <a:pt x="363" y="6689"/>
                    </a:lnTo>
                    <a:lnTo>
                      <a:pt x="238" y="7562"/>
                    </a:lnTo>
                    <a:lnTo>
                      <a:pt x="181" y="8004"/>
                    </a:lnTo>
                    <a:lnTo>
                      <a:pt x="136" y="8457"/>
                    </a:lnTo>
                    <a:lnTo>
                      <a:pt x="91" y="8922"/>
                    </a:lnTo>
                    <a:lnTo>
                      <a:pt x="57" y="9398"/>
                    </a:lnTo>
                    <a:lnTo>
                      <a:pt x="34" y="9874"/>
                    </a:lnTo>
                    <a:lnTo>
                      <a:pt x="11" y="10362"/>
                    </a:lnTo>
                    <a:lnTo>
                      <a:pt x="0" y="10861"/>
                    </a:lnTo>
                    <a:lnTo>
                      <a:pt x="0" y="11371"/>
                    </a:lnTo>
                    <a:lnTo>
                      <a:pt x="0" y="11915"/>
                    </a:lnTo>
                    <a:lnTo>
                      <a:pt x="11" y="12459"/>
                    </a:lnTo>
                    <a:lnTo>
                      <a:pt x="45" y="12459"/>
                    </a:lnTo>
                    <a:lnTo>
                      <a:pt x="34" y="11915"/>
                    </a:lnTo>
                    <a:lnTo>
                      <a:pt x="34" y="11371"/>
                    </a:lnTo>
                    <a:lnTo>
                      <a:pt x="34" y="10793"/>
                    </a:lnTo>
                    <a:lnTo>
                      <a:pt x="57" y="10226"/>
                    </a:lnTo>
                    <a:lnTo>
                      <a:pt x="79" y="9670"/>
                    </a:lnTo>
                    <a:lnTo>
                      <a:pt x="113" y="9126"/>
                    </a:lnTo>
                    <a:lnTo>
                      <a:pt x="159" y="8593"/>
                    </a:lnTo>
                    <a:lnTo>
                      <a:pt x="215" y="8072"/>
                    </a:lnTo>
                    <a:lnTo>
                      <a:pt x="272" y="7562"/>
                    </a:lnTo>
                    <a:lnTo>
                      <a:pt x="340" y="7063"/>
                    </a:lnTo>
                    <a:lnTo>
                      <a:pt x="420" y="6576"/>
                    </a:lnTo>
                    <a:lnTo>
                      <a:pt x="499" y="6099"/>
                    </a:lnTo>
                    <a:lnTo>
                      <a:pt x="578" y="5646"/>
                    </a:lnTo>
                    <a:lnTo>
                      <a:pt x="669" y="5193"/>
                    </a:lnTo>
                    <a:lnTo>
                      <a:pt x="771" y="4762"/>
                    </a:lnTo>
                    <a:lnTo>
                      <a:pt x="873" y="4354"/>
                    </a:lnTo>
                    <a:lnTo>
                      <a:pt x="1077" y="3560"/>
                    </a:lnTo>
                    <a:lnTo>
                      <a:pt x="1292" y="2846"/>
                    </a:lnTo>
                    <a:lnTo>
                      <a:pt x="1508" y="2200"/>
                    </a:lnTo>
                    <a:lnTo>
                      <a:pt x="1723" y="1622"/>
                    </a:lnTo>
                    <a:lnTo>
                      <a:pt x="1927" y="1134"/>
                    </a:lnTo>
                    <a:lnTo>
                      <a:pt x="2120" y="726"/>
                    </a:lnTo>
                    <a:lnTo>
                      <a:pt x="2301" y="397"/>
                    </a:lnTo>
                    <a:lnTo>
                      <a:pt x="2381" y="273"/>
                    </a:lnTo>
                    <a:lnTo>
                      <a:pt x="2460" y="171"/>
                    </a:lnTo>
                    <a:lnTo>
                      <a:pt x="2528" y="91"/>
                    </a:lnTo>
                    <a:lnTo>
                      <a:pt x="2585" y="35"/>
                    </a:lnTo>
                    <a:lnTo>
                      <a:pt x="2573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57;p27"/>
              <p:cNvSpPr/>
              <p:nvPr/>
            </p:nvSpPr>
            <p:spPr>
              <a:xfrm>
                <a:off x="5235925" y="-770600"/>
                <a:ext cx="169500" cy="132650"/>
              </a:xfrm>
              <a:custGeom>
                <a:rect b="b" l="l" r="r" t="t"/>
                <a:pathLst>
                  <a:path extrusionOk="0" h="5306" w="6780">
                    <a:moveTo>
                      <a:pt x="3685" y="0"/>
                    </a:moveTo>
                    <a:lnTo>
                      <a:pt x="3446" y="12"/>
                    </a:lnTo>
                    <a:lnTo>
                      <a:pt x="3220" y="57"/>
                    </a:lnTo>
                    <a:lnTo>
                      <a:pt x="2993" y="114"/>
                    </a:lnTo>
                    <a:lnTo>
                      <a:pt x="2846" y="170"/>
                    </a:lnTo>
                    <a:lnTo>
                      <a:pt x="2698" y="238"/>
                    </a:lnTo>
                    <a:lnTo>
                      <a:pt x="2551" y="295"/>
                    </a:lnTo>
                    <a:lnTo>
                      <a:pt x="2404" y="340"/>
                    </a:lnTo>
                    <a:lnTo>
                      <a:pt x="2211" y="386"/>
                    </a:lnTo>
                    <a:lnTo>
                      <a:pt x="2007" y="420"/>
                    </a:lnTo>
                    <a:lnTo>
                      <a:pt x="1599" y="442"/>
                    </a:lnTo>
                    <a:lnTo>
                      <a:pt x="1429" y="465"/>
                    </a:lnTo>
                    <a:lnTo>
                      <a:pt x="1225" y="488"/>
                    </a:lnTo>
                    <a:lnTo>
                      <a:pt x="1021" y="522"/>
                    </a:lnTo>
                    <a:lnTo>
                      <a:pt x="805" y="567"/>
                    </a:lnTo>
                    <a:lnTo>
                      <a:pt x="590" y="624"/>
                    </a:lnTo>
                    <a:lnTo>
                      <a:pt x="374" y="692"/>
                    </a:lnTo>
                    <a:lnTo>
                      <a:pt x="182" y="782"/>
                    </a:lnTo>
                    <a:lnTo>
                      <a:pt x="0" y="873"/>
                    </a:lnTo>
                    <a:lnTo>
                      <a:pt x="193" y="839"/>
                    </a:lnTo>
                    <a:lnTo>
                      <a:pt x="386" y="828"/>
                    </a:lnTo>
                    <a:lnTo>
                      <a:pt x="737" y="828"/>
                    </a:lnTo>
                    <a:lnTo>
                      <a:pt x="919" y="850"/>
                    </a:lnTo>
                    <a:lnTo>
                      <a:pt x="1089" y="873"/>
                    </a:lnTo>
                    <a:lnTo>
                      <a:pt x="1247" y="919"/>
                    </a:lnTo>
                    <a:lnTo>
                      <a:pt x="1406" y="964"/>
                    </a:lnTo>
                    <a:lnTo>
                      <a:pt x="1553" y="1021"/>
                    </a:lnTo>
                    <a:lnTo>
                      <a:pt x="1712" y="1089"/>
                    </a:lnTo>
                    <a:lnTo>
                      <a:pt x="1848" y="1157"/>
                    </a:lnTo>
                    <a:lnTo>
                      <a:pt x="1995" y="1236"/>
                    </a:lnTo>
                    <a:lnTo>
                      <a:pt x="2268" y="1406"/>
                    </a:lnTo>
                    <a:lnTo>
                      <a:pt x="2517" y="1587"/>
                    </a:lnTo>
                    <a:lnTo>
                      <a:pt x="2766" y="1791"/>
                    </a:lnTo>
                    <a:lnTo>
                      <a:pt x="2993" y="1995"/>
                    </a:lnTo>
                    <a:lnTo>
                      <a:pt x="3208" y="2211"/>
                    </a:lnTo>
                    <a:lnTo>
                      <a:pt x="3412" y="2415"/>
                    </a:lnTo>
                    <a:lnTo>
                      <a:pt x="3798" y="2800"/>
                    </a:lnTo>
                    <a:lnTo>
                      <a:pt x="3979" y="2970"/>
                    </a:lnTo>
                    <a:lnTo>
                      <a:pt x="4161" y="3118"/>
                    </a:lnTo>
                    <a:lnTo>
                      <a:pt x="4501" y="3378"/>
                    </a:lnTo>
                    <a:lnTo>
                      <a:pt x="4830" y="3651"/>
                    </a:lnTo>
                    <a:lnTo>
                      <a:pt x="5487" y="4217"/>
                    </a:lnTo>
                    <a:lnTo>
                      <a:pt x="5816" y="4478"/>
                    </a:lnTo>
                    <a:lnTo>
                      <a:pt x="6145" y="4727"/>
                    </a:lnTo>
                    <a:lnTo>
                      <a:pt x="6303" y="4864"/>
                    </a:lnTo>
                    <a:lnTo>
                      <a:pt x="6451" y="5000"/>
                    </a:lnTo>
                    <a:lnTo>
                      <a:pt x="6598" y="5147"/>
                    </a:lnTo>
                    <a:lnTo>
                      <a:pt x="6745" y="5306"/>
                    </a:lnTo>
                    <a:lnTo>
                      <a:pt x="6757" y="5068"/>
                    </a:lnTo>
                    <a:lnTo>
                      <a:pt x="6768" y="4830"/>
                    </a:lnTo>
                    <a:lnTo>
                      <a:pt x="6779" y="4591"/>
                    </a:lnTo>
                    <a:lnTo>
                      <a:pt x="6768" y="4353"/>
                    </a:lnTo>
                    <a:lnTo>
                      <a:pt x="6757" y="4127"/>
                    </a:lnTo>
                    <a:lnTo>
                      <a:pt x="6734" y="3900"/>
                    </a:lnTo>
                    <a:lnTo>
                      <a:pt x="6700" y="3673"/>
                    </a:lnTo>
                    <a:lnTo>
                      <a:pt x="6666" y="3446"/>
                    </a:lnTo>
                    <a:lnTo>
                      <a:pt x="6621" y="3231"/>
                    </a:lnTo>
                    <a:lnTo>
                      <a:pt x="6564" y="3016"/>
                    </a:lnTo>
                    <a:lnTo>
                      <a:pt x="6507" y="2812"/>
                    </a:lnTo>
                    <a:lnTo>
                      <a:pt x="6439" y="2608"/>
                    </a:lnTo>
                    <a:lnTo>
                      <a:pt x="6360" y="2404"/>
                    </a:lnTo>
                    <a:lnTo>
                      <a:pt x="6281" y="2211"/>
                    </a:lnTo>
                    <a:lnTo>
                      <a:pt x="6190" y="2018"/>
                    </a:lnTo>
                    <a:lnTo>
                      <a:pt x="6099" y="1837"/>
                    </a:lnTo>
                    <a:lnTo>
                      <a:pt x="5963" y="1610"/>
                    </a:lnTo>
                    <a:lnTo>
                      <a:pt x="5816" y="1406"/>
                    </a:lnTo>
                    <a:lnTo>
                      <a:pt x="5657" y="1213"/>
                    </a:lnTo>
                    <a:lnTo>
                      <a:pt x="5487" y="1043"/>
                    </a:lnTo>
                    <a:lnTo>
                      <a:pt x="5306" y="873"/>
                    </a:lnTo>
                    <a:lnTo>
                      <a:pt x="5113" y="703"/>
                    </a:lnTo>
                    <a:lnTo>
                      <a:pt x="4727" y="363"/>
                    </a:lnTo>
                    <a:lnTo>
                      <a:pt x="4637" y="295"/>
                    </a:lnTo>
                    <a:lnTo>
                      <a:pt x="4546" y="227"/>
                    </a:lnTo>
                    <a:lnTo>
                      <a:pt x="4444" y="170"/>
                    </a:lnTo>
                    <a:lnTo>
                      <a:pt x="4342" y="125"/>
                    </a:lnTo>
                    <a:lnTo>
                      <a:pt x="4240" y="91"/>
                    </a:lnTo>
                    <a:lnTo>
                      <a:pt x="4127" y="57"/>
                    </a:lnTo>
                    <a:lnTo>
                      <a:pt x="4013" y="23"/>
                    </a:lnTo>
                    <a:lnTo>
                      <a:pt x="3911" y="12"/>
                    </a:lnTo>
                    <a:lnTo>
                      <a:pt x="379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58;p27"/>
              <p:cNvSpPr/>
              <p:nvPr/>
            </p:nvSpPr>
            <p:spPr>
              <a:xfrm>
                <a:off x="5235925" y="-770600"/>
                <a:ext cx="169500" cy="132650"/>
              </a:xfrm>
              <a:custGeom>
                <a:rect b="b" l="l" r="r" t="t"/>
                <a:pathLst>
                  <a:path extrusionOk="0" fill="none" h="5306" w="6780">
                    <a:moveTo>
                      <a:pt x="6745" y="5306"/>
                    </a:moveTo>
                    <a:lnTo>
                      <a:pt x="6745" y="5306"/>
                    </a:lnTo>
                    <a:lnTo>
                      <a:pt x="6757" y="5068"/>
                    </a:lnTo>
                    <a:lnTo>
                      <a:pt x="6768" y="4830"/>
                    </a:lnTo>
                    <a:lnTo>
                      <a:pt x="6779" y="4591"/>
                    </a:lnTo>
                    <a:lnTo>
                      <a:pt x="6768" y="4353"/>
                    </a:lnTo>
                    <a:lnTo>
                      <a:pt x="6757" y="4127"/>
                    </a:lnTo>
                    <a:lnTo>
                      <a:pt x="6734" y="3900"/>
                    </a:lnTo>
                    <a:lnTo>
                      <a:pt x="6700" y="3673"/>
                    </a:lnTo>
                    <a:lnTo>
                      <a:pt x="6666" y="3446"/>
                    </a:lnTo>
                    <a:lnTo>
                      <a:pt x="6621" y="3231"/>
                    </a:lnTo>
                    <a:lnTo>
                      <a:pt x="6564" y="3016"/>
                    </a:lnTo>
                    <a:lnTo>
                      <a:pt x="6507" y="2812"/>
                    </a:lnTo>
                    <a:lnTo>
                      <a:pt x="6439" y="2608"/>
                    </a:lnTo>
                    <a:lnTo>
                      <a:pt x="6360" y="2404"/>
                    </a:lnTo>
                    <a:lnTo>
                      <a:pt x="6281" y="2211"/>
                    </a:lnTo>
                    <a:lnTo>
                      <a:pt x="6190" y="2018"/>
                    </a:lnTo>
                    <a:lnTo>
                      <a:pt x="6099" y="1837"/>
                    </a:lnTo>
                    <a:lnTo>
                      <a:pt x="6099" y="1837"/>
                    </a:lnTo>
                    <a:lnTo>
                      <a:pt x="5963" y="1610"/>
                    </a:lnTo>
                    <a:lnTo>
                      <a:pt x="5816" y="1406"/>
                    </a:lnTo>
                    <a:lnTo>
                      <a:pt x="5657" y="1213"/>
                    </a:lnTo>
                    <a:lnTo>
                      <a:pt x="5487" y="1043"/>
                    </a:lnTo>
                    <a:lnTo>
                      <a:pt x="5306" y="873"/>
                    </a:lnTo>
                    <a:lnTo>
                      <a:pt x="5113" y="703"/>
                    </a:lnTo>
                    <a:lnTo>
                      <a:pt x="4727" y="363"/>
                    </a:lnTo>
                    <a:lnTo>
                      <a:pt x="4727" y="363"/>
                    </a:lnTo>
                    <a:lnTo>
                      <a:pt x="4637" y="295"/>
                    </a:lnTo>
                    <a:lnTo>
                      <a:pt x="4546" y="227"/>
                    </a:lnTo>
                    <a:lnTo>
                      <a:pt x="4444" y="170"/>
                    </a:lnTo>
                    <a:lnTo>
                      <a:pt x="4342" y="125"/>
                    </a:lnTo>
                    <a:lnTo>
                      <a:pt x="4240" y="91"/>
                    </a:lnTo>
                    <a:lnTo>
                      <a:pt x="4127" y="57"/>
                    </a:lnTo>
                    <a:lnTo>
                      <a:pt x="4013" y="23"/>
                    </a:lnTo>
                    <a:lnTo>
                      <a:pt x="3911" y="12"/>
                    </a:lnTo>
                    <a:lnTo>
                      <a:pt x="3798" y="0"/>
                    </a:lnTo>
                    <a:lnTo>
                      <a:pt x="3685" y="0"/>
                    </a:lnTo>
                    <a:lnTo>
                      <a:pt x="3446" y="12"/>
                    </a:lnTo>
                    <a:lnTo>
                      <a:pt x="3220" y="57"/>
                    </a:lnTo>
                    <a:lnTo>
                      <a:pt x="2993" y="114"/>
                    </a:lnTo>
                    <a:lnTo>
                      <a:pt x="2993" y="114"/>
                    </a:lnTo>
                    <a:lnTo>
                      <a:pt x="2846" y="170"/>
                    </a:lnTo>
                    <a:lnTo>
                      <a:pt x="2698" y="238"/>
                    </a:lnTo>
                    <a:lnTo>
                      <a:pt x="2551" y="295"/>
                    </a:lnTo>
                    <a:lnTo>
                      <a:pt x="2404" y="340"/>
                    </a:lnTo>
                    <a:lnTo>
                      <a:pt x="2404" y="340"/>
                    </a:lnTo>
                    <a:lnTo>
                      <a:pt x="2211" y="386"/>
                    </a:lnTo>
                    <a:lnTo>
                      <a:pt x="2007" y="420"/>
                    </a:lnTo>
                    <a:lnTo>
                      <a:pt x="1599" y="442"/>
                    </a:lnTo>
                    <a:lnTo>
                      <a:pt x="1599" y="442"/>
                    </a:lnTo>
                    <a:lnTo>
                      <a:pt x="1429" y="465"/>
                    </a:lnTo>
                    <a:lnTo>
                      <a:pt x="1225" y="488"/>
                    </a:lnTo>
                    <a:lnTo>
                      <a:pt x="1021" y="522"/>
                    </a:lnTo>
                    <a:lnTo>
                      <a:pt x="805" y="567"/>
                    </a:lnTo>
                    <a:lnTo>
                      <a:pt x="590" y="624"/>
                    </a:lnTo>
                    <a:lnTo>
                      <a:pt x="374" y="692"/>
                    </a:lnTo>
                    <a:lnTo>
                      <a:pt x="182" y="782"/>
                    </a:lnTo>
                    <a:lnTo>
                      <a:pt x="0" y="873"/>
                    </a:lnTo>
                    <a:lnTo>
                      <a:pt x="0" y="873"/>
                    </a:lnTo>
                    <a:lnTo>
                      <a:pt x="193" y="839"/>
                    </a:lnTo>
                    <a:lnTo>
                      <a:pt x="386" y="828"/>
                    </a:lnTo>
                    <a:lnTo>
                      <a:pt x="567" y="828"/>
                    </a:lnTo>
                    <a:lnTo>
                      <a:pt x="737" y="828"/>
                    </a:lnTo>
                    <a:lnTo>
                      <a:pt x="919" y="850"/>
                    </a:lnTo>
                    <a:lnTo>
                      <a:pt x="1089" y="873"/>
                    </a:lnTo>
                    <a:lnTo>
                      <a:pt x="1247" y="919"/>
                    </a:lnTo>
                    <a:lnTo>
                      <a:pt x="1406" y="964"/>
                    </a:lnTo>
                    <a:lnTo>
                      <a:pt x="1553" y="1021"/>
                    </a:lnTo>
                    <a:lnTo>
                      <a:pt x="1712" y="1089"/>
                    </a:lnTo>
                    <a:lnTo>
                      <a:pt x="1848" y="1157"/>
                    </a:lnTo>
                    <a:lnTo>
                      <a:pt x="1995" y="1236"/>
                    </a:lnTo>
                    <a:lnTo>
                      <a:pt x="2268" y="1406"/>
                    </a:lnTo>
                    <a:lnTo>
                      <a:pt x="2517" y="1587"/>
                    </a:lnTo>
                    <a:lnTo>
                      <a:pt x="2766" y="1791"/>
                    </a:lnTo>
                    <a:lnTo>
                      <a:pt x="2993" y="1995"/>
                    </a:lnTo>
                    <a:lnTo>
                      <a:pt x="3208" y="2211"/>
                    </a:lnTo>
                    <a:lnTo>
                      <a:pt x="3412" y="2415"/>
                    </a:lnTo>
                    <a:lnTo>
                      <a:pt x="3798" y="2800"/>
                    </a:lnTo>
                    <a:lnTo>
                      <a:pt x="3979" y="2970"/>
                    </a:lnTo>
                    <a:lnTo>
                      <a:pt x="4161" y="3118"/>
                    </a:lnTo>
                    <a:lnTo>
                      <a:pt x="4161" y="3118"/>
                    </a:lnTo>
                    <a:lnTo>
                      <a:pt x="4501" y="3378"/>
                    </a:lnTo>
                    <a:lnTo>
                      <a:pt x="4830" y="3651"/>
                    </a:lnTo>
                    <a:lnTo>
                      <a:pt x="5487" y="4217"/>
                    </a:lnTo>
                    <a:lnTo>
                      <a:pt x="5487" y="4217"/>
                    </a:lnTo>
                    <a:lnTo>
                      <a:pt x="5816" y="4478"/>
                    </a:lnTo>
                    <a:lnTo>
                      <a:pt x="6145" y="4727"/>
                    </a:lnTo>
                    <a:lnTo>
                      <a:pt x="6303" y="4864"/>
                    </a:lnTo>
                    <a:lnTo>
                      <a:pt x="6451" y="5000"/>
                    </a:lnTo>
                    <a:lnTo>
                      <a:pt x="6598" y="5147"/>
                    </a:lnTo>
                    <a:lnTo>
                      <a:pt x="6745" y="530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27"/>
              <p:cNvSpPr/>
              <p:nvPr/>
            </p:nvSpPr>
            <p:spPr>
              <a:xfrm>
                <a:off x="5297425" y="-760975"/>
                <a:ext cx="129525" cy="298750"/>
              </a:xfrm>
              <a:custGeom>
                <a:rect b="b" l="l" r="r" t="t"/>
                <a:pathLst>
                  <a:path extrusionOk="0" h="11950" w="5181">
                    <a:moveTo>
                      <a:pt x="12" y="1"/>
                    </a:moveTo>
                    <a:lnTo>
                      <a:pt x="0" y="35"/>
                    </a:lnTo>
                    <a:lnTo>
                      <a:pt x="159" y="91"/>
                    </a:lnTo>
                    <a:lnTo>
                      <a:pt x="329" y="171"/>
                    </a:lnTo>
                    <a:lnTo>
                      <a:pt x="499" y="261"/>
                    </a:lnTo>
                    <a:lnTo>
                      <a:pt x="680" y="363"/>
                    </a:lnTo>
                    <a:lnTo>
                      <a:pt x="1055" y="590"/>
                    </a:lnTo>
                    <a:lnTo>
                      <a:pt x="1429" y="851"/>
                    </a:lnTo>
                    <a:lnTo>
                      <a:pt x="1791" y="1134"/>
                    </a:lnTo>
                    <a:lnTo>
                      <a:pt x="2120" y="1406"/>
                    </a:lnTo>
                    <a:lnTo>
                      <a:pt x="2404" y="1690"/>
                    </a:lnTo>
                    <a:lnTo>
                      <a:pt x="2528" y="1815"/>
                    </a:lnTo>
                    <a:lnTo>
                      <a:pt x="2642" y="1939"/>
                    </a:lnTo>
                    <a:lnTo>
                      <a:pt x="2914" y="2279"/>
                    </a:lnTo>
                    <a:lnTo>
                      <a:pt x="3163" y="2619"/>
                    </a:lnTo>
                    <a:lnTo>
                      <a:pt x="3401" y="2982"/>
                    </a:lnTo>
                    <a:lnTo>
                      <a:pt x="3514" y="3164"/>
                    </a:lnTo>
                    <a:lnTo>
                      <a:pt x="3628" y="3356"/>
                    </a:lnTo>
                    <a:lnTo>
                      <a:pt x="3730" y="3560"/>
                    </a:lnTo>
                    <a:lnTo>
                      <a:pt x="3821" y="3776"/>
                    </a:lnTo>
                    <a:lnTo>
                      <a:pt x="3923" y="3991"/>
                    </a:lnTo>
                    <a:lnTo>
                      <a:pt x="4013" y="4218"/>
                    </a:lnTo>
                    <a:lnTo>
                      <a:pt x="4093" y="4456"/>
                    </a:lnTo>
                    <a:lnTo>
                      <a:pt x="4183" y="4694"/>
                    </a:lnTo>
                    <a:lnTo>
                      <a:pt x="4263" y="4955"/>
                    </a:lnTo>
                    <a:lnTo>
                      <a:pt x="4331" y="5227"/>
                    </a:lnTo>
                    <a:lnTo>
                      <a:pt x="4478" y="5816"/>
                    </a:lnTo>
                    <a:lnTo>
                      <a:pt x="4603" y="6462"/>
                    </a:lnTo>
                    <a:lnTo>
                      <a:pt x="4727" y="7177"/>
                    </a:lnTo>
                    <a:lnTo>
                      <a:pt x="4829" y="7959"/>
                    </a:lnTo>
                    <a:lnTo>
                      <a:pt x="4920" y="8820"/>
                    </a:lnTo>
                    <a:lnTo>
                      <a:pt x="5011" y="9773"/>
                    </a:lnTo>
                    <a:lnTo>
                      <a:pt x="5090" y="10815"/>
                    </a:lnTo>
                    <a:lnTo>
                      <a:pt x="5147" y="11949"/>
                    </a:lnTo>
                    <a:lnTo>
                      <a:pt x="5181" y="11949"/>
                    </a:lnTo>
                    <a:lnTo>
                      <a:pt x="5124" y="10804"/>
                    </a:lnTo>
                    <a:lnTo>
                      <a:pt x="5045" y="9761"/>
                    </a:lnTo>
                    <a:lnTo>
                      <a:pt x="4954" y="8820"/>
                    </a:lnTo>
                    <a:lnTo>
                      <a:pt x="4863" y="7947"/>
                    </a:lnTo>
                    <a:lnTo>
                      <a:pt x="4761" y="7165"/>
                    </a:lnTo>
                    <a:lnTo>
                      <a:pt x="4637" y="6451"/>
                    </a:lnTo>
                    <a:lnTo>
                      <a:pt x="4512" y="5805"/>
                    </a:lnTo>
                    <a:lnTo>
                      <a:pt x="4365" y="5227"/>
                    </a:lnTo>
                    <a:lnTo>
                      <a:pt x="4297" y="4955"/>
                    </a:lnTo>
                    <a:lnTo>
                      <a:pt x="4217" y="4694"/>
                    </a:lnTo>
                    <a:lnTo>
                      <a:pt x="4127" y="4445"/>
                    </a:lnTo>
                    <a:lnTo>
                      <a:pt x="4036" y="4206"/>
                    </a:lnTo>
                    <a:lnTo>
                      <a:pt x="3945" y="3980"/>
                    </a:lnTo>
                    <a:lnTo>
                      <a:pt x="3855" y="3753"/>
                    </a:lnTo>
                    <a:lnTo>
                      <a:pt x="3753" y="3549"/>
                    </a:lnTo>
                    <a:lnTo>
                      <a:pt x="3650" y="3345"/>
                    </a:lnTo>
                    <a:lnTo>
                      <a:pt x="3548" y="3152"/>
                    </a:lnTo>
                    <a:lnTo>
                      <a:pt x="3435" y="2959"/>
                    </a:lnTo>
                    <a:lnTo>
                      <a:pt x="3197" y="2597"/>
                    </a:lnTo>
                    <a:lnTo>
                      <a:pt x="2936" y="2257"/>
                    </a:lnTo>
                    <a:lnTo>
                      <a:pt x="2664" y="1917"/>
                    </a:lnTo>
                    <a:lnTo>
                      <a:pt x="2551" y="1792"/>
                    </a:lnTo>
                    <a:lnTo>
                      <a:pt x="2426" y="1656"/>
                    </a:lnTo>
                    <a:lnTo>
                      <a:pt x="2143" y="1384"/>
                    </a:lnTo>
                    <a:lnTo>
                      <a:pt x="1803" y="1100"/>
                    </a:lnTo>
                    <a:lnTo>
                      <a:pt x="1451" y="828"/>
                    </a:lnTo>
                    <a:lnTo>
                      <a:pt x="1077" y="568"/>
                    </a:lnTo>
                    <a:lnTo>
                      <a:pt x="703" y="329"/>
                    </a:lnTo>
                    <a:lnTo>
                      <a:pt x="522" y="227"/>
                    </a:lnTo>
                    <a:lnTo>
                      <a:pt x="340" y="137"/>
                    </a:lnTo>
                    <a:lnTo>
                      <a:pt x="170" y="57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" name="Google Shape;60;p27"/>
              <p:cNvSpPr/>
              <p:nvPr/>
            </p:nvSpPr>
            <p:spPr>
              <a:xfrm>
                <a:off x="5217225" y="-754450"/>
                <a:ext cx="99200" cy="68050"/>
              </a:xfrm>
              <a:custGeom>
                <a:rect b="b" l="l" r="r" t="t"/>
                <a:pathLst>
                  <a:path extrusionOk="0" h="2722" w="3968">
                    <a:moveTo>
                      <a:pt x="1701" y="0"/>
                    </a:moveTo>
                    <a:lnTo>
                      <a:pt x="1440" y="23"/>
                    </a:lnTo>
                    <a:lnTo>
                      <a:pt x="1304" y="34"/>
                    </a:lnTo>
                    <a:lnTo>
                      <a:pt x="1179" y="57"/>
                    </a:lnTo>
                    <a:lnTo>
                      <a:pt x="1054" y="102"/>
                    </a:lnTo>
                    <a:lnTo>
                      <a:pt x="930" y="148"/>
                    </a:lnTo>
                    <a:lnTo>
                      <a:pt x="805" y="193"/>
                    </a:lnTo>
                    <a:lnTo>
                      <a:pt x="692" y="261"/>
                    </a:lnTo>
                    <a:lnTo>
                      <a:pt x="578" y="341"/>
                    </a:lnTo>
                    <a:lnTo>
                      <a:pt x="488" y="420"/>
                    </a:lnTo>
                    <a:lnTo>
                      <a:pt x="397" y="511"/>
                    </a:lnTo>
                    <a:lnTo>
                      <a:pt x="329" y="613"/>
                    </a:lnTo>
                    <a:lnTo>
                      <a:pt x="261" y="715"/>
                    </a:lnTo>
                    <a:lnTo>
                      <a:pt x="204" y="828"/>
                    </a:lnTo>
                    <a:lnTo>
                      <a:pt x="147" y="941"/>
                    </a:lnTo>
                    <a:lnTo>
                      <a:pt x="113" y="1066"/>
                    </a:lnTo>
                    <a:lnTo>
                      <a:pt x="45" y="1304"/>
                    </a:lnTo>
                    <a:lnTo>
                      <a:pt x="23" y="1417"/>
                    </a:lnTo>
                    <a:lnTo>
                      <a:pt x="0" y="1531"/>
                    </a:lnTo>
                    <a:lnTo>
                      <a:pt x="0" y="1644"/>
                    </a:lnTo>
                    <a:lnTo>
                      <a:pt x="0" y="1769"/>
                    </a:lnTo>
                    <a:lnTo>
                      <a:pt x="11" y="1882"/>
                    </a:lnTo>
                    <a:lnTo>
                      <a:pt x="34" y="1984"/>
                    </a:lnTo>
                    <a:lnTo>
                      <a:pt x="79" y="2086"/>
                    </a:lnTo>
                    <a:lnTo>
                      <a:pt x="125" y="2188"/>
                    </a:lnTo>
                    <a:lnTo>
                      <a:pt x="204" y="2279"/>
                    </a:lnTo>
                    <a:lnTo>
                      <a:pt x="284" y="2358"/>
                    </a:lnTo>
                    <a:lnTo>
                      <a:pt x="374" y="2426"/>
                    </a:lnTo>
                    <a:lnTo>
                      <a:pt x="465" y="2494"/>
                    </a:lnTo>
                    <a:lnTo>
                      <a:pt x="601" y="2574"/>
                    </a:lnTo>
                    <a:lnTo>
                      <a:pt x="726" y="2630"/>
                    </a:lnTo>
                    <a:lnTo>
                      <a:pt x="862" y="2676"/>
                    </a:lnTo>
                    <a:lnTo>
                      <a:pt x="1009" y="2710"/>
                    </a:lnTo>
                    <a:lnTo>
                      <a:pt x="1145" y="2721"/>
                    </a:lnTo>
                    <a:lnTo>
                      <a:pt x="1281" y="2721"/>
                    </a:lnTo>
                    <a:lnTo>
                      <a:pt x="1349" y="2698"/>
                    </a:lnTo>
                    <a:lnTo>
                      <a:pt x="1417" y="2676"/>
                    </a:lnTo>
                    <a:lnTo>
                      <a:pt x="1485" y="2653"/>
                    </a:lnTo>
                    <a:lnTo>
                      <a:pt x="1542" y="2619"/>
                    </a:lnTo>
                    <a:lnTo>
                      <a:pt x="1621" y="2562"/>
                    </a:lnTo>
                    <a:lnTo>
                      <a:pt x="1678" y="2494"/>
                    </a:lnTo>
                    <a:lnTo>
                      <a:pt x="1746" y="2415"/>
                    </a:lnTo>
                    <a:lnTo>
                      <a:pt x="1791" y="2336"/>
                    </a:lnTo>
                    <a:lnTo>
                      <a:pt x="1882" y="2166"/>
                    </a:lnTo>
                    <a:lnTo>
                      <a:pt x="1961" y="1984"/>
                    </a:lnTo>
                    <a:lnTo>
                      <a:pt x="2041" y="1848"/>
                    </a:lnTo>
                    <a:lnTo>
                      <a:pt x="2120" y="1712"/>
                    </a:lnTo>
                    <a:lnTo>
                      <a:pt x="2211" y="1576"/>
                    </a:lnTo>
                    <a:lnTo>
                      <a:pt x="2301" y="1451"/>
                    </a:lnTo>
                    <a:lnTo>
                      <a:pt x="2403" y="1327"/>
                    </a:lnTo>
                    <a:lnTo>
                      <a:pt x="2517" y="1225"/>
                    </a:lnTo>
                    <a:lnTo>
                      <a:pt x="2630" y="1123"/>
                    </a:lnTo>
                    <a:lnTo>
                      <a:pt x="2766" y="1032"/>
                    </a:lnTo>
                    <a:lnTo>
                      <a:pt x="2902" y="953"/>
                    </a:lnTo>
                    <a:lnTo>
                      <a:pt x="3050" y="885"/>
                    </a:lnTo>
                    <a:lnTo>
                      <a:pt x="3197" y="839"/>
                    </a:lnTo>
                    <a:lnTo>
                      <a:pt x="3356" y="805"/>
                    </a:lnTo>
                    <a:lnTo>
                      <a:pt x="3503" y="794"/>
                    </a:lnTo>
                    <a:lnTo>
                      <a:pt x="3662" y="805"/>
                    </a:lnTo>
                    <a:lnTo>
                      <a:pt x="3820" y="828"/>
                    </a:lnTo>
                    <a:lnTo>
                      <a:pt x="3968" y="873"/>
                    </a:lnTo>
                    <a:lnTo>
                      <a:pt x="2494" y="68"/>
                    </a:lnTo>
                    <a:lnTo>
                      <a:pt x="2233" y="34"/>
                    </a:lnTo>
                    <a:lnTo>
                      <a:pt x="1973" y="12"/>
                    </a:lnTo>
                    <a:lnTo>
                      <a:pt x="1701" y="0"/>
                    </a:lnTo>
                    <a:close/>
                  </a:path>
                </a:pathLst>
              </a:custGeom>
              <a:solidFill>
                <a:srgbClr val="86ADA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61;p27"/>
              <p:cNvSpPr/>
              <p:nvPr/>
            </p:nvSpPr>
            <p:spPr>
              <a:xfrm>
                <a:off x="5217225" y="-754450"/>
                <a:ext cx="99200" cy="68050"/>
              </a:xfrm>
              <a:custGeom>
                <a:rect b="b" l="l" r="r" t="t"/>
                <a:pathLst>
                  <a:path extrusionOk="0" fill="none" h="2722" w="3968">
                    <a:moveTo>
                      <a:pt x="3968" y="873"/>
                    </a:moveTo>
                    <a:lnTo>
                      <a:pt x="3968" y="873"/>
                    </a:lnTo>
                    <a:lnTo>
                      <a:pt x="3820" y="828"/>
                    </a:lnTo>
                    <a:lnTo>
                      <a:pt x="3662" y="805"/>
                    </a:lnTo>
                    <a:lnTo>
                      <a:pt x="3503" y="794"/>
                    </a:lnTo>
                    <a:lnTo>
                      <a:pt x="3356" y="805"/>
                    </a:lnTo>
                    <a:lnTo>
                      <a:pt x="3197" y="839"/>
                    </a:lnTo>
                    <a:lnTo>
                      <a:pt x="3050" y="885"/>
                    </a:lnTo>
                    <a:lnTo>
                      <a:pt x="2902" y="953"/>
                    </a:lnTo>
                    <a:lnTo>
                      <a:pt x="2766" y="1032"/>
                    </a:lnTo>
                    <a:lnTo>
                      <a:pt x="2766" y="1032"/>
                    </a:lnTo>
                    <a:lnTo>
                      <a:pt x="2630" y="1123"/>
                    </a:lnTo>
                    <a:lnTo>
                      <a:pt x="2517" y="1225"/>
                    </a:lnTo>
                    <a:lnTo>
                      <a:pt x="2403" y="1327"/>
                    </a:lnTo>
                    <a:lnTo>
                      <a:pt x="2301" y="1451"/>
                    </a:lnTo>
                    <a:lnTo>
                      <a:pt x="2211" y="1576"/>
                    </a:lnTo>
                    <a:lnTo>
                      <a:pt x="2120" y="1712"/>
                    </a:lnTo>
                    <a:lnTo>
                      <a:pt x="2041" y="1848"/>
                    </a:lnTo>
                    <a:lnTo>
                      <a:pt x="1961" y="1984"/>
                    </a:lnTo>
                    <a:lnTo>
                      <a:pt x="1961" y="1984"/>
                    </a:lnTo>
                    <a:lnTo>
                      <a:pt x="1882" y="2166"/>
                    </a:lnTo>
                    <a:lnTo>
                      <a:pt x="1791" y="2336"/>
                    </a:lnTo>
                    <a:lnTo>
                      <a:pt x="1746" y="2415"/>
                    </a:lnTo>
                    <a:lnTo>
                      <a:pt x="1678" y="2494"/>
                    </a:lnTo>
                    <a:lnTo>
                      <a:pt x="1621" y="2562"/>
                    </a:lnTo>
                    <a:lnTo>
                      <a:pt x="1542" y="2619"/>
                    </a:lnTo>
                    <a:lnTo>
                      <a:pt x="1542" y="2619"/>
                    </a:lnTo>
                    <a:lnTo>
                      <a:pt x="1485" y="2653"/>
                    </a:lnTo>
                    <a:lnTo>
                      <a:pt x="1417" y="2676"/>
                    </a:lnTo>
                    <a:lnTo>
                      <a:pt x="1349" y="2698"/>
                    </a:lnTo>
                    <a:lnTo>
                      <a:pt x="1281" y="2721"/>
                    </a:lnTo>
                    <a:lnTo>
                      <a:pt x="1145" y="2721"/>
                    </a:lnTo>
                    <a:lnTo>
                      <a:pt x="1009" y="2710"/>
                    </a:lnTo>
                    <a:lnTo>
                      <a:pt x="862" y="2676"/>
                    </a:lnTo>
                    <a:lnTo>
                      <a:pt x="726" y="2630"/>
                    </a:lnTo>
                    <a:lnTo>
                      <a:pt x="601" y="2574"/>
                    </a:lnTo>
                    <a:lnTo>
                      <a:pt x="465" y="2494"/>
                    </a:lnTo>
                    <a:lnTo>
                      <a:pt x="465" y="2494"/>
                    </a:lnTo>
                    <a:lnTo>
                      <a:pt x="374" y="2426"/>
                    </a:lnTo>
                    <a:lnTo>
                      <a:pt x="284" y="2358"/>
                    </a:lnTo>
                    <a:lnTo>
                      <a:pt x="204" y="2279"/>
                    </a:lnTo>
                    <a:lnTo>
                      <a:pt x="125" y="2188"/>
                    </a:lnTo>
                    <a:lnTo>
                      <a:pt x="125" y="2188"/>
                    </a:lnTo>
                    <a:lnTo>
                      <a:pt x="79" y="2086"/>
                    </a:lnTo>
                    <a:lnTo>
                      <a:pt x="34" y="1984"/>
                    </a:lnTo>
                    <a:lnTo>
                      <a:pt x="11" y="1882"/>
                    </a:lnTo>
                    <a:lnTo>
                      <a:pt x="0" y="1769"/>
                    </a:lnTo>
                    <a:lnTo>
                      <a:pt x="0" y="1644"/>
                    </a:lnTo>
                    <a:lnTo>
                      <a:pt x="0" y="1531"/>
                    </a:lnTo>
                    <a:lnTo>
                      <a:pt x="23" y="1417"/>
                    </a:lnTo>
                    <a:lnTo>
                      <a:pt x="45" y="1304"/>
                    </a:lnTo>
                    <a:lnTo>
                      <a:pt x="45" y="1304"/>
                    </a:lnTo>
                    <a:lnTo>
                      <a:pt x="113" y="1066"/>
                    </a:lnTo>
                    <a:lnTo>
                      <a:pt x="147" y="941"/>
                    </a:lnTo>
                    <a:lnTo>
                      <a:pt x="204" y="828"/>
                    </a:lnTo>
                    <a:lnTo>
                      <a:pt x="261" y="715"/>
                    </a:lnTo>
                    <a:lnTo>
                      <a:pt x="329" y="613"/>
                    </a:lnTo>
                    <a:lnTo>
                      <a:pt x="397" y="511"/>
                    </a:lnTo>
                    <a:lnTo>
                      <a:pt x="488" y="420"/>
                    </a:lnTo>
                    <a:lnTo>
                      <a:pt x="488" y="420"/>
                    </a:lnTo>
                    <a:lnTo>
                      <a:pt x="578" y="341"/>
                    </a:lnTo>
                    <a:lnTo>
                      <a:pt x="692" y="261"/>
                    </a:lnTo>
                    <a:lnTo>
                      <a:pt x="805" y="193"/>
                    </a:lnTo>
                    <a:lnTo>
                      <a:pt x="930" y="148"/>
                    </a:lnTo>
                    <a:lnTo>
                      <a:pt x="1054" y="102"/>
                    </a:lnTo>
                    <a:lnTo>
                      <a:pt x="1179" y="57"/>
                    </a:lnTo>
                    <a:lnTo>
                      <a:pt x="1304" y="34"/>
                    </a:lnTo>
                    <a:lnTo>
                      <a:pt x="1440" y="23"/>
                    </a:lnTo>
                    <a:lnTo>
                      <a:pt x="1440" y="23"/>
                    </a:lnTo>
                    <a:lnTo>
                      <a:pt x="1701" y="0"/>
                    </a:lnTo>
                    <a:lnTo>
                      <a:pt x="1973" y="12"/>
                    </a:lnTo>
                    <a:lnTo>
                      <a:pt x="2233" y="34"/>
                    </a:lnTo>
                    <a:lnTo>
                      <a:pt x="2494" y="6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62;p27"/>
              <p:cNvSpPr/>
              <p:nvPr/>
            </p:nvSpPr>
            <p:spPr>
              <a:xfrm>
                <a:off x="5488725" y="-685025"/>
                <a:ext cx="143425" cy="125300"/>
              </a:xfrm>
              <a:custGeom>
                <a:rect b="b" l="l" r="r" t="t"/>
                <a:pathLst>
                  <a:path extrusionOk="0" h="5012" w="5737">
                    <a:moveTo>
                      <a:pt x="2483" y="1"/>
                    </a:moveTo>
                    <a:lnTo>
                      <a:pt x="2313" y="35"/>
                    </a:lnTo>
                    <a:lnTo>
                      <a:pt x="2165" y="69"/>
                    </a:lnTo>
                    <a:lnTo>
                      <a:pt x="2007" y="137"/>
                    </a:lnTo>
                    <a:lnTo>
                      <a:pt x="1859" y="216"/>
                    </a:lnTo>
                    <a:lnTo>
                      <a:pt x="1723" y="307"/>
                    </a:lnTo>
                    <a:lnTo>
                      <a:pt x="1587" y="420"/>
                    </a:lnTo>
                    <a:lnTo>
                      <a:pt x="1463" y="534"/>
                    </a:lnTo>
                    <a:lnTo>
                      <a:pt x="1338" y="670"/>
                    </a:lnTo>
                    <a:lnTo>
                      <a:pt x="1213" y="806"/>
                    </a:lnTo>
                    <a:lnTo>
                      <a:pt x="1111" y="953"/>
                    </a:lnTo>
                    <a:lnTo>
                      <a:pt x="998" y="1112"/>
                    </a:lnTo>
                    <a:lnTo>
                      <a:pt x="907" y="1282"/>
                    </a:lnTo>
                    <a:lnTo>
                      <a:pt x="805" y="1475"/>
                    </a:lnTo>
                    <a:lnTo>
                      <a:pt x="703" y="1667"/>
                    </a:lnTo>
                    <a:lnTo>
                      <a:pt x="612" y="1871"/>
                    </a:lnTo>
                    <a:lnTo>
                      <a:pt x="522" y="2087"/>
                    </a:lnTo>
                    <a:lnTo>
                      <a:pt x="442" y="2302"/>
                    </a:lnTo>
                    <a:lnTo>
                      <a:pt x="363" y="2529"/>
                    </a:lnTo>
                    <a:lnTo>
                      <a:pt x="295" y="2756"/>
                    </a:lnTo>
                    <a:lnTo>
                      <a:pt x="238" y="2994"/>
                    </a:lnTo>
                    <a:lnTo>
                      <a:pt x="182" y="3232"/>
                    </a:lnTo>
                    <a:lnTo>
                      <a:pt x="136" y="3470"/>
                    </a:lnTo>
                    <a:lnTo>
                      <a:pt x="91" y="3719"/>
                    </a:lnTo>
                    <a:lnTo>
                      <a:pt x="57" y="3980"/>
                    </a:lnTo>
                    <a:lnTo>
                      <a:pt x="34" y="4229"/>
                    </a:lnTo>
                    <a:lnTo>
                      <a:pt x="12" y="4490"/>
                    </a:lnTo>
                    <a:lnTo>
                      <a:pt x="0" y="4751"/>
                    </a:lnTo>
                    <a:lnTo>
                      <a:pt x="0" y="5011"/>
                    </a:lnTo>
                    <a:lnTo>
                      <a:pt x="91" y="4909"/>
                    </a:lnTo>
                    <a:lnTo>
                      <a:pt x="193" y="4807"/>
                    </a:lnTo>
                    <a:lnTo>
                      <a:pt x="397" y="4626"/>
                    </a:lnTo>
                    <a:lnTo>
                      <a:pt x="601" y="4479"/>
                    </a:lnTo>
                    <a:lnTo>
                      <a:pt x="828" y="4343"/>
                    </a:lnTo>
                    <a:lnTo>
                      <a:pt x="1270" y="4082"/>
                    </a:lnTo>
                    <a:lnTo>
                      <a:pt x="1497" y="3946"/>
                    </a:lnTo>
                    <a:lnTo>
                      <a:pt x="1723" y="3798"/>
                    </a:lnTo>
                    <a:lnTo>
                      <a:pt x="1939" y="3640"/>
                    </a:lnTo>
                    <a:lnTo>
                      <a:pt x="2154" y="3458"/>
                    </a:lnTo>
                    <a:lnTo>
                      <a:pt x="2358" y="3266"/>
                    </a:lnTo>
                    <a:lnTo>
                      <a:pt x="2562" y="3073"/>
                    </a:lnTo>
                    <a:lnTo>
                      <a:pt x="2959" y="2665"/>
                    </a:lnTo>
                    <a:lnTo>
                      <a:pt x="3356" y="2257"/>
                    </a:lnTo>
                    <a:lnTo>
                      <a:pt x="3616" y="1996"/>
                    </a:lnTo>
                    <a:lnTo>
                      <a:pt x="3888" y="1735"/>
                    </a:lnTo>
                    <a:lnTo>
                      <a:pt x="4161" y="1486"/>
                    </a:lnTo>
                    <a:lnTo>
                      <a:pt x="4455" y="1270"/>
                    </a:lnTo>
                    <a:lnTo>
                      <a:pt x="4603" y="1168"/>
                    </a:lnTo>
                    <a:lnTo>
                      <a:pt x="4761" y="1066"/>
                    </a:lnTo>
                    <a:lnTo>
                      <a:pt x="4909" y="976"/>
                    </a:lnTo>
                    <a:lnTo>
                      <a:pt x="5067" y="908"/>
                    </a:lnTo>
                    <a:lnTo>
                      <a:pt x="5237" y="840"/>
                    </a:lnTo>
                    <a:lnTo>
                      <a:pt x="5396" y="772"/>
                    </a:lnTo>
                    <a:lnTo>
                      <a:pt x="5566" y="726"/>
                    </a:lnTo>
                    <a:lnTo>
                      <a:pt x="5736" y="692"/>
                    </a:lnTo>
                    <a:lnTo>
                      <a:pt x="5612" y="602"/>
                    </a:lnTo>
                    <a:lnTo>
                      <a:pt x="5476" y="522"/>
                    </a:lnTo>
                    <a:lnTo>
                      <a:pt x="5328" y="454"/>
                    </a:lnTo>
                    <a:lnTo>
                      <a:pt x="5181" y="409"/>
                    </a:lnTo>
                    <a:lnTo>
                      <a:pt x="5033" y="364"/>
                    </a:lnTo>
                    <a:lnTo>
                      <a:pt x="4886" y="330"/>
                    </a:lnTo>
                    <a:lnTo>
                      <a:pt x="4727" y="318"/>
                    </a:lnTo>
                    <a:lnTo>
                      <a:pt x="4580" y="318"/>
                    </a:lnTo>
                    <a:lnTo>
                      <a:pt x="4353" y="330"/>
                    </a:lnTo>
                    <a:lnTo>
                      <a:pt x="4127" y="352"/>
                    </a:lnTo>
                    <a:lnTo>
                      <a:pt x="4025" y="364"/>
                    </a:lnTo>
                    <a:lnTo>
                      <a:pt x="3911" y="364"/>
                    </a:lnTo>
                    <a:lnTo>
                      <a:pt x="3798" y="352"/>
                    </a:lnTo>
                    <a:lnTo>
                      <a:pt x="3684" y="330"/>
                    </a:lnTo>
                    <a:lnTo>
                      <a:pt x="3560" y="284"/>
                    </a:lnTo>
                    <a:lnTo>
                      <a:pt x="3424" y="228"/>
                    </a:lnTo>
                    <a:lnTo>
                      <a:pt x="3174" y="114"/>
                    </a:lnTo>
                    <a:lnTo>
                      <a:pt x="2993" y="57"/>
                    </a:lnTo>
                    <a:lnTo>
                      <a:pt x="2812" y="12"/>
                    </a:lnTo>
                    <a:lnTo>
                      <a:pt x="264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63;p27"/>
              <p:cNvSpPr/>
              <p:nvPr/>
            </p:nvSpPr>
            <p:spPr>
              <a:xfrm>
                <a:off x="5488725" y="-685025"/>
                <a:ext cx="143425" cy="125300"/>
              </a:xfrm>
              <a:custGeom>
                <a:rect b="b" l="l" r="r" t="t"/>
                <a:pathLst>
                  <a:path extrusionOk="0" fill="none" h="5012" w="5737">
                    <a:moveTo>
                      <a:pt x="0" y="5011"/>
                    </a:moveTo>
                    <a:lnTo>
                      <a:pt x="0" y="5011"/>
                    </a:lnTo>
                    <a:lnTo>
                      <a:pt x="0" y="4751"/>
                    </a:lnTo>
                    <a:lnTo>
                      <a:pt x="12" y="4490"/>
                    </a:lnTo>
                    <a:lnTo>
                      <a:pt x="34" y="4229"/>
                    </a:lnTo>
                    <a:lnTo>
                      <a:pt x="57" y="3980"/>
                    </a:lnTo>
                    <a:lnTo>
                      <a:pt x="91" y="3719"/>
                    </a:lnTo>
                    <a:lnTo>
                      <a:pt x="136" y="3470"/>
                    </a:lnTo>
                    <a:lnTo>
                      <a:pt x="182" y="3232"/>
                    </a:lnTo>
                    <a:lnTo>
                      <a:pt x="238" y="2994"/>
                    </a:lnTo>
                    <a:lnTo>
                      <a:pt x="295" y="2756"/>
                    </a:lnTo>
                    <a:lnTo>
                      <a:pt x="363" y="2529"/>
                    </a:lnTo>
                    <a:lnTo>
                      <a:pt x="442" y="2302"/>
                    </a:lnTo>
                    <a:lnTo>
                      <a:pt x="522" y="2087"/>
                    </a:lnTo>
                    <a:lnTo>
                      <a:pt x="612" y="1871"/>
                    </a:lnTo>
                    <a:lnTo>
                      <a:pt x="703" y="1667"/>
                    </a:lnTo>
                    <a:lnTo>
                      <a:pt x="805" y="1475"/>
                    </a:lnTo>
                    <a:lnTo>
                      <a:pt x="907" y="1282"/>
                    </a:lnTo>
                    <a:lnTo>
                      <a:pt x="907" y="1282"/>
                    </a:lnTo>
                    <a:lnTo>
                      <a:pt x="998" y="1112"/>
                    </a:lnTo>
                    <a:lnTo>
                      <a:pt x="1111" y="953"/>
                    </a:lnTo>
                    <a:lnTo>
                      <a:pt x="1213" y="806"/>
                    </a:lnTo>
                    <a:lnTo>
                      <a:pt x="1338" y="670"/>
                    </a:lnTo>
                    <a:lnTo>
                      <a:pt x="1463" y="534"/>
                    </a:lnTo>
                    <a:lnTo>
                      <a:pt x="1587" y="420"/>
                    </a:lnTo>
                    <a:lnTo>
                      <a:pt x="1723" y="307"/>
                    </a:lnTo>
                    <a:lnTo>
                      <a:pt x="1859" y="216"/>
                    </a:lnTo>
                    <a:lnTo>
                      <a:pt x="2007" y="137"/>
                    </a:lnTo>
                    <a:lnTo>
                      <a:pt x="2165" y="69"/>
                    </a:lnTo>
                    <a:lnTo>
                      <a:pt x="2313" y="35"/>
                    </a:lnTo>
                    <a:lnTo>
                      <a:pt x="2483" y="1"/>
                    </a:lnTo>
                    <a:lnTo>
                      <a:pt x="2642" y="1"/>
                    </a:lnTo>
                    <a:lnTo>
                      <a:pt x="2812" y="12"/>
                    </a:lnTo>
                    <a:lnTo>
                      <a:pt x="2993" y="57"/>
                    </a:lnTo>
                    <a:lnTo>
                      <a:pt x="3174" y="114"/>
                    </a:lnTo>
                    <a:lnTo>
                      <a:pt x="3174" y="114"/>
                    </a:lnTo>
                    <a:lnTo>
                      <a:pt x="3424" y="228"/>
                    </a:lnTo>
                    <a:lnTo>
                      <a:pt x="3560" y="284"/>
                    </a:lnTo>
                    <a:lnTo>
                      <a:pt x="3684" y="330"/>
                    </a:lnTo>
                    <a:lnTo>
                      <a:pt x="3684" y="330"/>
                    </a:lnTo>
                    <a:lnTo>
                      <a:pt x="3798" y="352"/>
                    </a:lnTo>
                    <a:lnTo>
                      <a:pt x="3911" y="364"/>
                    </a:lnTo>
                    <a:lnTo>
                      <a:pt x="4025" y="364"/>
                    </a:lnTo>
                    <a:lnTo>
                      <a:pt x="4127" y="352"/>
                    </a:lnTo>
                    <a:lnTo>
                      <a:pt x="4353" y="330"/>
                    </a:lnTo>
                    <a:lnTo>
                      <a:pt x="4580" y="318"/>
                    </a:lnTo>
                    <a:lnTo>
                      <a:pt x="4580" y="318"/>
                    </a:lnTo>
                    <a:lnTo>
                      <a:pt x="4727" y="318"/>
                    </a:lnTo>
                    <a:lnTo>
                      <a:pt x="4886" y="330"/>
                    </a:lnTo>
                    <a:lnTo>
                      <a:pt x="5033" y="364"/>
                    </a:lnTo>
                    <a:lnTo>
                      <a:pt x="5181" y="409"/>
                    </a:lnTo>
                    <a:lnTo>
                      <a:pt x="5328" y="454"/>
                    </a:lnTo>
                    <a:lnTo>
                      <a:pt x="5476" y="522"/>
                    </a:lnTo>
                    <a:lnTo>
                      <a:pt x="5612" y="602"/>
                    </a:lnTo>
                    <a:lnTo>
                      <a:pt x="5736" y="692"/>
                    </a:lnTo>
                    <a:lnTo>
                      <a:pt x="5736" y="692"/>
                    </a:lnTo>
                    <a:lnTo>
                      <a:pt x="5566" y="726"/>
                    </a:lnTo>
                    <a:lnTo>
                      <a:pt x="5396" y="772"/>
                    </a:lnTo>
                    <a:lnTo>
                      <a:pt x="5237" y="840"/>
                    </a:lnTo>
                    <a:lnTo>
                      <a:pt x="5067" y="908"/>
                    </a:lnTo>
                    <a:lnTo>
                      <a:pt x="4909" y="976"/>
                    </a:lnTo>
                    <a:lnTo>
                      <a:pt x="4761" y="1066"/>
                    </a:lnTo>
                    <a:lnTo>
                      <a:pt x="4603" y="1168"/>
                    </a:lnTo>
                    <a:lnTo>
                      <a:pt x="4455" y="1270"/>
                    </a:lnTo>
                    <a:lnTo>
                      <a:pt x="4161" y="1486"/>
                    </a:lnTo>
                    <a:lnTo>
                      <a:pt x="3888" y="1735"/>
                    </a:lnTo>
                    <a:lnTo>
                      <a:pt x="3616" y="1996"/>
                    </a:lnTo>
                    <a:lnTo>
                      <a:pt x="3356" y="2257"/>
                    </a:lnTo>
                    <a:lnTo>
                      <a:pt x="3356" y="2257"/>
                    </a:lnTo>
                    <a:lnTo>
                      <a:pt x="2959" y="2665"/>
                    </a:lnTo>
                    <a:lnTo>
                      <a:pt x="2562" y="3073"/>
                    </a:lnTo>
                    <a:lnTo>
                      <a:pt x="2358" y="3266"/>
                    </a:lnTo>
                    <a:lnTo>
                      <a:pt x="2154" y="3458"/>
                    </a:lnTo>
                    <a:lnTo>
                      <a:pt x="1939" y="3640"/>
                    </a:lnTo>
                    <a:lnTo>
                      <a:pt x="1723" y="3798"/>
                    </a:lnTo>
                    <a:lnTo>
                      <a:pt x="1723" y="3798"/>
                    </a:lnTo>
                    <a:lnTo>
                      <a:pt x="1497" y="3946"/>
                    </a:lnTo>
                    <a:lnTo>
                      <a:pt x="1270" y="4082"/>
                    </a:lnTo>
                    <a:lnTo>
                      <a:pt x="828" y="4343"/>
                    </a:lnTo>
                    <a:lnTo>
                      <a:pt x="601" y="4479"/>
                    </a:lnTo>
                    <a:lnTo>
                      <a:pt x="397" y="4626"/>
                    </a:lnTo>
                    <a:lnTo>
                      <a:pt x="193" y="4807"/>
                    </a:lnTo>
                    <a:lnTo>
                      <a:pt x="91" y="4909"/>
                    </a:lnTo>
                    <a:lnTo>
                      <a:pt x="0" y="501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64;p27"/>
              <p:cNvSpPr/>
              <p:nvPr/>
            </p:nvSpPr>
            <p:spPr>
              <a:xfrm>
                <a:off x="5216375" y="-676800"/>
                <a:ext cx="174025" cy="123300"/>
              </a:xfrm>
              <a:custGeom>
                <a:rect b="b" l="l" r="r" t="t"/>
                <a:pathLst>
                  <a:path extrusionOk="0" h="4932" w="6961">
                    <a:moveTo>
                      <a:pt x="2290" y="1"/>
                    </a:moveTo>
                    <a:lnTo>
                      <a:pt x="2097" y="12"/>
                    </a:lnTo>
                    <a:lnTo>
                      <a:pt x="1905" y="35"/>
                    </a:lnTo>
                    <a:lnTo>
                      <a:pt x="1723" y="80"/>
                    </a:lnTo>
                    <a:lnTo>
                      <a:pt x="1542" y="125"/>
                    </a:lnTo>
                    <a:lnTo>
                      <a:pt x="1360" y="193"/>
                    </a:lnTo>
                    <a:lnTo>
                      <a:pt x="1179" y="273"/>
                    </a:lnTo>
                    <a:lnTo>
                      <a:pt x="1009" y="363"/>
                    </a:lnTo>
                    <a:lnTo>
                      <a:pt x="839" y="465"/>
                    </a:lnTo>
                    <a:lnTo>
                      <a:pt x="669" y="590"/>
                    </a:lnTo>
                    <a:lnTo>
                      <a:pt x="510" y="726"/>
                    </a:lnTo>
                    <a:lnTo>
                      <a:pt x="408" y="828"/>
                    </a:lnTo>
                    <a:lnTo>
                      <a:pt x="318" y="930"/>
                    </a:lnTo>
                    <a:lnTo>
                      <a:pt x="238" y="1043"/>
                    </a:lnTo>
                    <a:lnTo>
                      <a:pt x="170" y="1168"/>
                    </a:lnTo>
                    <a:lnTo>
                      <a:pt x="113" y="1293"/>
                    </a:lnTo>
                    <a:lnTo>
                      <a:pt x="68" y="1418"/>
                    </a:lnTo>
                    <a:lnTo>
                      <a:pt x="34" y="1542"/>
                    </a:lnTo>
                    <a:lnTo>
                      <a:pt x="11" y="1678"/>
                    </a:lnTo>
                    <a:lnTo>
                      <a:pt x="0" y="1814"/>
                    </a:lnTo>
                    <a:lnTo>
                      <a:pt x="11" y="1950"/>
                    </a:lnTo>
                    <a:lnTo>
                      <a:pt x="23" y="2075"/>
                    </a:lnTo>
                    <a:lnTo>
                      <a:pt x="57" y="2211"/>
                    </a:lnTo>
                    <a:lnTo>
                      <a:pt x="102" y="2336"/>
                    </a:lnTo>
                    <a:lnTo>
                      <a:pt x="159" y="2461"/>
                    </a:lnTo>
                    <a:lnTo>
                      <a:pt x="227" y="2574"/>
                    </a:lnTo>
                    <a:lnTo>
                      <a:pt x="318" y="2687"/>
                    </a:lnTo>
                    <a:lnTo>
                      <a:pt x="420" y="2801"/>
                    </a:lnTo>
                    <a:lnTo>
                      <a:pt x="533" y="2891"/>
                    </a:lnTo>
                    <a:lnTo>
                      <a:pt x="646" y="2982"/>
                    </a:lnTo>
                    <a:lnTo>
                      <a:pt x="771" y="3061"/>
                    </a:lnTo>
                    <a:lnTo>
                      <a:pt x="907" y="3141"/>
                    </a:lnTo>
                    <a:lnTo>
                      <a:pt x="1032" y="3209"/>
                    </a:lnTo>
                    <a:lnTo>
                      <a:pt x="1168" y="3265"/>
                    </a:lnTo>
                    <a:lnTo>
                      <a:pt x="1315" y="3311"/>
                    </a:lnTo>
                    <a:lnTo>
                      <a:pt x="1598" y="3401"/>
                    </a:lnTo>
                    <a:lnTo>
                      <a:pt x="1893" y="3481"/>
                    </a:lnTo>
                    <a:lnTo>
                      <a:pt x="2471" y="3605"/>
                    </a:lnTo>
                    <a:lnTo>
                      <a:pt x="3707" y="3866"/>
                    </a:lnTo>
                    <a:lnTo>
                      <a:pt x="4024" y="3934"/>
                    </a:lnTo>
                    <a:lnTo>
                      <a:pt x="4331" y="4014"/>
                    </a:lnTo>
                    <a:lnTo>
                      <a:pt x="4637" y="4093"/>
                    </a:lnTo>
                    <a:lnTo>
                      <a:pt x="4931" y="4195"/>
                    </a:lnTo>
                    <a:lnTo>
                      <a:pt x="5181" y="4274"/>
                    </a:lnTo>
                    <a:lnTo>
                      <a:pt x="5430" y="4342"/>
                    </a:lnTo>
                    <a:lnTo>
                      <a:pt x="5929" y="4478"/>
                    </a:lnTo>
                    <a:lnTo>
                      <a:pt x="6190" y="4558"/>
                    </a:lnTo>
                    <a:lnTo>
                      <a:pt x="6439" y="4660"/>
                    </a:lnTo>
                    <a:lnTo>
                      <a:pt x="6688" y="4784"/>
                    </a:lnTo>
                    <a:lnTo>
                      <a:pt x="6949" y="4932"/>
                    </a:lnTo>
                    <a:lnTo>
                      <a:pt x="6961" y="4750"/>
                    </a:lnTo>
                    <a:lnTo>
                      <a:pt x="6961" y="4558"/>
                    </a:lnTo>
                    <a:lnTo>
                      <a:pt x="6949" y="4354"/>
                    </a:lnTo>
                    <a:lnTo>
                      <a:pt x="6927" y="4161"/>
                    </a:lnTo>
                    <a:lnTo>
                      <a:pt x="6904" y="3946"/>
                    </a:lnTo>
                    <a:lnTo>
                      <a:pt x="6858" y="3742"/>
                    </a:lnTo>
                    <a:lnTo>
                      <a:pt x="6813" y="3537"/>
                    </a:lnTo>
                    <a:lnTo>
                      <a:pt x="6745" y="3322"/>
                    </a:lnTo>
                    <a:lnTo>
                      <a:pt x="6677" y="3118"/>
                    </a:lnTo>
                    <a:lnTo>
                      <a:pt x="6609" y="2914"/>
                    </a:lnTo>
                    <a:lnTo>
                      <a:pt x="6518" y="2721"/>
                    </a:lnTo>
                    <a:lnTo>
                      <a:pt x="6428" y="2529"/>
                    </a:lnTo>
                    <a:lnTo>
                      <a:pt x="6337" y="2347"/>
                    </a:lnTo>
                    <a:lnTo>
                      <a:pt x="6235" y="2177"/>
                    </a:lnTo>
                    <a:lnTo>
                      <a:pt x="6122" y="2007"/>
                    </a:lnTo>
                    <a:lnTo>
                      <a:pt x="6008" y="1860"/>
                    </a:lnTo>
                    <a:lnTo>
                      <a:pt x="5895" y="1724"/>
                    </a:lnTo>
                    <a:lnTo>
                      <a:pt x="5770" y="1576"/>
                    </a:lnTo>
                    <a:lnTo>
                      <a:pt x="5634" y="1452"/>
                    </a:lnTo>
                    <a:lnTo>
                      <a:pt x="5498" y="1316"/>
                    </a:lnTo>
                    <a:lnTo>
                      <a:pt x="5351" y="1191"/>
                    </a:lnTo>
                    <a:lnTo>
                      <a:pt x="5203" y="1066"/>
                    </a:lnTo>
                    <a:lnTo>
                      <a:pt x="5045" y="941"/>
                    </a:lnTo>
                    <a:lnTo>
                      <a:pt x="4875" y="828"/>
                    </a:lnTo>
                    <a:lnTo>
                      <a:pt x="4716" y="726"/>
                    </a:lnTo>
                    <a:lnTo>
                      <a:pt x="4535" y="624"/>
                    </a:lnTo>
                    <a:lnTo>
                      <a:pt x="4365" y="522"/>
                    </a:lnTo>
                    <a:lnTo>
                      <a:pt x="4183" y="431"/>
                    </a:lnTo>
                    <a:lnTo>
                      <a:pt x="4002" y="352"/>
                    </a:lnTo>
                    <a:lnTo>
                      <a:pt x="3809" y="273"/>
                    </a:lnTo>
                    <a:lnTo>
                      <a:pt x="3628" y="205"/>
                    </a:lnTo>
                    <a:lnTo>
                      <a:pt x="3435" y="148"/>
                    </a:lnTo>
                    <a:lnTo>
                      <a:pt x="3242" y="103"/>
                    </a:lnTo>
                    <a:lnTo>
                      <a:pt x="3050" y="57"/>
                    </a:lnTo>
                    <a:lnTo>
                      <a:pt x="2857" y="23"/>
                    </a:lnTo>
                    <a:lnTo>
                      <a:pt x="2675" y="12"/>
                    </a:lnTo>
                    <a:lnTo>
                      <a:pt x="248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27"/>
              <p:cNvSpPr/>
              <p:nvPr/>
            </p:nvSpPr>
            <p:spPr>
              <a:xfrm>
                <a:off x="5216375" y="-676800"/>
                <a:ext cx="174025" cy="123300"/>
              </a:xfrm>
              <a:custGeom>
                <a:rect b="b" l="l" r="r" t="t"/>
                <a:pathLst>
                  <a:path extrusionOk="0" fill="none" h="4932" w="6961">
                    <a:moveTo>
                      <a:pt x="6949" y="4932"/>
                    </a:moveTo>
                    <a:lnTo>
                      <a:pt x="6949" y="4932"/>
                    </a:lnTo>
                    <a:lnTo>
                      <a:pt x="6688" y="4784"/>
                    </a:lnTo>
                    <a:lnTo>
                      <a:pt x="6439" y="4660"/>
                    </a:lnTo>
                    <a:lnTo>
                      <a:pt x="6190" y="4558"/>
                    </a:lnTo>
                    <a:lnTo>
                      <a:pt x="5929" y="4478"/>
                    </a:lnTo>
                    <a:lnTo>
                      <a:pt x="5430" y="4342"/>
                    </a:lnTo>
                    <a:lnTo>
                      <a:pt x="5181" y="4274"/>
                    </a:lnTo>
                    <a:lnTo>
                      <a:pt x="4931" y="4195"/>
                    </a:lnTo>
                    <a:lnTo>
                      <a:pt x="4931" y="4195"/>
                    </a:lnTo>
                    <a:lnTo>
                      <a:pt x="4637" y="4093"/>
                    </a:lnTo>
                    <a:lnTo>
                      <a:pt x="4331" y="4014"/>
                    </a:lnTo>
                    <a:lnTo>
                      <a:pt x="4024" y="3934"/>
                    </a:lnTo>
                    <a:lnTo>
                      <a:pt x="3707" y="3866"/>
                    </a:lnTo>
                    <a:lnTo>
                      <a:pt x="2471" y="3605"/>
                    </a:lnTo>
                    <a:lnTo>
                      <a:pt x="2471" y="3605"/>
                    </a:lnTo>
                    <a:lnTo>
                      <a:pt x="1893" y="3481"/>
                    </a:lnTo>
                    <a:lnTo>
                      <a:pt x="1598" y="3401"/>
                    </a:lnTo>
                    <a:lnTo>
                      <a:pt x="1315" y="3311"/>
                    </a:lnTo>
                    <a:lnTo>
                      <a:pt x="1168" y="3265"/>
                    </a:lnTo>
                    <a:lnTo>
                      <a:pt x="1032" y="3209"/>
                    </a:lnTo>
                    <a:lnTo>
                      <a:pt x="907" y="3141"/>
                    </a:lnTo>
                    <a:lnTo>
                      <a:pt x="771" y="3061"/>
                    </a:lnTo>
                    <a:lnTo>
                      <a:pt x="646" y="2982"/>
                    </a:lnTo>
                    <a:lnTo>
                      <a:pt x="533" y="2891"/>
                    </a:lnTo>
                    <a:lnTo>
                      <a:pt x="420" y="2801"/>
                    </a:lnTo>
                    <a:lnTo>
                      <a:pt x="318" y="2687"/>
                    </a:lnTo>
                    <a:lnTo>
                      <a:pt x="318" y="2687"/>
                    </a:lnTo>
                    <a:lnTo>
                      <a:pt x="227" y="2574"/>
                    </a:lnTo>
                    <a:lnTo>
                      <a:pt x="159" y="2461"/>
                    </a:lnTo>
                    <a:lnTo>
                      <a:pt x="102" y="2336"/>
                    </a:lnTo>
                    <a:lnTo>
                      <a:pt x="57" y="2211"/>
                    </a:lnTo>
                    <a:lnTo>
                      <a:pt x="23" y="2075"/>
                    </a:lnTo>
                    <a:lnTo>
                      <a:pt x="11" y="1950"/>
                    </a:lnTo>
                    <a:lnTo>
                      <a:pt x="0" y="1814"/>
                    </a:lnTo>
                    <a:lnTo>
                      <a:pt x="11" y="1678"/>
                    </a:lnTo>
                    <a:lnTo>
                      <a:pt x="34" y="1542"/>
                    </a:lnTo>
                    <a:lnTo>
                      <a:pt x="68" y="1418"/>
                    </a:lnTo>
                    <a:lnTo>
                      <a:pt x="113" y="1293"/>
                    </a:lnTo>
                    <a:lnTo>
                      <a:pt x="170" y="1168"/>
                    </a:lnTo>
                    <a:lnTo>
                      <a:pt x="238" y="1043"/>
                    </a:lnTo>
                    <a:lnTo>
                      <a:pt x="318" y="930"/>
                    </a:lnTo>
                    <a:lnTo>
                      <a:pt x="408" y="828"/>
                    </a:lnTo>
                    <a:lnTo>
                      <a:pt x="510" y="726"/>
                    </a:lnTo>
                    <a:lnTo>
                      <a:pt x="510" y="726"/>
                    </a:lnTo>
                    <a:lnTo>
                      <a:pt x="669" y="590"/>
                    </a:lnTo>
                    <a:lnTo>
                      <a:pt x="839" y="465"/>
                    </a:lnTo>
                    <a:lnTo>
                      <a:pt x="1009" y="363"/>
                    </a:lnTo>
                    <a:lnTo>
                      <a:pt x="1179" y="273"/>
                    </a:lnTo>
                    <a:lnTo>
                      <a:pt x="1360" y="193"/>
                    </a:lnTo>
                    <a:lnTo>
                      <a:pt x="1542" y="125"/>
                    </a:lnTo>
                    <a:lnTo>
                      <a:pt x="1723" y="80"/>
                    </a:lnTo>
                    <a:lnTo>
                      <a:pt x="1905" y="35"/>
                    </a:lnTo>
                    <a:lnTo>
                      <a:pt x="2097" y="12"/>
                    </a:lnTo>
                    <a:lnTo>
                      <a:pt x="2290" y="1"/>
                    </a:lnTo>
                    <a:lnTo>
                      <a:pt x="2483" y="1"/>
                    </a:lnTo>
                    <a:lnTo>
                      <a:pt x="2675" y="12"/>
                    </a:lnTo>
                    <a:lnTo>
                      <a:pt x="2857" y="23"/>
                    </a:lnTo>
                    <a:lnTo>
                      <a:pt x="3050" y="57"/>
                    </a:lnTo>
                    <a:lnTo>
                      <a:pt x="3242" y="103"/>
                    </a:lnTo>
                    <a:lnTo>
                      <a:pt x="3435" y="148"/>
                    </a:lnTo>
                    <a:lnTo>
                      <a:pt x="3628" y="205"/>
                    </a:lnTo>
                    <a:lnTo>
                      <a:pt x="3809" y="273"/>
                    </a:lnTo>
                    <a:lnTo>
                      <a:pt x="4002" y="352"/>
                    </a:lnTo>
                    <a:lnTo>
                      <a:pt x="4183" y="431"/>
                    </a:lnTo>
                    <a:lnTo>
                      <a:pt x="4365" y="522"/>
                    </a:lnTo>
                    <a:lnTo>
                      <a:pt x="4535" y="624"/>
                    </a:lnTo>
                    <a:lnTo>
                      <a:pt x="4716" y="726"/>
                    </a:lnTo>
                    <a:lnTo>
                      <a:pt x="4875" y="828"/>
                    </a:lnTo>
                    <a:lnTo>
                      <a:pt x="5045" y="941"/>
                    </a:lnTo>
                    <a:lnTo>
                      <a:pt x="5203" y="1066"/>
                    </a:lnTo>
                    <a:lnTo>
                      <a:pt x="5351" y="1191"/>
                    </a:lnTo>
                    <a:lnTo>
                      <a:pt x="5498" y="1316"/>
                    </a:lnTo>
                    <a:lnTo>
                      <a:pt x="5634" y="1452"/>
                    </a:lnTo>
                    <a:lnTo>
                      <a:pt x="5770" y="1576"/>
                    </a:lnTo>
                    <a:lnTo>
                      <a:pt x="5895" y="1724"/>
                    </a:lnTo>
                    <a:lnTo>
                      <a:pt x="6008" y="1860"/>
                    </a:lnTo>
                    <a:lnTo>
                      <a:pt x="6008" y="1860"/>
                    </a:lnTo>
                    <a:lnTo>
                      <a:pt x="6122" y="2007"/>
                    </a:lnTo>
                    <a:lnTo>
                      <a:pt x="6235" y="2177"/>
                    </a:lnTo>
                    <a:lnTo>
                      <a:pt x="6337" y="2347"/>
                    </a:lnTo>
                    <a:lnTo>
                      <a:pt x="6428" y="2529"/>
                    </a:lnTo>
                    <a:lnTo>
                      <a:pt x="6518" y="2721"/>
                    </a:lnTo>
                    <a:lnTo>
                      <a:pt x="6609" y="2914"/>
                    </a:lnTo>
                    <a:lnTo>
                      <a:pt x="6677" y="3118"/>
                    </a:lnTo>
                    <a:lnTo>
                      <a:pt x="6745" y="3322"/>
                    </a:lnTo>
                    <a:lnTo>
                      <a:pt x="6813" y="3537"/>
                    </a:lnTo>
                    <a:lnTo>
                      <a:pt x="6858" y="3742"/>
                    </a:lnTo>
                    <a:lnTo>
                      <a:pt x="6904" y="3946"/>
                    </a:lnTo>
                    <a:lnTo>
                      <a:pt x="6927" y="4161"/>
                    </a:lnTo>
                    <a:lnTo>
                      <a:pt x="6949" y="4354"/>
                    </a:lnTo>
                    <a:lnTo>
                      <a:pt x="6961" y="4558"/>
                    </a:lnTo>
                    <a:lnTo>
                      <a:pt x="6961" y="4750"/>
                    </a:lnTo>
                    <a:lnTo>
                      <a:pt x="6949" y="493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66;p27"/>
              <p:cNvSpPr/>
              <p:nvPr/>
            </p:nvSpPr>
            <p:spPr>
              <a:xfrm>
                <a:off x="5472575" y="-674825"/>
                <a:ext cx="112800" cy="211750"/>
              </a:xfrm>
              <a:custGeom>
                <a:rect b="b" l="l" r="r" t="t"/>
                <a:pathLst>
                  <a:path extrusionOk="0" h="8470" w="4512">
                    <a:moveTo>
                      <a:pt x="4500" y="1"/>
                    </a:moveTo>
                    <a:lnTo>
                      <a:pt x="4353" y="46"/>
                    </a:lnTo>
                    <a:lnTo>
                      <a:pt x="4206" y="103"/>
                    </a:lnTo>
                    <a:lnTo>
                      <a:pt x="4058" y="171"/>
                    </a:lnTo>
                    <a:lnTo>
                      <a:pt x="3922" y="239"/>
                    </a:lnTo>
                    <a:lnTo>
                      <a:pt x="3639" y="409"/>
                    </a:lnTo>
                    <a:lnTo>
                      <a:pt x="3367" y="590"/>
                    </a:lnTo>
                    <a:lnTo>
                      <a:pt x="3106" y="794"/>
                    </a:lnTo>
                    <a:lnTo>
                      <a:pt x="2857" y="1021"/>
                    </a:lnTo>
                    <a:lnTo>
                      <a:pt x="2619" y="1248"/>
                    </a:lnTo>
                    <a:lnTo>
                      <a:pt x="2403" y="1486"/>
                    </a:lnTo>
                    <a:lnTo>
                      <a:pt x="2120" y="1826"/>
                    </a:lnTo>
                    <a:lnTo>
                      <a:pt x="1859" y="2177"/>
                    </a:lnTo>
                    <a:lnTo>
                      <a:pt x="1621" y="2552"/>
                    </a:lnTo>
                    <a:lnTo>
                      <a:pt x="1383" y="2937"/>
                    </a:lnTo>
                    <a:lnTo>
                      <a:pt x="1168" y="3334"/>
                    </a:lnTo>
                    <a:lnTo>
                      <a:pt x="975" y="3742"/>
                    </a:lnTo>
                    <a:lnTo>
                      <a:pt x="794" y="4161"/>
                    </a:lnTo>
                    <a:lnTo>
                      <a:pt x="635" y="4592"/>
                    </a:lnTo>
                    <a:lnTo>
                      <a:pt x="487" y="5023"/>
                    </a:lnTo>
                    <a:lnTo>
                      <a:pt x="363" y="5476"/>
                    </a:lnTo>
                    <a:lnTo>
                      <a:pt x="249" y="5930"/>
                    </a:lnTo>
                    <a:lnTo>
                      <a:pt x="159" y="6383"/>
                    </a:lnTo>
                    <a:lnTo>
                      <a:pt x="91" y="6848"/>
                    </a:lnTo>
                    <a:lnTo>
                      <a:pt x="45" y="7313"/>
                    </a:lnTo>
                    <a:lnTo>
                      <a:pt x="11" y="7789"/>
                    </a:lnTo>
                    <a:lnTo>
                      <a:pt x="0" y="8254"/>
                    </a:lnTo>
                    <a:lnTo>
                      <a:pt x="0" y="8469"/>
                    </a:lnTo>
                    <a:lnTo>
                      <a:pt x="34" y="8469"/>
                    </a:lnTo>
                    <a:lnTo>
                      <a:pt x="34" y="8254"/>
                    </a:lnTo>
                    <a:lnTo>
                      <a:pt x="45" y="7789"/>
                    </a:lnTo>
                    <a:lnTo>
                      <a:pt x="79" y="7324"/>
                    </a:lnTo>
                    <a:lnTo>
                      <a:pt x="125" y="6859"/>
                    </a:lnTo>
                    <a:lnTo>
                      <a:pt x="193" y="6395"/>
                    </a:lnTo>
                    <a:lnTo>
                      <a:pt x="283" y="5930"/>
                    </a:lnTo>
                    <a:lnTo>
                      <a:pt x="397" y="5488"/>
                    </a:lnTo>
                    <a:lnTo>
                      <a:pt x="521" y="5034"/>
                    </a:lnTo>
                    <a:lnTo>
                      <a:pt x="669" y="4603"/>
                    </a:lnTo>
                    <a:lnTo>
                      <a:pt x="828" y="4173"/>
                    </a:lnTo>
                    <a:lnTo>
                      <a:pt x="1009" y="3753"/>
                    </a:lnTo>
                    <a:lnTo>
                      <a:pt x="1202" y="3345"/>
                    </a:lnTo>
                    <a:lnTo>
                      <a:pt x="1417" y="2948"/>
                    </a:lnTo>
                    <a:lnTo>
                      <a:pt x="1644" y="2563"/>
                    </a:lnTo>
                    <a:lnTo>
                      <a:pt x="1893" y="2200"/>
                    </a:lnTo>
                    <a:lnTo>
                      <a:pt x="2154" y="1849"/>
                    </a:lnTo>
                    <a:lnTo>
                      <a:pt x="2426" y="1509"/>
                    </a:lnTo>
                    <a:lnTo>
                      <a:pt x="2641" y="1271"/>
                    </a:lnTo>
                    <a:lnTo>
                      <a:pt x="2879" y="1044"/>
                    </a:lnTo>
                    <a:lnTo>
                      <a:pt x="3117" y="828"/>
                    </a:lnTo>
                    <a:lnTo>
                      <a:pt x="3378" y="624"/>
                    </a:lnTo>
                    <a:lnTo>
                      <a:pt x="3650" y="432"/>
                    </a:lnTo>
                    <a:lnTo>
                      <a:pt x="3934" y="273"/>
                    </a:lnTo>
                    <a:lnTo>
                      <a:pt x="4081" y="205"/>
                    </a:lnTo>
                    <a:lnTo>
                      <a:pt x="4217" y="137"/>
                    </a:lnTo>
                    <a:lnTo>
                      <a:pt x="4364" y="80"/>
                    </a:lnTo>
                    <a:lnTo>
                      <a:pt x="4512" y="35"/>
                    </a:lnTo>
                    <a:lnTo>
                      <a:pt x="4500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67;p27"/>
              <p:cNvSpPr/>
              <p:nvPr/>
            </p:nvSpPr>
            <p:spPr>
              <a:xfrm>
                <a:off x="5556450" y="-672275"/>
                <a:ext cx="85900" cy="60125"/>
              </a:xfrm>
              <a:custGeom>
                <a:rect b="b" l="l" r="r" t="t"/>
                <a:pathLst>
                  <a:path extrusionOk="0" h="2405" w="3436">
                    <a:moveTo>
                      <a:pt x="2279" y="1"/>
                    </a:moveTo>
                    <a:lnTo>
                      <a:pt x="2098" y="12"/>
                    </a:lnTo>
                    <a:lnTo>
                      <a:pt x="1928" y="35"/>
                    </a:lnTo>
                    <a:lnTo>
                      <a:pt x="1" y="171"/>
                    </a:lnTo>
                    <a:lnTo>
                      <a:pt x="103" y="194"/>
                    </a:lnTo>
                    <a:lnTo>
                      <a:pt x="193" y="239"/>
                    </a:lnTo>
                    <a:lnTo>
                      <a:pt x="284" y="284"/>
                    </a:lnTo>
                    <a:lnTo>
                      <a:pt x="375" y="330"/>
                    </a:lnTo>
                    <a:lnTo>
                      <a:pt x="454" y="398"/>
                    </a:lnTo>
                    <a:lnTo>
                      <a:pt x="522" y="466"/>
                    </a:lnTo>
                    <a:lnTo>
                      <a:pt x="601" y="534"/>
                    </a:lnTo>
                    <a:lnTo>
                      <a:pt x="658" y="613"/>
                    </a:lnTo>
                    <a:lnTo>
                      <a:pt x="783" y="783"/>
                    </a:lnTo>
                    <a:lnTo>
                      <a:pt x="885" y="976"/>
                    </a:lnTo>
                    <a:lnTo>
                      <a:pt x="964" y="1169"/>
                    </a:lnTo>
                    <a:lnTo>
                      <a:pt x="1032" y="1361"/>
                    </a:lnTo>
                    <a:lnTo>
                      <a:pt x="1123" y="1679"/>
                    </a:lnTo>
                    <a:lnTo>
                      <a:pt x="1191" y="1826"/>
                    </a:lnTo>
                    <a:lnTo>
                      <a:pt x="1225" y="1905"/>
                    </a:lnTo>
                    <a:lnTo>
                      <a:pt x="1270" y="1973"/>
                    </a:lnTo>
                    <a:lnTo>
                      <a:pt x="1327" y="2041"/>
                    </a:lnTo>
                    <a:lnTo>
                      <a:pt x="1384" y="2109"/>
                    </a:lnTo>
                    <a:lnTo>
                      <a:pt x="1463" y="2177"/>
                    </a:lnTo>
                    <a:lnTo>
                      <a:pt x="1531" y="2234"/>
                    </a:lnTo>
                    <a:lnTo>
                      <a:pt x="1622" y="2280"/>
                    </a:lnTo>
                    <a:lnTo>
                      <a:pt x="1701" y="2314"/>
                    </a:lnTo>
                    <a:lnTo>
                      <a:pt x="1792" y="2348"/>
                    </a:lnTo>
                    <a:lnTo>
                      <a:pt x="1882" y="2370"/>
                    </a:lnTo>
                    <a:lnTo>
                      <a:pt x="2052" y="2404"/>
                    </a:lnTo>
                    <a:lnTo>
                      <a:pt x="2222" y="2404"/>
                    </a:lnTo>
                    <a:lnTo>
                      <a:pt x="2392" y="2382"/>
                    </a:lnTo>
                    <a:lnTo>
                      <a:pt x="2551" y="2336"/>
                    </a:lnTo>
                    <a:lnTo>
                      <a:pt x="2710" y="2268"/>
                    </a:lnTo>
                    <a:lnTo>
                      <a:pt x="2857" y="2189"/>
                    </a:lnTo>
                    <a:lnTo>
                      <a:pt x="2993" y="2075"/>
                    </a:lnTo>
                    <a:lnTo>
                      <a:pt x="3118" y="1962"/>
                    </a:lnTo>
                    <a:lnTo>
                      <a:pt x="3220" y="1826"/>
                    </a:lnTo>
                    <a:lnTo>
                      <a:pt x="3299" y="1679"/>
                    </a:lnTo>
                    <a:lnTo>
                      <a:pt x="3367" y="1520"/>
                    </a:lnTo>
                    <a:lnTo>
                      <a:pt x="3401" y="1350"/>
                    </a:lnTo>
                    <a:lnTo>
                      <a:pt x="3435" y="1180"/>
                    </a:lnTo>
                    <a:lnTo>
                      <a:pt x="3435" y="1010"/>
                    </a:lnTo>
                    <a:lnTo>
                      <a:pt x="3413" y="840"/>
                    </a:lnTo>
                    <a:lnTo>
                      <a:pt x="3379" y="681"/>
                    </a:lnTo>
                    <a:lnTo>
                      <a:pt x="3345" y="590"/>
                    </a:lnTo>
                    <a:lnTo>
                      <a:pt x="3299" y="500"/>
                    </a:lnTo>
                    <a:lnTo>
                      <a:pt x="3254" y="420"/>
                    </a:lnTo>
                    <a:lnTo>
                      <a:pt x="3197" y="341"/>
                    </a:lnTo>
                    <a:lnTo>
                      <a:pt x="3141" y="273"/>
                    </a:lnTo>
                    <a:lnTo>
                      <a:pt x="3073" y="228"/>
                    </a:lnTo>
                    <a:lnTo>
                      <a:pt x="3005" y="171"/>
                    </a:lnTo>
                    <a:lnTo>
                      <a:pt x="2937" y="137"/>
                    </a:lnTo>
                    <a:lnTo>
                      <a:pt x="2869" y="103"/>
                    </a:lnTo>
                    <a:lnTo>
                      <a:pt x="2789" y="69"/>
                    </a:lnTo>
                    <a:lnTo>
                      <a:pt x="2619" y="35"/>
                    </a:lnTo>
                    <a:lnTo>
                      <a:pt x="2449" y="12"/>
                    </a:lnTo>
                    <a:lnTo>
                      <a:pt x="227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68;p27"/>
              <p:cNvSpPr/>
              <p:nvPr/>
            </p:nvSpPr>
            <p:spPr>
              <a:xfrm>
                <a:off x="5556450" y="-672275"/>
                <a:ext cx="85900" cy="60125"/>
              </a:xfrm>
              <a:custGeom>
                <a:rect b="b" l="l" r="r" t="t"/>
                <a:pathLst>
                  <a:path extrusionOk="0" h="2405" w="3436">
                    <a:moveTo>
                      <a:pt x="2279" y="1"/>
                    </a:moveTo>
                    <a:lnTo>
                      <a:pt x="2098" y="12"/>
                    </a:lnTo>
                    <a:lnTo>
                      <a:pt x="1928" y="35"/>
                    </a:lnTo>
                    <a:lnTo>
                      <a:pt x="1" y="171"/>
                    </a:lnTo>
                    <a:lnTo>
                      <a:pt x="103" y="194"/>
                    </a:lnTo>
                    <a:lnTo>
                      <a:pt x="193" y="239"/>
                    </a:lnTo>
                    <a:lnTo>
                      <a:pt x="284" y="284"/>
                    </a:lnTo>
                    <a:lnTo>
                      <a:pt x="375" y="330"/>
                    </a:lnTo>
                    <a:lnTo>
                      <a:pt x="454" y="398"/>
                    </a:lnTo>
                    <a:lnTo>
                      <a:pt x="522" y="466"/>
                    </a:lnTo>
                    <a:lnTo>
                      <a:pt x="601" y="534"/>
                    </a:lnTo>
                    <a:lnTo>
                      <a:pt x="658" y="613"/>
                    </a:lnTo>
                    <a:lnTo>
                      <a:pt x="783" y="783"/>
                    </a:lnTo>
                    <a:lnTo>
                      <a:pt x="885" y="976"/>
                    </a:lnTo>
                    <a:lnTo>
                      <a:pt x="964" y="1169"/>
                    </a:lnTo>
                    <a:lnTo>
                      <a:pt x="1032" y="1361"/>
                    </a:lnTo>
                    <a:lnTo>
                      <a:pt x="1123" y="1679"/>
                    </a:lnTo>
                    <a:lnTo>
                      <a:pt x="1191" y="1826"/>
                    </a:lnTo>
                    <a:lnTo>
                      <a:pt x="1225" y="1905"/>
                    </a:lnTo>
                    <a:lnTo>
                      <a:pt x="1270" y="1973"/>
                    </a:lnTo>
                    <a:lnTo>
                      <a:pt x="1327" y="2041"/>
                    </a:lnTo>
                    <a:lnTo>
                      <a:pt x="1384" y="2109"/>
                    </a:lnTo>
                    <a:lnTo>
                      <a:pt x="1463" y="2177"/>
                    </a:lnTo>
                    <a:lnTo>
                      <a:pt x="1531" y="2234"/>
                    </a:lnTo>
                    <a:lnTo>
                      <a:pt x="1622" y="2280"/>
                    </a:lnTo>
                    <a:lnTo>
                      <a:pt x="1701" y="2314"/>
                    </a:lnTo>
                    <a:lnTo>
                      <a:pt x="1792" y="2348"/>
                    </a:lnTo>
                    <a:lnTo>
                      <a:pt x="1882" y="2370"/>
                    </a:lnTo>
                    <a:lnTo>
                      <a:pt x="2052" y="2404"/>
                    </a:lnTo>
                    <a:lnTo>
                      <a:pt x="2222" y="2404"/>
                    </a:lnTo>
                    <a:lnTo>
                      <a:pt x="2392" y="2382"/>
                    </a:lnTo>
                    <a:lnTo>
                      <a:pt x="2551" y="2336"/>
                    </a:lnTo>
                    <a:lnTo>
                      <a:pt x="2710" y="2268"/>
                    </a:lnTo>
                    <a:lnTo>
                      <a:pt x="2857" y="2189"/>
                    </a:lnTo>
                    <a:lnTo>
                      <a:pt x="2993" y="2075"/>
                    </a:lnTo>
                    <a:lnTo>
                      <a:pt x="3118" y="1962"/>
                    </a:lnTo>
                    <a:lnTo>
                      <a:pt x="3220" y="1826"/>
                    </a:lnTo>
                    <a:lnTo>
                      <a:pt x="3299" y="1679"/>
                    </a:lnTo>
                    <a:lnTo>
                      <a:pt x="3367" y="1520"/>
                    </a:lnTo>
                    <a:lnTo>
                      <a:pt x="3401" y="1350"/>
                    </a:lnTo>
                    <a:lnTo>
                      <a:pt x="3435" y="1180"/>
                    </a:lnTo>
                    <a:lnTo>
                      <a:pt x="3435" y="1010"/>
                    </a:lnTo>
                    <a:lnTo>
                      <a:pt x="3413" y="840"/>
                    </a:lnTo>
                    <a:lnTo>
                      <a:pt x="3379" y="681"/>
                    </a:lnTo>
                    <a:lnTo>
                      <a:pt x="3345" y="590"/>
                    </a:lnTo>
                    <a:lnTo>
                      <a:pt x="3299" y="500"/>
                    </a:lnTo>
                    <a:lnTo>
                      <a:pt x="3254" y="420"/>
                    </a:lnTo>
                    <a:lnTo>
                      <a:pt x="3197" y="341"/>
                    </a:lnTo>
                    <a:lnTo>
                      <a:pt x="3141" y="273"/>
                    </a:lnTo>
                    <a:lnTo>
                      <a:pt x="3073" y="228"/>
                    </a:lnTo>
                    <a:lnTo>
                      <a:pt x="3005" y="171"/>
                    </a:lnTo>
                    <a:lnTo>
                      <a:pt x="2937" y="137"/>
                    </a:lnTo>
                    <a:lnTo>
                      <a:pt x="2869" y="103"/>
                    </a:lnTo>
                    <a:lnTo>
                      <a:pt x="2789" y="69"/>
                    </a:lnTo>
                    <a:lnTo>
                      <a:pt x="2619" y="35"/>
                    </a:lnTo>
                    <a:lnTo>
                      <a:pt x="2449" y="12"/>
                    </a:lnTo>
                    <a:lnTo>
                      <a:pt x="2279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27"/>
              <p:cNvSpPr/>
              <p:nvPr/>
            </p:nvSpPr>
            <p:spPr>
              <a:xfrm>
                <a:off x="5556450" y="-672275"/>
                <a:ext cx="85900" cy="60125"/>
              </a:xfrm>
              <a:custGeom>
                <a:rect b="b" l="l" r="r" t="t"/>
                <a:pathLst>
                  <a:path extrusionOk="0" fill="none" h="2405" w="3436">
                    <a:moveTo>
                      <a:pt x="1928" y="35"/>
                    </a:moveTo>
                    <a:lnTo>
                      <a:pt x="1928" y="35"/>
                    </a:lnTo>
                    <a:lnTo>
                      <a:pt x="2098" y="12"/>
                    </a:lnTo>
                    <a:lnTo>
                      <a:pt x="2279" y="1"/>
                    </a:lnTo>
                    <a:lnTo>
                      <a:pt x="2449" y="12"/>
                    </a:lnTo>
                    <a:lnTo>
                      <a:pt x="2619" y="35"/>
                    </a:lnTo>
                    <a:lnTo>
                      <a:pt x="2789" y="69"/>
                    </a:lnTo>
                    <a:lnTo>
                      <a:pt x="2869" y="103"/>
                    </a:lnTo>
                    <a:lnTo>
                      <a:pt x="2937" y="137"/>
                    </a:lnTo>
                    <a:lnTo>
                      <a:pt x="3005" y="171"/>
                    </a:lnTo>
                    <a:lnTo>
                      <a:pt x="3073" y="228"/>
                    </a:lnTo>
                    <a:lnTo>
                      <a:pt x="3141" y="273"/>
                    </a:lnTo>
                    <a:lnTo>
                      <a:pt x="3197" y="341"/>
                    </a:lnTo>
                    <a:lnTo>
                      <a:pt x="3197" y="341"/>
                    </a:lnTo>
                    <a:lnTo>
                      <a:pt x="3254" y="420"/>
                    </a:lnTo>
                    <a:lnTo>
                      <a:pt x="3299" y="500"/>
                    </a:lnTo>
                    <a:lnTo>
                      <a:pt x="3345" y="590"/>
                    </a:lnTo>
                    <a:lnTo>
                      <a:pt x="3379" y="681"/>
                    </a:lnTo>
                    <a:lnTo>
                      <a:pt x="3379" y="681"/>
                    </a:lnTo>
                    <a:lnTo>
                      <a:pt x="3413" y="840"/>
                    </a:lnTo>
                    <a:lnTo>
                      <a:pt x="3435" y="1010"/>
                    </a:lnTo>
                    <a:lnTo>
                      <a:pt x="3435" y="1180"/>
                    </a:lnTo>
                    <a:lnTo>
                      <a:pt x="3401" y="1350"/>
                    </a:lnTo>
                    <a:lnTo>
                      <a:pt x="3367" y="1520"/>
                    </a:lnTo>
                    <a:lnTo>
                      <a:pt x="3299" y="1679"/>
                    </a:lnTo>
                    <a:lnTo>
                      <a:pt x="3220" y="1826"/>
                    </a:lnTo>
                    <a:lnTo>
                      <a:pt x="3118" y="1962"/>
                    </a:lnTo>
                    <a:lnTo>
                      <a:pt x="3118" y="1962"/>
                    </a:lnTo>
                    <a:lnTo>
                      <a:pt x="2993" y="2075"/>
                    </a:lnTo>
                    <a:lnTo>
                      <a:pt x="2857" y="2189"/>
                    </a:lnTo>
                    <a:lnTo>
                      <a:pt x="2710" y="2268"/>
                    </a:lnTo>
                    <a:lnTo>
                      <a:pt x="2551" y="2336"/>
                    </a:lnTo>
                    <a:lnTo>
                      <a:pt x="2392" y="2382"/>
                    </a:lnTo>
                    <a:lnTo>
                      <a:pt x="2222" y="2404"/>
                    </a:lnTo>
                    <a:lnTo>
                      <a:pt x="2052" y="2404"/>
                    </a:lnTo>
                    <a:lnTo>
                      <a:pt x="1882" y="2370"/>
                    </a:lnTo>
                    <a:lnTo>
                      <a:pt x="1882" y="2370"/>
                    </a:lnTo>
                    <a:lnTo>
                      <a:pt x="1792" y="2348"/>
                    </a:lnTo>
                    <a:lnTo>
                      <a:pt x="1701" y="2314"/>
                    </a:lnTo>
                    <a:lnTo>
                      <a:pt x="1622" y="2280"/>
                    </a:lnTo>
                    <a:lnTo>
                      <a:pt x="1531" y="2234"/>
                    </a:lnTo>
                    <a:lnTo>
                      <a:pt x="1463" y="2177"/>
                    </a:lnTo>
                    <a:lnTo>
                      <a:pt x="1384" y="2109"/>
                    </a:lnTo>
                    <a:lnTo>
                      <a:pt x="1327" y="2041"/>
                    </a:lnTo>
                    <a:lnTo>
                      <a:pt x="1270" y="1973"/>
                    </a:lnTo>
                    <a:lnTo>
                      <a:pt x="1270" y="1973"/>
                    </a:lnTo>
                    <a:lnTo>
                      <a:pt x="1225" y="1905"/>
                    </a:lnTo>
                    <a:lnTo>
                      <a:pt x="1191" y="1826"/>
                    </a:lnTo>
                    <a:lnTo>
                      <a:pt x="1123" y="1679"/>
                    </a:lnTo>
                    <a:lnTo>
                      <a:pt x="1032" y="1361"/>
                    </a:lnTo>
                    <a:lnTo>
                      <a:pt x="1032" y="1361"/>
                    </a:lnTo>
                    <a:lnTo>
                      <a:pt x="964" y="1169"/>
                    </a:lnTo>
                    <a:lnTo>
                      <a:pt x="885" y="976"/>
                    </a:lnTo>
                    <a:lnTo>
                      <a:pt x="783" y="783"/>
                    </a:lnTo>
                    <a:lnTo>
                      <a:pt x="658" y="613"/>
                    </a:lnTo>
                    <a:lnTo>
                      <a:pt x="601" y="534"/>
                    </a:lnTo>
                    <a:lnTo>
                      <a:pt x="522" y="466"/>
                    </a:lnTo>
                    <a:lnTo>
                      <a:pt x="454" y="398"/>
                    </a:lnTo>
                    <a:lnTo>
                      <a:pt x="375" y="330"/>
                    </a:lnTo>
                    <a:lnTo>
                      <a:pt x="284" y="284"/>
                    </a:lnTo>
                    <a:lnTo>
                      <a:pt x="193" y="239"/>
                    </a:lnTo>
                    <a:lnTo>
                      <a:pt x="103" y="194"/>
                    </a:lnTo>
                    <a:lnTo>
                      <a:pt x="1" y="17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0;p27"/>
              <p:cNvSpPr/>
              <p:nvPr/>
            </p:nvSpPr>
            <p:spPr>
              <a:xfrm>
                <a:off x="5242450" y="-642225"/>
                <a:ext cx="159275" cy="192750"/>
              </a:xfrm>
              <a:custGeom>
                <a:rect b="b" l="l" r="r" t="t"/>
                <a:pathLst>
                  <a:path extrusionOk="0" h="7710" w="6371">
                    <a:moveTo>
                      <a:pt x="0" y="1"/>
                    </a:moveTo>
                    <a:lnTo>
                      <a:pt x="0" y="35"/>
                    </a:lnTo>
                    <a:lnTo>
                      <a:pt x="306" y="46"/>
                    </a:lnTo>
                    <a:lnTo>
                      <a:pt x="658" y="80"/>
                    </a:lnTo>
                    <a:lnTo>
                      <a:pt x="1054" y="148"/>
                    </a:lnTo>
                    <a:lnTo>
                      <a:pt x="1474" y="250"/>
                    </a:lnTo>
                    <a:lnTo>
                      <a:pt x="1927" y="386"/>
                    </a:lnTo>
                    <a:lnTo>
                      <a:pt x="2154" y="454"/>
                    </a:lnTo>
                    <a:lnTo>
                      <a:pt x="2392" y="545"/>
                    </a:lnTo>
                    <a:lnTo>
                      <a:pt x="2619" y="635"/>
                    </a:lnTo>
                    <a:lnTo>
                      <a:pt x="2857" y="737"/>
                    </a:lnTo>
                    <a:lnTo>
                      <a:pt x="3095" y="839"/>
                    </a:lnTo>
                    <a:lnTo>
                      <a:pt x="3322" y="964"/>
                    </a:lnTo>
                    <a:lnTo>
                      <a:pt x="3560" y="1089"/>
                    </a:lnTo>
                    <a:lnTo>
                      <a:pt x="3786" y="1225"/>
                    </a:lnTo>
                    <a:lnTo>
                      <a:pt x="4002" y="1372"/>
                    </a:lnTo>
                    <a:lnTo>
                      <a:pt x="4217" y="1531"/>
                    </a:lnTo>
                    <a:lnTo>
                      <a:pt x="4432" y="1690"/>
                    </a:lnTo>
                    <a:lnTo>
                      <a:pt x="4637" y="1860"/>
                    </a:lnTo>
                    <a:lnTo>
                      <a:pt x="4829" y="2041"/>
                    </a:lnTo>
                    <a:lnTo>
                      <a:pt x="5011" y="2234"/>
                    </a:lnTo>
                    <a:lnTo>
                      <a:pt x="5181" y="2438"/>
                    </a:lnTo>
                    <a:lnTo>
                      <a:pt x="5351" y="2653"/>
                    </a:lnTo>
                    <a:lnTo>
                      <a:pt x="5498" y="2880"/>
                    </a:lnTo>
                    <a:lnTo>
                      <a:pt x="5634" y="3107"/>
                    </a:lnTo>
                    <a:lnTo>
                      <a:pt x="5747" y="3356"/>
                    </a:lnTo>
                    <a:lnTo>
                      <a:pt x="5861" y="3606"/>
                    </a:lnTo>
                    <a:lnTo>
                      <a:pt x="5940" y="3878"/>
                    </a:lnTo>
                    <a:lnTo>
                      <a:pt x="6020" y="4150"/>
                    </a:lnTo>
                    <a:lnTo>
                      <a:pt x="6099" y="4558"/>
                    </a:lnTo>
                    <a:lnTo>
                      <a:pt x="6167" y="4955"/>
                    </a:lnTo>
                    <a:lnTo>
                      <a:pt x="6224" y="5363"/>
                    </a:lnTo>
                    <a:lnTo>
                      <a:pt x="6269" y="5771"/>
                    </a:lnTo>
                    <a:lnTo>
                      <a:pt x="6303" y="6190"/>
                    </a:lnTo>
                    <a:lnTo>
                      <a:pt x="6326" y="6598"/>
                    </a:lnTo>
                    <a:lnTo>
                      <a:pt x="6337" y="7006"/>
                    </a:lnTo>
                    <a:lnTo>
                      <a:pt x="6337" y="7414"/>
                    </a:lnTo>
                    <a:lnTo>
                      <a:pt x="6337" y="7709"/>
                    </a:lnTo>
                    <a:lnTo>
                      <a:pt x="6371" y="7709"/>
                    </a:lnTo>
                    <a:lnTo>
                      <a:pt x="6371" y="7414"/>
                    </a:lnTo>
                    <a:lnTo>
                      <a:pt x="6371" y="7006"/>
                    </a:lnTo>
                    <a:lnTo>
                      <a:pt x="6360" y="6598"/>
                    </a:lnTo>
                    <a:lnTo>
                      <a:pt x="6337" y="6179"/>
                    </a:lnTo>
                    <a:lnTo>
                      <a:pt x="6303" y="5771"/>
                    </a:lnTo>
                    <a:lnTo>
                      <a:pt x="6258" y="5363"/>
                    </a:lnTo>
                    <a:lnTo>
                      <a:pt x="6201" y="4955"/>
                    </a:lnTo>
                    <a:lnTo>
                      <a:pt x="6133" y="4546"/>
                    </a:lnTo>
                    <a:lnTo>
                      <a:pt x="6054" y="4150"/>
                    </a:lnTo>
                    <a:lnTo>
                      <a:pt x="5974" y="3866"/>
                    </a:lnTo>
                    <a:lnTo>
                      <a:pt x="5895" y="3594"/>
                    </a:lnTo>
                    <a:lnTo>
                      <a:pt x="5781" y="3345"/>
                    </a:lnTo>
                    <a:lnTo>
                      <a:pt x="5657" y="3095"/>
                    </a:lnTo>
                    <a:lnTo>
                      <a:pt x="5521" y="2857"/>
                    </a:lnTo>
                    <a:lnTo>
                      <a:pt x="5373" y="2631"/>
                    </a:lnTo>
                    <a:lnTo>
                      <a:pt x="5215" y="2415"/>
                    </a:lnTo>
                    <a:lnTo>
                      <a:pt x="5033" y="2211"/>
                    </a:lnTo>
                    <a:lnTo>
                      <a:pt x="4852" y="2018"/>
                    </a:lnTo>
                    <a:lnTo>
                      <a:pt x="4659" y="1837"/>
                    </a:lnTo>
                    <a:lnTo>
                      <a:pt x="4455" y="1667"/>
                    </a:lnTo>
                    <a:lnTo>
                      <a:pt x="4240" y="1497"/>
                    </a:lnTo>
                    <a:lnTo>
                      <a:pt x="4024" y="1338"/>
                    </a:lnTo>
                    <a:lnTo>
                      <a:pt x="3798" y="1202"/>
                    </a:lnTo>
                    <a:lnTo>
                      <a:pt x="3571" y="1066"/>
                    </a:lnTo>
                    <a:lnTo>
                      <a:pt x="3344" y="930"/>
                    </a:lnTo>
                    <a:lnTo>
                      <a:pt x="3106" y="817"/>
                    </a:lnTo>
                    <a:lnTo>
                      <a:pt x="2868" y="703"/>
                    </a:lnTo>
                    <a:lnTo>
                      <a:pt x="2641" y="601"/>
                    </a:lnTo>
                    <a:lnTo>
                      <a:pt x="2403" y="511"/>
                    </a:lnTo>
                    <a:lnTo>
                      <a:pt x="2165" y="420"/>
                    </a:lnTo>
                    <a:lnTo>
                      <a:pt x="1939" y="352"/>
                    </a:lnTo>
                    <a:lnTo>
                      <a:pt x="1485" y="216"/>
                    </a:lnTo>
                    <a:lnTo>
                      <a:pt x="1054" y="125"/>
                    </a:lnTo>
                    <a:lnTo>
                      <a:pt x="669" y="46"/>
                    </a:lnTo>
                    <a:lnTo>
                      <a:pt x="306" y="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27"/>
              <p:cNvSpPr/>
              <p:nvPr/>
            </p:nvSpPr>
            <p:spPr>
              <a:xfrm>
                <a:off x="5346175" y="-535950"/>
                <a:ext cx="178850" cy="163275"/>
              </a:xfrm>
              <a:custGeom>
                <a:rect b="b" l="l" r="r" t="t"/>
                <a:pathLst>
                  <a:path extrusionOk="0" h="6531" w="7154">
                    <a:moveTo>
                      <a:pt x="0" y="1"/>
                    </a:moveTo>
                    <a:lnTo>
                      <a:pt x="0" y="6292"/>
                    </a:lnTo>
                    <a:lnTo>
                      <a:pt x="0" y="6338"/>
                    </a:lnTo>
                    <a:lnTo>
                      <a:pt x="11" y="6383"/>
                    </a:lnTo>
                    <a:lnTo>
                      <a:pt x="34" y="6428"/>
                    </a:lnTo>
                    <a:lnTo>
                      <a:pt x="68" y="6462"/>
                    </a:lnTo>
                    <a:lnTo>
                      <a:pt x="102" y="6485"/>
                    </a:lnTo>
                    <a:lnTo>
                      <a:pt x="147" y="6508"/>
                    </a:lnTo>
                    <a:lnTo>
                      <a:pt x="193" y="6530"/>
                    </a:lnTo>
                    <a:lnTo>
                      <a:pt x="6949" y="6530"/>
                    </a:lnTo>
                    <a:lnTo>
                      <a:pt x="6994" y="6508"/>
                    </a:lnTo>
                    <a:lnTo>
                      <a:pt x="7040" y="6485"/>
                    </a:lnTo>
                    <a:lnTo>
                      <a:pt x="7074" y="6462"/>
                    </a:lnTo>
                    <a:lnTo>
                      <a:pt x="7108" y="6428"/>
                    </a:lnTo>
                    <a:lnTo>
                      <a:pt x="7131" y="6383"/>
                    </a:lnTo>
                    <a:lnTo>
                      <a:pt x="7142" y="6338"/>
                    </a:lnTo>
                    <a:lnTo>
                      <a:pt x="7153" y="6292"/>
                    </a:lnTo>
                    <a:lnTo>
                      <a:pt x="715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27"/>
              <p:cNvSpPr/>
              <p:nvPr/>
            </p:nvSpPr>
            <p:spPr>
              <a:xfrm>
                <a:off x="5338800" y="-535950"/>
                <a:ext cx="193300" cy="57550"/>
              </a:xfrm>
              <a:custGeom>
                <a:rect b="b" l="l" r="r" t="t"/>
                <a:pathLst>
                  <a:path extrusionOk="0" h="2302" w="7732">
                    <a:moveTo>
                      <a:pt x="0" y="1"/>
                    </a:moveTo>
                    <a:lnTo>
                      <a:pt x="0" y="2302"/>
                    </a:lnTo>
                    <a:lnTo>
                      <a:pt x="7732" y="2302"/>
                    </a:lnTo>
                    <a:lnTo>
                      <a:pt x="773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27"/>
              <p:cNvSpPr/>
              <p:nvPr/>
            </p:nvSpPr>
            <p:spPr>
              <a:xfrm>
                <a:off x="5346175" y="-526025"/>
                <a:ext cx="178850" cy="66625"/>
              </a:xfrm>
              <a:custGeom>
                <a:rect b="b" l="l" r="r" t="t"/>
                <a:pathLst>
                  <a:path extrusionOk="0" h="2665" w="7154">
                    <a:moveTo>
                      <a:pt x="0" y="0"/>
                    </a:moveTo>
                    <a:lnTo>
                      <a:pt x="0" y="2664"/>
                    </a:lnTo>
                    <a:lnTo>
                      <a:pt x="7153" y="2120"/>
                    </a:lnTo>
                    <a:lnTo>
                      <a:pt x="7153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4" name="Google Shape;74;p27"/>
            <p:cNvGrpSpPr/>
            <p:nvPr/>
          </p:nvGrpSpPr>
          <p:grpSpPr>
            <a:xfrm flipH="1">
              <a:off x="-2416878" y="3132538"/>
              <a:ext cx="2952307" cy="1737393"/>
              <a:chOff x="5879397" y="2862025"/>
              <a:chExt cx="2952307" cy="1737393"/>
            </a:xfrm>
          </p:grpSpPr>
          <p:grpSp>
            <p:nvGrpSpPr>
              <p:cNvPr id="75" name="Google Shape;75;p27"/>
              <p:cNvGrpSpPr/>
              <p:nvPr/>
            </p:nvGrpSpPr>
            <p:grpSpPr>
              <a:xfrm>
                <a:off x="7199307" y="2862025"/>
                <a:ext cx="245880" cy="210807"/>
                <a:chOff x="5367757" y="-2469750"/>
                <a:chExt cx="245880" cy="210807"/>
              </a:xfrm>
            </p:grpSpPr>
            <p:sp>
              <p:nvSpPr>
                <p:cNvPr id="76" name="Google Shape;76;p27"/>
                <p:cNvSpPr/>
                <p:nvPr/>
              </p:nvSpPr>
              <p:spPr>
                <a:xfrm>
                  <a:off x="5421546" y="-2469750"/>
                  <a:ext cx="165196" cy="199532"/>
                </a:xfrm>
                <a:custGeom>
                  <a:rect b="b" l="l" r="r" t="t"/>
                  <a:pathLst>
                    <a:path extrusionOk="0" h="3027" w="2506">
                      <a:moveTo>
                        <a:pt x="0" y="0"/>
                      </a:moveTo>
                      <a:lnTo>
                        <a:pt x="0" y="2891"/>
                      </a:lnTo>
                      <a:lnTo>
                        <a:pt x="12" y="2948"/>
                      </a:lnTo>
                      <a:lnTo>
                        <a:pt x="46" y="2982"/>
                      </a:lnTo>
                      <a:lnTo>
                        <a:pt x="80" y="3016"/>
                      </a:lnTo>
                      <a:lnTo>
                        <a:pt x="136" y="3027"/>
                      </a:lnTo>
                      <a:lnTo>
                        <a:pt x="2370" y="3027"/>
                      </a:lnTo>
                      <a:lnTo>
                        <a:pt x="2426" y="3016"/>
                      </a:lnTo>
                      <a:lnTo>
                        <a:pt x="2460" y="2982"/>
                      </a:lnTo>
                      <a:lnTo>
                        <a:pt x="2494" y="2948"/>
                      </a:lnTo>
                      <a:lnTo>
                        <a:pt x="2506" y="2891"/>
                      </a:lnTo>
                      <a:lnTo>
                        <a:pt x="250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" name="Google Shape;77;p27"/>
                <p:cNvSpPr/>
                <p:nvPr/>
              </p:nvSpPr>
              <p:spPr>
                <a:xfrm>
                  <a:off x="5367757" y="-2442130"/>
                  <a:ext cx="84509" cy="120365"/>
                </a:xfrm>
                <a:custGeom>
                  <a:rect b="b" l="l" r="r" t="t"/>
                  <a:pathLst>
                    <a:path extrusionOk="0" h="1826" w="1282">
                      <a:moveTo>
                        <a:pt x="658" y="1"/>
                      </a:moveTo>
                      <a:lnTo>
                        <a:pt x="590" y="12"/>
                      </a:lnTo>
                      <a:lnTo>
                        <a:pt x="533" y="12"/>
                      </a:lnTo>
                      <a:lnTo>
                        <a:pt x="408" y="57"/>
                      </a:lnTo>
                      <a:lnTo>
                        <a:pt x="295" y="114"/>
                      </a:lnTo>
                      <a:lnTo>
                        <a:pt x="193" y="193"/>
                      </a:lnTo>
                      <a:lnTo>
                        <a:pt x="113" y="295"/>
                      </a:lnTo>
                      <a:lnTo>
                        <a:pt x="57" y="409"/>
                      </a:lnTo>
                      <a:lnTo>
                        <a:pt x="23" y="533"/>
                      </a:lnTo>
                      <a:lnTo>
                        <a:pt x="11" y="590"/>
                      </a:lnTo>
                      <a:lnTo>
                        <a:pt x="0" y="658"/>
                      </a:lnTo>
                      <a:lnTo>
                        <a:pt x="0" y="1168"/>
                      </a:lnTo>
                      <a:lnTo>
                        <a:pt x="11" y="1236"/>
                      </a:lnTo>
                      <a:lnTo>
                        <a:pt x="23" y="1304"/>
                      </a:lnTo>
                      <a:lnTo>
                        <a:pt x="57" y="1429"/>
                      </a:lnTo>
                      <a:lnTo>
                        <a:pt x="113" y="1542"/>
                      </a:lnTo>
                      <a:lnTo>
                        <a:pt x="193" y="1633"/>
                      </a:lnTo>
                      <a:lnTo>
                        <a:pt x="295" y="1712"/>
                      </a:lnTo>
                      <a:lnTo>
                        <a:pt x="408" y="1780"/>
                      </a:lnTo>
                      <a:lnTo>
                        <a:pt x="533" y="1814"/>
                      </a:lnTo>
                      <a:lnTo>
                        <a:pt x="590" y="1826"/>
                      </a:lnTo>
                      <a:lnTo>
                        <a:pt x="1281" y="1826"/>
                      </a:lnTo>
                      <a:lnTo>
                        <a:pt x="1281" y="1531"/>
                      </a:lnTo>
                      <a:lnTo>
                        <a:pt x="590" y="1531"/>
                      </a:lnTo>
                      <a:lnTo>
                        <a:pt x="522" y="1508"/>
                      </a:lnTo>
                      <a:lnTo>
                        <a:pt x="465" y="1474"/>
                      </a:lnTo>
                      <a:lnTo>
                        <a:pt x="408" y="1429"/>
                      </a:lnTo>
                      <a:lnTo>
                        <a:pt x="363" y="1372"/>
                      </a:lnTo>
                      <a:lnTo>
                        <a:pt x="329" y="1316"/>
                      </a:lnTo>
                      <a:lnTo>
                        <a:pt x="306" y="1248"/>
                      </a:lnTo>
                      <a:lnTo>
                        <a:pt x="295" y="1168"/>
                      </a:lnTo>
                      <a:lnTo>
                        <a:pt x="295" y="658"/>
                      </a:lnTo>
                      <a:lnTo>
                        <a:pt x="306" y="590"/>
                      </a:lnTo>
                      <a:lnTo>
                        <a:pt x="329" y="522"/>
                      </a:lnTo>
                      <a:lnTo>
                        <a:pt x="363" y="454"/>
                      </a:lnTo>
                      <a:lnTo>
                        <a:pt x="408" y="409"/>
                      </a:lnTo>
                      <a:lnTo>
                        <a:pt x="465" y="363"/>
                      </a:lnTo>
                      <a:lnTo>
                        <a:pt x="522" y="329"/>
                      </a:lnTo>
                      <a:lnTo>
                        <a:pt x="590" y="307"/>
                      </a:lnTo>
                      <a:lnTo>
                        <a:pt x="658" y="295"/>
                      </a:lnTo>
                      <a:lnTo>
                        <a:pt x="1281" y="295"/>
                      </a:lnTo>
                      <a:lnTo>
                        <a:pt x="1281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" name="Google Shape;78;p27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" name="Google Shape;79;p27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0" name="Google Shape;80;p27"/>
              <p:cNvGrpSpPr/>
              <p:nvPr/>
            </p:nvGrpSpPr>
            <p:grpSpPr>
              <a:xfrm>
                <a:off x="7536357" y="2927746"/>
                <a:ext cx="239948" cy="145086"/>
                <a:chOff x="5933407" y="-2404029"/>
                <a:chExt cx="239948" cy="145086"/>
              </a:xfrm>
            </p:grpSpPr>
            <p:sp>
              <p:nvSpPr>
                <p:cNvPr id="81" name="Google Shape;81;p27"/>
                <p:cNvSpPr/>
                <p:nvPr/>
              </p:nvSpPr>
              <p:spPr>
                <a:xfrm>
                  <a:off x="5981264" y="-2404029"/>
                  <a:ext cx="165196" cy="133813"/>
                </a:xfrm>
                <a:custGeom>
                  <a:rect b="b" l="l" r="r" t="t"/>
                  <a:pathLst>
                    <a:path extrusionOk="0" h="2030" w="2506">
                      <a:moveTo>
                        <a:pt x="0" y="1"/>
                      </a:moveTo>
                      <a:lnTo>
                        <a:pt x="0" y="1894"/>
                      </a:lnTo>
                      <a:lnTo>
                        <a:pt x="11" y="1951"/>
                      </a:lnTo>
                      <a:lnTo>
                        <a:pt x="34" y="1985"/>
                      </a:lnTo>
                      <a:lnTo>
                        <a:pt x="79" y="2019"/>
                      </a:lnTo>
                      <a:lnTo>
                        <a:pt x="136" y="2030"/>
                      </a:lnTo>
                      <a:lnTo>
                        <a:pt x="2369" y="2030"/>
                      </a:lnTo>
                      <a:lnTo>
                        <a:pt x="2426" y="2019"/>
                      </a:lnTo>
                      <a:lnTo>
                        <a:pt x="2460" y="1985"/>
                      </a:lnTo>
                      <a:lnTo>
                        <a:pt x="2494" y="1951"/>
                      </a:lnTo>
                      <a:lnTo>
                        <a:pt x="2505" y="1894"/>
                      </a:lnTo>
                      <a:lnTo>
                        <a:pt x="250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" name="Google Shape;82;p27"/>
                <p:cNvSpPr/>
                <p:nvPr/>
              </p:nvSpPr>
              <p:spPr>
                <a:xfrm>
                  <a:off x="5933407" y="-2387549"/>
                  <a:ext cx="69546" cy="79233"/>
                </a:xfrm>
                <a:custGeom>
                  <a:rect b="b" l="l" r="r" t="t"/>
                  <a:pathLst>
                    <a:path extrusionOk="0" h="1202" w="1055">
                      <a:moveTo>
                        <a:pt x="545" y="0"/>
                      </a:moveTo>
                      <a:lnTo>
                        <a:pt x="431" y="12"/>
                      </a:lnTo>
                      <a:lnTo>
                        <a:pt x="329" y="46"/>
                      </a:lnTo>
                      <a:lnTo>
                        <a:pt x="239" y="91"/>
                      </a:lnTo>
                      <a:lnTo>
                        <a:pt x="159" y="159"/>
                      </a:lnTo>
                      <a:lnTo>
                        <a:pt x="91" y="238"/>
                      </a:lnTo>
                      <a:lnTo>
                        <a:pt x="46" y="329"/>
                      </a:lnTo>
                      <a:lnTo>
                        <a:pt x="12" y="431"/>
                      </a:lnTo>
                      <a:lnTo>
                        <a:pt x="1" y="544"/>
                      </a:lnTo>
                      <a:lnTo>
                        <a:pt x="1" y="658"/>
                      </a:lnTo>
                      <a:lnTo>
                        <a:pt x="12" y="771"/>
                      </a:lnTo>
                      <a:lnTo>
                        <a:pt x="46" y="873"/>
                      </a:lnTo>
                      <a:lnTo>
                        <a:pt x="91" y="964"/>
                      </a:lnTo>
                      <a:lnTo>
                        <a:pt x="159" y="1043"/>
                      </a:lnTo>
                      <a:lnTo>
                        <a:pt x="239" y="1111"/>
                      </a:lnTo>
                      <a:lnTo>
                        <a:pt x="329" y="1157"/>
                      </a:lnTo>
                      <a:lnTo>
                        <a:pt x="431" y="1191"/>
                      </a:lnTo>
                      <a:lnTo>
                        <a:pt x="545" y="1202"/>
                      </a:lnTo>
                      <a:lnTo>
                        <a:pt x="1055" y="1202"/>
                      </a:lnTo>
                      <a:lnTo>
                        <a:pt x="1055" y="952"/>
                      </a:lnTo>
                      <a:lnTo>
                        <a:pt x="488" y="952"/>
                      </a:lnTo>
                      <a:lnTo>
                        <a:pt x="431" y="930"/>
                      </a:lnTo>
                      <a:lnTo>
                        <a:pt x="375" y="907"/>
                      </a:lnTo>
                      <a:lnTo>
                        <a:pt x="329" y="873"/>
                      </a:lnTo>
                      <a:lnTo>
                        <a:pt x="295" y="828"/>
                      </a:lnTo>
                      <a:lnTo>
                        <a:pt x="273" y="771"/>
                      </a:lnTo>
                      <a:lnTo>
                        <a:pt x="250" y="714"/>
                      </a:lnTo>
                      <a:lnTo>
                        <a:pt x="239" y="658"/>
                      </a:lnTo>
                      <a:lnTo>
                        <a:pt x="239" y="544"/>
                      </a:lnTo>
                      <a:lnTo>
                        <a:pt x="250" y="488"/>
                      </a:lnTo>
                      <a:lnTo>
                        <a:pt x="273" y="431"/>
                      </a:lnTo>
                      <a:lnTo>
                        <a:pt x="295" y="374"/>
                      </a:lnTo>
                      <a:lnTo>
                        <a:pt x="329" y="329"/>
                      </a:lnTo>
                      <a:lnTo>
                        <a:pt x="375" y="295"/>
                      </a:lnTo>
                      <a:lnTo>
                        <a:pt x="431" y="272"/>
                      </a:lnTo>
                      <a:lnTo>
                        <a:pt x="488" y="250"/>
                      </a:lnTo>
                      <a:lnTo>
                        <a:pt x="1055" y="250"/>
                      </a:lnTo>
                      <a:lnTo>
                        <a:pt x="105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" name="Google Shape;83;p27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" name="Google Shape;84;p27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85" name="Google Shape;85;p27"/>
              <p:cNvSpPr/>
              <p:nvPr/>
            </p:nvSpPr>
            <p:spPr>
              <a:xfrm>
                <a:off x="5879397" y="3071250"/>
                <a:ext cx="2952307" cy="78499"/>
              </a:xfrm>
              <a:custGeom>
                <a:rect b="b" l="l" r="r" t="t"/>
                <a:pathLst>
                  <a:path extrusionOk="0" h="1191" w="76883">
                    <a:moveTo>
                      <a:pt x="1" y="0"/>
                    </a:moveTo>
                    <a:lnTo>
                      <a:pt x="1" y="1191"/>
                    </a:lnTo>
                    <a:lnTo>
                      <a:pt x="76883" y="1191"/>
                    </a:lnTo>
                    <a:lnTo>
                      <a:pt x="768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27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27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27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27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0" name="Google Shape;90;p27"/>
          <p:cNvGrpSpPr/>
          <p:nvPr/>
        </p:nvGrpSpPr>
        <p:grpSpPr>
          <a:xfrm>
            <a:off x="8351172" y="3132538"/>
            <a:ext cx="2952307" cy="1737392"/>
            <a:chOff x="8351172" y="3132538"/>
            <a:chExt cx="2952307" cy="1737392"/>
          </a:xfrm>
        </p:grpSpPr>
        <p:grpSp>
          <p:nvGrpSpPr>
            <p:cNvPr id="91" name="Google Shape;91;p27"/>
            <p:cNvGrpSpPr/>
            <p:nvPr/>
          </p:nvGrpSpPr>
          <p:grpSpPr>
            <a:xfrm flipH="1">
              <a:off x="8823289" y="3132538"/>
              <a:ext cx="245880" cy="210807"/>
              <a:chOff x="5367757" y="-2469750"/>
              <a:chExt cx="245880" cy="210807"/>
            </a:xfrm>
          </p:grpSpPr>
          <p:sp>
            <p:nvSpPr>
              <p:cNvPr id="92" name="Google Shape;92;p27"/>
              <p:cNvSpPr/>
              <p:nvPr/>
            </p:nvSpPr>
            <p:spPr>
              <a:xfrm>
                <a:off x="5421546" y="-2469750"/>
                <a:ext cx="165196" cy="199532"/>
              </a:xfrm>
              <a:custGeom>
                <a:rect b="b" l="l" r="r" t="t"/>
                <a:pathLst>
                  <a:path extrusionOk="0" h="3027" w="2506">
                    <a:moveTo>
                      <a:pt x="0" y="0"/>
                    </a:moveTo>
                    <a:lnTo>
                      <a:pt x="0" y="2891"/>
                    </a:lnTo>
                    <a:lnTo>
                      <a:pt x="12" y="2948"/>
                    </a:lnTo>
                    <a:lnTo>
                      <a:pt x="46" y="2982"/>
                    </a:lnTo>
                    <a:lnTo>
                      <a:pt x="80" y="3016"/>
                    </a:lnTo>
                    <a:lnTo>
                      <a:pt x="136" y="3027"/>
                    </a:lnTo>
                    <a:lnTo>
                      <a:pt x="2370" y="3027"/>
                    </a:lnTo>
                    <a:lnTo>
                      <a:pt x="2426" y="3016"/>
                    </a:lnTo>
                    <a:lnTo>
                      <a:pt x="2460" y="2982"/>
                    </a:lnTo>
                    <a:lnTo>
                      <a:pt x="2494" y="2948"/>
                    </a:lnTo>
                    <a:lnTo>
                      <a:pt x="2506" y="2891"/>
                    </a:lnTo>
                    <a:lnTo>
                      <a:pt x="25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27"/>
              <p:cNvSpPr/>
              <p:nvPr/>
            </p:nvSpPr>
            <p:spPr>
              <a:xfrm>
                <a:off x="5367757" y="-2442130"/>
                <a:ext cx="84509" cy="120365"/>
              </a:xfrm>
              <a:custGeom>
                <a:rect b="b" l="l" r="r" t="t"/>
                <a:pathLst>
                  <a:path extrusionOk="0" h="1826" w="1282">
                    <a:moveTo>
                      <a:pt x="658" y="1"/>
                    </a:moveTo>
                    <a:lnTo>
                      <a:pt x="590" y="12"/>
                    </a:lnTo>
                    <a:lnTo>
                      <a:pt x="533" y="12"/>
                    </a:lnTo>
                    <a:lnTo>
                      <a:pt x="408" y="57"/>
                    </a:lnTo>
                    <a:lnTo>
                      <a:pt x="295" y="114"/>
                    </a:lnTo>
                    <a:lnTo>
                      <a:pt x="193" y="193"/>
                    </a:lnTo>
                    <a:lnTo>
                      <a:pt x="113" y="295"/>
                    </a:lnTo>
                    <a:lnTo>
                      <a:pt x="57" y="409"/>
                    </a:lnTo>
                    <a:lnTo>
                      <a:pt x="23" y="533"/>
                    </a:lnTo>
                    <a:lnTo>
                      <a:pt x="11" y="590"/>
                    </a:lnTo>
                    <a:lnTo>
                      <a:pt x="0" y="658"/>
                    </a:lnTo>
                    <a:lnTo>
                      <a:pt x="0" y="1168"/>
                    </a:lnTo>
                    <a:lnTo>
                      <a:pt x="11" y="1236"/>
                    </a:lnTo>
                    <a:lnTo>
                      <a:pt x="23" y="1304"/>
                    </a:lnTo>
                    <a:lnTo>
                      <a:pt x="57" y="1429"/>
                    </a:lnTo>
                    <a:lnTo>
                      <a:pt x="113" y="1542"/>
                    </a:lnTo>
                    <a:lnTo>
                      <a:pt x="193" y="1633"/>
                    </a:lnTo>
                    <a:lnTo>
                      <a:pt x="295" y="1712"/>
                    </a:lnTo>
                    <a:lnTo>
                      <a:pt x="408" y="1780"/>
                    </a:lnTo>
                    <a:lnTo>
                      <a:pt x="533" y="1814"/>
                    </a:lnTo>
                    <a:lnTo>
                      <a:pt x="590" y="1826"/>
                    </a:lnTo>
                    <a:lnTo>
                      <a:pt x="1281" y="1826"/>
                    </a:lnTo>
                    <a:lnTo>
                      <a:pt x="1281" y="1531"/>
                    </a:lnTo>
                    <a:lnTo>
                      <a:pt x="590" y="1531"/>
                    </a:lnTo>
                    <a:lnTo>
                      <a:pt x="522" y="1508"/>
                    </a:lnTo>
                    <a:lnTo>
                      <a:pt x="465" y="1474"/>
                    </a:lnTo>
                    <a:lnTo>
                      <a:pt x="408" y="1429"/>
                    </a:lnTo>
                    <a:lnTo>
                      <a:pt x="363" y="1372"/>
                    </a:lnTo>
                    <a:lnTo>
                      <a:pt x="329" y="1316"/>
                    </a:lnTo>
                    <a:lnTo>
                      <a:pt x="306" y="1248"/>
                    </a:lnTo>
                    <a:lnTo>
                      <a:pt x="295" y="1168"/>
                    </a:lnTo>
                    <a:lnTo>
                      <a:pt x="295" y="658"/>
                    </a:lnTo>
                    <a:lnTo>
                      <a:pt x="306" y="590"/>
                    </a:lnTo>
                    <a:lnTo>
                      <a:pt x="329" y="522"/>
                    </a:lnTo>
                    <a:lnTo>
                      <a:pt x="363" y="454"/>
                    </a:lnTo>
                    <a:lnTo>
                      <a:pt x="408" y="409"/>
                    </a:lnTo>
                    <a:lnTo>
                      <a:pt x="465" y="363"/>
                    </a:lnTo>
                    <a:lnTo>
                      <a:pt x="522" y="329"/>
                    </a:lnTo>
                    <a:lnTo>
                      <a:pt x="590" y="307"/>
                    </a:lnTo>
                    <a:lnTo>
                      <a:pt x="658" y="295"/>
                    </a:lnTo>
                    <a:lnTo>
                      <a:pt x="1281" y="295"/>
                    </a:lnTo>
                    <a:lnTo>
                      <a:pt x="128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27"/>
              <p:cNvSpPr/>
              <p:nvPr/>
            </p:nvSpPr>
            <p:spPr>
              <a:xfrm>
                <a:off x="5394651" y="-2297900"/>
                <a:ext cx="218986" cy="38957"/>
              </a:xfrm>
              <a:custGeom>
                <a:rect b="b" l="l" r="r" t="t"/>
                <a:pathLst>
                  <a:path extrusionOk="0" h="591" w="3322">
                    <a:moveTo>
                      <a:pt x="0" y="1"/>
                    </a:moveTo>
                    <a:lnTo>
                      <a:pt x="12" y="23"/>
                    </a:lnTo>
                    <a:lnTo>
                      <a:pt x="23" y="91"/>
                    </a:lnTo>
                    <a:lnTo>
                      <a:pt x="57" y="182"/>
                    </a:lnTo>
                    <a:lnTo>
                      <a:pt x="91" y="239"/>
                    </a:lnTo>
                    <a:lnTo>
                      <a:pt x="136" y="295"/>
                    </a:lnTo>
                    <a:lnTo>
                      <a:pt x="182" y="341"/>
                    </a:lnTo>
                    <a:lnTo>
                      <a:pt x="250" y="397"/>
                    </a:lnTo>
                    <a:lnTo>
                      <a:pt x="318" y="454"/>
                    </a:lnTo>
                    <a:lnTo>
                      <a:pt x="408" y="488"/>
                    </a:lnTo>
                    <a:lnTo>
                      <a:pt x="522" y="533"/>
                    </a:lnTo>
                    <a:lnTo>
                      <a:pt x="635" y="556"/>
                    </a:lnTo>
                    <a:lnTo>
                      <a:pt x="782" y="579"/>
                    </a:lnTo>
                    <a:lnTo>
                      <a:pt x="941" y="590"/>
                    </a:lnTo>
                    <a:lnTo>
                      <a:pt x="2381" y="590"/>
                    </a:lnTo>
                    <a:lnTo>
                      <a:pt x="2540" y="579"/>
                    </a:lnTo>
                    <a:lnTo>
                      <a:pt x="2676" y="556"/>
                    </a:lnTo>
                    <a:lnTo>
                      <a:pt x="2800" y="533"/>
                    </a:lnTo>
                    <a:lnTo>
                      <a:pt x="2914" y="488"/>
                    </a:lnTo>
                    <a:lnTo>
                      <a:pt x="3004" y="454"/>
                    </a:lnTo>
                    <a:lnTo>
                      <a:pt x="3072" y="397"/>
                    </a:lnTo>
                    <a:lnTo>
                      <a:pt x="3140" y="341"/>
                    </a:lnTo>
                    <a:lnTo>
                      <a:pt x="3186" y="295"/>
                    </a:lnTo>
                    <a:lnTo>
                      <a:pt x="3231" y="239"/>
                    </a:lnTo>
                    <a:lnTo>
                      <a:pt x="3265" y="182"/>
                    </a:lnTo>
                    <a:lnTo>
                      <a:pt x="3299" y="91"/>
                    </a:lnTo>
                    <a:lnTo>
                      <a:pt x="3310" y="23"/>
                    </a:lnTo>
                    <a:lnTo>
                      <a:pt x="332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27"/>
              <p:cNvSpPr/>
              <p:nvPr/>
            </p:nvSpPr>
            <p:spPr>
              <a:xfrm>
                <a:off x="5394651" y="-2297900"/>
                <a:ext cx="218986" cy="38957"/>
              </a:xfrm>
              <a:custGeom>
                <a:rect b="b" l="l" r="r" t="t"/>
                <a:pathLst>
                  <a:path extrusionOk="0" h="591" w="3322">
                    <a:moveTo>
                      <a:pt x="0" y="1"/>
                    </a:moveTo>
                    <a:lnTo>
                      <a:pt x="12" y="23"/>
                    </a:lnTo>
                    <a:lnTo>
                      <a:pt x="23" y="91"/>
                    </a:lnTo>
                    <a:lnTo>
                      <a:pt x="57" y="182"/>
                    </a:lnTo>
                    <a:lnTo>
                      <a:pt x="91" y="239"/>
                    </a:lnTo>
                    <a:lnTo>
                      <a:pt x="136" y="295"/>
                    </a:lnTo>
                    <a:lnTo>
                      <a:pt x="182" y="341"/>
                    </a:lnTo>
                    <a:lnTo>
                      <a:pt x="250" y="397"/>
                    </a:lnTo>
                    <a:lnTo>
                      <a:pt x="318" y="454"/>
                    </a:lnTo>
                    <a:lnTo>
                      <a:pt x="408" y="488"/>
                    </a:lnTo>
                    <a:lnTo>
                      <a:pt x="522" y="533"/>
                    </a:lnTo>
                    <a:lnTo>
                      <a:pt x="635" y="556"/>
                    </a:lnTo>
                    <a:lnTo>
                      <a:pt x="782" y="579"/>
                    </a:lnTo>
                    <a:lnTo>
                      <a:pt x="941" y="590"/>
                    </a:lnTo>
                    <a:lnTo>
                      <a:pt x="2381" y="590"/>
                    </a:lnTo>
                    <a:lnTo>
                      <a:pt x="2540" y="579"/>
                    </a:lnTo>
                    <a:lnTo>
                      <a:pt x="2676" y="556"/>
                    </a:lnTo>
                    <a:lnTo>
                      <a:pt x="2800" y="533"/>
                    </a:lnTo>
                    <a:lnTo>
                      <a:pt x="2914" y="488"/>
                    </a:lnTo>
                    <a:lnTo>
                      <a:pt x="3004" y="454"/>
                    </a:lnTo>
                    <a:lnTo>
                      <a:pt x="3072" y="397"/>
                    </a:lnTo>
                    <a:lnTo>
                      <a:pt x="3140" y="341"/>
                    </a:lnTo>
                    <a:lnTo>
                      <a:pt x="3186" y="295"/>
                    </a:lnTo>
                    <a:lnTo>
                      <a:pt x="3231" y="239"/>
                    </a:lnTo>
                    <a:lnTo>
                      <a:pt x="3265" y="182"/>
                    </a:lnTo>
                    <a:lnTo>
                      <a:pt x="3299" y="91"/>
                    </a:lnTo>
                    <a:lnTo>
                      <a:pt x="3310" y="23"/>
                    </a:lnTo>
                    <a:lnTo>
                      <a:pt x="3322" y="1"/>
                    </a:lnTo>
                    <a:close/>
                  </a:path>
                </a:pathLst>
              </a:custGeom>
              <a:solidFill>
                <a:srgbClr val="0A0A0A">
                  <a:alpha val="1058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6" name="Google Shape;96;p27"/>
            <p:cNvGrpSpPr/>
            <p:nvPr/>
          </p:nvGrpSpPr>
          <p:grpSpPr>
            <a:xfrm flipH="1">
              <a:off x="8492171" y="3198258"/>
              <a:ext cx="239948" cy="145086"/>
              <a:chOff x="5933407" y="-2404029"/>
              <a:chExt cx="239948" cy="145086"/>
            </a:xfrm>
          </p:grpSpPr>
          <p:sp>
            <p:nvSpPr>
              <p:cNvPr id="97" name="Google Shape;97;p27"/>
              <p:cNvSpPr/>
              <p:nvPr/>
            </p:nvSpPr>
            <p:spPr>
              <a:xfrm>
                <a:off x="5981264" y="-2404029"/>
                <a:ext cx="165196" cy="133813"/>
              </a:xfrm>
              <a:custGeom>
                <a:rect b="b" l="l" r="r" t="t"/>
                <a:pathLst>
                  <a:path extrusionOk="0" h="2030" w="2506">
                    <a:moveTo>
                      <a:pt x="0" y="1"/>
                    </a:moveTo>
                    <a:lnTo>
                      <a:pt x="0" y="1894"/>
                    </a:lnTo>
                    <a:lnTo>
                      <a:pt x="11" y="1951"/>
                    </a:lnTo>
                    <a:lnTo>
                      <a:pt x="34" y="1985"/>
                    </a:lnTo>
                    <a:lnTo>
                      <a:pt x="79" y="2019"/>
                    </a:lnTo>
                    <a:lnTo>
                      <a:pt x="136" y="2030"/>
                    </a:lnTo>
                    <a:lnTo>
                      <a:pt x="2369" y="2030"/>
                    </a:lnTo>
                    <a:lnTo>
                      <a:pt x="2426" y="2019"/>
                    </a:lnTo>
                    <a:lnTo>
                      <a:pt x="2460" y="1985"/>
                    </a:lnTo>
                    <a:lnTo>
                      <a:pt x="2494" y="1951"/>
                    </a:lnTo>
                    <a:lnTo>
                      <a:pt x="2505" y="1894"/>
                    </a:lnTo>
                    <a:lnTo>
                      <a:pt x="250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27"/>
              <p:cNvSpPr/>
              <p:nvPr/>
            </p:nvSpPr>
            <p:spPr>
              <a:xfrm>
                <a:off x="5933407" y="-2387549"/>
                <a:ext cx="69546" cy="79233"/>
              </a:xfrm>
              <a:custGeom>
                <a:rect b="b" l="l" r="r" t="t"/>
                <a:pathLst>
                  <a:path extrusionOk="0" h="1202" w="1055">
                    <a:moveTo>
                      <a:pt x="545" y="0"/>
                    </a:moveTo>
                    <a:lnTo>
                      <a:pt x="431" y="12"/>
                    </a:lnTo>
                    <a:lnTo>
                      <a:pt x="329" y="46"/>
                    </a:lnTo>
                    <a:lnTo>
                      <a:pt x="239" y="91"/>
                    </a:lnTo>
                    <a:lnTo>
                      <a:pt x="159" y="159"/>
                    </a:lnTo>
                    <a:lnTo>
                      <a:pt x="91" y="238"/>
                    </a:lnTo>
                    <a:lnTo>
                      <a:pt x="46" y="329"/>
                    </a:lnTo>
                    <a:lnTo>
                      <a:pt x="12" y="431"/>
                    </a:lnTo>
                    <a:lnTo>
                      <a:pt x="1" y="544"/>
                    </a:lnTo>
                    <a:lnTo>
                      <a:pt x="1" y="658"/>
                    </a:lnTo>
                    <a:lnTo>
                      <a:pt x="12" y="771"/>
                    </a:lnTo>
                    <a:lnTo>
                      <a:pt x="46" y="873"/>
                    </a:lnTo>
                    <a:lnTo>
                      <a:pt x="91" y="964"/>
                    </a:lnTo>
                    <a:lnTo>
                      <a:pt x="159" y="1043"/>
                    </a:lnTo>
                    <a:lnTo>
                      <a:pt x="239" y="1111"/>
                    </a:lnTo>
                    <a:lnTo>
                      <a:pt x="329" y="1157"/>
                    </a:lnTo>
                    <a:lnTo>
                      <a:pt x="431" y="1191"/>
                    </a:lnTo>
                    <a:lnTo>
                      <a:pt x="545" y="1202"/>
                    </a:lnTo>
                    <a:lnTo>
                      <a:pt x="1055" y="1202"/>
                    </a:lnTo>
                    <a:lnTo>
                      <a:pt x="1055" y="952"/>
                    </a:lnTo>
                    <a:lnTo>
                      <a:pt x="488" y="952"/>
                    </a:lnTo>
                    <a:lnTo>
                      <a:pt x="431" y="930"/>
                    </a:lnTo>
                    <a:lnTo>
                      <a:pt x="375" y="907"/>
                    </a:lnTo>
                    <a:lnTo>
                      <a:pt x="329" y="873"/>
                    </a:lnTo>
                    <a:lnTo>
                      <a:pt x="295" y="828"/>
                    </a:lnTo>
                    <a:lnTo>
                      <a:pt x="273" y="771"/>
                    </a:lnTo>
                    <a:lnTo>
                      <a:pt x="250" y="714"/>
                    </a:lnTo>
                    <a:lnTo>
                      <a:pt x="239" y="658"/>
                    </a:lnTo>
                    <a:lnTo>
                      <a:pt x="239" y="544"/>
                    </a:lnTo>
                    <a:lnTo>
                      <a:pt x="250" y="488"/>
                    </a:lnTo>
                    <a:lnTo>
                      <a:pt x="273" y="431"/>
                    </a:lnTo>
                    <a:lnTo>
                      <a:pt x="295" y="374"/>
                    </a:lnTo>
                    <a:lnTo>
                      <a:pt x="329" y="329"/>
                    </a:lnTo>
                    <a:lnTo>
                      <a:pt x="375" y="295"/>
                    </a:lnTo>
                    <a:lnTo>
                      <a:pt x="431" y="272"/>
                    </a:lnTo>
                    <a:lnTo>
                      <a:pt x="488" y="250"/>
                    </a:lnTo>
                    <a:lnTo>
                      <a:pt x="1055" y="250"/>
                    </a:lnTo>
                    <a:lnTo>
                      <a:pt x="10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27"/>
              <p:cNvSpPr/>
              <p:nvPr/>
            </p:nvSpPr>
            <p:spPr>
              <a:xfrm>
                <a:off x="5954369" y="-2297900"/>
                <a:ext cx="218986" cy="38957"/>
              </a:xfrm>
              <a:custGeom>
                <a:rect b="b" l="l" r="r" t="t"/>
                <a:pathLst>
                  <a:path extrusionOk="0" h="591" w="3322">
                    <a:moveTo>
                      <a:pt x="0" y="1"/>
                    </a:moveTo>
                    <a:lnTo>
                      <a:pt x="11" y="23"/>
                    </a:lnTo>
                    <a:lnTo>
                      <a:pt x="23" y="91"/>
                    </a:lnTo>
                    <a:lnTo>
                      <a:pt x="57" y="182"/>
                    </a:lnTo>
                    <a:lnTo>
                      <a:pt x="91" y="239"/>
                    </a:lnTo>
                    <a:lnTo>
                      <a:pt x="125" y="295"/>
                    </a:lnTo>
                    <a:lnTo>
                      <a:pt x="181" y="341"/>
                    </a:lnTo>
                    <a:lnTo>
                      <a:pt x="238" y="397"/>
                    </a:lnTo>
                    <a:lnTo>
                      <a:pt x="317" y="454"/>
                    </a:lnTo>
                    <a:lnTo>
                      <a:pt x="408" y="488"/>
                    </a:lnTo>
                    <a:lnTo>
                      <a:pt x="521" y="533"/>
                    </a:lnTo>
                    <a:lnTo>
                      <a:pt x="635" y="556"/>
                    </a:lnTo>
                    <a:lnTo>
                      <a:pt x="782" y="579"/>
                    </a:lnTo>
                    <a:lnTo>
                      <a:pt x="941" y="590"/>
                    </a:lnTo>
                    <a:lnTo>
                      <a:pt x="2381" y="590"/>
                    </a:lnTo>
                    <a:lnTo>
                      <a:pt x="2539" y="579"/>
                    </a:lnTo>
                    <a:lnTo>
                      <a:pt x="2675" y="556"/>
                    </a:lnTo>
                    <a:lnTo>
                      <a:pt x="2800" y="533"/>
                    </a:lnTo>
                    <a:lnTo>
                      <a:pt x="2913" y="488"/>
                    </a:lnTo>
                    <a:lnTo>
                      <a:pt x="3004" y="454"/>
                    </a:lnTo>
                    <a:lnTo>
                      <a:pt x="3072" y="397"/>
                    </a:lnTo>
                    <a:lnTo>
                      <a:pt x="3140" y="341"/>
                    </a:lnTo>
                    <a:lnTo>
                      <a:pt x="3185" y="295"/>
                    </a:lnTo>
                    <a:lnTo>
                      <a:pt x="3231" y="239"/>
                    </a:lnTo>
                    <a:lnTo>
                      <a:pt x="3265" y="182"/>
                    </a:lnTo>
                    <a:lnTo>
                      <a:pt x="3299" y="91"/>
                    </a:lnTo>
                    <a:lnTo>
                      <a:pt x="3310" y="23"/>
                    </a:lnTo>
                    <a:lnTo>
                      <a:pt x="332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27"/>
              <p:cNvSpPr/>
              <p:nvPr/>
            </p:nvSpPr>
            <p:spPr>
              <a:xfrm>
                <a:off x="5954369" y="-2297900"/>
                <a:ext cx="218986" cy="38957"/>
              </a:xfrm>
              <a:custGeom>
                <a:rect b="b" l="l" r="r" t="t"/>
                <a:pathLst>
                  <a:path extrusionOk="0" h="591" w="3322">
                    <a:moveTo>
                      <a:pt x="0" y="1"/>
                    </a:moveTo>
                    <a:lnTo>
                      <a:pt x="11" y="23"/>
                    </a:lnTo>
                    <a:lnTo>
                      <a:pt x="23" y="91"/>
                    </a:lnTo>
                    <a:lnTo>
                      <a:pt x="57" y="182"/>
                    </a:lnTo>
                    <a:lnTo>
                      <a:pt x="91" y="239"/>
                    </a:lnTo>
                    <a:lnTo>
                      <a:pt x="125" y="295"/>
                    </a:lnTo>
                    <a:lnTo>
                      <a:pt x="181" y="341"/>
                    </a:lnTo>
                    <a:lnTo>
                      <a:pt x="238" y="397"/>
                    </a:lnTo>
                    <a:lnTo>
                      <a:pt x="317" y="454"/>
                    </a:lnTo>
                    <a:lnTo>
                      <a:pt x="408" y="488"/>
                    </a:lnTo>
                    <a:lnTo>
                      <a:pt x="521" y="533"/>
                    </a:lnTo>
                    <a:lnTo>
                      <a:pt x="635" y="556"/>
                    </a:lnTo>
                    <a:lnTo>
                      <a:pt x="782" y="579"/>
                    </a:lnTo>
                    <a:lnTo>
                      <a:pt x="941" y="590"/>
                    </a:lnTo>
                    <a:lnTo>
                      <a:pt x="2381" y="590"/>
                    </a:lnTo>
                    <a:lnTo>
                      <a:pt x="2539" y="579"/>
                    </a:lnTo>
                    <a:lnTo>
                      <a:pt x="2675" y="556"/>
                    </a:lnTo>
                    <a:lnTo>
                      <a:pt x="2800" y="533"/>
                    </a:lnTo>
                    <a:lnTo>
                      <a:pt x="2913" y="488"/>
                    </a:lnTo>
                    <a:lnTo>
                      <a:pt x="3004" y="454"/>
                    </a:lnTo>
                    <a:lnTo>
                      <a:pt x="3072" y="397"/>
                    </a:lnTo>
                    <a:lnTo>
                      <a:pt x="3140" y="341"/>
                    </a:lnTo>
                    <a:lnTo>
                      <a:pt x="3185" y="295"/>
                    </a:lnTo>
                    <a:lnTo>
                      <a:pt x="3231" y="239"/>
                    </a:lnTo>
                    <a:lnTo>
                      <a:pt x="3265" y="182"/>
                    </a:lnTo>
                    <a:lnTo>
                      <a:pt x="3299" y="91"/>
                    </a:lnTo>
                    <a:lnTo>
                      <a:pt x="3310" y="23"/>
                    </a:lnTo>
                    <a:lnTo>
                      <a:pt x="3322" y="1"/>
                    </a:lnTo>
                    <a:close/>
                  </a:path>
                </a:pathLst>
              </a:custGeom>
              <a:solidFill>
                <a:srgbClr val="0A0A0A">
                  <a:alpha val="1058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1" name="Google Shape;101;p27"/>
            <p:cNvSpPr/>
            <p:nvPr/>
          </p:nvSpPr>
          <p:spPr>
            <a:xfrm flipH="1">
              <a:off x="8351172" y="3341763"/>
              <a:ext cx="2952307" cy="78499"/>
            </a:xfrm>
            <a:custGeom>
              <a:rect b="b" l="l" r="r" t="t"/>
              <a:pathLst>
                <a:path extrusionOk="0" h="1191" w="76883">
                  <a:moveTo>
                    <a:pt x="1" y="0"/>
                  </a:moveTo>
                  <a:lnTo>
                    <a:pt x="1" y="1191"/>
                  </a:lnTo>
                  <a:lnTo>
                    <a:pt x="76883" y="1191"/>
                  </a:lnTo>
                  <a:lnTo>
                    <a:pt x="7688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7"/>
            <p:cNvSpPr/>
            <p:nvPr/>
          </p:nvSpPr>
          <p:spPr>
            <a:xfrm flipH="1">
              <a:off x="8578261" y="3397069"/>
              <a:ext cx="3032" cy="1472861"/>
            </a:xfrm>
            <a:custGeom>
              <a:rect b="b" l="l" r="r" t="t"/>
              <a:pathLst>
                <a:path extrusionOk="0" h="22344" w="46">
                  <a:moveTo>
                    <a:pt x="0" y="0"/>
                  </a:moveTo>
                  <a:lnTo>
                    <a:pt x="0" y="22344"/>
                  </a:lnTo>
                  <a:lnTo>
                    <a:pt x="45" y="2234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lt2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7"/>
            <p:cNvSpPr/>
            <p:nvPr/>
          </p:nvSpPr>
          <p:spPr>
            <a:xfrm flipH="1">
              <a:off x="8578261" y="3397069"/>
              <a:ext cx="3032" cy="1472861"/>
            </a:xfrm>
            <a:custGeom>
              <a:rect b="b" l="l" r="r" t="t"/>
              <a:pathLst>
                <a:path extrusionOk="0" fill="none" h="22344" w="46">
                  <a:moveTo>
                    <a:pt x="0" y="0"/>
                  </a:moveTo>
                  <a:lnTo>
                    <a:pt x="0" y="22344"/>
                  </a:lnTo>
                  <a:lnTo>
                    <a:pt x="45" y="22344"/>
                  </a:lnTo>
                  <a:lnTo>
                    <a:pt x="45" y="0"/>
                  </a:lnTo>
                </a:path>
              </a:pathLst>
            </a:custGeom>
            <a:solidFill>
              <a:schemeClr val="lt2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8"/>
          <p:cNvSpPr txBox="1"/>
          <p:nvPr>
            <p:ph type="title"/>
          </p:nvPr>
        </p:nvSpPr>
        <p:spPr>
          <a:xfrm flipH="1">
            <a:off x="3668850" y="2074550"/>
            <a:ext cx="4729200" cy="15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b="1"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6" name="Google Shape;106;p28"/>
          <p:cNvSpPr txBox="1"/>
          <p:nvPr>
            <p:ph idx="2" type="title"/>
          </p:nvPr>
        </p:nvSpPr>
        <p:spPr>
          <a:xfrm flipH="1">
            <a:off x="5484750" y="1018600"/>
            <a:ext cx="1097400" cy="1097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5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28"/>
          <p:cNvSpPr txBox="1"/>
          <p:nvPr>
            <p:ph idx="1" type="subTitle"/>
          </p:nvPr>
        </p:nvSpPr>
        <p:spPr>
          <a:xfrm flipH="1">
            <a:off x="3670350" y="3713300"/>
            <a:ext cx="4726200" cy="4116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108" name="Google Shape;108;p28"/>
          <p:cNvGrpSpPr/>
          <p:nvPr/>
        </p:nvGrpSpPr>
        <p:grpSpPr>
          <a:xfrm>
            <a:off x="0" y="514350"/>
            <a:ext cx="9144000" cy="4628975"/>
            <a:chOff x="0" y="514350"/>
            <a:chExt cx="9144000" cy="4628975"/>
          </a:xfrm>
        </p:grpSpPr>
        <p:cxnSp>
          <p:nvCxnSpPr>
            <p:cNvPr id="109" name="Google Shape;109;p28"/>
            <p:cNvCxnSpPr/>
            <p:nvPr/>
          </p:nvCxnSpPr>
          <p:spPr>
            <a:xfrm>
              <a:off x="703650" y="5143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0" name="Google Shape;110;p28"/>
            <p:cNvSpPr/>
            <p:nvPr/>
          </p:nvSpPr>
          <p:spPr>
            <a:xfrm>
              <a:off x="0" y="4599425"/>
              <a:ext cx="9144000" cy="54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9"/>
          <p:cNvSpPr txBox="1"/>
          <p:nvPr>
            <p:ph type="title"/>
          </p:nvPr>
        </p:nvSpPr>
        <p:spPr>
          <a:xfrm>
            <a:off x="1914450" y="2273725"/>
            <a:ext cx="24201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3" name="Google Shape;113;p29"/>
          <p:cNvSpPr txBox="1"/>
          <p:nvPr>
            <p:ph idx="2" type="title"/>
          </p:nvPr>
        </p:nvSpPr>
        <p:spPr>
          <a:xfrm>
            <a:off x="4809600" y="2273725"/>
            <a:ext cx="24201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4" name="Google Shape;114;p29"/>
          <p:cNvSpPr txBox="1"/>
          <p:nvPr>
            <p:ph idx="1" type="subTitle"/>
          </p:nvPr>
        </p:nvSpPr>
        <p:spPr>
          <a:xfrm>
            <a:off x="4809600" y="2490350"/>
            <a:ext cx="2420100" cy="15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5" name="Google Shape;115;p29"/>
          <p:cNvSpPr txBox="1"/>
          <p:nvPr>
            <p:ph idx="3" type="subTitle"/>
          </p:nvPr>
        </p:nvSpPr>
        <p:spPr>
          <a:xfrm>
            <a:off x="1914300" y="2490350"/>
            <a:ext cx="2420400" cy="15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6" name="Google Shape;116;p29"/>
          <p:cNvSpPr txBox="1"/>
          <p:nvPr>
            <p:ph idx="4"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117" name="Google Shape;117;p29"/>
          <p:cNvGrpSpPr/>
          <p:nvPr/>
        </p:nvGrpSpPr>
        <p:grpSpPr>
          <a:xfrm>
            <a:off x="0" y="285750"/>
            <a:ext cx="9144000" cy="4857550"/>
            <a:chOff x="0" y="285750"/>
            <a:chExt cx="9144000" cy="4857550"/>
          </a:xfrm>
        </p:grpSpPr>
        <p:cxnSp>
          <p:nvCxnSpPr>
            <p:cNvPr id="118" name="Google Shape;118;p29"/>
            <p:cNvCxnSpPr/>
            <p:nvPr/>
          </p:nvCxnSpPr>
          <p:spPr>
            <a:xfrm>
              <a:off x="703650" y="2857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9" name="Google Shape;119;p29"/>
            <p:cNvSpPr/>
            <p:nvPr/>
          </p:nvSpPr>
          <p:spPr>
            <a:xfrm>
              <a:off x="0" y="4854100"/>
              <a:ext cx="9144000" cy="289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0" name="Google Shape;120;p29"/>
          <p:cNvGrpSpPr/>
          <p:nvPr/>
        </p:nvGrpSpPr>
        <p:grpSpPr>
          <a:xfrm flipH="1">
            <a:off x="129584" y="2969788"/>
            <a:ext cx="1167297" cy="1884306"/>
            <a:chOff x="5849258" y="-2134587"/>
            <a:chExt cx="1167297" cy="1884306"/>
          </a:xfrm>
        </p:grpSpPr>
        <p:sp>
          <p:nvSpPr>
            <p:cNvPr id="121" name="Google Shape;121;p29"/>
            <p:cNvSpPr/>
            <p:nvPr/>
          </p:nvSpPr>
          <p:spPr>
            <a:xfrm>
              <a:off x="5850553" y="-2134587"/>
              <a:ext cx="1165984" cy="429140"/>
            </a:xfrm>
            <a:custGeom>
              <a:rect b="b" l="l" r="r" t="t"/>
              <a:pathLst>
                <a:path extrusionOk="0" h="7619" w="20701">
                  <a:moveTo>
                    <a:pt x="1" y="0"/>
                  </a:moveTo>
                  <a:lnTo>
                    <a:pt x="2528" y="7618"/>
                  </a:lnTo>
                  <a:lnTo>
                    <a:pt x="20700" y="7618"/>
                  </a:lnTo>
                  <a:lnTo>
                    <a:pt x="181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29"/>
            <p:cNvSpPr/>
            <p:nvPr/>
          </p:nvSpPr>
          <p:spPr>
            <a:xfrm>
              <a:off x="5850553" y="-2134587"/>
              <a:ext cx="1165984" cy="429140"/>
            </a:xfrm>
            <a:custGeom>
              <a:rect b="b" l="l" r="r" t="t"/>
              <a:pathLst>
                <a:path extrusionOk="0" fill="none" h="7619" w="20701">
                  <a:moveTo>
                    <a:pt x="1" y="0"/>
                  </a:moveTo>
                  <a:lnTo>
                    <a:pt x="18161" y="0"/>
                  </a:lnTo>
                  <a:lnTo>
                    <a:pt x="20700" y="7618"/>
                  </a:lnTo>
                  <a:lnTo>
                    <a:pt x="2528" y="761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29"/>
            <p:cNvSpPr/>
            <p:nvPr/>
          </p:nvSpPr>
          <p:spPr>
            <a:xfrm>
              <a:off x="5906767" y="-2093751"/>
              <a:ext cx="1053559" cy="388305"/>
            </a:xfrm>
            <a:custGeom>
              <a:rect b="b" l="l" r="r" t="t"/>
              <a:pathLst>
                <a:path extrusionOk="0" h="6894" w="18705">
                  <a:moveTo>
                    <a:pt x="0" y="1"/>
                  </a:moveTo>
                  <a:lnTo>
                    <a:pt x="2290" y="6893"/>
                  </a:lnTo>
                  <a:lnTo>
                    <a:pt x="18705" y="6893"/>
                  </a:lnTo>
                  <a:lnTo>
                    <a:pt x="16415" y="1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29"/>
            <p:cNvSpPr/>
            <p:nvPr/>
          </p:nvSpPr>
          <p:spPr>
            <a:xfrm>
              <a:off x="5906767" y="-2093751"/>
              <a:ext cx="1053559" cy="388305"/>
            </a:xfrm>
            <a:custGeom>
              <a:rect b="b" l="l" r="r" t="t"/>
              <a:pathLst>
                <a:path extrusionOk="0" fill="none" h="6894" w="18705">
                  <a:moveTo>
                    <a:pt x="16415" y="1"/>
                  </a:moveTo>
                  <a:lnTo>
                    <a:pt x="0" y="1"/>
                  </a:lnTo>
                  <a:lnTo>
                    <a:pt x="2290" y="6893"/>
                  </a:lnTo>
                  <a:lnTo>
                    <a:pt x="18705" y="6893"/>
                  </a:lnTo>
                  <a:lnTo>
                    <a:pt x="1641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29"/>
            <p:cNvSpPr/>
            <p:nvPr/>
          </p:nvSpPr>
          <p:spPr>
            <a:xfrm>
              <a:off x="6697868" y="-1705494"/>
              <a:ext cx="318687" cy="1455213"/>
            </a:xfrm>
            <a:custGeom>
              <a:rect b="b" l="l" r="r" t="t"/>
              <a:pathLst>
                <a:path extrusionOk="0" h="25836" w="5658">
                  <a:moveTo>
                    <a:pt x="1" y="0"/>
                  </a:moveTo>
                  <a:lnTo>
                    <a:pt x="1" y="25835"/>
                  </a:lnTo>
                  <a:lnTo>
                    <a:pt x="5657" y="25835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29"/>
            <p:cNvSpPr/>
            <p:nvPr/>
          </p:nvSpPr>
          <p:spPr>
            <a:xfrm>
              <a:off x="5849258" y="-1705494"/>
              <a:ext cx="1167279" cy="1455213"/>
            </a:xfrm>
            <a:custGeom>
              <a:rect b="b" l="l" r="r" t="t"/>
              <a:pathLst>
                <a:path extrusionOk="0" h="25836" w="20724">
                  <a:moveTo>
                    <a:pt x="1" y="0"/>
                  </a:moveTo>
                  <a:lnTo>
                    <a:pt x="1" y="25835"/>
                  </a:lnTo>
                  <a:lnTo>
                    <a:pt x="20723" y="25835"/>
                  </a:lnTo>
                  <a:lnTo>
                    <a:pt x="207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29"/>
            <p:cNvSpPr/>
            <p:nvPr/>
          </p:nvSpPr>
          <p:spPr>
            <a:xfrm>
              <a:off x="6697868" y="-1358806"/>
              <a:ext cx="318687" cy="2591"/>
            </a:xfrm>
            <a:custGeom>
              <a:rect b="b" l="l" r="r" t="t"/>
              <a:pathLst>
                <a:path extrusionOk="0" h="46" w="5658">
                  <a:moveTo>
                    <a:pt x="1" y="1"/>
                  </a:moveTo>
                  <a:lnTo>
                    <a:pt x="1" y="46"/>
                  </a:lnTo>
                  <a:lnTo>
                    <a:pt x="5657" y="46"/>
                  </a:lnTo>
                  <a:lnTo>
                    <a:pt x="5657" y="1"/>
                  </a:lnTo>
                  <a:close/>
                </a:path>
              </a:pathLst>
            </a:custGeom>
            <a:solidFill>
              <a:srgbClr val="B1C7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29"/>
            <p:cNvSpPr/>
            <p:nvPr/>
          </p:nvSpPr>
          <p:spPr>
            <a:xfrm>
              <a:off x="6697868" y="-1358806"/>
              <a:ext cx="318687" cy="2591"/>
            </a:xfrm>
            <a:custGeom>
              <a:rect b="b" l="l" r="r" t="t"/>
              <a:pathLst>
                <a:path extrusionOk="0" fill="none" h="46" w="5658">
                  <a:moveTo>
                    <a:pt x="5657" y="1"/>
                  </a:moveTo>
                  <a:lnTo>
                    <a:pt x="1" y="1"/>
                  </a:lnTo>
                  <a:lnTo>
                    <a:pt x="1" y="46"/>
                  </a:lnTo>
                  <a:lnTo>
                    <a:pt x="5657" y="46"/>
                  </a:lnTo>
                  <a:lnTo>
                    <a:pt x="5657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29"/>
            <p:cNvSpPr/>
            <p:nvPr/>
          </p:nvSpPr>
          <p:spPr>
            <a:xfrm>
              <a:off x="5849258" y="-1358806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1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29"/>
            <p:cNvSpPr/>
            <p:nvPr/>
          </p:nvSpPr>
          <p:spPr>
            <a:xfrm>
              <a:off x="5849258" y="-1358806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1"/>
                  </a:moveTo>
                  <a:lnTo>
                    <a:pt x="1" y="1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1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29"/>
            <p:cNvSpPr/>
            <p:nvPr/>
          </p:nvSpPr>
          <p:spPr>
            <a:xfrm>
              <a:off x="6015307" y="-1357511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5"/>
                  </a:lnTo>
                  <a:lnTo>
                    <a:pt x="6575" y="885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29"/>
            <p:cNvSpPr/>
            <p:nvPr/>
          </p:nvSpPr>
          <p:spPr>
            <a:xfrm>
              <a:off x="6015307" y="-1357511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5"/>
                  </a:moveTo>
                  <a:lnTo>
                    <a:pt x="6575" y="885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29"/>
            <p:cNvSpPr/>
            <p:nvPr/>
          </p:nvSpPr>
          <p:spPr>
            <a:xfrm>
              <a:off x="6697868" y="-979505"/>
              <a:ext cx="318687" cy="2591"/>
            </a:xfrm>
            <a:custGeom>
              <a:rect b="b" l="l" r="r" t="t"/>
              <a:pathLst>
                <a:path extrusionOk="0" h="46" w="5658">
                  <a:moveTo>
                    <a:pt x="1" y="0"/>
                  </a:moveTo>
                  <a:lnTo>
                    <a:pt x="1" y="46"/>
                  </a:lnTo>
                  <a:lnTo>
                    <a:pt x="5657" y="46"/>
                  </a:lnTo>
                  <a:lnTo>
                    <a:pt x="5657" y="0"/>
                  </a:lnTo>
                  <a:close/>
                </a:path>
              </a:pathLst>
            </a:custGeom>
            <a:solidFill>
              <a:srgbClr val="B1C7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29"/>
            <p:cNvSpPr/>
            <p:nvPr/>
          </p:nvSpPr>
          <p:spPr>
            <a:xfrm>
              <a:off x="6697868" y="-979505"/>
              <a:ext cx="318687" cy="2591"/>
            </a:xfrm>
            <a:custGeom>
              <a:rect b="b" l="l" r="r" t="t"/>
              <a:pathLst>
                <a:path extrusionOk="0" fill="none" h="46" w="5658">
                  <a:moveTo>
                    <a:pt x="565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5657" y="46"/>
                  </a:lnTo>
                  <a:lnTo>
                    <a:pt x="565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29"/>
            <p:cNvSpPr/>
            <p:nvPr/>
          </p:nvSpPr>
          <p:spPr>
            <a:xfrm>
              <a:off x="5849258" y="-979505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0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29"/>
            <p:cNvSpPr/>
            <p:nvPr/>
          </p:nvSpPr>
          <p:spPr>
            <a:xfrm>
              <a:off x="5849258" y="-979505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29"/>
            <p:cNvSpPr/>
            <p:nvPr/>
          </p:nvSpPr>
          <p:spPr>
            <a:xfrm>
              <a:off x="6015307" y="-978210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4"/>
                  </a:lnTo>
                  <a:lnTo>
                    <a:pt x="6575" y="884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9"/>
            <p:cNvSpPr/>
            <p:nvPr/>
          </p:nvSpPr>
          <p:spPr>
            <a:xfrm>
              <a:off x="6015307" y="-978210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4"/>
                  </a:moveTo>
                  <a:lnTo>
                    <a:pt x="6575" y="884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9"/>
            <p:cNvSpPr/>
            <p:nvPr/>
          </p:nvSpPr>
          <p:spPr>
            <a:xfrm>
              <a:off x="5849258" y="-599585"/>
              <a:ext cx="848649" cy="2591"/>
            </a:xfrm>
            <a:custGeom>
              <a:rect b="b" l="l" r="r" t="t"/>
              <a:pathLst>
                <a:path extrusionOk="0" h="46" w="15067">
                  <a:moveTo>
                    <a:pt x="1" y="0"/>
                  </a:move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9"/>
            <p:cNvSpPr/>
            <p:nvPr/>
          </p:nvSpPr>
          <p:spPr>
            <a:xfrm>
              <a:off x="5849258" y="-599585"/>
              <a:ext cx="848649" cy="2591"/>
            </a:xfrm>
            <a:custGeom>
              <a:rect b="b" l="l" r="r" t="t"/>
              <a:pathLst>
                <a:path extrusionOk="0" fill="none" h="46" w="15067">
                  <a:moveTo>
                    <a:pt x="15067" y="0"/>
                  </a:moveTo>
                  <a:lnTo>
                    <a:pt x="1" y="0"/>
                  </a:lnTo>
                  <a:lnTo>
                    <a:pt x="1" y="46"/>
                  </a:lnTo>
                  <a:lnTo>
                    <a:pt x="2948" y="46"/>
                  </a:lnTo>
                  <a:lnTo>
                    <a:pt x="2948" y="23"/>
                  </a:lnTo>
                  <a:lnTo>
                    <a:pt x="9523" y="23"/>
                  </a:lnTo>
                  <a:lnTo>
                    <a:pt x="9523" y="46"/>
                  </a:lnTo>
                  <a:lnTo>
                    <a:pt x="15067" y="46"/>
                  </a:lnTo>
                  <a:lnTo>
                    <a:pt x="15067" y="0"/>
                  </a:lnTo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>
              <a:off x="6015307" y="-598290"/>
              <a:ext cx="370393" cy="49848"/>
            </a:xfrm>
            <a:custGeom>
              <a:rect b="b" l="l" r="r" t="t"/>
              <a:pathLst>
                <a:path extrusionOk="0" h="885" w="6576">
                  <a:moveTo>
                    <a:pt x="0" y="0"/>
                  </a:moveTo>
                  <a:lnTo>
                    <a:pt x="0" y="884"/>
                  </a:lnTo>
                  <a:lnTo>
                    <a:pt x="6575" y="884"/>
                  </a:lnTo>
                  <a:lnTo>
                    <a:pt x="6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29"/>
            <p:cNvSpPr/>
            <p:nvPr/>
          </p:nvSpPr>
          <p:spPr>
            <a:xfrm>
              <a:off x="6015307" y="-598290"/>
              <a:ext cx="370393" cy="49848"/>
            </a:xfrm>
            <a:custGeom>
              <a:rect b="b" l="l" r="r" t="t"/>
              <a:pathLst>
                <a:path extrusionOk="0" fill="none" h="885" w="6576">
                  <a:moveTo>
                    <a:pt x="0" y="884"/>
                  </a:moveTo>
                  <a:lnTo>
                    <a:pt x="6575" y="884"/>
                  </a:lnTo>
                  <a:lnTo>
                    <a:pt x="6575" y="0"/>
                  </a:lnTo>
                  <a:lnTo>
                    <a:pt x="0" y="0"/>
                  </a:lnTo>
                  <a:lnTo>
                    <a:pt x="0" y="8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8237850" y="4011900"/>
            <a:ext cx="855655" cy="842208"/>
            <a:chOff x="3693450" y="-758825"/>
            <a:chExt cx="855655" cy="842208"/>
          </a:xfrm>
        </p:grpSpPr>
        <p:sp>
          <p:nvSpPr>
            <p:cNvPr id="144" name="Google Shape;144;p29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h="9229" w="5805">
                  <a:moveTo>
                    <a:pt x="1950" y="0"/>
                  </a:move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fill="none" h="9229" w="5805">
                  <a:moveTo>
                    <a:pt x="5147" y="9228"/>
                  </a:move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lnTo>
                    <a:pt x="1950" y="0"/>
                  </a:ln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29"/>
            <p:cNvSpPr/>
            <p:nvPr/>
          </p:nvSpPr>
          <p:spPr>
            <a:xfrm>
              <a:off x="3953112" y="-710712"/>
              <a:ext cx="125572" cy="467192"/>
            </a:xfrm>
            <a:custGeom>
              <a:rect b="b" l="l" r="r" t="t"/>
              <a:pathLst>
                <a:path extrusionOk="0" h="12992" w="3492">
                  <a:moveTo>
                    <a:pt x="23" y="0"/>
                  </a:moveTo>
                  <a:lnTo>
                    <a:pt x="0" y="34"/>
                  </a:lnTo>
                  <a:lnTo>
                    <a:pt x="91" y="91"/>
                  </a:lnTo>
                  <a:lnTo>
                    <a:pt x="182" y="181"/>
                  </a:lnTo>
                  <a:lnTo>
                    <a:pt x="284" y="283"/>
                  </a:lnTo>
                  <a:lnTo>
                    <a:pt x="397" y="408"/>
                  </a:lnTo>
                  <a:lnTo>
                    <a:pt x="510" y="544"/>
                  </a:lnTo>
                  <a:lnTo>
                    <a:pt x="635" y="714"/>
                  </a:lnTo>
                  <a:lnTo>
                    <a:pt x="771" y="896"/>
                  </a:lnTo>
                  <a:lnTo>
                    <a:pt x="907" y="1100"/>
                  </a:lnTo>
                  <a:lnTo>
                    <a:pt x="1111" y="1451"/>
                  </a:lnTo>
                  <a:lnTo>
                    <a:pt x="1327" y="1837"/>
                  </a:lnTo>
                  <a:lnTo>
                    <a:pt x="1542" y="2267"/>
                  </a:lnTo>
                  <a:lnTo>
                    <a:pt x="1769" y="2743"/>
                  </a:lnTo>
                  <a:lnTo>
                    <a:pt x="1984" y="3265"/>
                  </a:lnTo>
                  <a:lnTo>
                    <a:pt x="2188" y="3832"/>
                  </a:lnTo>
                  <a:lnTo>
                    <a:pt x="2403" y="4433"/>
                  </a:lnTo>
                  <a:lnTo>
                    <a:pt x="2596" y="5079"/>
                  </a:lnTo>
                  <a:lnTo>
                    <a:pt x="2778" y="5770"/>
                  </a:lnTo>
                  <a:lnTo>
                    <a:pt x="2936" y="6496"/>
                  </a:lnTo>
                  <a:lnTo>
                    <a:pt x="3016" y="6870"/>
                  </a:lnTo>
                  <a:lnTo>
                    <a:pt x="3084" y="7267"/>
                  </a:lnTo>
                  <a:lnTo>
                    <a:pt x="3152" y="7663"/>
                  </a:lnTo>
                  <a:lnTo>
                    <a:pt x="3220" y="8071"/>
                  </a:lnTo>
                  <a:lnTo>
                    <a:pt x="3265" y="8491"/>
                  </a:lnTo>
                  <a:lnTo>
                    <a:pt x="3322" y="8922"/>
                  </a:lnTo>
                  <a:lnTo>
                    <a:pt x="3356" y="9364"/>
                  </a:lnTo>
                  <a:lnTo>
                    <a:pt x="3401" y="9817"/>
                  </a:lnTo>
                  <a:lnTo>
                    <a:pt x="3424" y="10282"/>
                  </a:lnTo>
                  <a:lnTo>
                    <a:pt x="3446" y="10747"/>
                  </a:lnTo>
                  <a:lnTo>
                    <a:pt x="3458" y="11223"/>
                  </a:lnTo>
                  <a:lnTo>
                    <a:pt x="3458" y="11710"/>
                  </a:lnTo>
                  <a:lnTo>
                    <a:pt x="3458" y="12345"/>
                  </a:lnTo>
                  <a:lnTo>
                    <a:pt x="3435" y="12991"/>
                  </a:lnTo>
                  <a:lnTo>
                    <a:pt x="3469" y="12991"/>
                  </a:lnTo>
                  <a:lnTo>
                    <a:pt x="3492" y="12345"/>
                  </a:lnTo>
                  <a:lnTo>
                    <a:pt x="3492" y="11710"/>
                  </a:lnTo>
                  <a:lnTo>
                    <a:pt x="3492" y="11064"/>
                  </a:lnTo>
                  <a:lnTo>
                    <a:pt x="3469" y="10429"/>
                  </a:lnTo>
                  <a:lnTo>
                    <a:pt x="3435" y="9817"/>
                  </a:lnTo>
                  <a:lnTo>
                    <a:pt x="3378" y="9216"/>
                  </a:lnTo>
                  <a:lnTo>
                    <a:pt x="3322" y="8638"/>
                  </a:lnTo>
                  <a:lnTo>
                    <a:pt x="3254" y="8071"/>
                  </a:lnTo>
                  <a:lnTo>
                    <a:pt x="3163" y="7527"/>
                  </a:lnTo>
                  <a:lnTo>
                    <a:pt x="3072" y="6995"/>
                  </a:lnTo>
                  <a:lnTo>
                    <a:pt x="2970" y="6484"/>
                  </a:lnTo>
                  <a:lnTo>
                    <a:pt x="2868" y="5997"/>
                  </a:lnTo>
                  <a:lnTo>
                    <a:pt x="2744" y="5521"/>
                  </a:lnTo>
                  <a:lnTo>
                    <a:pt x="2630" y="5067"/>
                  </a:lnTo>
                  <a:lnTo>
                    <a:pt x="2494" y="4637"/>
                  </a:lnTo>
                  <a:lnTo>
                    <a:pt x="2358" y="4217"/>
                  </a:lnTo>
                  <a:lnTo>
                    <a:pt x="2222" y="3820"/>
                  </a:lnTo>
                  <a:lnTo>
                    <a:pt x="2086" y="3435"/>
                  </a:lnTo>
                  <a:lnTo>
                    <a:pt x="1939" y="3072"/>
                  </a:lnTo>
                  <a:lnTo>
                    <a:pt x="1791" y="2732"/>
                  </a:lnTo>
                  <a:lnTo>
                    <a:pt x="1644" y="2403"/>
                  </a:lnTo>
                  <a:lnTo>
                    <a:pt x="1508" y="2109"/>
                  </a:lnTo>
                  <a:lnTo>
                    <a:pt x="1361" y="1825"/>
                  </a:lnTo>
                  <a:lnTo>
                    <a:pt x="1213" y="1553"/>
                  </a:lnTo>
                  <a:lnTo>
                    <a:pt x="1066" y="1315"/>
                  </a:lnTo>
                  <a:lnTo>
                    <a:pt x="930" y="1088"/>
                  </a:lnTo>
                  <a:lnTo>
                    <a:pt x="794" y="884"/>
                  </a:lnTo>
                  <a:lnTo>
                    <a:pt x="669" y="692"/>
                  </a:lnTo>
                  <a:lnTo>
                    <a:pt x="544" y="533"/>
                  </a:lnTo>
                  <a:lnTo>
                    <a:pt x="420" y="385"/>
                  </a:lnTo>
                  <a:lnTo>
                    <a:pt x="306" y="261"/>
                  </a:lnTo>
                  <a:lnTo>
                    <a:pt x="204" y="147"/>
                  </a:lnTo>
                  <a:lnTo>
                    <a:pt x="114" y="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9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h="8027" w="10249">
                  <a:moveTo>
                    <a:pt x="4682" y="1"/>
                  </a:moveTo>
                  <a:lnTo>
                    <a:pt x="4512" y="12"/>
                  </a:lnTo>
                  <a:lnTo>
                    <a:pt x="4342" y="23"/>
                  </a:lnTo>
                  <a:lnTo>
                    <a:pt x="4172" y="46"/>
                  </a:lnTo>
                  <a:lnTo>
                    <a:pt x="4002" y="91"/>
                  </a:lnTo>
                  <a:lnTo>
                    <a:pt x="3843" y="137"/>
                  </a:lnTo>
                  <a:lnTo>
                    <a:pt x="3684" y="194"/>
                  </a:lnTo>
                  <a:lnTo>
                    <a:pt x="3526" y="273"/>
                  </a:lnTo>
                  <a:lnTo>
                    <a:pt x="3378" y="352"/>
                  </a:lnTo>
                  <a:lnTo>
                    <a:pt x="3231" y="454"/>
                  </a:lnTo>
                  <a:lnTo>
                    <a:pt x="3095" y="568"/>
                  </a:lnTo>
                  <a:lnTo>
                    <a:pt x="2505" y="1066"/>
                  </a:lnTo>
                  <a:lnTo>
                    <a:pt x="2222" y="1316"/>
                  </a:lnTo>
                  <a:lnTo>
                    <a:pt x="1950" y="1577"/>
                  </a:lnTo>
                  <a:lnTo>
                    <a:pt x="1701" y="1849"/>
                  </a:lnTo>
                  <a:lnTo>
                    <a:pt x="1576" y="1985"/>
                  </a:lnTo>
                  <a:lnTo>
                    <a:pt x="1451" y="2132"/>
                  </a:lnTo>
                  <a:lnTo>
                    <a:pt x="1338" y="2279"/>
                  </a:lnTo>
                  <a:lnTo>
                    <a:pt x="1224" y="2438"/>
                  </a:lnTo>
                  <a:lnTo>
                    <a:pt x="1122" y="2608"/>
                  </a:lnTo>
                  <a:lnTo>
                    <a:pt x="1020" y="2789"/>
                  </a:lnTo>
                  <a:lnTo>
                    <a:pt x="873" y="3062"/>
                  </a:lnTo>
                  <a:lnTo>
                    <a:pt x="748" y="3345"/>
                  </a:lnTo>
                  <a:lnTo>
                    <a:pt x="624" y="3640"/>
                  </a:lnTo>
                  <a:lnTo>
                    <a:pt x="510" y="3946"/>
                  </a:lnTo>
                  <a:lnTo>
                    <a:pt x="408" y="4252"/>
                  </a:lnTo>
                  <a:lnTo>
                    <a:pt x="318" y="4569"/>
                  </a:lnTo>
                  <a:lnTo>
                    <a:pt x="238" y="4898"/>
                  </a:lnTo>
                  <a:lnTo>
                    <a:pt x="170" y="5227"/>
                  </a:lnTo>
                  <a:lnTo>
                    <a:pt x="114" y="5567"/>
                  </a:lnTo>
                  <a:lnTo>
                    <a:pt x="68" y="5907"/>
                  </a:lnTo>
                  <a:lnTo>
                    <a:pt x="34" y="6247"/>
                  </a:lnTo>
                  <a:lnTo>
                    <a:pt x="12" y="6598"/>
                  </a:lnTo>
                  <a:lnTo>
                    <a:pt x="0" y="6950"/>
                  </a:lnTo>
                  <a:lnTo>
                    <a:pt x="0" y="7313"/>
                  </a:lnTo>
                  <a:lnTo>
                    <a:pt x="23" y="7675"/>
                  </a:lnTo>
                  <a:lnTo>
                    <a:pt x="46" y="8027"/>
                  </a:lnTo>
                  <a:lnTo>
                    <a:pt x="261" y="7800"/>
                  </a:lnTo>
                  <a:lnTo>
                    <a:pt x="488" y="7573"/>
                  </a:lnTo>
                  <a:lnTo>
                    <a:pt x="714" y="7369"/>
                  </a:lnTo>
                  <a:lnTo>
                    <a:pt x="964" y="7165"/>
                  </a:lnTo>
                  <a:lnTo>
                    <a:pt x="1451" y="6780"/>
                  </a:lnTo>
                  <a:lnTo>
                    <a:pt x="1701" y="6587"/>
                  </a:lnTo>
                  <a:lnTo>
                    <a:pt x="1939" y="6383"/>
                  </a:lnTo>
                  <a:lnTo>
                    <a:pt x="2437" y="5952"/>
                  </a:lnTo>
                  <a:lnTo>
                    <a:pt x="2936" y="5533"/>
                  </a:lnTo>
                  <a:lnTo>
                    <a:pt x="3446" y="5125"/>
                  </a:lnTo>
                  <a:lnTo>
                    <a:pt x="3957" y="4717"/>
                  </a:lnTo>
                  <a:lnTo>
                    <a:pt x="4217" y="4501"/>
                  </a:lnTo>
                  <a:lnTo>
                    <a:pt x="4489" y="4252"/>
                  </a:lnTo>
                  <a:lnTo>
                    <a:pt x="4784" y="3968"/>
                  </a:lnTo>
                  <a:lnTo>
                    <a:pt x="5079" y="3662"/>
                  </a:lnTo>
                  <a:lnTo>
                    <a:pt x="5396" y="3356"/>
                  </a:lnTo>
                  <a:lnTo>
                    <a:pt x="5725" y="3028"/>
                  </a:lnTo>
                  <a:lnTo>
                    <a:pt x="6065" y="2721"/>
                  </a:lnTo>
                  <a:lnTo>
                    <a:pt x="6439" y="2415"/>
                  </a:lnTo>
                  <a:lnTo>
                    <a:pt x="6621" y="2268"/>
                  </a:lnTo>
                  <a:lnTo>
                    <a:pt x="6825" y="2132"/>
                  </a:lnTo>
                  <a:lnTo>
                    <a:pt x="7017" y="1996"/>
                  </a:lnTo>
                  <a:lnTo>
                    <a:pt x="7233" y="1871"/>
                  </a:lnTo>
                  <a:lnTo>
                    <a:pt x="7448" y="1758"/>
                  </a:lnTo>
                  <a:lnTo>
                    <a:pt x="7663" y="1645"/>
                  </a:lnTo>
                  <a:lnTo>
                    <a:pt x="7890" y="1554"/>
                  </a:lnTo>
                  <a:lnTo>
                    <a:pt x="8128" y="1463"/>
                  </a:lnTo>
                  <a:lnTo>
                    <a:pt x="8366" y="1395"/>
                  </a:lnTo>
                  <a:lnTo>
                    <a:pt x="8604" y="1338"/>
                  </a:lnTo>
                  <a:lnTo>
                    <a:pt x="8865" y="1293"/>
                  </a:lnTo>
                  <a:lnTo>
                    <a:pt x="9126" y="1259"/>
                  </a:lnTo>
                  <a:lnTo>
                    <a:pt x="9398" y="1248"/>
                  </a:lnTo>
                  <a:lnTo>
                    <a:pt x="9670" y="1259"/>
                  </a:lnTo>
                  <a:lnTo>
                    <a:pt x="9953" y="1282"/>
                  </a:lnTo>
                  <a:lnTo>
                    <a:pt x="10248" y="1327"/>
                  </a:lnTo>
                  <a:lnTo>
                    <a:pt x="10112" y="1248"/>
                  </a:lnTo>
                  <a:lnTo>
                    <a:pt x="9976" y="1180"/>
                  </a:lnTo>
                  <a:lnTo>
                    <a:pt x="9670" y="1055"/>
                  </a:lnTo>
                  <a:lnTo>
                    <a:pt x="9353" y="953"/>
                  </a:lnTo>
                  <a:lnTo>
                    <a:pt x="9024" y="862"/>
                  </a:lnTo>
                  <a:lnTo>
                    <a:pt x="8706" y="794"/>
                  </a:lnTo>
                  <a:lnTo>
                    <a:pt x="8389" y="738"/>
                  </a:lnTo>
                  <a:lnTo>
                    <a:pt x="8094" y="704"/>
                  </a:lnTo>
                  <a:lnTo>
                    <a:pt x="7822" y="681"/>
                  </a:lnTo>
                  <a:lnTo>
                    <a:pt x="7516" y="658"/>
                  </a:lnTo>
                  <a:lnTo>
                    <a:pt x="7210" y="636"/>
                  </a:lnTo>
                  <a:lnTo>
                    <a:pt x="6904" y="590"/>
                  </a:lnTo>
                  <a:lnTo>
                    <a:pt x="6757" y="556"/>
                  </a:lnTo>
                  <a:lnTo>
                    <a:pt x="6609" y="522"/>
                  </a:lnTo>
                  <a:lnTo>
                    <a:pt x="6382" y="443"/>
                  </a:lnTo>
                  <a:lnTo>
                    <a:pt x="6156" y="364"/>
                  </a:lnTo>
                  <a:lnTo>
                    <a:pt x="5940" y="262"/>
                  </a:lnTo>
                  <a:lnTo>
                    <a:pt x="5714" y="182"/>
                  </a:lnTo>
                  <a:lnTo>
                    <a:pt x="5544" y="125"/>
                  </a:lnTo>
                  <a:lnTo>
                    <a:pt x="5374" y="80"/>
                  </a:lnTo>
                  <a:lnTo>
                    <a:pt x="5203" y="46"/>
                  </a:lnTo>
                  <a:lnTo>
                    <a:pt x="5022" y="23"/>
                  </a:lnTo>
                  <a:lnTo>
                    <a:pt x="4852" y="12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29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fill="none" h="8027" w="10249">
                  <a:moveTo>
                    <a:pt x="46" y="8027"/>
                  </a:moveTo>
                  <a:lnTo>
                    <a:pt x="46" y="8027"/>
                  </a:lnTo>
                  <a:lnTo>
                    <a:pt x="23" y="7675"/>
                  </a:lnTo>
                  <a:lnTo>
                    <a:pt x="0" y="7313"/>
                  </a:lnTo>
                  <a:lnTo>
                    <a:pt x="0" y="6950"/>
                  </a:lnTo>
                  <a:lnTo>
                    <a:pt x="12" y="6598"/>
                  </a:lnTo>
                  <a:lnTo>
                    <a:pt x="34" y="6247"/>
                  </a:lnTo>
                  <a:lnTo>
                    <a:pt x="68" y="5907"/>
                  </a:lnTo>
                  <a:lnTo>
                    <a:pt x="114" y="5567"/>
                  </a:lnTo>
                  <a:lnTo>
                    <a:pt x="170" y="5227"/>
                  </a:lnTo>
                  <a:lnTo>
                    <a:pt x="238" y="4898"/>
                  </a:lnTo>
                  <a:lnTo>
                    <a:pt x="318" y="4569"/>
                  </a:lnTo>
                  <a:lnTo>
                    <a:pt x="408" y="4252"/>
                  </a:lnTo>
                  <a:lnTo>
                    <a:pt x="510" y="3946"/>
                  </a:lnTo>
                  <a:lnTo>
                    <a:pt x="624" y="3640"/>
                  </a:lnTo>
                  <a:lnTo>
                    <a:pt x="748" y="3345"/>
                  </a:lnTo>
                  <a:lnTo>
                    <a:pt x="873" y="3062"/>
                  </a:lnTo>
                  <a:lnTo>
                    <a:pt x="1020" y="2789"/>
                  </a:lnTo>
                  <a:lnTo>
                    <a:pt x="1020" y="2789"/>
                  </a:lnTo>
                  <a:lnTo>
                    <a:pt x="1122" y="2608"/>
                  </a:lnTo>
                  <a:lnTo>
                    <a:pt x="1224" y="2438"/>
                  </a:lnTo>
                  <a:lnTo>
                    <a:pt x="1338" y="2279"/>
                  </a:lnTo>
                  <a:lnTo>
                    <a:pt x="1451" y="2132"/>
                  </a:lnTo>
                  <a:lnTo>
                    <a:pt x="1576" y="1985"/>
                  </a:lnTo>
                  <a:lnTo>
                    <a:pt x="1701" y="1849"/>
                  </a:lnTo>
                  <a:lnTo>
                    <a:pt x="1950" y="1577"/>
                  </a:lnTo>
                  <a:lnTo>
                    <a:pt x="2222" y="1316"/>
                  </a:lnTo>
                  <a:lnTo>
                    <a:pt x="2505" y="1066"/>
                  </a:lnTo>
                  <a:lnTo>
                    <a:pt x="3095" y="568"/>
                  </a:lnTo>
                  <a:lnTo>
                    <a:pt x="3095" y="568"/>
                  </a:lnTo>
                  <a:lnTo>
                    <a:pt x="3231" y="454"/>
                  </a:lnTo>
                  <a:lnTo>
                    <a:pt x="3378" y="352"/>
                  </a:lnTo>
                  <a:lnTo>
                    <a:pt x="3526" y="273"/>
                  </a:lnTo>
                  <a:lnTo>
                    <a:pt x="3684" y="194"/>
                  </a:lnTo>
                  <a:lnTo>
                    <a:pt x="3843" y="137"/>
                  </a:lnTo>
                  <a:lnTo>
                    <a:pt x="4002" y="91"/>
                  </a:lnTo>
                  <a:lnTo>
                    <a:pt x="4172" y="46"/>
                  </a:lnTo>
                  <a:lnTo>
                    <a:pt x="4342" y="23"/>
                  </a:lnTo>
                  <a:lnTo>
                    <a:pt x="4512" y="12"/>
                  </a:lnTo>
                  <a:lnTo>
                    <a:pt x="4682" y="1"/>
                  </a:lnTo>
                  <a:lnTo>
                    <a:pt x="4852" y="12"/>
                  </a:lnTo>
                  <a:lnTo>
                    <a:pt x="5022" y="23"/>
                  </a:lnTo>
                  <a:lnTo>
                    <a:pt x="5203" y="46"/>
                  </a:lnTo>
                  <a:lnTo>
                    <a:pt x="5374" y="80"/>
                  </a:lnTo>
                  <a:lnTo>
                    <a:pt x="5544" y="125"/>
                  </a:lnTo>
                  <a:lnTo>
                    <a:pt x="5714" y="182"/>
                  </a:lnTo>
                  <a:lnTo>
                    <a:pt x="5714" y="182"/>
                  </a:lnTo>
                  <a:lnTo>
                    <a:pt x="5940" y="262"/>
                  </a:lnTo>
                  <a:lnTo>
                    <a:pt x="6156" y="364"/>
                  </a:lnTo>
                  <a:lnTo>
                    <a:pt x="6382" y="443"/>
                  </a:lnTo>
                  <a:lnTo>
                    <a:pt x="6609" y="522"/>
                  </a:lnTo>
                  <a:lnTo>
                    <a:pt x="6609" y="522"/>
                  </a:lnTo>
                  <a:lnTo>
                    <a:pt x="6757" y="556"/>
                  </a:lnTo>
                  <a:lnTo>
                    <a:pt x="6904" y="590"/>
                  </a:lnTo>
                  <a:lnTo>
                    <a:pt x="7210" y="636"/>
                  </a:lnTo>
                  <a:lnTo>
                    <a:pt x="7516" y="658"/>
                  </a:lnTo>
                  <a:lnTo>
                    <a:pt x="7822" y="681"/>
                  </a:lnTo>
                  <a:lnTo>
                    <a:pt x="7822" y="681"/>
                  </a:lnTo>
                  <a:lnTo>
                    <a:pt x="8094" y="704"/>
                  </a:lnTo>
                  <a:lnTo>
                    <a:pt x="8389" y="738"/>
                  </a:lnTo>
                  <a:lnTo>
                    <a:pt x="8706" y="794"/>
                  </a:lnTo>
                  <a:lnTo>
                    <a:pt x="9024" y="862"/>
                  </a:lnTo>
                  <a:lnTo>
                    <a:pt x="9353" y="953"/>
                  </a:lnTo>
                  <a:lnTo>
                    <a:pt x="9670" y="1055"/>
                  </a:lnTo>
                  <a:lnTo>
                    <a:pt x="9976" y="1180"/>
                  </a:lnTo>
                  <a:lnTo>
                    <a:pt x="10112" y="1248"/>
                  </a:lnTo>
                  <a:lnTo>
                    <a:pt x="10248" y="1327"/>
                  </a:lnTo>
                  <a:lnTo>
                    <a:pt x="10248" y="1327"/>
                  </a:lnTo>
                  <a:lnTo>
                    <a:pt x="9953" y="1282"/>
                  </a:lnTo>
                  <a:lnTo>
                    <a:pt x="9670" y="1259"/>
                  </a:lnTo>
                  <a:lnTo>
                    <a:pt x="9398" y="1248"/>
                  </a:lnTo>
                  <a:lnTo>
                    <a:pt x="9126" y="1259"/>
                  </a:lnTo>
                  <a:lnTo>
                    <a:pt x="8865" y="1293"/>
                  </a:lnTo>
                  <a:lnTo>
                    <a:pt x="8604" y="1338"/>
                  </a:lnTo>
                  <a:lnTo>
                    <a:pt x="8366" y="1395"/>
                  </a:lnTo>
                  <a:lnTo>
                    <a:pt x="8128" y="1463"/>
                  </a:lnTo>
                  <a:lnTo>
                    <a:pt x="7890" y="1554"/>
                  </a:lnTo>
                  <a:lnTo>
                    <a:pt x="7663" y="1645"/>
                  </a:lnTo>
                  <a:lnTo>
                    <a:pt x="7448" y="1758"/>
                  </a:lnTo>
                  <a:lnTo>
                    <a:pt x="7233" y="1871"/>
                  </a:lnTo>
                  <a:lnTo>
                    <a:pt x="7017" y="1996"/>
                  </a:lnTo>
                  <a:lnTo>
                    <a:pt x="6825" y="2132"/>
                  </a:lnTo>
                  <a:lnTo>
                    <a:pt x="6621" y="2268"/>
                  </a:lnTo>
                  <a:lnTo>
                    <a:pt x="6439" y="2415"/>
                  </a:lnTo>
                  <a:lnTo>
                    <a:pt x="6065" y="2721"/>
                  </a:lnTo>
                  <a:lnTo>
                    <a:pt x="5725" y="3028"/>
                  </a:lnTo>
                  <a:lnTo>
                    <a:pt x="5396" y="3356"/>
                  </a:lnTo>
                  <a:lnTo>
                    <a:pt x="5079" y="3662"/>
                  </a:lnTo>
                  <a:lnTo>
                    <a:pt x="4784" y="3968"/>
                  </a:lnTo>
                  <a:lnTo>
                    <a:pt x="4489" y="4252"/>
                  </a:lnTo>
                  <a:lnTo>
                    <a:pt x="4217" y="4501"/>
                  </a:lnTo>
                  <a:lnTo>
                    <a:pt x="3957" y="4717"/>
                  </a:lnTo>
                  <a:lnTo>
                    <a:pt x="3957" y="4717"/>
                  </a:lnTo>
                  <a:lnTo>
                    <a:pt x="3446" y="5125"/>
                  </a:lnTo>
                  <a:lnTo>
                    <a:pt x="2936" y="5533"/>
                  </a:lnTo>
                  <a:lnTo>
                    <a:pt x="2437" y="5952"/>
                  </a:lnTo>
                  <a:lnTo>
                    <a:pt x="1939" y="6383"/>
                  </a:lnTo>
                  <a:lnTo>
                    <a:pt x="1939" y="6383"/>
                  </a:lnTo>
                  <a:lnTo>
                    <a:pt x="1701" y="6587"/>
                  </a:lnTo>
                  <a:lnTo>
                    <a:pt x="1451" y="6780"/>
                  </a:lnTo>
                  <a:lnTo>
                    <a:pt x="964" y="7165"/>
                  </a:lnTo>
                  <a:lnTo>
                    <a:pt x="714" y="7369"/>
                  </a:lnTo>
                  <a:lnTo>
                    <a:pt x="488" y="7573"/>
                  </a:lnTo>
                  <a:lnTo>
                    <a:pt x="261" y="7800"/>
                  </a:lnTo>
                  <a:lnTo>
                    <a:pt x="46" y="80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29"/>
            <p:cNvSpPr/>
            <p:nvPr/>
          </p:nvSpPr>
          <p:spPr>
            <a:xfrm>
              <a:off x="4092526" y="-680146"/>
              <a:ext cx="282106" cy="650229"/>
            </a:xfrm>
            <a:custGeom>
              <a:rect b="b" l="l" r="r" t="t"/>
              <a:pathLst>
                <a:path extrusionOk="0" h="18082" w="7845">
                  <a:moveTo>
                    <a:pt x="7822" y="0"/>
                  </a:moveTo>
                  <a:lnTo>
                    <a:pt x="7584" y="102"/>
                  </a:lnTo>
                  <a:lnTo>
                    <a:pt x="7323" y="216"/>
                  </a:lnTo>
                  <a:lnTo>
                    <a:pt x="7063" y="352"/>
                  </a:lnTo>
                  <a:lnTo>
                    <a:pt x="6779" y="510"/>
                  </a:lnTo>
                  <a:lnTo>
                    <a:pt x="6507" y="680"/>
                  </a:lnTo>
                  <a:lnTo>
                    <a:pt x="6224" y="862"/>
                  </a:lnTo>
                  <a:lnTo>
                    <a:pt x="5940" y="1055"/>
                  </a:lnTo>
                  <a:lnTo>
                    <a:pt x="5657" y="1259"/>
                  </a:lnTo>
                  <a:lnTo>
                    <a:pt x="5385" y="1463"/>
                  </a:lnTo>
                  <a:lnTo>
                    <a:pt x="5113" y="1678"/>
                  </a:lnTo>
                  <a:lnTo>
                    <a:pt x="4852" y="1893"/>
                  </a:lnTo>
                  <a:lnTo>
                    <a:pt x="4614" y="2097"/>
                  </a:lnTo>
                  <a:lnTo>
                    <a:pt x="4376" y="2313"/>
                  </a:lnTo>
                  <a:lnTo>
                    <a:pt x="4172" y="2517"/>
                  </a:lnTo>
                  <a:lnTo>
                    <a:pt x="3979" y="2710"/>
                  </a:lnTo>
                  <a:lnTo>
                    <a:pt x="3809" y="2902"/>
                  </a:lnTo>
                  <a:lnTo>
                    <a:pt x="3605" y="3152"/>
                  </a:lnTo>
                  <a:lnTo>
                    <a:pt x="3401" y="3412"/>
                  </a:lnTo>
                  <a:lnTo>
                    <a:pt x="3197" y="3673"/>
                  </a:lnTo>
                  <a:lnTo>
                    <a:pt x="3016" y="3934"/>
                  </a:lnTo>
                  <a:lnTo>
                    <a:pt x="2834" y="4206"/>
                  </a:lnTo>
                  <a:lnTo>
                    <a:pt x="2653" y="4489"/>
                  </a:lnTo>
                  <a:lnTo>
                    <a:pt x="2483" y="4773"/>
                  </a:lnTo>
                  <a:lnTo>
                    <a:pt x="2324" y="5068"/>
                  </a:lnTo>
                  <a:lnTo>
                    <a:pt x="2165" y="5374"/>
                  </a:lnTo>
                  <a:lnTo>
                    <a:pt x="2018" y="5691"/>
                  </a:lnTo>
                  <a:lnTo>
                    <a:pt x="1871" y="6020"/>
                  </a:lnTo>
                  <a:lnTo>
                    <a:pt x="1735" y="6360"/>
                  </a:lnTo>
                  <a:lnTo>
                    <a:pt x="1599" y="6723"/>
                  </a:lnTo>
                  <a:lnTo>
                    <a:pt x="1474" y="7097"/>
                  </a:lnTo>
                  <a:lnTo>
                    <a:pt x="1361" y="7494"/>
                  </a:lnTo>
                  <a:lnTo>
                    <a:pt x="1236" y="7902"/>
                  </a:lnTo>
                  <a:lnTo>
                    <a:pt x="1134" y="8332"/>
                  </a:lnTo>
                  <a:lnTo>
                    <a:pt x="1020" y="8786"/>
                  </a:lnTo>
                  <a:lnTo>
                    <a:pt x="930" y="9262"/>
                  </a:lnTo>
                  <a:lnTo>
                    <a:pt x="828" y="9772"/>
                  </a:lnTo>
                  <a:lnTo>
                    <a:pt x="737" y="10294"/>
                  </a:lnTo>
                  <a:lnTo>
                    <a:pt x="658" y="10849"/>
                  </a:lnTo>
                  <a:lnTo>
                    <a:pt x="567" y="11427"/>
                  </a:lnTo>
                  <a:lnTo>
                    <a:pt x="488" y="12028"/>
                  </a:lnTo>
                  <a:lnTo>
                    <a:pt x="420" y="12674"/>
                  </a:lnTo>
                  <a:lnTo>
                    <a:pt x="352" y="13343"/>
                  </a:lnTo>
                  <a:lnTo>
                    <a:pt x="216" y="14771"/>
                  </a:lnTo>
                  <a:lnTo>
                    <a:pt x="102" y="16347"/>
                  </a:lnTo>
                  <a:lnTo>
                    <a:pt x="0" y="18082"/>
                  </a:lnTo>
                  <a:lnTo>
                    <a:pt x="34" y="18082"/>
                  </a:lnTo>
                  <a:lnTo>
                    <a:pt x="136" y="16358"/>
                  </a:lnTo>
                  <a:lnTo>
                    <a:pt x="250" y="14783"/>
                  </a:lnTo>
                  <a:lnTo>
                    <a:pt x="386" y="13343"/>
                  </a:lnTo>
                  <a:lnTo>
                    <a:pt x="454" y="12674"/>
                  </a:lnTo>
                  <a:lnTo>
                    <a:pt x="522" y="12039"/>
                  </a:lnTo>
                  <a:lnTo>
                    <a:pt x="601" y="11427"/>
                  </a:lnTo>
                  <a:lnTo>
                    <a:pt x="680" y="10849"/>
                  </a:lnTo>
                  <a:lnTo>
                    <a:pt x="771" y="10294"/>
                  </a:lnTo>
                  <a:lnTo>
                    <a:pt x="862" y="9772"/>
                  </a:lnTo>
                  <a:lnTo>
                    <a:pt x="964" y="9273"/>
                  </a:lnTo>
                  <a:lnTo>
                    <a:pt x="1054" y="8797"/>
                  </a:lnTo>
                  <a:lnTo>
                    <a:pt x="1168" y="8344"/>
                  </a:lnTo>
                  <a:lnTo>
                    <a:pt x="1270" y="7913"/>
                  </a:lnTo>
                  <a:lnTo>
                    <a:pt x="1383" y="7494"/>
                  </a:lnTo>
                  <a:lnTo>
                    <a:pt x="1508" y="7108"/>
                  </a:lnTo>
                  <a:lnTo>
                    <a:pt x="1633" y="6734"/>
                  </a:lnTo>
                  <a:lnTo>
                    <a:pt x="1769" y="6371"/>
                  </a:lnTo>
                  <a:lnTo>
                    <a:pt x="1905" y="6031"/>
                  </a:lnTo>
                  <a:lnTo>
                    <a:pt x="2052" y="5702"/>
                  </a:lnTo>
                  <a:lnTo>
                    <a:pt x="2199" y="5385"/>
                  </a:lnTo>
                  <a:lnTo>
                    <a:pt x="2358" y="5079"/>
                  </a:lnTo>
                  <a:lnTo>
                    <a:pt x="2517" y="4784"/>
                  </a:lnTo>
                  <a:lnTo>
                    <a:pt x="2687" y="4501"/>
                  </a:lnTo>
                  <a:lnTo>
                    <a:pt x="2857" y="4229"/>
                  </a:lnTo>
                  <a:lnTo>
                    <a:pt x="3038" y="3957"/>
                  </a:lnTo>
                  <a:lnTo>
                    <a:pt x="3231" y="3696"/>
                  </a:lnTo>
                  <a:lnTo>
                    <a:pt x="3424" y="3435"/>
                  </a:lnTo>
                  <a:lnTo>
                    <a:pt x="3628" y="3174"/>
                  </a:lnTo>
                  <a:lnTo>
                    <a:pt x="3843" y="2925"/>
                  </a:lnTo>
                  <a:lnTo>
                    <a:pt x="4002" y="2732"/>
                  </a:lnTo>
                  <a:lnTo>
                    <a:pt x="4195" y="2540"/>
                  </a:lnTo>
                  <a:lnTo>
                    <a:pt x="4410" y="2336"/>
                  </a:lnTo>
                  <a:lnTo>
                    <a:pt x="4637" y="2131"/>
                  </a:lnTo>
                  <a:lnTo>
                    <a:pt x="4875" y="1916"/>
                  </a:lnTo>
                  <a:lnTo>
                    <a:pt x="5135" y="1701"/>
                  </a:lnTo>
                  <a:lnTo>
                    <a:pt x="5396" y="1497"/>
                  </a:lnTo>
                  <a:lnTo>
                    <a:pt x="5680" y="1281"/>
                  </a:lnTo>
                  <a:lnTo>
                    <a:pt x="5952" y="1089"/>
                  </a:lnTo>
                  <a:lnTo>
                    <a:pt x="6235" y="896"/>
                  </a:lnTo>
                  <a:lnTo>
                    <a:pt x="6518" y="714"/>
                  </a:lnTo>
                  <a:lnTo>
                    <a:pt x="6802" y="544"/>
                  </a:lnTo>
                  <a:lnTo>
                    <a:pt x="7074" y="386"/>
                  </a:lnTo>
                  <a:lnTo>
                    <a:pt x="7346" y="250"/>
                  </a:lnTo>
                  <a:lnTo>
                    <a:pt x="7595" y="136"/>
                  </a:lnTo>
                  <a:lnTo>
                    <a:pt x="7845" y="34"/>
                  </a:lnTo>
                  <a:lnTo>
                    <a:pt x="7822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29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29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29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fill="none" h="4127" w="5998">
                  <a:moveTo>
                    <a:pt x="1" y="1315"/>
                  </a:move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lnTo>
                    <a:pt x="3220" y="0"/>
                  </a:ln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29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h="7154" w="8197">
                  <a:moveTo>
                    <a:pt x="4297" y="0"/>
                  </a:move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29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fill="none" h="7154" w="8197">
                  <a:moveTo>
                    <a:pt x="8196" y="7153"/>
                  </a:move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lnTo>
                    <a:pt x="4535" y="0"/>
                  </a:lnTo>
                  <a:lnTo>
                    <a:pt x="4410" y="0"/>
                  </a:lnTo>
                  <a:lnTo>
                    <a:pt x="4297" y="0"/>
                  </a:ln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29"/>
            <p:cNvSpPr/>
            <p:nvPr/>
          </p:nvSpPr>
          <p:spPr>
            <a:xfrm>
              <a:off x="3810425" y="-542782"/>
              <a:ext cx="231187" cy="434181"/>
            </a:xfrm>
            <a:custGeom>
              <a:rect b="b" l="l" r="r" t="t"/>
              <a:pathLst>
                <a:path extrusionOk="0" h="12074" w="6429">
                  <a:moveTo>
                    <a:pt x="12" y="1"/>
                  </a:moveTo>
                  <a:lnTo>
                    <a:pt x="1" y="35"/>
                  </a:lnTo>
                  <a:lnTo>
                    <a:pt x="205" y="103"/>
                  </a:lnTo>
                  <a:lnTo>
                    <a:pt x="420" y="182"/>
                  </a:lnTo>
                  <a:lnTo>
                    <a:pt x="624" y="273"/>
                  </a:lnTo>
                  <a:lnTo>
                    <a:pt x="828" y="375"/>
                  </a:lnTo>
                  <a:lnTo>
                    <a:pt x="1032" y="488"/>
                  </a:lnTo>
                  <a:lnTo>
                    <a:pt x="1225" y="601"/>
                  </a:lnTo>
                  <a:lnTo>
                    <a:pt x="1418" y="737"/>
                  </a:lnTo>
                  <a:lnTo>
                    <a:pt x="1610" y="873"/>
                  </a:lnTo>
                  <a:lnTo>
                    <a:pt x="1803" y="1009"/>
                  </a:lnTo>
                  <a:lnTo>
                    <a:pt x="1984" y="1157"/>
                  </a:lnTo>
                  <a:lnTo>
                    <a:pt x="2166" y="1316"/>
                  </a:lnTo>
                  <a:lnTo>
                    <a:pt x="2336" y="1474"/>
                  </a:lnTo>
                  <a:lnTo>
                    <a:pt x="2676" y="1803"/>
                  </a:lnTo>
                  <a:lnTo>
                    <a:pt x="2982" y="2143"/>
                  </a:lnTo>
                  <a:lnTo>
                    <a:pt x="3175" y="2381"/>
                  </a:lnTo>
                  <a:lnTo>
                    <a:pt x="3379" y="2619"/>
                  </a:lnTo>
                  <a:lnTo>
                    <a:pt x="3560" y="2869"/>
                  </a:lnTo>
                  <a:lnTo>
                    <a:pt x="3741" y="3129"/>
                  </a:lnTo>
                  <a:lnTo>
                    <a:pt x="3923" y="3390"/>
                  </a:lnTo>
                  <a:lnTo>
                    <a:pt x="4093" y="3651"/>
                  </a:lnTo>
                  <a:lnTo>
                    <a:pt x="4263" y="3923"/>
                  </a:lnTo>
                  <a:lnTo>
                    <a:pt x="4422" y="4195"/>
                  </a:lnTo>
                  <a:lnTo>
                    <a:pt x="4580" y="4478"/>
                  </a:lnTo>
                  <a:lnTo>
                    <a:pt x="4728" y="4762"/>
                  </a:lnTo>
                  <a:lnTo>
                    <a:pt x="4875" y="5045"/>
                  </a:lnTo>
                  <a:lnTo>
                    <a:pt x="5011" y="5340"/>
                  </a:lnTo>
                  <a:lnTo>
                    <a:pt x="5136" y="5635"/>
                  </a:lnTo>
                  <a:lnTo>
                    <a:pt x="5261" y="5941"/>
                  </a:lnTo>
                  <a:lnTo>
                    <a:pt x="5385" y="6247"/>
                  </a:lnTo>
                  <a:lnTo>
                    <a:pt x="5499" y="6553"/>
                  </a:lnTo>
                  <a:lnTo>
                    <a:pt x="5601" y="6859"/>
                  </a:lnTo>
                  <a:lnTo>
                    <a:pt x="5703" y="7176"/>
                  </a:lnTo>
                  <a:lnTo>
                    <a:pt x="5793" y="7494"/>
                  </a:lnTo>
                  <a:lnTo>
                    <a:pt x="5884" y="7811"/>
                  </a:lnTo>
                  <a:lnTo>
                    <a:pt x="5963" y="8129"/>
                  </a:lnTo>
                  <a:lnTo>
                    <a:pt x="6031" y="8457"/>
                  </a:lnTo>
                  <a:lnTo>
                    <a:pt x="6099" y="8786"/>
                  </a:lnTo>
                  <a:lnTo>
                    <a:pt x="6167" y="9115"/>
                  </a:lnTo>
                  <a:lnTo>
                    <a:pt x="6213" y="9444"/>
                  </a:lnTo>
                  <a:lnTo>
                    <a:pt x="6258" y="9772"/>
                  </a:lnTo>
                  <a:lnTo>
                    <a:pt x="6303" y="10101"/>
                  </a:lnTo>
                  <a:lnTo>
                    <a:pt x="6337" y="10441"/>
                  </a:lnTo>
                  <a:lnTo>
                    <a:pt x="6360" y="10770"/>
                  </a:lnTo>
                  <a:lnTo>
                    <a:pt x="6383" y="11110"/>
                  </a:lnTo>
                  <a:lnTo>
                    <a:pt x="6394" y="11439"/>
                  </a:lnTo>
                  <a:lnTo>
                    <a:pt x="6394" y="11779"/>
                  </a:lnTo>
                  <a:lnTo>
                    <a:pt x="6394" y="12074"/>
                  </a:lnTo>
                  <a:lnTo>
                    <a:pt x="6428" y="12074"/>
                  </a:lnTo>
                  <a:lnTo>
                    <a:pt x="6428" y="11779"/>
                  </a:lnTo>
                  <a:lnTo>
                    <a:pt x="6428" y="11439"/>
                  </a:lnTo>
                  <a:lnTo>
                    <a:pt x="6417" y="11099"/>
                  </a:lnTo>
                  <a:lnTo>
                    <a:pt x="6394" y="10770"/>
                  </a:lnTo>
                  <a:lnTo>
                    <a:pt x="6371" y="10430"/>
                  </a:lnTo>
                  <a:lnTo>
                    <a:pt x="6337" y="10101"/>
                  </a:lnTo>
                  <a:lnTo>
                    <a:pt x="6292" y="9761"/>
                  </a:lnTo>
                  <a:lnTo>
                    <a:pt x="6247" y="9432"/>
                  </a:lnTo>
                  <a:lnTo>
                    <a:pt x="6201" y="9104"/>
                  </a:lnTo>
                  <a:lnTo>
                    <a:pt x="6133" y="8775"/>
                  </a:lnTo>
                  <a:lnTo>
                    <a:pt x="6065" y="8446"/>
                  </a:lnTo>
                  <a:lnTo>
                    <a:pt x="5997" y="8129"/>
                  </a:lnTo>
                  <a:lnTo>
                    <a:pt x="5918" y="7800"/>
                  </a:lnTo>
                  <a:lnTo>
                    <a:pt x="5827" y="7482"/>
                  </a:lnTo>
                  <a:lnTo>
                    <a:pt x="5737" y="7165"/>
                  </a:lnTo>
                  <a:lnTo>
                    <a:pt x="5635" y="6848"/>
                  </a:lnTo>
                  <a:lnTo>
                    <a:pt x="5521" y="6542"/>
                  </a:lnTo>
                  <a:lnTo>
                    <a:pt x="5419" y="6235"/>
                  </a:lnTo>
                  <a:lnTo>
                    <a:pt x="5295" y="5929"/>
                  </a:lnTo>
                  <a:lnTo>
                    <a:pt x="5170" y="5623"/>
                  </a:lnTo>
                  <a:lnTo>
                    <a:pt x="5034" y="5329"/>
                  </a:lnTo>
                  <a:lnTo>
                    <a:pt x="4898" y="5034"/>
                  </a:lnTo>
                  <a:lnTo>
                    <a:pt x="4762" y="4750"/>
                  </a:lnTo>
                  <a:lnTo>
                    <a:pt x="4603" y="4456"/>
                  </a:lnTo>
                  <a:lnTo>
                    <a:pt x="4456" y="4184"/>
                  </a:lnTo>
                  <a:lnTo>
                    <a:pt x="4286" y="3900"/>
                  </a:lnTo>
                  <a:lnTo>
                    <a:pt x="4127" y="3628"/>
                  </a:lnTo>
                  <a:lnTo>
                    <a:pt x="3957" y="3367"/>
                  </a:lnTo>
                  <a:lnTo>
                    <a:pt x="3775" y="3107"/>
                  </a:lnTo>
                  <a:lnTo>
                    <a:pt x="3594" y="2846"/>
                  </a:lnTo>
                  <a:lnTo>
                    <a:pt x="3401" y="2597"/>
                  </a:lnTo>
                  <a:lnTo>
                    <a:pt x="3209" y="2359"/>
                  </a:lnTo>
                  <a:lnTo>
                    <a:pt x="3005" y="2120"/>
                  </a:lnTo>
                  <a:lnTo>
                    <a:pt x="2699" y="1780"/>
                  </a:lnTo>
                  <a:lnTo>
                    <a:pt x="2358" y="1452"/>
                  </a:lnTo>
                  <a:lnTo>
                    <a:pt x="2188" y="1293"/>
                  </a:lnTo>
                  <a:lnTo>
                    <a:pt x="2007" y="1134"/>
                  </a:lnTo>
                  <a:lnTo>
                    <a:pt x="1826" y="987"/>
                  </a:lnTo>
                  <a:lnTo>
                    <a:pt x="1633" y="839"/>
                  </a:lnTo>
                  <a:lnTo>
                    <a:pt x="1440" y="703"/>
                  </a:lnTo>
                  <a:lnTo>
                    <a:pt x="1248" y="579"/>
                  </a:lnTo>
                  <a:lnTo>
                    <a:pt x="1043" y="454"/>
                  </a:lnTo>
                  <a:lnTo>
                    <a:pt x="839" y="341"/>
                  </a:lnTo>
                  <a:lnTo>
                    <a:pt x="635" y="239"/>
                  </a:lnTo>
                  <a:lnTo>
                    <a:pt x="431" y="148"/>
                  </a:lnTo>
                  <a:lnTo>
                    <a:pt x="216" y="69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29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h="3425" w="4898">
                  <a:moveTo>
                    <a:pt x="1655" y="1"/>
                  </a:move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29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fill="none" h="3425" w="4898">
                  <a:moveTo>
                    <a:pt x="2154" y="46"/>
                  </a:move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848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29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h="5148" w="7268">
                  <a:moveTo>
                    <a:pt x="4683" y="0"/>
                  </a:move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29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fill="none" h="5148" w="7268">
                  <a:moveTo>
                    <a:pt x="12" y="5147"/>
                  </a:move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lnTo>
                    <a:pt x="4683" y="0"/>
                  </a:ln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29"/>
            <p:cNvSpPr/>
            <p:nvPr/>
          </p:nvSpPr>
          <p:spPr>
            <a:xfrm>
              <a:off x="4143875" y="-418435"/>
              <a:ext cx="239314" cy="289874"/>
            </a:xfrm>
            <a:custGeom>
              <a:rect b="b" l="l" r="r" t="t"/>
              <a:pathLst>
                <a:path extrusionOk="0" h="8061" w="6655">
                  <a:moveTo>
                    <a:pt x="6655" y="0"/>
                  </a:moveTo>
                  <a:lnTo>
                    <a:pt x="6337" y="11"/>
                  </a:lnTo>
                  <a:lnTo>
                    <a:pt x="5963" y="57"/>
                  </a:lnTo>
                  <a:lnTo>
                    <a:pt x="5555" y="125"/>
                  </a:lnTo>
                  <a:lnTo>
                    <a:pt x="5102" y="238"/>
                  </a:lnTo>
                  <a:lnTo>
                    <a:pt x="4637" y="374"/>
                  </a:lnTo>
                  <a:lnTo>
                    <a:pt x="4399" y="454"/>
                  </a:lnTo>
                  <a:lnTo>
                    <a:pt x="4150" y="533"/>
                  </a:lnTo>
                  <a:lnTo>
                    <a:pt x="3900" y="635"/>
                  </a:lnTo>
                  <a:lnTo>
                    <a:pt x="3662" y="737"/>
                  </a:lnTo>
                  <a:lnTo>
                    <a:pt x="3413" y="850"/>
                  </a:lnTo>
                  <a:lnTo>
                    <a:pt x="3163" y="975"/>
                  </a:lnTo>
                  <a:lnTo>
                    <a:pt x="2925" y="1111"/>
                  </a:lnTo>
                  <a:lnTo>
                    <a:pt x="2687" y="1258"/>
                  </a:lnTo>
                  <a:lnTo>
                    <a:pt x="2449" y="1406"/>
                  </a:lnTo>
                  <a:lnTo>
                    <a:pt x="2222" y="1576"/>
                  </a:lnTo>
                  <a:lnTo>
                    <a:pt x="2007" y="1746"/>
                  </a:lnTo>
                  <a:lnTo>
                    <a:pt x="1792" y="1927"/>
                  </a:lnTo>
                  <a:lnTo>
                    <a:pt x="1588" y="2120"/>
                  </a:lnTo>
                  <a:lnTo>
                    <a:pt x="1395" y="2324"/>
                  </a:lnTo>
                  <a:lnTo>
                    <a:pt x="1214" y="2528"/>
                  </a:lnTo>
                  <a:lnTo>
                    <a:pt x="1043" y="2755"/>
                  </a:lnTo>
                  <a:lnTo>
                    <a:pt x="885" y="2993"/>
                  </a:lnTo>
                  <a:lnTo>
                    <a:pt x="737" y="3242"/>
                  </a:lnTo>
                  <a:lnTo>
                    <a:pt x="613" y="3492"/>
                  </a:lnTo>
                  <a:lnTo>
                    <a:pt x="511" y="3764"/>
                  </a:lnTo>
                  <a:lnTo>
                    <a:pt x="409" y="4047"/>
                  </a:lnTo>
                  <a:lnTo>
                    <a:pt x="341" y="4331"/>
                  </a:lnTo>
                  <a:lnTo>
                    <a:pt x="250" y="4761"/>
                  </a:lnTo>
                  <a:lnTo>
                    <a:pt x="182" y="5181"/>
                  </a:lnTo>
                  <a:lnTo>
                    <a:pt x="125" y="5612"/>
                  </a:lnTo>
                  <a:lnTo>
                    <a:pt x="80" y="6031"/>
                  </a:lnTo>
                  <a:lnTo>
                    <a:pt x="46" y="6462"/>
                  </a:lnTo>
                  <a:lnTo>
                    <a:pt x="12" y="6893"/>
                  </a:lnTo>
                  <a:lnTo>
                    <a:pt x="1" y="7323"/>
                  </a:lnTo>
                  <a:lnTo>
                    <a:pt x="1" y="7754"/>
                  </a:lnTo>
                  <a:lnTo>
                    <a:pt x="1" y="8060"/>
                  </a:lnTo>
                  <a:lnTo>
                    <a:pt x="35" y="8060"/>
                  </a:lnTo>
                  <a:lnTo>
                    <a:pt x="35" y="7754"/>
                  </a:lnTo>
                  <a:lnTo>
                    <a:pt x="35" y="7323"/>
                  </a:lnTo>
                  <a:lnTo>
                    <a:pt x="46" y="6893"/>
                  </a:lnTo>
                  <a:lnTo>
                    <a:pt x="80" y="6462"/>
                  </a:lnTo>
                  <a:lnTo>
                    <a:pt x="114" y="6042"/>
                  </a:lnTo>
                  <a:lnTo>
                    <a:pt x="159" y="5612"/>
                  </a:lnTo>
                  <a:lnTo>
                    <a:pt x="216" y="5181"/>
                  </a:lnTo>
                  <a:lnTo>
                    <a:pt x="284" y="4761"/>
                  </a:lnTo>
                  <a:lnTo>
                    <a:pt x="375" y="4342"/>
                  </a:lnTo>
                  <a:lnTo>
                    <a:pt x="443" y="4047"/>
                  </a:lnTo>
                  <a:lnTo>
                    <a:pt x="533" y="3775"/>
                  </a:lnTo>
                  <a:lnTo>
                    <a:pt x="647" y="3514"/>
                  </a:lnTo>
                  <a:lnTo>
                    <a:pt x="771" y="3254"/>
                  </a:lnTo>
                  <a:lnTo>
                    <a:pt x="919" y="3016"/>
                  </a:lnTo>
                  <a:lnTo>
                    <a:pt x="1066" y="2777"/>
                  </a:lnTo>
                  <a:lnTo>
                    <a:pt x="1236" y="2551"/>
                  </a:lnTo>
                  <a:lnTo>
                    <a:pt x="1418" y="2347"/>
                  </a:lnTo>
                  <a:lnTo>
                    <a:pt x="1610" y="2143"/>
                  </a:lnTo>
                  <a:lnTo>
                    <a:pt x="1814" y="1950"/>
                  </a:lnTo>
                  <a:lnTo>
                    <a:pt x="2030" y="1769"/>
                  </a:lnTo>
                  <a:lnTo>
                    <a:pt x="2245" y="1599"/>
                  </a:lnTo>
                  <a:lnTo>
                    <a:pt x="2472" y="1440"/>
                  </a:lnTo>
                  <a:lnTo>
                    <a:pt x="2710" y="1281"/>
                  </a:lnTo>
                  <a:lnTo>
                    <a:pt x="2948" y="1145"/>
                  </a:lnTo>
                  <a:lnTo>
                    <a:pt x="3186" y="1009"/>
                  </a:lnTo>
                  <a:lnTo>
                    <a:pt x="3424" y="884"/>
                  </a:lnTo>
                  <a:lnTo>
                    <a:pt x="3673" y="771"/>
                  </a:lnTo>
                  <a:lnTo>
                    <a:pt x="3912" y="669"/>
                  </a:lnTo>
                  <a:lnTo>
                    <a:pt x="4161" y="567"/>
                  </a:lnTo>
                  <a:lnTo>
                    <a:pt x="4410" y="476"/>
                  </a:lnTo>
                  <a:lnTo>
                    <a:pt x="4648" y="397"/>
                  </a:lnTo>
                  <a:lnTo>
                    <a:pt x="5113" y="261"/>
                  </a:lnTo>
                  <a:lnTo>
                    <a:pt x="5555" y="159"/>
                  </a:lnTo>
                  <a:lnTo>
                    <a:pt x="5975" y="91"/>
                  </a:lnTo>
                  <a:lnTo>
                    <a:pt x="6337" y="45"/>
                  </a:lnTo>
                  <a:lnTo>
                    <a:pt x="6655" y="34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29"/>
            <p:cNvSpPr/>
            <p:nvPr/>
          </p:nvSpPr>
          <p:spPr>
            <a:xfrm>
              <a:off x="3947790" y="-258237"/>
              <a:ext cx="290701" cy="86052"/>
            </a:xfrm>
            <a:custGeom>
              <a:rect b="b" l="l" r="r" t="t"/>
              <a:pathLst>
                <a:path extrusionOk="0" h="2393" w="8084">
                  <a:moveTo>
                    <a:pt x="1" y="0"/>
                  </a:moveTo>
                  <a:lnTo>
                    <a:pt x="1" y="2392"/>
                  </a:lnTo>
                  <a:lnTo>
                    <a:pt x="8084" y="2392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29"/>
            <p:cNvSpPr/>
            <p:nvPr/>
          </p:nvSpPr>
          <p:spPr>
            <a:xfrm>
              <a:off x="3958793" y="-258237"/>
              <a:ext cx="268693" cy="341620"/>
            </a:xfrm>
            <a:custGeom>
              <a:rect b="b" l="l" r="r" t="t"/>
              <a:pathLst>
                <a:path extrusionOk="0" h="9500" w="7472">
                  <a:moveTo>
                    <a:pt x="1" y="0"/>
                  </a:moveTo>
                  <a:lnTo>
                    <a:pt x="1" y="9251"/>
                  </a:lnTo>
                  <a:lnTo>
                    <a:pt x="12" y="9296"/>
                  </a:lnTo>
                  <a:lnTo>
                    <a:pt x="24" y="9341"/>
                  </a:lnTo>
                  <a:lnTo>
                    <a:pt x="46" y="9387"/>
                  </a:lnTo>
                  <a:lnTo>
                    <a:pt x="80" y="9421"/>
                  </a:lnTo>
                  <a:lnTo>
                    <a:pt x="114" y="9455"/>
                  </a:lnTo>
                  <a:lnTo>
                    <a:pt x="160" y="9477"/>
                  </a:lnTo>
                  <a:lnTo>
                    <a:pt x="205" y="9489"/>
                  </a:lnTo>
                  <a:lnTo>
                    <a:pt x="250" y="9500"/>
                  </a:lnTo>
                  <a:lnTo>
                    <a:pt x="7222" y="9500"/>
                  </a:lnTo>
                  <a:lnTo>
                    <a:pt x="7267" y="9489"/>
                  </a:lnTo>
                  <a:lnTo>
                    <a:pt x="7324" y="9477"/>
                  </a:lnTo>
                  <a:lnTo>
                    <a:pt x="7358" y="9455"/>
                  </a:lnTo>
                  <a:lnTo>
                    <a:pt x="7403" y="9421"/>
                  </a:lnTo>
                  <a:lnTo>
                    <a:pt x="7437" y="9387"/>
                  </a:lnTo>
                  <a:lnTo>
                    <a:pt x="7460" y="9341"/>
                  </a:lnTo>
                  <a:lnTo>
                    <a:pt x="7471" y="9296"/>
                  </a:lnTo>
                  <a:lnTo>
                    <a:pt x="7471" y="9251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29"/>
            <p:cNvSpPr/>
            <p:nvPr/>
          </p:nvSpPr>
          <p:spPr>
            <a:xfrm>
              <a:off x="3958793" y="-243566"/>
              <a:ext cx="268693" cy="99897"/>
            </a:xfrm>
            <a:custGeom>
              <a:rect b="b" l="l" r="r" t="t"/>
              <a:pathLst>
                <a:path extrusionOk="0" h="2778" w="7472">
                  <a:moveTo>
                    <a:pt x="1" y="0"/>
                  </a:moveTo>
                  <a:lnTo>
                    <a:pt x="1" y="2211"/>
                  </a:lnTo>
                  <a:lnTo>
                    <a:pt x="7471" y="2778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0"/>
          <p:cNvSpPr txBox="1"/>
          <p:nvPr>
            <p:ph hasCustomPrompt="1" type="title"/>
          </p:nvPr>
        </p:nvSpPr>
        <p:spPr>
          <a:xfrm>
            <a:off x="3862519" y="1841525"/>
            <a:ext cx="4435200" cy="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6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66" name="Google Shape;166;p30"/>
          <p:cNvSpPr txBox="1"/>
          <p:nvPr>
            <p:ph idx="1" type="subTitle"/>
          </p:nvPr>
        </p:nvSpPr>
        <p:spPr>
          <a:xfrm>
            <a:off x="3860800" y="2890375"/>
            <a:ext cx="4439100" cy="4116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167" name="Google Shape;167;p30"/>
          <p:cNvGrpSpPr/>
          <p:nvPr/>
        </p:nvGrpSpPr>
        <p:grpSpPr>
          <a:xfrm>
            <a:off x="0" y="514350"/>
            <a:ext cx="9144000" cy="4628975"/>
            <a:chOff x="0" y="514350"/>
            <a:chExt cx="9144000" cy="4628975"/>
          </a:xfrm>
        </p:grpSpPr>
        <p:cxnSp>
          <p:nvCxnSpPr>
            <p:cNvPr id="168" name="Google Shape;168;p30"/>
            <p:cNvCxnSpPr/>
            <p:nvPr/>
          </p:nvCxnSpPr>
          <p:spPr>
            <a:xfrm>
              <a:off x="703650" y="5143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9" name="Google Shape;169;p30"/>
            <p:cNvSpPr/>
            <p:nvPr/>
          </p:nvSpPr>
          <p:spPr>
            <a:xfrm>
              <a:off x="0" y="4599425"/>
              <a:ext cx="9144000" cy="54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0" name="Google Shape;170;p30"/>
          <p:cNvGrpSpPr/>
          <p:nvPr/>
        </p:nvGrpSpPr>
        <p:grpSpPr>
          <a:xfrm>
            <a:off x="0" y="514350"/>
            <a:ext cx="9144000" cy="4628975"/>
            <a:chOff x="0" y="514350"/>
            <a:chExt cx="9144000" cy="4628975"/>
          </a:xfrm>
        </p:grpSpPr>
        <p:cxnSp>
          <p:nvCxnSpPr>
            <p:cNvPr id="171" name="Google Shape;171;p30"/>
            <p:cNvCxnSpPr/>
            <p:nvPr/>
          </p:nvCxnSpPr>
          <p:spPr>
            <a:xfrm>
              <a:off x="703650" y="5143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2" name="Google Shape;172;p30"/>
            <p:cNvSpPr/>
            <p:nvPr/>
          </p:nvSpPr>
          <p:spPr>
            <a:xfrm>
              <a:off x="0" y="4599425"/>
              <a:ext cx="9144000" cy="54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3" name="Google Shape;173;p30"/>
          <p:cNvGrpSpPr/>
          <p:nvPr/>
        </p:nvGrpSpPr>
        <p:grpSpPr>
          <a:xfrm>
            <a:off x="8231550" y="3757225"/>
            <a:ext cx="855655" cy="842208"/>
            <a:chOff x="3693450" y="-758825"/>
            <a:chExt cx="855655" cy="842208"/>
          </a:xfrm>
        </p:grpSpPr>
        <p:sp>
          <p:nvSpPr>
            <p:cNvPr id="174" name="Google Shape;174;p30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30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h="3425" w="4898">
                  <a:moveTo>
                    <a:pt x="1655" y="1"/>
                  </a:move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30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fill="none" h="3425" w="4898">
                  <a:moveTo>
                    <a:pt x="2154" y="46"/>
                  </a:move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848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30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30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fill="none" h="4127" w="5998">
                  <a:moveTo>
                    <a:pt x="1" y="1315"/>
                  </a:move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lnTo>
                    <a:pt x="3220" y="0"/>
                  </a:ln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30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h="5148" w="7268">
                  <a:moveTo>
                    <a:pt x="4683" y="0"/>
                  </a:move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30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fill="none" h="5148" w="7268">
                  <a:moveTo>
                    <a:pt x="12" y="5147"/>
                  </a:move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lnTo>
                    <a:pt x="4683" y="0"/>
                  </a:ln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30"/>
            <p:cNvSpPr/>
            <p:nvPr/>
          </p:nvSpPr>
          <p:spPr>
            <a:xfrm>
              <a:off x="4143875" y="-418435"/>
              <a:ext cx="239314" cy="289874"/>
            </a:xfrm>
            <a:custGeom>
              <a:rect b="b" l="l" r="r" t="t"/>
              <a:pathLst>
                <a:path extrusionOk="0" h="8061" w="6655">
                  <a:moveTo>
                    <a:pt x="6655" y="0"/>
                  </a:moveTo>
                  <a:lnTo>
                    <a:pt x="6337" y="11"/>
                  </a:lnTo>
                  <a:lnTo>
                    <a:pt x="5963" y="57"/>
                  </a:lnTo>
                  <a:lnTo>
                    <a:pt x="5555" y="125"/>
                  </a:lnTo>
                  <a:lnTo>
                    <a:pt x="5102" y="238"/>
                  </a:lnTo>
                  <a:lnTo>
                    <a:pt x="4637" y="374"/>
                  </a:lnTo>
                  <a:lnTo>
                    <a:pt x="4399" y="454"/>
                  </a:lnTo>
                  <a:lnTo>
                    <a:pt x="4150" y="533"/>
                  </a:lnTo>
                  <a:lnTo>
                    <a:pt x="3900" y="635"/>
                  </a:lnTo>
                  <a:lnTo>
                    <a:pt x="3662" y="737"/>
                  </a:lnTo>
                  <a:lnTo>
                    <a:pt x="3413" y="850"/>
                  </a:lnTo>
                  <a:lnTo>
                    <a:pt x="3163" y="975"/>
                  </a:lnTo>
                  <a:lnTo>
                    <a:pt x="2925" y="1111"/>
                  </a:lnTo>
                  <a:lnTo>
                    <a:pt x="2687" y="1258"/>
                  </a:lnTo>
                  <a:lnTo>
                    <a:pt x="2449" y="1406"/>
                  </a:lnTo>
                  <a:lnTo>
                    <a:pt x="2222" y="1576"/>
                  </a:lnTo>
                  <a:lnTo>
                    <a:pt x="2007" y="1746"/>
                  </a:lnTo>
                  <a:lnTo>
                    <a:pt x="1792" y="1927"/>
                  </a:lnTo>
                  <a:lnTo>
                    <a:pt x="1588" y="2120"/>
                  </a:lnTo>
                  <a:lnTo>
                    <a:pt x="1395" y="2324"/>
                  </a:lnTo>
                  <a:lnTo>
                    <a:pt x="1214" y="2528"/>
                  </a:lnTo>
                  <a:lnTo>
                    <a:pt x="1043" y="2755"/>
                  </a:lnTo>
                  <a:lnTo>
                    <a:pt x="885" y="2993"/>
                  </a:lnTo>
                  <a:lnTo>
                    <a:pt x="737" y="3242"/>
                  </a:lnTo>
                  <a:lnTo>
                    <a:pt x="613" y="3492"/>
                  </a:lnTo>
                  <a:lnTo>
                    <a:pt x="511" y="3764"/>
                  </a:lnTo>
                  <a:lnTo>
                    <a:pt x="409" y="4047"/>
                  </a:lnTo>
                  <a:lnTo>
                    <a:pt x="341" y="4331"/>
                  </a:lnTo>
                  <a:lnTo>
                    <a:pt x="250" y="4761"/>
                  </a:lnTo>
                  <a:lnTo>
                    <a:pt x="182" y="5181"/>
                  </a:lnTo>
                  <a:lnTo>
                    <a:pt x="125" y="5612"/>
                  </a:lnTo>
                  <a:lnTo>
                    <a:pt x="80" y="6031"/>
                  </a:lnTo>
                  <a:lnTo>
                    <a:pt x="46" y="6462"/>
                  </a:lnTo>
                  <a:lnTo>
                    <a:pt x="12" y="6893"/>
                  </a:lnTo>
                  <a:lnTo>
                    <a:pt x="1" y="7323"/>
                  </a:lnTo>
                  <a:lnTo>
                    <a:pt x="1" y="7754"/>
                  </a:lnTo>
                  <a:lnTo>
                    <a:pt x="1" y="8060"/>
                  </a:lnTo>
                  <a:lnTo>
                    <a:pt x="35" y="8060"/>
                  </a:lnTo>
                  <a:lnTo>
                    <a:pt x="35" y="7754"/>
                  </a:lnTo>
                  <a:lnTo>
                    <a:pt x="35" y="7323"/>
                  </a:lnTo>
                  <a:lnTo>
                    <a:pt x="46" y="6893"/>
                  </a:lnTo>
                  <a:lnTo>
                    <a:pt x="80" y="6462"/>
                  </a:lnTo>
                  <a:lnTo>
                    <a:pt x="114" y="6042"/>
                  </a:lnTo>
                  <a:lnTo>
                    <a:pt x="159" y="5612"/>
                  </a:lnTo>
                  <a:lnTo>
                    <a:pt x="216" y="5181"/>
                  </a:lnTo>
                  <a:lnTo>
                    <a:pt x="284" y="4761"/>
                  </a:lnTo>
                  <a:lnTo>
                    <a:pt x="375" y="4342"/>
                  </a:lnTo>
                  <a:lnTo>
                    <a:pt x="443" y="4047"/>
                  </a:lnTo>
                  <a:lnTo>
                    <a:pt x="533" y="3775"/>
                  </a:lnTo>
                  <a:lnTo>
                    <a:pt x="647" y="3514"/>
                  </a:lnTo>
                  <a:lnTo>
                    <a:pt x="771" y="3254"/>
                  </a:lnTo>
                  <a:lnTo>
                    <a:pt x="919" y="3016"/>
                  </a:lnTo>
                  <a:lnTo>
                    <a:pt x="1066" y="2777"/>
                  </a:lnTo>
                  <a:lnTo>
                    <a:pt x="1236" y="2551"/>
                  </a:lnTo>
                  <a:lnTo>
                    <a:pt x="1418" y="2347"/>
                  </a:lnTo>
                  <a:lnTo>
                    <a:pt x="1610" y="2143"/>
                  </a:lnTo>
                  <a:lnTo>
                    <a:pt x="1814" y="1950"/>
                  </a:lnTo>
                  <a:lnTo>
                    <a:pt x="2030" y="1769"/>
                  </a:lnTo>
                  <a:lnTo>
                    <a:pt x="2245" y="1599"/>
                  </a:lnTo>
                  <a:lnTo>
                    <a:pt x="2472" y="1440"/>
                  </a:lnTo>
                  <a:lnTo>
                    <a:pt x="2710" y="1281"/>
                  </a:lnTo>
                  <a:lnTo>
                    <a:pt x="2948" y="1145"/>
                  </a:lnTo>
                  <a:lnTo>
                    <a:pt x="3186" y="1009"/>
                  </a:lnTo>
                  <a:lnTo>
                    <a:pt x="3424" y="884"/>
                  </a:lnTo>
                  <a:lnTo>
                    <a:pt x="3673" y="771"/>
                  </a:lnTo>
                  <a:lnTo>
                    <a:pt x="3912" y="669"/>
                  </a:lnTo>
                  <a:lnTo>
                    <a:pt x="4161" y="567"/>
                  </a:lnTo>
                  <a:lnTo>
                    <a:pt x="4410" y="476"/>
                  </a:lnTo>
                  <a:lnTo>
                    <a:pt x="4648" y="397"/>
                  </a:lnTo>
                  <a:lnTo>
                    <a:pt x="5113" y="261"/>
                  </a:lnTo>
                  <a:lnTo>
                    <a:pt x="5555" y="159"/>
                  </a:lnTo>
                  <a:lnTo>
                    <a:pt x="5975" y="91"/>
                  </a:lnTo>
                  <a:lnTo>
                    <a:pt x="6337" y="45"/>
                  </a:lnTo>
                  <a:lnTo>
                    <a:pt x="6655" y="34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30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h="9229" w="5805">
                  <a:moveTo>
                    <a:pt x="1950" y="0"/>
                  </a:move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30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fill="none" h="9229" w="5805">
                  <a:moveTo>
                    <a:pt x="5147" y="9228"/>
                  </a:move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lnTo>
                    <a:pt x="1950" y="0"/>
                  </a:ln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30"/>
            <p:cNvSpPr/>
            <p:nvPr/>
          </p:nvSpPr>
          <p:spPr>
            <a:xfrm>
              <a:off x="3953112" y="-710712"/>
              <a:ext cx="125572" cy="467192"/>
            </a:xfrm>
            <a:custGeom>
              <a:rect b="b" l="l" r="r" t="t"/>
              <a:pathLst>
                <a:path extrusionOk="0" h="12992" w="3492">
                  <a:moveTo>
                    <a:pt x="23" y="0"/>
                  </a:moveTo>
                  <a:lnTo>
                    <a:pt x="0" y="34"/>
                  </a:lnTo>
                  <a:lnTo>
                    <a:pt x="91" y="91"/>
                  </a:lnTo>
                  <a:lnTo>
                    <a:pt x="182" y="181"/>
                  </a:lnTo>
                  <a:lnTo>
                    <a:pt x="284" y="283"/>
                  </a:lnTo>
                  <a:lnTo>
                    <a:pt x="397" y="408"/>
                  </a:lnTo>
                  <a:lnTo>
                    <a:pt x="510" y="544"/>
                  </a:lnTo>
                  <a:lnTo>
                    <a:pt x="635" y="714"/>
                  </a:lnTo>
                  <a:lnTo>
                    <a:pt x="771" y="896"/>
                  </a:lnTo>
                  <a:lnTo>
                    <a:pt x="907" y="1100"/>
                  </a:lnTo>
                  <a:lnTo>
                    <a:pt x="1111" y="1451"/>
                  </a:lnTo>
                  <a:lnTo>
                    <a:pt x="1327" y="1837"/>
                  </a:lnTo>
                  <a:lnTo>
                    <a:pt x="1542" y="2267"/>
                  </a:lnTo>
                  <a:lnTo>
                    <a:pt x="1769" y="2743"/>
                  </a:lnTo>
                  <a:lnTo>
                    <a:pt x="1984" y="3265"/>
                  </a:lnTo>
                  <a:lnTo>
                    <a:pt x="2188" y="3832"/>
                  </a:lnTo>
                  <a:lnTo>
                    <a:pt x="2403" y="4433"/>
                  </a:lnTo>
                  <a:lnTo>
                    <a:pt x="2596" y="5079"/>
                  </a:lnTo>
                  <a:lnTo>
                    <a:pt x="2778" y="5770"/>
                  </a:lnTo>
                  <a:lnTo>
                    <a:pt x="2936" y="6496"/>
                  </a:lnTo>
                  <a:lnTo>
                    <a:pt x="3016" y="6870"/>
                  </a:lnTo>
                  <a:lnTo>
                    <a:pt x="3084" y="7267"/>
                  </a:lnTo>
                  <a:lnTo>
                    <a:pt x="3152" y="7663"/>
                  </a:lnTo>
                  <a:lnTo>
                    <a:pt x="3220" y="8071"/>
                  </a:lnTo>
                  <a:lnTo>
                    <a:pt x="3265" y="8491"/>
                  </a:lnTo>
                  <a:lnTo>
                    <a:pt x="3322" y="8922"/>
                  </a:lnTo>
                  <a:lnTo>
                    <a:pt x="3356" y="9364"/>
                  </a:lnTo>
                  <a:lnTo>
                    <a:pt x="3401" y="9817"/>
                  </a:lnTo>
                  <a:lnTo>
                    <a:pt x="3424" y="10282"/>
                  </a:lnTo>
                  <a:lnTo>
                    <a:pt x="3446" y="10747"/>
                  </a:lnTo>
                  <a:lnTo>
                    <a:pt x="3458" y="11223"/>
                  </a:lnTo>
                  <a:lnTo>
                    <a:pt x="3458" y="11710"/>
                  </a:lnTo>
                  <a:lnTo>
                    <a:pt x="3458" y="12345"/>
                  </a:lnTo>
                  <a:lnTo>
                    <a:pt x="3435" y="12991"/>
                  </a:lnTo>
                  <a:lnTo>
                    <a:pt x="3469" y="12991"/>
                  </a:lnTo>
                  <a:lnTo>
                    <a:pt x="3492" y="12345"/>
                  </a:lnTo>
                  <a:lnTo>
                    <a:pt x="3492" y="11710"/>
                  </a:lnTo>
                  <a:lnTo>
                    <a:pt x="3492" y="11064"/>
                  </a:lnTo>
                  <a:lnTo>
                    <a:pt x="3469" y="10429"/>
                  </a:lnTo>
                  <a:lnTo>
                    <a:pt x="3435" y="9817"/>
                  </a:lnTo>
                  <a:lnTo>
                    <a:pt x="3378" y="9216"/>
                  </a:lnTo>
                  <a:lnTo>
                    <a:pt x="3322" y="8638"/>
                  </a:lnTo>
                  <a:lnTo>
                    <a:pt x="3254" y="8071"/>
                  </a:lnTo>
                  <a:lnTo>
                    <a:pt x="3163" y="7527"/>
                  </a:lnTo>
                  <a:lnTo>
                    <a:pt x="3072" y="6995"/>
                  </a:lnTo>
                  <a:lnTo>
                    <a:pt x="2970" y="6484"/>
                  </a:lnTo>
                  <a:lnTo>
                    <a:pt x="2868" y="5997"/>
                  </a:lnTo>
                  <a:lnTo>
                    <a:pt x="2744" y="5521"/>
                  </a:lnTo>
                  <a:lnTo>
                    <a:pt x="2630" y="5067"/>
                  </a:lnTo>
                  <a:lnTo>
                    <a:pt x="2494" y="4637"/>
                  </a:lnTo>
                  <a:lnTo>
                    <a:pt x="2358" y="4217"/>
                  </a:lnTo>
                  <a:lnTo>
                    <a:pt x="2222" y="3820"/>
                  </a:lnTo>
                  <a:lnTo>
                    <a:pt x="2086" y="3435"/>
                  </a:lnTo>
                  <a:lnTo>
                    <a:pt x="1939" y="3072"/>
                  </a:lnTo>
                  <a:lnTo>
                    <a:pt x="1791" y="2732"/>
                  </a:lnTo>
                  <a:lnTo>
                    <a:pt x="1644" y="2403"/>
                  </a:lnTo>
                  <a:lnTo>
                    <a:pt x="1508" y="2109"/>
                  </a:lnTo>
                  <a:lnTo>
                    <a:pt x="1361" y="1825"/>
                  </a:lnTo>
                  <a:lnTo>
                    <a:pt x="1213" y="1553"/>
                  </a:lnTo>
                  <a:lnTo>
                    <a:pt x="1066" y="1315"/>
                  </a:lnTo>
                  <a:lnTo>
                    <a:pt x="930" y="1088"/>
                  </a:lnTo>
                  <a:lnTo>
                    <a:pt x="794" y="884"/>
                  </a:lnTo>
                  <a:lnTo>
                    <a:pt x="669" y="692"/>
                  </a:lnTo>
                  <a:lnTo>
                    <a:pt x="544" y="533"/>
                  </a:lnTo>
                  <a:lnTo>
                    <a:pt x="420" y="385"/>
                  </a:lnTo>
                  <a:lnTo>
                    <a:pt x="306" y="261"/>
                  </a:lnTo>
                  <a:lnTo>
                    <a:pt x="204" y="147"/>
                  </a:lnTo>
                  <a:lnTo>
                    <a:pt x="114" y="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30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h="7154" w="8197">
                  <a:moveTo>
                    <a:pt x="4297" y="0"/>
                  </a:move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30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fill="none" h="7154" w="8197">
                  <a:moveTo>
                    <a:pt x="8196" y="7153"/>
                  </a:move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lnTo>
                    <a:pt x="4535" y="0"/>
                  </a:lnTo>
                  <a:lnTo>
                    <a:pt x="4410" y="0"/>
                  </a:lnTo>
                  <a:lnTo>
                    <a:pt x="4297" y="0"/>
                  </a:ln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30"/>
            <p:cNvSpPr/>
            <p:nvPr/>
          </p:nvSpPr>
          <p:spPr>
            <a:xfrm>
              <a:off x="3810425" y="-542782"/>
              <a:ext cx="231187" cy="434181"/>
            </a:xfrm>
            <a:custGeom>
              <a:rect b="b" l="l" r="r" t="t"/>
              <a:pathLst>
                <a:path extrusionOk="0" h="12074" w="6429">
                  <a:moveTo>
                    <a:pt x="12" y="1"/>
                  </a:moveTo>
                  <a:lnTo>
                    <a:pt x="1" y="35"/>
                  </a:lnTo>
                  <a:lnTo>
                    <a:pt x="205" y="103"/>
                  </a:lnTo>
                  <a:lnTo>
                    <a:pt x="420" y="182"/>
                  </a:lnTo>
                  <a:lnTo>
                    <a:pt x="624" y="273"/>
                  </a:lnTo>
                  <a:lnTo>
                    <a:pt x="828" y="375"/>
                  </a:lnTo>
                  <a:lnTo>
                    <a:pt x="1032" y="488"/>
                  </a:lnTo>
                  <a:lnTo>
                    <a:pt x="1225" y="601"/>
                  </a:lnTo>
                  <a:lnTo>
                    <a:pt x="1418" y="737"/>
                  </a:lnTo>
                  <a:lnTo>
                    <a:pt x="1610" y="873"/>
                  </a:lnTo>
                  <a:lnTo>
                    <a:pt x="1803" y="1009"/>
                  </a:lnTo>
                  <a:lnTo>
                    <a:pt x="1984" y="1157"/>
                  </a:lnTo>
                  <a:lnTo>
                    <a:pt x="2166" y="1316"/>
                  </a:lnTo>
                  <a:lnTo>
                    <a:pt x="2336" y="1474"/>
                  </a:lnTo>
                  <a:lnTo>
                    <a:pt x="2676" y="1803"/>
                  </a:lnTo>
                  <a:lnTo>
                    <a:pt x="2982" y="2143"/>
                  </a:lnTo>
                  <a:lnTo>
                    <a:pt x="3175" y="2381"/>
                  </a:lnTo>
                  <a:lnTo>
                    <a:pt x="3379" y="2619"/>
                  </a:lnTo>
                  <a:lnTo>
                    <a:pt x="3560" y="2869"/>
                  </a:lnTo>
                  <a:lnTo>
                    <a:pt x="3741" y="3129"/>
                  </a:lnTo>
                  <a:lnTo>
                    <a:pt x="3923" y="3390"/>
                  </a:lnTo>
                  <a:lnTo>
                    <a:pt x="4093" y="3651"/>
                  </a:lnTo>
                  <a:lnTo>
                    <a:pt x="4263" y="3923"/>
                  </a:lnTo>
                  <a:lnTo>
                    <a:pt x="4422" y="4195"/>
                  </a:lnTo>
                  <a:lnTo>
                    <a:pt x="4580" y="4478"/>
                  </a:lnTo>
                  <a:lnTo>
                    <a:pt x="4728" y="4762"/>
                  </a:lnTo>
                  <a:lnTo>
                    <a:pt x="4875" y="5045"/>
                  </a:lnTo>
                  <a:lnTo>
                    <a:pt x="5011" y="5340"/>
                  </a:lnTo>
                  <a:lnTo>
                    <a:pt x="5136" y="5635"/>
                  </a:lnTo>
                  <a:lnTo>
                    <a:pt x="5261" y="5941"/>
                  </a:lnTo>
                  <a:lnTo>
                    <a:pt x="5385" y="6247"/>
                  </a:lnTo>
                  <a:lnTo>
                    <a:pt x="5499" y="6553"/>
                  </a:lnTo>
                  <a:lnTo>
                    <a:pt x="5601" y="6859"/>
                  </a:lnTo>
                  <a:lnTo>
                    <a:pt x="5703" y="7176"/>
                  </a:lnTo>
                  <a:lnTo>
                    <a:pt x="5793" y="7494"/>
                  </a:lnTo>
                  <a:lnTo>
                    <a:pt x="5884" y="7811"/>
                  </a:lnTo>
                  <a:lnTo>
                    <a:pt x="5963" y="8129"/>
                  </a:lnTo>
                  <a:lnTo>
                    <a:pt x="6031" y="8457"/>
                  </a:lnTo>
                  <a:lnTo>
                    <a:pt x="6099" y="8786"/>
                  </a:lnTo>
                  <a:lnTo>
                    <a:pt x="6167" y="9115"/>
                  </a:lnTo>
                  <a:lnTo>
                    <a:pt x="6213" y="9444"/>
                  </a:lnTo>
                  <a:lnTo>
                    <a:pt x="6258" y="9772"/>
                  </a:lnTo>
                  <a:lnTo>
                    <a:pt x="6303" y="10101"/>
                  </a:lnTo>
                  <a:lnTo>
                    <a:pt x="6337" y="10441"/>
                  </a:lnTo>
                  <a:lnTo>
                    <a:pt x="6360" y="10770"/>
                  </a:lnTo>
                  <a:lnTo>
                    <a:pt x="6383" y="11110"/>
                  </a:lnTo>
                  <a:lnTo>
                    <a:pt x="6394" y="11439"/>
                  </a:lnTo>
                  <a:lnTo>
                    <a:pt x="6394" y="11779"/>
                  </a:lnTo>
                  <a:lnTo>
                    <a:pt x="6394" y="12074"/>
                  </a:lnTo>
                  <a:lnTo>
                    <a:pt x="6428" y="12074"/>
                  </a:lnTo>
                  <a:lnTo>
                    <a:pt x="6428" y="11779"/>
                  </a:lnTo>
                  <a:lnTo>
                    <a:pt x="6428" y="11439"/>
                  </a:lnTo>
                  <a:lnTo>
                    <a:pt x="6417" y="11099"/>
                  </a:lnTo>
                  <a:lnTo>
                    <a:pt x="6394" y="10770"/>
                  </a:lnTo>
                  <a:lnTo>
                    <a:pt x="6371" y="10430"/>
                  </a:lnTo>
                  <a:lnTo>
                    <a:pt x="6337" y="10101"/>
                  </a:lnTo>
                  <a:lnTo>
                    <a:pt x="6292" y="9761"/>
                  </a:lnTo>
                  <a:lnTo>
                    <a:pt x="6247" y="9432"/>
                  </a:lnTo>
                  <a:lnTo>
                    <a:pt x="6201" y="9104"/>
                  </a:lnTo>
                  <a:lnTo>
                    <a:pt x="6133" y="8775"/>
                  </a:lnTo>
                  <a:lnTo>
                    <a:pt x="6065" y="8446"/>
                  </a:lnTo>
                  <a:lnTo>
                    <a:pt x="5997" y="8129"/>
                  </a:lnTo>
                  <a:lnTo>
                    <a:pt x="5918" y="7800"/>
                  </a:lnTo>
                  <a:lnTo>
                    <a:pt x="5827" y="7482"/>
                  </a:lnTo>
                  <a:lnTo>
                    <a:pt x="5737" y="7165"/>
                  </a:lnTo>
                  <a:lnTo>
                    <a:pt x="5635" y="6848"/>
                  </a:lnTo>
                  <a:lnTo>
                    <a:pt x="5521" y="6542"/>
                  </a:lnTo>
                  <a:lnTo>
                    <a:pt x="5419" y="6235"/>
                  </a:lnTo>
                  <a:lnTo>
                    <a:pt x="5295" y="5929"/>
                  </a:lnTo>
                  <a:lnTo>
                    <a:pt x="5170" y="5623"/>
                  </a:lnTo>
                  <a:lnTo>
                    <a:pt x="5034" y="5329"/>
                  </a:lnTo>
                  <a:lnTo>
                    <a:pt x="4898" y="5034"/>
                  </a:lnTo>
                  <a:lnTo>
                    <a:pt x="4762" y="4750"/>
                  </a:lnTo>
                  <a:lnTo>
                    <a:pt x="4603" y="4456"/>
                  </a:lnTo>
                  <a:lnTo>
                    <a:pt x="4456" y="4184"/>
                  </a:lnTo>
                  <a:lnTo>
                    <a:pt x="4286" y="3900"/>
                  </a:lnTo>
                  <a:lnTo>
                    <a:pt x="4127" y="3628"/>
                  </a:lnTo>
                  <a:lnTo>
                    <a:pt x="3957" y="3367"/>
                  </a:lnTo>
                  <a:lnTo>
                    <a:pt x="3775" y="3107"/>
                  </a:lnTo>
                  <a:lnTo>
                    <a:pt x="3594" y="2846"/>
                  </a:lnTo>
                  <a:lnTo>
                    <a:pt x="3401" y="2597"/>
                  </a:lnTo>
                  <a:lnTo>
                    <a:pt x="3209" y="2359"/>
                  </a:lnTo>
                  <a:lnTo>
                    <a:pt x="3005" y="2120"/>
                  </a:lnTo>
                  <a:lnTo>
                    <a:pt x="2699" y="1780"/>
                  </a:lnTo>
                  <a:lnTo>
                    <a:pt x="2358" y="1452"/>
                  </a:lnTo>
                  <a:lnTo>
                    <a:pt x="2188" y="1293"/>
                  </a:lnTo>
                  <a:lnTo>
                    <a:pt x="2007" y="1134"/>
                  </a:lnTo>
                  <a:lnTo>
                    <a:pt x="1826" y="987"/>
                  </a:lnTo>
                  <a:lnTo>
                    <a:pt x="1633" y="839"/>
                  </a:lnTo>
                  <a:lnTo>
                    <a:pt x="1440" y="703"/>
                  </a:lnTo>
                  <a:lnTo>
                    <a:pt x="1248" y="579"/>
                  </a:lnTo>
                  <a:lnTo>
                    <a:pt x="1043" y="454"/>
                  </a:lnTo>
                  <a:lnTo>
                    <a:pt x="839" y="341"/>
                  </a:lnTo>
                  <a:lnTo>
                    <a:pt x="635" y="239"/>
                  </a:lnTo>
                  <a:lnTo>
                    <a:pt x="431" y="148"/>
                  </a:lnTo>
                  <a:lnTo>
                    <a:pt x="216" y="69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30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h="8027" w="10249">
                  <a:moveTo>
                    <a:pt x="4682" y="1"/>
                  </a:moveTo>
                  <a:lnTo>
                    <a:pt x="4512" y="12"/>
                  </a:lnTo>
                  <a:lnTo>
                    <a:pt x="4342" y="23"/>
                  </a:lnTo>
                  <a:lnTo>
                    <a:pt x="4172" y="46"/>
                  </a:lnTo>
                  <a:lnTo>
                    <a:pt x="4002" y="91"/>
                  </a:lnTo>
                  <a:lnTo>
                    <a:pt x="3843" y="137"/>
                  </a:lnTo>
                  <a:lnTo>
                    <a:pt x="3684" y="194"/>
                  </a:lnTo>
                  <a:lnTo>
                    <a:pt x="3526" y="273"/>
                  </a:lnTo>
                  <a:lnTo>
                    <a:pt x="3378" y="352"/>
                  </a:lnTo>
                  <a:lnTo>
                    <a:pt x="3231" y="454"/>
                  </a:lnTo>
                  <a:lnTo>
                    <a:pt x="3095" y="568"/>
                  </a:lnTo>
                  <a:lnTo>
                    <a:pt x="2505" y="1066"/>
                  </a:lnTo>
                  <a:lnTo>
                    <a:pt x="2222" y="1316"/>
                  </a:lnTo>
                  <a:lnTo>
                    <a:pt x="1950" y="1577"/>
                  </a:lnTo>
                  <a:lnTo>
                    <a:pt x="1701" y="1849"/>
                  </a:lnTo>
                  <a:lnTo>
                    <a:pt x="1576" y="1985"/>
                  </a:lnTo>
                  <a:lnTo>
                    <a:pt x="1451" y="2132"/>
                  </a:lnTo>
                  <a:lnTo>
                    <a:pt x="1338" y="2279"/>
                  </a:lnTo>
                  <a:lnTo>
                    <a:pt x="1224" y="2438"/>
                  </a:lnTo>
                  <a:lnTo>
                    <a:pt x="1122" y="2608"/>
                  </a:lnTo>
                  <a:lnTo>
                    <a:pt x="1020" y="2789"/>
                  </a:lnTo>
                  <a:lnTo>
                    <a:pt x="873" y="3062"/>
                  </a:lnTo>
                  <a:lnTo>
                    <a:pt x="748" y="3345"/>
                  </a:lnTo>
                  <a:lnTo>
                    <a:pt x="624" y="3640"/>
                  </a:lnTo>
                  <a:lnTo>
                    <a:pt x="510" y="3946"/>
                  </a:lnTo>
                  <a:lnTo>
                    <a:pt x="408" y="4252"/>
                  </a:lnTo>
                  <a:lnTo>
                    <a:pt x="318" y="4569"/>
                  </a:lnTo>
                  <a:lnTo>
                    <a:pt x="238" y="4898"/>
                  </a:lnTo>
                  <a:lnTo>
                    <a:pt x="170" y="5227"/>
                  </a:lnTo>
                  <a:lnTo>
                    <a:pt x="114" y="5567"/>
                  </a:lnTo>
                  <a:lnTo>
                    <a:pt x="68" y="5907"/>
                  </a:lnTo>
                  <a:lnTo>
                    <a:pt x="34" y="6247"/>
                  </a:lnTo>
                  <a:lnTo>
                    <a:pt x="12" y="6598"/>
                  </a:lnTo>
                  <a:lnTo>
                    <a:pt x="0" y="6950"/>
                  </a:lnTo>
                  <a:lnTo>
                    <a:pt x="0" y="7313"/>
                  </a:lnTo>
                  <a:lnTo>
                    <a:pt x="23" y="7675"/>
                  </a:lnTo>
                  <a:lnTo>
                    <a:pt x="46" y="8027"/>
                  </a:lnTo>
                  <a:lnTo>
                    <a:pt x="261" y="7800"/>
                  </a:lnTo>
                  <a:lnTo>
                    <a:pt x="488" y="7573"/>
                  </a:lnTo>
                  <a:lnTo>
                    <a:pt x="714" y="7369"/>
                  </a:lnTo>
                  <a:lnTo>
                    <a:pt x="964" y="7165"/>
                  </a:lnTo>
                  <a:lnTo>
                    <a:pt x="1451" y="6780"/>
                  </a:lnTo>
                  <a:lnTo>
                    <a:pt x="1701" y="6587"/>
                  </a:lnTo>
                  <a:lnTo>
                    <a:pt x="1939" y="6383"/>
                  </a:lnTo>
                  <a:lnTo>
                    <a:pt x="2437" y="5952"/>
                  </a:lnTo>
                  <a:lnTo>
                    <a:pt x="2936" y="5533"/>
                  </a:lnTo>
                  <a:lnTo>
                    <a:pt x="3446" y="5125"/>
                  </a:lnTo>
                  <a:lnTo>
                    <a:pt x="3957" y="4717"/>
                  </a:lnTo>
                  <a:lnTo>
                    <a:pt x="4217" y="4501"/>
                  </a:lnTo>
                  <a:lnTo>
                    <a:pt x="4489" y="4252"/>
                  </a:lnTo>
                  <a:lnTo>
                    <a:pt x="4784" y="3968"/>
                  </a:lnTo>
                  <a:lnTo>
                    <a:pt x="5079" y="3662"/>
                  </a:lnTo>
                  <a:lnTo>
                    <a:pt x="5396" y="3356"/>
                  </a:lnTo>
                  <a:lnTo>
                    <a:pt x="5725" y="3028"/>
                  </a:lnTo>
                  <a:lnTo>
                    <a:pt x="6065" y="2721"/>
                  </a:lnTo>
                  <a:lnTo>
                    <a:pt x="6439" y="2415"/>
                  </a:lnTo>
                  <a:lnTo>
                    <a:pt x="6621" y="2268"/>
                  </a:lnTo>
                  <a:lnTo>
                    <a:pt x="6825" y="2132"/>
                  </a:lnTo>
                  <a:lnTo>
                    <a:pt x="7017" y="1996"/>
                  </a:lnTo>
                  <a:lnTo>
                    <a:pt x="7233" y="1871"/>
                  </a:lnTo>
                  <a:lnTo>
                    <a:pt x="7448" y="1758"/>
                  </a:lnTo>
                  <a:lnTo>
                    <a:pt x="7663" y="1645"/>
                  </a:lnTo>
                  <a:lnTo>
                    <a:pt x="7890" y="1554"/>
                  </a:lnTo>
                  <a:lnTo>
                    <a:pt x="8128" y="1463"/>
                  </a:lnTo>
                  <a:lnTo>
                    <a:pt x="8366" y="1395"/>
                  </a:lnTo>
                  <a:lnTo>
                    <a:pt x="8604" y="1338"/>
                  </a:lnTo>
                  <a:lnTo>
                    <a:pt x="8865" y="1293"/>
                  </a:lnTo>
                  <a:lnTo>
                    <a:pt x="9126" y="1259"/>
                  </a:lnTo>
                  <a:lnTo>
                    <a:pt x="9398" y="1248"/>
                  </a:lnTo>
                  <a:lnTo>
                    <a:pt x="9670" y="1259"/>
                  </a:lnTo>
                  <a:lnTo>
                    <a:pt x="9953" y="1282"/>
                  </a:lnTo>
                  <a:lnTo>
                    <a:pt x="10248" y="1327"/>
                  </a:lnTo>
                  <a:lnTo>
                    <a:pt x="10112" y="1248"/>
                  </a:lnTo>
                  <a:lnTo>
                    <a:pt x="9976" y="1180"/>
                  </a:lnTo>
                  <a:lnTo>
                    <a:pt x="9670" y="1055"/>
                  </a:lnTo>
                  <a:lnTo>
                    <a:pt x="9353" y="953"/>
                  </a:lnTo>
                  <a:lnTo>
                    <a:pt x="9024" y="862"/>
                  </a:lnTo>
                  <a:lnTo>
                    <a:pt x="8706" y="794"/>
                  </a:lnTo>
                  <a:lnTo>
                    <a:pt x="8389" y="738"/>
                  </a:lnTo>
                  <a:lnTo>
                    <a:pt x="8094" y="704"/>
                  </a:lnTo>
                  <a:lnTo>
                    <a:pt x="7822" y="681"/>
                  </a:lnTo>
                  <a:lnTo>
                    <a:pt x="7516" y="658"/>
                  </a:lnTo>
                  <a:lnTo>
                    <a:pt x="7210" y="636"/>
                  </a:lnTo>
                  <a:lnTo>
                    <a:pt x="6904" y="590"/>
                  </a:lnTo>
                  <a:lnTo>
                    <a:pt x="6757" y="556"/>
                  </a:lnTo>
                  <a:lnTo>
                    <a:pt x="6609" y="522"/>
                  </a:lnTo>
                  <a:lnTo>
                    <a:pt x="6382" y="443"/>
                  </a:lnTo>
                  <a:lnTo>
                    <a:pt x="6156" y="364"/>
                  </a:lnTo>
                  <a:lnTo>
                    <a:pt x="5940" y="262"/>
                  </a:lnTo>
                  <a:lnTo>
                    <a:pt x="5714" y="182"/>
                  </a:lnTo>
                  <a:lnTo>
                    <a:pt x="5544" y="125"/>
                  </a:lnTo>
                  <a:lnTo>
                    <a:pt x="5374" y="80"/>
                  </a:lnTo>
                  <a:lnTo>
                    <a:pt x="5203" y="46"/>
                  </a:lnTo>
                  <a:lnTo>
                    <a:pt x="5022" y="23"/>
                  </a:lnTo>
                  <a:lnTo>
                    <a:pt x="4852" y="12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30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fill="none" h="8027" w="10249">
                  <a:moveTo>
                    <a:pt x="46" y="8027"/>
                  </a:moveTo>
                  <a:lnTo>
                    <a:pt x="46" y="8027"/>
                  </a:lnTo>
                  <a:lnTo>
                    <a:pt x="23" y="7675"/>
                  </a:lnTo>
                  <a:lnTo>
                    <a:pt x="0" y="7313"/>
                  </a:lnTo>
                  <a:lnTo>
                    <a:pt x="0" y="6950"/>
                  </a:lnTo>
                  <a:lnTo>
                    <a:pt x="12" y="6598"/>
                  </a:lnTo>
                  <a:lnTo>
                    <a:pt x="34" y="6247"/>
                  </a:lnTo>
                  <a:lnTo>
                    <a:pt x="68" y="5907"/>
                  </a:lnTo>
                  <a:lnTo>
                    <a:pt x="114" y="5567"/>
                  </a:lnTo>
                  <a:lnTo>
                    <a:pt x="170" y="5227"/>
                  </a:lnTo>
                  <a:lnTo>
                    <a:pt x="238" y="4898"/>
                  </a:lnTo>
                  <a:lnTo>
                    <a:pt x="318" y="4569"/>
                  </a:lnTo>
                  <a:lnTo>
                    <a:pt x="408" y="4252"/>
                  </a:lnTo>
                  <a:lnTo>
                    <a:pt x="510" y="3946"/>
                  </a:lnTo>
                  <a:lnTo>
                    <a:pt x="624" y="3640"/>
                  </a:lnTo>
                  <a:lnTo>
                    <a:pt x="748" y="3345"/>
                  </a:lnTo>
                  <a:lnTo>
                    <a:pt x="873" y="3062"/>
                  </a:lnTo>
                  <a:lnTo>
                    <a:pt x="1020" y="2789"/>
                  </a:lnTo>
                  <a:lnTo>
                    <a:pt x="1020" y="2789"/>
                  </a:lnTo>
                  <a:lnTo>
                    <a:pt x="1122" y="2608"/>
                  </a:lnTo>
                  <a:lnTo>
                    <a:pt x="1224" y="2438"/>
                  </a:lnTo>
                  <a:lnTo>
                    <a:pt x="1338" y="2279"/>
                  </a:lnTo>
                  <a:lnTo>
                    <a:pt x="1451" y="2132"/>
                  </a:lnTo>
                  <a:lnTo>
                    <a:pt x="1576" y="1985"/>
                  </a:lnTo>
                  <a:lnTo>
                    <a:pt x="1701" y="1849"/>
                  </a:lnTo>
                  <a:lnTo>
                    <a:pt x="1950" y="1577"/>
                  </a:lnTo>
                  <a:lnTo>
                    <a:pt x="2222" y="1316"/>
                  </a:lnTo>
                  <a:lnTo>
                    <a:pt x="2505" y="1066"/>
                  </a:lnTo>
                  <a:lnTo>
                    <a:pt x="3095" y="568"/>
                  </a:lnTo>
                  <a:lnTo>
                    <a:pt x="3095" y="568"/>
                  </a:lnTo>
                  <a:lnTo>
                    <a:pt x="3231" y="454"/>
                  </a:lnTo>
                  <a:lnTo>
                    <a:pt x="3378" y="352"/>
                  </a:lnTo>
                  <a:lnTo>
                    <a:pt x="3526" y="273"/>
                  </a:lnTo>
                  <a:lnTo>
                    <a:pt x="3684" y="194"/>
                  </a:lnTo>
                  <a:lnTo>
                    <a:pt x="3843" y="137"/>
                  </a:lnTo>
                  <a:lnTo>
                    <a:pt x="4002" y="91"/>
                  </a:lnTo>
                  <a:lnTo>
                    <a:pt x="4172" y="46"/>
                  </a:lnTo>
                  <a:lnTo>
                    <a:pt x="4342" y="23"/>
                  </a:lnTo>
                  <a:lnTo>
                    <a:pt x="4512" y="12"/>
                  </a:lnTo>
                  <a:lnTo>
                    <a:pt x="4682" y="1"/>
                  </a:lnTo>
                  <a:lnTo>
                    <a:pt x="4852" y="12"/>
                  </a:lnTo>
                  <a:lnTo>
                    <a:pt x="5022" y="23"/>
                  </a:lnTo>
                  <a:lnTo>
                    <a:pt x="5203" y="46"/>
                  </a:lnTo>
                  <a:lnTo>
                    <a:pt x="5374" y="80"/>
                  </a:lnTo>
                  <a:lnTo>
                    <a:pt x="5544" y="125"/>
                  </a:lnTo>
                  <a:lnTo>
                    <a:pt x="5714" y="182"/>
                  </a:lnTo>
                  <a:lnTo>
                    <a:pt x="5714" y="182"/>
                  </a:lnTo>
                  <a:lnTo>
                    <a:pt x="5940" y="262"/>
                  </a:lnTo>
                  <a:lnTo>
                    <a:pt x="6156" y="364"/>
                  </a:lnTo>
                  <a:lnTo>
                    <a:pt x="6382" y="443"/>
                  </a:lnTo>
                  <a:lnTo>
                    <a:pt x="6609" y="522"/>
                  </a:lnTo>
                  <a:lnTo>
                    <a:pt x="6609" y="522"/>
                  </a:lnTo>
                  <a:lnTo>
                    <a:pt x="6757" y="556"/>
                  </a:lnTo>
                  <a:lnTo>
                    <a:pt x="6904" y="590"/>
                  </a:lnTo>
                  <a:lnTo>
                    <a:pt x="7210" y="636"/>
                  </a:lnTo>
                  <a:lnTo>
                    <a:pt x="7516" y="658"/>
                  </a:lnTo>
                  <a:lnTo>
                    <a:pt x="7822" y="681"/>
                  </a:lnTo>
                  <a:lnTo>
                    <a:pt x="7822" y="681"/>
                  </a:lnTo>
                  <a:lnTo>
                    <a:pt x="8094" y="704"/>
                  </a:lnTo>
                  <a:lnTo>
                    <a:pt x="8389" y="738"/>
                  </a:lnTo>
                  <a:lnTo>
                    <a:pt x="8706" y="794"/>
                  </a:lnTo>
                  <a:lnTo>
                    <a:pt x="9024" y="862"/>
                  </a:lnTo>
                  <a:lnTo>
                    <a:pt x="9353" y="953"/>
                  </a:lnTo>
                  <a:lnTo>
                    <a:pt x="9670" y="1055"/>
                  </a:lnTo>
                  <a:lnTo>
                    <a:pt x="9976" y="1180"/>
                  </a:lnTo>
                  <a:lnTo>
                    <a:pt x="10112" y="1248"/>
                  </a:lnTo>
                  <a:lnTo>
                    <a:pt x="10248" y="1327"/>
                  </a:lnTo>
                  <a:lnTo>
                    <a:pt x="10248" y="1327"/>
                  </a:lnTo>
                  <a:lnTo>
                    <a:pt x="9953" y="1282"/>
                  </a:lnTo>
                  <a:lnTo>
                    <a:pt x="9670" y="1259"/>
                  </a:lnTo>
                  <a:lnTo>
                    <a:pt x="9398" y="1248"/>
                  </a:lnTo>
                  <a:lnTo>
                    <a:pt x="9126" y="1259"/>
                  </a:lnTo>
                  <a:lnTo>
                    <a:pt x="8865" y="1293"/>
                  </a:lnTo>
                  <a:lnTo>
                    <a:pt x="8604" y="1338"/>
                  </a:lnTo>
                  <a:lnTo>
                    <a:pt x="8366" y="1395"/>
                  </a:lnTo>
                  <a:lnTo>
                    <a:pt x="8128" y="1463"/>
                  </a:lnTo>
                  <a:lnTo>
                    <a:pt x="7890" y="1554"/>
                  </a:lnTo>
                  <a:lnTo>
                    <a:pt x="7663" y="1645"/>
                  </a:lnTo>
                  <a:lnTo>
                    <a:pt x="7448" y="1758"/>
                  </a:lnTo>
                  <a:lnTo>
                    <a:pt x="7233" y="1871"/>
                  </a:lnTo>
                  <a:lnTo>
                    <a:pt x="7017" y="1996"/>
                  </a:lnTo>
                  <a:lnTo>
                    <a:pt x="6825" y="2132"/>
                  </a:lnTo>
                  <a:lnTo>
                    <a:pt x="6621" y="2268"/>
                  </a:lnTo>
                  <a:lnTo>
                    <a:pt x="6439" y="2415"/>
                  </a:lnTo>
                  <a:lnTo>
                    <a:pt x="6065" y="2721"/>
                  </a:lnTo>
                  <a:lnTo>
                    <a:pt x="5725" y="3028"/>
                  </a:lnTo>
                  <a:lnTo>
                    <a:pt x="5396" y="3356"/>
                  </a:lnTo>
                  <a:lnTo>
                    <a:pt x="5079" y="3662"/>
                  </a:lnTo>
                  <a:lnTo>
                    <a:pt x="4784" y="3968"/>
                  </a:lnTo>
                  <a:lnTo>
                    <a:pt x="4489" y="4252"/>
                  </a:lnTo>
                  <a:lnTo>
                    <a:pt x="4217" y="4501"/>
                  </a:lnTo>
                  <a:lnTo>
                    <a:pt x="3957" y="4717"/>
                  </a:lnTo>
                  <a:lnTo>
                    <a:pt x="3957" y="4717"/>
                  </a:lnTo>
                  <a:lnTo>
                    <a:pt x="3446" y="5125"/>
                  </a:lnTo>
                  <a:lnTo>
                    <a:pt x="2936" y="5533"/>
                  </a:lnTo>
                  <a:lnTo>
                    <a:pt x="2437" y="5952"/>
                  </a:lnTo>
                  <a:lnTo>
                    <a:pt x="1939" y="6383"/>
                  </a:lnTo>
                  <a:lnTo>
                    <a:pt x="1939" y="6383"/>
                  </a:lnTo>
                  <a:lnTo>
                    <a:pt x="1701" y="6587"/>
                  </a:lnTo>
                  <a:lnTo>
                    <a:pt x="1451" y="6780"/>
                  </a:lnTo>
                  <a:lnTo>
                    <a:pt x="964" y="7165"/>
                  </a:lnTo>
                  <a:lnTo>
                    <a:pt x="714" y="7369"/>
                  </a:lnTo>
                  <a:lnTo>
                    <a:pt x="488" y="7573"/>
                  </a:lnTo>
                  <a:lnTo>
                    <a:pt x="261" y="7800"/>
                  </a:lnTo>
                  <a:lnTo>
                    <a:pt x="46" y="80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30"/>
            <p:cNvSpPr/>
            <p:nvPr/>
          </p:nvSpPr>
          <p:spPr>
            <a:xfrm>
              <a:off x="4092526" y="-680146"/>
              <a:ext cx="282106" cy="650229"/>
            </a:xfrm>
            <a:custGeom>
              <a:rect b="b" l="l" r="r" t="t"/>
              <a:pathLst>
                <a:path extrusionOk="0" h="18082" w="7845">
                  <a:moveTo>
                    <a:pt x="7822" y="0"/>
                  </a:moveTo>
                  <a:lnTo>
                    <a:pt x="7584" y="102"/>
                  </a:lnTo>
                  <a:lnTo>
                    <a:pt x="7323" y="216"/>
                  </a:lnTo>
                  <a:lnTo>
                    <a:pt x="7063" y="352"/>
                  </a:lnTo>
                  <a:lnTo>
                    <a:pt x="6779" y="510"/>
                  </a:lnTo>
                  <a:lnTo>
                    <a:pt x="6507" y="680"/>
                  </a:lnTo>
                  <a:lnTo>
                    <a:pt x="6224" y="862"/>
                  </a:lnTo>
                  <a:lnTo>
                    <a:pt x="5940" y="1055"/>
                  </a:lnTo>
                  <a:lnTo>
                    <a:pt x="5657" y="1259"/>
                  </a:lnTo>
                  <a:lnTo>
                    <a:pt x="5385" y="1463"/>
                  </a:lnTo>
                  <a:lnTo>
                    <a:pt x="5113" y="1678"/>
                  </a:lnTo>
                  <a:lnTo>
                    <a:pt x="4852" y="1893"/>
                  </a:lnTo>
                  <a:lnTo>
                    <a:pt x="4614" y="2097"/>
                  </a:lnTo>
                  <a:lnTo>
                    <a:pt x="4376" y="2313"/>
                  </a:lnTo>
                  <a:lnTo>
                    <a:pt x="4172" y="2517"/>
                  </a:lnTo>
                  <a:lnTo>
                    <a:pt x="3979" y="2710"/>
                  </a:lnTo>
                  <a:lnTo>
                    <a:pt x="3809" y="2902"/>
                  </a:lnTo>
                  <a:lnTo>
                    <a:pt x="3605" y="3152"/>
                  </a:lnTo>
                  <a:lnTo>
                    <a:pt x="3401" y="3412"/>
                  </a:lnTo>
                  <a:lnTo>
                    <a:pt x="3197" y="3673"/>
                  </a:lnTo>
                  <a:lnTo>
                    <a:pt x="3016" y="3934"/>
                  </a:lnTo>
                  <a:lnTo>
                    <a:pt x="2834" y="4206"/>
                  </a:lnTo>
                  <a:lnTo>
                    <a:pt x="2653" y="4489"/>
                  </a:lnTo>
                  <a:lnTo>
                    <a:pt x="2483" y="4773"/>
                  </a:lnTo>
                  <a:lnTo>
                    <a:pt x="2324" y="5068"/>
                  </a:lnTo>
                  <a:lnTo>
                    <a:pt x="2165" y="5374"/>
                  </a:lnTo>
                  <a:lnTo>
                    <a:pt x="2018" y="5691"/>
                  </a:lnTo>
                  <a:lnTo>
                    <a:pt x="1871" y="6020"/>
                  </a:lnTo>
                  <a:lnTo>
                    <a:pt x="1735" y="6360"/>
                  </a:lnTo>
                  <a:lnTo>
                    <a:pt x="1599" y="6723"/>
                  </a:lnTo>
                  <a:lnTo>
                    <a:pt x="1474" y="7097"/>
                  </a:lnTo>
                  <a:lnTo>
                    <a:pt x="1361" y="7494"/>
                  </a:lnTo>
                  <a:lnTo>
                    <a:pt x="1236" y="7902"/>
                  </a:lnTo>
                  <a:lnTo>
                    <a:pt x="1134" y="8332"/>
                  </a:lnTo>
                  <a:lnTo>
                    <a:pt x="1020" y="8786"/>
                  </a:lnTo>
                  <a:lnTo>
                    <a:pt x="930" y="9262"/>
                  </a:lnTo>
                  <a:lnTo>
                    <a:pt x="828" y="9772"/>
                  </a:lnTo>
                  <a:lnTo>
                    <a:pt x="737" y="10294"/>
                  </a:lnTo>
                  <a:lnTo>
                    <a:pt x="658" y="10849"/>
                  </a:lnTo>
                  <a:lnTo>
                    <a:pt x="567" y="11427"/>
                  </a:lnTo>
                  <a:lnTo>
                    <a:pt x="488" y="12028"/>
                  </a:lnTo>
                  <a:lnTo>
                    <a:pt x="420" y="12674"/>
                  </a:lnTo>
                  <a:lnTo>
                    <a:pt x="352" y="13343"/>
                  </a:lnTo>
                  <a:lnTo>
                    <a:pt x="216" y="14771"/>
                  </a:lnTo>
                  <a:lnTo>
                    <a:pt x="102" y="16347"/>
                  </a:lnTo>
                  <a:lnTo>
                    <a:pt x="0" y="18082"/>
                  </a:lnTo>
                  <a:lnTo>
                    <a:pt x="34" y="18082"/>
                  </a:lnTo>
                  <a:lnTo>
                    <a:pt x="136" y="16358"/>
                  </a:lnTo>
                  <a:lnTo>
                    <a:pt x="250" y="14783"/>
                  </a:lnTo>
                  <a:lnTo>
                    <a:pt x="386" y="13343"/>
                  </a:lnTo>
                  <a:lnTo>
                    <a:pt x="454" y="12674"/>
                  </a:lnTo>
                  <a:lnTo>
                    <a:pt x="522" y="12039"/>
                  </a:lnTo>
                  <a:lnTo>
                    <a:pt x="601" y="11427"/>
                  </a:lnTo>
                  <a:lnTo>
                    <a:pt x="680" y="10849"/>
                  </a:lnTo>
                  <a:lnTo>
                    <a:pt x="771" y="10294"/>
                  </a:lnTo>
                  <a:lnTo>
                    <a:pt x="862" y="9772"/>
                  </a:lnTo>
                  <a:lnTo>
                    <a:pt x="964" y="9273"/>
                  </a:lnTo>
                  <a:lnTo>
                    <a:pt x="1054" y="8797"/>
                  </a:lnTo>
                  <a:lnTo>
                    <a:pt x="1168" y="8344"/>
                  </a:lnTo>
                  <a:lnTo>
                    <a:pt x="1270" y="7913"/>
                  </a:lnTo>
                  <a:lnTo>
                    <a:pt x="1383" y="7494"/>
                  </a:lnTo>
                  <a:lnTo>
                    <a:pt x="1508" y="7108"/>
                  </a:lnTo>
                  <a:lnTo>
                    <a:pt x="1633" y="6734"/>
                  </a:lnTo>
                  <a:lnTo>
                    <a:pt x="1769" y="6371"/>
                  </a:lnTo>
                  <a:lnTo>
                    <a:pt x="1905" y="6031"/>
                  </a:lnTo>
                  <a:lnTo>
                    <a:pt x="2052" y="5702"/>
                  </a:lnTo>
                  <a:lnTo>
                    <a:pt x="2199" y="5385"/>
                  </a:lnTo>
                  <a:lnTo>
                    <a:pt x="2358" y="5079"/>
                  </a:lnTo>
                  <a:lnTo>
                    <a:pt x="2517" y="4784"/>
                  </a:lnTo>
                  <a:lnTo>
                    <a:pt x="2687" y="4501"/>
                  </a:lnTo>
                  <a:lnTo>
                    <a:pt x="2857" y="4229"/>
                  </a:lnTo>
                  <a:lnTo>
                    <a:pt x="3038" y="3957"/>
                  </a:lnTo>
                  <a:lnTo>
                    <a:pt x="3231" y="3696"/>
                  </a:lnTo>
                  <a:lnTo>
                    <a:pt x="3424" y="3435"/>
                  </a:lnTo>
                  <a:lnTo>
                    <a:pt x="3628" y="3174"/>
                  </a:lnTo>
                  <a:lnTo>
                    <a:pt x="3843" y="2925"/>
                  </a:lnTo>
                  <a:lnTo>
                    <a:pt x="4002" y="2732"/>
                  </a:lnTo>
                  <a:lnTo>
                    <a:pt x="4195" y="2540"/>
                  </a:lnTo>
                  <a:lnTo>
                    <a:pt x="4410" y="2336"/>
                  </a:lnTo>
                  <a:lnTo>
                    <a:pt x="4637" y="2131"/>
                  </a:lnTo>
                  <a:lnTo>
                    <a:pt x="4875" y="1916"/>
                  </a:lnTo>
                  <a:lnTo>
                    <a:pt x="5135" y="1701"/>
                  </a:lnTo>
                  <a:lnTo>
                    <a:pt x="5396" y="1497"/>
                  </a:lnTo>
                  <a:lnTo>
                    <a:pt x="5680" y="1281"/>
                  </a:lnTo>
                  <a:lnTo>
                    <a:pt x="5952" y="1089"/>
                  </a:lnTo>
                  <a:lnTo>
                    <a:pt x="6235" y="896"/>
                  </a:lnTo>
                  <a:lnTo>
                    <a:pt x="6518" y="714"/>
                  </a:lnTo>
                  <a:lnTo>
                    <a:pt x="6802" y="544"/>
                  </a:lnTo>
                  <a:lnTo>
                    <a:pt x="7074" y="386"/>
                  </a:lnTo>
                  <a:lnTo>
                    <a:pt x="7346" y="250"/>
                  </a:lnTo>
                  <a:lnTo>
                    <a:pt x="7595" y="136"/>
                  </a:lnTo>
                  <a:lnTo>
                    <a:pt x="7845" y="34"/>
                  </a:lnTo>
                  <a:lnTo>
                    <a:pt x="7822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30"/>
            <p:cNvSpPr/>
            <p:nvPr/>
          </p:nvSpPr>
          <p:spPr>
            <a:xfrm>
              <a:off x="3958793" y="-258237"/>
              <a:ext cx="268693" cy="341620"/>
            </a:xfrm>
            <a:custGeom>
              <a:rect b="b" l="l" r="r" t="t"/>
              <a:pathLst>
                <a:path extrusionOk="0" h="9500" w="7472">
                  <a:moveTo>
                    <a:pt x="1" y="0"/>
                  </a:moveTo>
                  <a:lnTo>
                    <a:pt x="1" y="9251"/>
                  </a:lnTo>
                  <a:lnTo>
                    <a:pt x="12" y="9296"/>
                  </a:lnTo>
                  <a:lnTo>
                    <a:pt x="24" y="9341"/>
                  </a:lnTo>
                  <a:lnTo>
                    <a:pt x="46" y="9387"/>
                  </a:lnTo>
                  <a:lnTo>
                    <a:pt x="80" y="9421"/>
                  </a:lnTo>
                  <a:lnTo>
                    <a:pt x="114" y="9455"/>
                  </a:lnTo>
                  <a:lnTo>
                    <a:pt x="160" y="9477"/>
                  </a:lnTo>
                  <a:lnTo>
                    <a:pt x="205" y="9489"/>
                  </a:lnTo>
                  <a:lnTo>
                    <a:pt x="250" y="9500"/>
                  </a:lnTo>
                  <a:lnTo>
                    <a:pt x="7222" y="9500"/>
                  </a:lnTo>
                  <a:lnTo>
                    <a:pt x="7267" y="9489"/>
                  </a:lnTo>
                  <a:lnTo>
                    <a:pt x="7324" y="9477"/>
                  </a:lnTo>
                  <a:lnTo>
                    <a:pt x="7358" y="9455"/>
                  </a:lnTo>
                  <a:lnTo>
                    <a:pt x="7403" y="9421"/>
                  </a:lnTo>
                  <a:lnTo>
                    <a:pt x="7437" y="9387"/>
                  </a:lnTo>
                  <a:lnTo>
                    <a:pt x="7460" y="9341"/>
                  </a:lnTo>
                  <a:lnTo>
                    <a:pt x="7471" y="9296"/>
                  </a:lnTo>
                  <a:lnTo>
                    <a:pt x="7471" y="9251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30"/>
            <p:cNvSpPr/>
            <p:nvPr/>
          </p:nvSpPr>
          <p:spPr>
            <a:xfrm>
              <a:off x="3958793" y="-243566"/>
              <a:ext cx="268693" cy="99897"/>
            </a:xfrm>
            <a:custGeom>
              <a:rect b="b" l="l" r="r" t="t"/>
              <a:pathLst>
                <a:path extrusionOk="0" h="2778" w="7472">
                  <a:moveTo>
                    <a:pt x="1" y="0"/>
                  </a:moveTo>
                  <a:lnTo>
                    <a:pt x="1" y="2211"/>
                  </a:lnTo>
                  <a:lnTo>
                    <a:pt x="7471" y="2778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30"/>
            <p:cNvSpPr/>
            <p:nvPr/>
          </p:nvSpPr>
          <p:spPr>
            <a:xfrm>
              <a:off x="3947790" y="-258237"/>
              <a:ext cx="290701" cy="86052"/>
            </a:xfrm>
            <a:custGeom>
              <a:rect b="b" l="l" r="r" t="t"/>
              <a:pathLst>
                <a:path extrusionOk="0" h="2393" w="8084">
                  <a:moveTo>
                    <a:pt x="1" y="0"/>
                  </a:moveTo>
                  <a:lnTo>
                    <a:pt x="1" y="2392"/>
                  </a:lnTo>
                  <a:lnTo>
                    <a:pt x="8084" y="2392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/>
          <p:nvPr>
            <p:ph type="title"/>
          </p:nvPr>
        </p:nvSpPr>
        <p:spPr>
          <a:xfrm>
            <a:off x="1749407" y="1029265"/>
            <a:ext cx="2638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6" name="Google Shape;196;p31"/>
          <p:cNvSpPr txBox="1"/>
          <p:nvPr>
            <p:ph idx="1" type="subTitle"/>
          </p:nvPr>
        </p:nvSpPr>
        <p:spPr>
          <a:xfrm>
            <a:off x="1749407" y="1240785"/>
            <a:ext cx="26388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97" name="Google Shape;197;p31"/>
          <p:cNvSpPr txBox="1"/>
          <p:nvPr>
            <p:ph idx="2" type="title"/>
          </p:nvPr>
        </p:nvSpPr>
        <p:spPr>
          <a:xfrm>
            <a:off x="5580688" y="1029265"/>
            <a:ext cx="2638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8" name="Google Shape;198;p31"/>
          <p:cNvSpPr txBox="1"/>
          <p:nvPr>
            <p:ph idx="3" type="subTitle"/>
          </p:nvPr>
        </p:nvSpPr>
        <p:spPr>
          <a:xfrm>
            <a:off x="5580688" y="1240785"/>
            <a:ext cx="26388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99" name="Google Shape;199;p31"/>
          <p:cNvSpPr txBox="1"/>
          <p:nvPr>
            <p:ph idx="4" type="title"/>
          </p:nvPr>
        </p:nvSpPr>
        <p:spPr>
          <a:xfrm>
            <a:off x="1749407" y="2211957"/>
            <a:ext cx="2638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0" name="Google Shape;200;p31"/>
          <p:cNvSpPr txBox="1"/>
          <p:nvPr>
            <p:ph idx="5" type="subTitle"/>
          </p:nvPr>
        </p:nvSpPr>
        <p:spPr>
          <a:xfrm>
            <a:off x="1749407" y="2422835"/>
            <a:ext cx="26388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01" name="Google Shape;201;p31"/>
          <p:cNvSpPr txBox="1"/>
          <p:nvPr>
            <p:ph idx="6" type="title"/>
          </p:nvPr>
        </p:nvSpPr>
        <p:spPr>
          <a:xfrm>
            <a:off x="5580688" y="2211957"/>
            <a:ext cx="2638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2" name="Google Shape;202;p31"/>
          <p:cNvSpPr txBox="1"/>
          <p:nvPr>
            <p:ph idx="7" type="subTitle"/>
          </p:nvPr>
        </p:nvSpPr>
        <p:spPr>
          <a:xfrm>
            <a:off x="5580688" y="2422835"/>
            <a:ext cx="26388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03" name="Google Shape;203;p31"/>
          <p:cNvSpPr txBox="1"/>
          <p:nvPr>
            <p:ph idx="8" type="title"/>
          </p:nvPr>
        </p:nvSpPr>
        <p:spPr>
          <a:xfrm>
            <a:off x="5580688" y="3395801"/>
            <a:ext cx="2638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4" name="Google Shape;204;p31"/>
          <p:cNvSpPr txBox="1"/>
          <p:nvPr>
            <p:ph idx="9" type="subTitle"/>
          </p:nvPr>
        </p:nvSpPr>
        <p:spPr>
          <a:xfrm>
            <a:off x="5580688" y="3604840"/>
            <a:ext cx="26388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05" name="Google Shape;205;p31"/>
          <p:cNvSpPr txBox="1"/>
          <p:nvPr>
            <p:ph idx="13" type="title"/>
          </p:nvPr>
        </p:nvSpPr>
        <p:spPr>
          <a:xfrm>
            <a:off x="1749407" y="3395801"/>
            <a:ext cx="2638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6" name="Google Shape;206;p31"/>
          <p:cNvSpPr txBox="1"/>
          <p:nvPr>
            <p:ph idx="14" type="subTitle"/>
          </p:nvPr>
        </p:nvSpPr>
        <p:spPr>
          <a:xfrm>
            <a:off x="1749407" y="3604840"/>
            <a:ext cx="26388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07" name="Google Shape;207;p31"/>
          <p:cNvSpPr txBox="1"/>
          <p:nvPr>
            <p:ph idx="15"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208" name="Google Shape;208;p31"/>
          <p:cNvGrpSpPr/>
          <p:nvPr/>
        </p:nvGrpSpPr>
        <p:grpSpPr>
          <a:xfrm>
            <a:off x="0" y="285750"/>
            <a:ext cx="9144000" cy="4857550"/>
            <a:chOff x="0" y="285750"/>
            <a:chExt cx="9144000" cy="4857550"/>
          </a:xfrm>
        </p:grpSpPr>
        <p:cxnSp>
          <p:nvCxnSpPr>
            <p:cNvPr id="209" name="Google Shape;209;p31"/>
            <p:cNvCxnSpPr/>
            <p:nvPr/>
          </p:nvCxnSpPr>
          <p:spPr>
            <a:xfrm>
              <a:off x="703650" y="2857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0" name="Google Shape;210;p31"/>
            <p:cNvSpPr/>
            <p:nvPr/>
          </p:nvSpPr>
          <p:spPr>
            <a:xfrm>
              <a:off x="0" y="4854100"/>
              <a:ext cx="9144000" cy="289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1" name="Google Shape;211;p31"/>
          <p:cNvGrpSpPr/>
          <p:nvPr/>
        </p:nvGrpSpPr>
        <p:grpSpPr>
          <a:xfrm>
            <a:off x="-59325" y="4023925"/>
            <a:ext cx="855655" cy="842208"/>
            <a:chOff x="3693450" y="-758825"/>
            <a:chExt cx="855655" cy="842208"/>
          </a:xfrm>
        </p:grpSpPr>
        <p:sp>
          <p:nvSpPr>
            <p:cNvPr id="212" name="Google Shape;212;p31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h="9229" w="5805">
                  <a:moveTo>
                    <a:pt x="1950" y="0"/>
                  </a:move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31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fill="none" h="9229" w="5805">
                  <a:moveTo>
                    <a:pt x="5147" y="9228"/>
                  </a:move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lnTo>
                    <a:pt x="1950" y="0"/>
                  </a:ln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31"/>
            <p:cNvSpPr/>
            <p:nvPr/>
          </p:nvSpPr>
          <p:spPr>
            <a:xfrm>
              <a:off x="3953112" y="-710712"/>
              <a:ext cx="125572" cy="467192"/>
            </a:xfrm>
            <a:custGeom>
              <a:rect b="b" l="l" r="r" t="t"/>
              <a:pathLst>
                <a:path extrusionOk="0" h="12992" w="3492">
                  <a:moveTo>
                    <a:pt x="23" y="0"/>
                  </a:moveTo>
                  <a:lnTo>
                    <a:pt x="0" y="34"/>
                  </a:lnTo>
                  <a:lnTo>
                    <a:pt x="91" y="91"/>
                  </a:lnTo>
                  <a:lnTo>
                    <a:pt x="182" y="181"/>
                  </a:lnTo>
                  <a:lnTo>
                    <a:pt x="284" y="283"/>
                  </a:lnTo>
                  <a:lnTo>
                    <a:pt x="397" y="408"/>
                  </a:lnTo>
                  <a:lnTo>
                    <a:pt x="510" y="544"/>
                  </a:lnTo>
                  <a:lnTo>
                    <a:pt x="635" y="714"/>
                  </a:lnTo>
                  <a:lnTo>
                    <a:pt x="771" y="896"/>
                  </a:lnTo>
                  <a:lnTo>
                    <a:pt x="907" y="1100"/>
                  </a:lnTo>
                  <a:lnTo>
                    <a:pt x="1111" y="1451"/>
                  </a:lnTo>
                  <a:lnTo>
                    <a:pt x="1327" y="1837"/>
                  </a:lnTo>
                  <a:lnTo>
                    <a:pt x="1542" y="2267"/>
                  </a:lnTo>
                  <a:lnTo>
                    <a:pt x="1769" y="2743"/>
                  </a:lnTo>
                  <a:lnTo>
                    <a:pt x="1984" y="3265"/>
                  </a:lnTo>
                  <a:lnTo>
                    <a:pt x="2188" y="3832"/>
                  </a:lnTo>
                  <a:lnTo>
                    <a:pt x="2403" y="4433"/>
                  </a:lnTo>
                  <a:lnTo>
                    <a:pt x="2596" y="5079"/>
                  </a:lnTo>
                  <a:lnTo>
                    <a:pt x="2778" y="5770"/>
                  </a:lnTo>
                  <a:lnTo>
                    <a:pt x="2936" y="6496"/>
                  </a:lnTo>
                  <a:lnTo>
                    <a:pt x="3016" y="6870"/>
                  </a:lnTo>
                  <a:lnTo>
                    <a:pt x="3084" y="7267"/>
                  </a:lnTo>
                  <a:lnTo>
                    <a:pt x="3152" y="7663"/>
                  </a:lnTo>
                  <a:lnTo>
                    <a:pt x="3220" y="8071"/>
                  </a:lnTo>
                  <a:lnTo>
                    <a:pt x="3265" y="8491"/>
                  </a:lnTo>
                  <a:lnTo>
                    <a:pt x="3322" y="8922"/>
                  </a:lnTo>
                  <a:lnTo>
                    <a:pt x="3356" y="9364"/>
                  </a:lnTo>
                  <a:lnTo>
                    <a:pt x="3401" y="9817"/>
                  </a:lnTo>
                  <a:lnTo>
                    <a:pt x="3424" y="10282"/>
                  </a:lnTo>
                  <a:lnTo>
                    <a:pt x="3446" y="10747"/>
                  </a:lnTo>
                  <a:lnTo>
                    <a:pt x="3458" y="11223"/>
                  </a:lnTo>
                  <a:lnTo>
                    <a:pt x="3458" y="11710"/>
                  </a:lnTo>
                  <a:lnTo>
                    <a:pt x="3458" y="12345"/>
                  </a:lnTo>
                  <a:lnTo>
                    <a:pt x="3435" y="12991"/>
                  </a:lnTo>
                  <a:lnTo>
                    <a:pt x="3469" y="12991"/>
                  </a:lnTo>
                  <a:lnTo>
                    <a:pt x="3492" y="12345"/>
                  </a:lnTo>
                  <a:lnTo>
                    <a:pt x="3492" y="11710"/>
                  </a:lnTo>
                  <a:lnTo>
                    <a:pt x="3492" y="11064"/>
                  </a:lnTo>
                  <a:lnTo>
                    <a:pt x="3469" y="10429"/>
                  </a:lnTo>
                  <a:lnTo>
                    <a:pt x="3435" y="9817"/>
                  </a:lnTo>
                  <a:lnTo>
                    <a:pt x="3378" y="9216"/>
                  </a:lnTo>
                  <a:lnTo>
                    <a:pt x="3322" y="8638"/>
                  </a:lnTo>
                  <a:lnTo>
                    <a:pt x="3254" y="8071"/>
                  </a:lnTo>
                  <a:lnTo>
                    <a:pt x="3163" y="7527"/>
                  </a:lnTo>
                  <a:lnTo>
                    <a:pt x="3072" y="6995"/>
                  </a:lnTo>
                  <a:lnTo>
                    <a:pt x="2970" y="6484"/>
                  </a:lnTo>
                  <a:lnTo>
                    <a:pt x="2868" y="5997"/>
                  </a:lnTo>
                  <a:lnTo>
                    <a:pt x="2744" y="5521"/>
                  </a:lnTo>
                  <a:lnTo>
                    <a:pt x="2630" y="5067"/>
                  </a:lnTo>
                  <a:lnTo>
                    <a:pt x="2494" y="4637"/>
                  </a:lnTo>
                  <a:lnTo>
                    <a:pt x="2358" y="4217"/>
                  </a:lnTo>
                  <a:lnTo>
                    <a:pt x="2222" y="3820"/>
                  </a:lnTo>
                  <a:lnTo>
                    <a:pt x="2086" y="3435"/>
                  </a:lnTo>
                  <a:lnTo>
                    <a:pt x="1939" y="3072"/>
                  </a:lnTo>
                  <a:lnTo>
                    <a:pt x="1791" y="2732"/>
                  </a:lnTo>
                  <a:lnTo>
                    <a:pt x="1644" y="2403"/>
                  </a:lnTo>
                  <a:lnTo>
                    <a:pt x="1508" y="2109"/>
                  </a:lnTo>
                  <a:lnTo>
                    <a:pt x="1361" y="1825"/>
                  </a:lnTo>
                  <a:lnTo>
                    <a:pt x="1213" y="1553"/>
                  </a:lnTo>
                  <a:lnTo>
                    <a:pt x="1066" y="1315"/>
                  </a:lnTo>
                  <a:lnTo>
                    <a:pt x="930" y="1088"/>
                  </a:lnTo>
                  <a:lnTo>
                    <a:pt x="794" y="884"/>
                  </a:lnTo>
                  <a:lnTo>
                    <a:pt x="669" y="692"/>
                  </a:lnTo>
                  <a:lnTo>
                    <a:pt x="544" y="533"/>
                  </a:lnTo>
                  <a:lnTo>
                    <a:pt x="420" y="385"/>
                  </a:lnTo>
                  <a:lnTo>
                    <a:pt x="306" y="261"/>
                  </a:lnTo>
                  <a:lnTo>
                    <a:pt x="204" y="147"/>
                  </a:lnTo>
                  <a:lnTo>
                    <a:pt x="114" y="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31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h="8027" w="10249">
                  <a:moveTo>
                    <a:pt x="4682" y="1"/>
                  </a:moveTo>
                  <a:lnTo>
                    <a:pt x="4512" y="12"/>
                  </a:lnTo>
                  <a:lnTo>
                    <a:pt x="4342" y="23"/>
                  </a:lnTo>
                  <a:lnTo>
                    <a:pt x="4172" y="46"/>
                  </a:lnTo>
                  <a:lnTo>
                    <a:pt x="4002" y="91"/>
                  </a:lnTo>
                  <a:lnTo>
                    <a:pt x="3843" y="137"/>
                  </a:lnTo>
                  <a:lnTo>
                    <a:pt x="3684" y="194"/>
                  </a:lnTo>
                  <a:lnTo>
                    <a:pt x="3526" y="273"/>
                  </a:lnTo>
                  <a:lnTo>
                    <a:pt x="3378" y="352"/>
                  </a:lnTo>
                  <a:lnTo>
                    <a:pt x="3231" y="454"/>
                  </a:lnTo>
                  <a:lnTo>
                    <a:pt x="3095" y="568"/>
                  </a:lnTo>
                  <a:lnTo>
                    <a:pt x="2505" y="1066"/>
                  </a:lnTo>
                  <a:lnTo>
                    <a:pt x="2222" y="1316"/>
                  </a:lnTo>
                  <a:lnTo>
                    <a:pt x="1950" y="1577"/>
                  </a:lnTo>
                  <a:lnTo>
                    <a:pt x="1701" y="1849"/>
                  </a:lnTo>
                  <a:lnTo>
                    <a:pt x="1576" y="1985"/>
                  </a:lnTo>
                  <a:lnTo>
                    <a:pt x="1451" y="2132"/>
                  </a:lnTo>
                  <a:lnTo>
                    <a:pt x="1338" y="2279"/>
                  </a:lnTo>
                  <a:lnTo>
                    <a:pt x="1224" y="2438"/>
                  </a:lnTo>
                  <a:lnTo>
                    <a:pt x="1122" y="2608"/>
                  </a:lnTo>
                  <a:lnTo>
                    <a:pt x="1020" y="2789"/>
                  </a:lnTo>
                  <a:lnTo>
                    <a:pt x="873" y="3062"/>
                  </a:lnTo>
                  <a:lnTo>
                    <a:pt x="748" y="3345"/>
                  </a:lnTo>
                  <a:lnTo>
                    <a:pt x="624" y="3640"/>
                  </a:lnTo>
                  <a:lnTo>
                    <a:pt x="510" y="3946"/>
                  </a:lnTo>
                  <a:lnTo>
                    <a:pt x="408" y="4252"/>
                  </a:lnTo>
                  <a:lnTo>
                    <a:pt x="318" y="4569"/>
                  </a:lnTo>
                  <a:lnTo>
                    <a:pt x="238" y="4898"/>
                  </a:lnTo>
                  <a:lnTo>
                    <a:pt x="170" y="5227"/>
                  </a:lnTo>
                  <a:lnTo>
                    <a:pt x="114" y="5567"/>
                  </a:lnTo>
                  <a:lnTo>
                    <a:pt x="68" y="5907"/>
                  </a:lnTo>
                  <a:lnTo>
                    <a:pt x="34" y="6247"/>
                  </a:lnTo>
                  <a:lnTo>
                    <a:pt x="12" y="6598"/>
                  </a:lnTo>
                  <a:lnTo>
                    <a:pt x="0" y="6950"/>
                  </a:lnTo>
                  <a:lnTo>
                    <a:pt x="0" y="7313"/>
                  </a:lnTo>
                  <a:lnTo>
                    <a:pt x="23" y="7675"/>
                  </a:lnTo>
                  <a:lnTo>
                    <a:pt x="46" y="8027"/>
                  </a:lnTo>
                  <a:lnTo>
                    <a:pt x="261" y="7800"/>
                  </a:lnTo>
                  <a:lnTo>
                    <a:pt x="488" y="7573"/>
                  </a:lnTo>
                  <a:lnTo>
                    <a:pt x="714" y="7369"/>
                  </a:lnTo>
                  <a:lnTo>
                    <a:pt x="964" y="7165"/>
                  </a:lnTo>
                  <a:lnTo>
                    <a:pt x="1451" y="6780"/>
                  </a:lnTo>
                  <a:lnTo>
                    <a:pt x="1701" y="6587"/>
                  </a:lnTo>
                  <a:lnTo>
                    <a:pt x="1939" y="6383"/>
                  </a:lnTo>
                  <a:lnTo>
                    <a:pt x="2437" y="5952"/>
                  </a:lnTo>
                  <a:lnTo>
                    <a:pt x="2936" y="5533"/>
                  </a:lnTo>
                  <a:lnTo>
                    <a:pt x="3446" y="5125"/>
                  </a:lnTo>
                  <a:lnTo>
                    <a:pt x="3957" y="4717"/>
                  </a:lnTo>
                  <a:lnTo>
                    <a:pt x="4217" y="4501"/>
                  </a:lnTo>
                  <a:lnTo>
                    <a:pt x="4489" y="4252"/>
                  </a:lnTo>
                  <a:lnTo>
                    <a:pt x="4784" y="3968"/>
                  </a:lnTo>
                  <a:lnTo>
                    <a:pt x="5079" y="3662"/>
                  </a:lnTo>
                  <a:lnTo>
                    <a:pt x="5396" y="3356"/>
                  </a:lnTo>
                  <a:lnTo>
                    <a:pt x="5725" y="3028"/>
                  </a:lnTo>
                  <a:lnTo>
                    <a:pt x="6065" y="2721"/>
                  </a:lnTo>
                  <a:lnTo>
                    <a:pt x="6439" y="2415"/>
                  </a:lnTo>
                  <a:lnTo>
                    <a:pt x="6621" y="2268"/>
                  </a:lnTo>
                  <a:lnTo>
                    <a:pt x="6825" y="2132"/>
                  </a:lnTo>
                  <a:lnTo>
                    <a:pt x="7017" y="1996"/>
                  </a:lnTo>
                  <a:lnTo>
                    <a:pt x="7233" y="1871"/>
                  </a:lnTo>
                  <a:lnTo>
                    <a:pt x="7448" y="1758"/>
                  </a:lnTo>
                  <a:lnTo>
                    <a:pt x="7663" y="1645"/>
                  </a:lnTo>
                  <a:lnTo>
                    <a:pt x="7890" y="1554"/>
                  </a:lnTo>
                  <a:lnTo>
                    <a:pt x="8128" y="1463"/>
                  </a:lnTo>
                  <a:lnTo>
                    <a:pt x="8366" y="1395"/>
                  </a:lnTo>
                  <a:lnTo>
                    <a:pt x="8604" y="1338"/>
                  </a:lnTo>
                  <a:lnTo>
                    <a:pt x="8865" y="1293"/>
                  </a:lnTo>
                  <a:lnTo>
                    <a:pt x="9126" y="1259"/>
                  </a:lnTo>
                  <a:lnTo>
                    <a:pt x="9398" y="1248"/>
                  </a:lnTo>
                  <a:lnTo>
                    <a:pt x="9670" y="1259"/>
                  </a:lnTo>
                  <a:lnTo>
                    <a:pt x="9953" y="1282"/>
                  </a:lnTo>
                  <a:lnTo>
                    <a:pt x="10248" y="1327"/>
                  </a:lnTo>
                  <a:lnTo>
                    <a:pt x="10112" y="1248"/>
                  </a:lnTo>
                  <a:lnTo>
                    <a:pt x="9976" y="1180"/>
                  </a:lnTo>
                  <a:lnTo>
                    <a:pt x="9670" y="1055"/>
                  </a:lnTo>
                  <a:lnTo>
                    <a:pt x="9353" y="953"/>
                  </a:lnTo>
                  <a:lnTo>
                    <a:pt x="9024" y="862"/>
                  </a:lnTo>
                  <a:lnTo>
                    <a:pt x="8706" y="794"/>
                  </a:lnTo>
                  <a:lnTo>
                    <a:pt x="8389" y="738"/>
                  </a:lnTo>
                  <a:lnTo>
                    <a:pt x="8094" y="704"/>
                  </a:lnTo>
                  <a:lnTo>
                    <a:pt x="7822" y="681"/>
                  </a:lnTo>
                  <a:lnTo>
                    <a:pt x="7516" y="658"/>
                  </a:lnTo>
                  <a:lnTo>
                    <a:pt x="7210" y="636"/>
                  </a:lnTo>
                  <a:lnTo>
                    <a:pt x="6904" y="590"/>
                  </a:lnTo>
                  <a:lnTo>
                    <a:pt x="6757" y="556"/>
                  </a:lnTo>
                  <a:lnTo>
                    <a:pt x="6609" y="522"/>
                  </a:lnTo>
                  <a:lnTo>
                    <a:pt x="6382" y="443"/>
                  </a:lnTo>
                  <a:lnTo>
                    <a:pt x="6156" y="364"/>
                  </a:lnTo>
                  <a:lnTo>
                    <a:pt x="5940" y="262"/>
                  </a:lnTo>
                  <a:lnTo>
                    <a:pt x="5714" y="182"/>
                  </a:lnTo>
                  <a:lnTo>
                    <a:pt x="5544" y="125"/>
                  </a:lnTo>
                  <a:lnTo>
                    <a:pt x="5374" y="80"/>
                  </a:lnTo>
                  <a:lnTo>
                    <a:pt x="5203" y="46"/>
                  </a:lnTo>
                  <a:lnTo>
                    <a:pt x="5022" y="23"/>
                  </a:lnTo>
                  <a:lnTo>
                    <a:pt x="4852" y="12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31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fill="none" h="8027" w="10249">
                  <a:moveTo>
                    <a:pt x="46" y="8027"/>
                  </a:moveTo>
                  <a:lnTo>
                    <a:pt x="46" y="8027"/>
                  </a:lnTo>
                  <a:lnTo>
                    <a:pt x="23" y="7675"/>
                  </a:lnTo>
                  <a:lnTo>
                    <a:pt x="0" y="7313"/>
                  </a:lnTo>
                  <a:lnTo>
                    <a:pt x="0" y="6950"/>
                  </a:lnTo>
                  <a:lnTo>
                    <a:pt x="12" y="6598"/>
                  </a:lnTo>
                  <a:lnTo>
                    <a:pt x="34" y="6247"/>
                  </a:lnTo>
                  <a:lnTo>
                    <a:pt x="68" y="5907"/>
                  </a:lnTo>
                  <a:lnTo>
                    <a:pt x="114" y="5567"/>
                  </a:lnTo>
                  <a:lnTo>
                    <a:pt x="170" y="5227"/>
                  </a:lnTo>
                  <a:lnTo>
                    <a:pt x="238" y="4898"/>
                  </a:lnTo>
                  <a:lnTo>
                    <a:pt x="318" y="4569"/>
                  </a:lnTo>
                  <a:lnTo>
                    <a:pt x="408" y="4252"/>
                  </a:lnTo>
                  <a:lnTo>
                    <a:pt x="510" y="3946"/>
                  </a:lnTo>
                  <a:lnTo>
                    <a:pt x="624" y="3640"/>
                  </a:lnTo>
                  <a:lnTo>
                    <a:pt x="748" y="3345"/>
                  </a:lnTo>
                  <a:lnTo>
                    <a:pt x="873" y="3062"/>
                  </a:lnTo>
                  <a:lnTo>
                    <a:pt x="1020" y="2789"/>
                  </a:lnTo>
                  <a:lnTo>
                    <a:pt x="1020" y="2789"/>
                  </a:lnTo>
                  <a:lnTo>
                    <a:pt x="1122" y="2608"/>
                  </a:lnTo>
                  <a:lnTo>
                    <a:pt x="1224" y="2438"/>
                  </a:lnTo>
                  <a:lnTo>
                    <a:pt x="1338" y="2279"/>
                  </a:lnTo>
                  <a:lnTo>
                    <a:pt x="1451" y="2132"/>
                  </a:lnTo>
                  <a:lnTo>
                    <a:pt x="1576" y="1985"/>
                  </a:lnTo>
                  <a:lnTo>
                    <a:pt x="1701" y="1849"/>
                  </a:lnTo>
                  <a:lnTo>
                    <a:pt x="1950" y="1577"/>
                  </a:lnTo>
                  <a:lnTo>
                    <a:pt x="2222" y="1316"/>
                  </a:lnTo>
                  <a:lnTo>
                    <a:pt x="2505" y="1066"/>
                  </a:lnTo>
                  <a:lnTo>
                    <a:pt x="3095" y="568"/>
                  </a:lnTo>
                  <a:lnTo>
                    <a:pt x="3095" y="568"/>
                  </a:lnTo>
                  <a:lnTo>
                    <a:pt x="3231" y="454"/>
                  </a:lnTo>
                  <a:lnTo>
                    <a:pt x="3378" y="352"/>
                  </a:lnTo>
                  <a:lnTo>
                    <a:pt x="3526" y="273"/>
                  </a:lnTo>
                  <a:lnTo>
                    <a:pt x="3684" y="194"/>
                  </a:lnTo>
                  <a:lnTo>
                    <a:pt x="3843" y="137"/>
                  </a:lnTo>
                  <a:lnTo>
                    <a:pt x="4002" y="91"/>
                  </a:lnTo>
                  <a:lnTo>
                    <a:pt x="4172" y="46"/>
                  </a:lnTo>
                  <a:lnTo>
                    <a:pt x="4342" y="23"/>
                  </a:lnTo>
                  <a:lnTo>
                    <a:pt x="4512" y="12"/>
                  </a:lnTo>
                  <a:lnTo>
                    <a:pt x="4682" y="1"/>
                  </a:lnTo>
                  <a:lnTo>
                    <a:pt x="4852" y="12"/>
                  </a:lnTo>
                  <a:lnTo>
                    <a:pt x="5022" y="23"/>
                  </a:lnTo>
                  <a:lnTo>
                    <a:pt x="5203" y="46"/>
                  </a:lnTo>
                  <a:lnTo>
                    <a:pt x="5374" y="80"/>
                  </a:lnTo>
                  <a:lnTo>
                    <a:pt x="5544" y="125"/>
                  </a:lnTo>
                  <a:lnTo>
                    <a:pt x="5714" y="182"/>
                  </a:lnTo>
                  <a:lnTo>
                    <a:pt x="5714" y="182"/>
                  </a:lnTo>
                  <a:lnTo>
                    <a:pt x="5940" y="262"/>
                  </a:lnTo>
                  <a:lnTo>
                    <a:pt x="6156" y="364"/>
                  </a:lnTo>
                  <a:lnTo>
                    <a:pt x="6382" y="443"/>
                  </a:lnTo>
                  <a:lnTo>
                    <a:pt x="6609" y="522"/>
                  </a:lnTo>
                  <a:lnTo>
                    <a:pt x="6609" y="522"/>
                  </a:lnTo>
                  <a:lnTo>
                    <a:pt x="6757" y="556"/>
                  </a:lnTo>
                  <a:lnTo>
                    <a:pt x="6904" y="590"/>
                  </a:lnTo>
                  <a:lnTo>
                    <a:pt x="7210" y="636"/>
                  </a:lnTo>
                  <a:lnTo>
                    <a:pt x="7516" y="658"/>
                  </a:lnTo>
                  <a:lnTo>
                    <a:pt x="7822" y="681"/>
                  </a:lnTo>
                  <a:lnTo>
                    <a:pt x="7822" y="681"/>
                  </a:lnTo>
                  <a:lnTo>
                    <a:pt x="8094" y="704"/>
                  </a:lnTo>
                  <a:lnTo>
                    <a:pt x="8389" y="738"/>
                  </a:lnTo>
                  <a:lnTo>
                    <a:pt x="8706" y="794"/>
                  </a:lnTo>
                  <a:lnTo>
                    <a:pt x="9024" y="862"/>
                  </a:lnTo>
                  <a:lnTo>
                    <a:pt x="9353" y="953"/>
                  </a:lnTo>
                  <a:lnTo>
                    <a:pt x="9670" y="1055"/>
                  </a:lnTo>
                  <a:lnTo>
                    <a:pt x="9976" y="1180"/>
                  </a:lnTo>
                  <a:lnTo>
                    <a:pt x="10112" y="1248"/>
                  </a:lnTo>
                  <a:lnTo>
                    <a:pt x="10248" y="1327"/>
                  </a:lnTo>
                  <a:lnTo>
                    <a:pt x="10248" y="1327"/>
                  </a:lnTo>
                  <a:lnTo>
                    <a:pt x="9953" y="1282"/>
                  </a:lnTo>
                  <a:lnTo>
                    <a:pt x="9670" y="1259"/>
                  </a:lnTo>
                  <a:lnTo>
                    <a:pt x="9398" y="1248"/>
                  </a:lnTo>
                  <a:lnTo>
                    <a:pt x="9126" y="1259"/>
                  </a:lnTo>
                  <a:lnTo>
                    <a:pt x="8865" y="1293"/>
                  </a:lnTo>
                  <a:lnTo>
                    <a:pt x="8604" y="1338"/>
                  </a:lnTo>
                  <a:lnTo>
                    <a:pt x="8366" y="1395"/>
                  </a:lnTo>
                  <a:lnTo>
                    <a:pt x="8128" y="1463"/>
                  </a:lnTo>
                  <a:lnTo>
                    <a:pt x="7890" y="1554"/>
                  </a:lnTo>
                  <a:lnTo>
                    <a:pt x="7663" y="1645"/>
                  </a:lnTo>
                  <a:lnTo>
                    <a:pt x="7448" y="1758"/>
                  </a:lnTo>
                  <a:lnTo>
                    <a:pt x="7233" y="1871"/>
                  </a:lnTo>
                  <a:lnTo>
                    <a:pt x="7017" y="1996"/>
                  </a:lnTo>
                  <a:lnTo>
                    <a:pt x="6825" y="2132"/>
                  </a:lnTo>
                  <a:lnTo>
                    <a:pt x="6621" y="2268"/>
                  </a:lnTo>
                  <a:lnTo>
                    <a:pt x="6439" y="2415"/>
                  </a:lnTo>
                  <a:lnTo>
                    <a:pt x="6065" y="2721"/>
                  </a:lnTo>
                  <a:lnTo>
                    <a:pt x="5725" y="3028"/>
                  </a:lnTo>
                  <a:lnTo>
                    <a:pt x="5396" y="3356"/>
                  </a:lnTo>
                  <a:lnTo>
                    <a:pt x="5079" y="3662"/>
                  </a:lnTo>
                  <a:lnTo>
                    <a:pt x="4784" y="3968"/>
                  </a:lnTo>
                  <a:lnTo>
                    <a:pt x="4489" y="4252"/>
                  </a:lnTo>
                  <a:lnTo>
                    <a:pt x="4217" y="4501"/>
                  </a:lnTo>
                  <a:lnTo>
                    <a:pt x="3957" y="4717"/>
                  </a:lnTo>
                  <a:lnTo>
                    <a:pt x="3957" y="4717"/>
                  </a:lnTo>
                  <a:lnTo>
                    <a:pt x="3446" y="5125"/>
                  </a:lnTo>
                  <a:lnTo>
                    <a:pt x="2936" y="5533"/>
                  </a:lnTo>
                  <a:lnTo>
                    <a:pt x="2437" y="5952"/>
                  </a:lnTo>
                  <a:lnTo>
                    <a:pt x="1939" y="6383"/>
                  </a:lnTo>
                  <a:lnTo>
                    <a:pt x="1939" y="6383"/>
                  </a:lnTo>
                  <a:lnTo>
                    <a:pt x="1701" y="6587"/>
                  </a:lnTo>
                  <a:lnTo>
                    <a:pt x="1451" y="6780"/>
                  </a:lnTo>
                  <a:lnTo>
                    <a:pt x="964" y="7165"/>
                  </a:lnTo>
                  <a:lnTo>
                    <a:pt x="714" y="7369"/>
                  </a:lnTo>
                  <a:lnTo>
                    <a:pt x="488" y="7573"/>
                  </a:lnTo>
                  <a:lnTo>
                    <a:pt x="261" y="7800"/>
                  </a:lnTo>
                  <a:lnTo>
                    <a:pt x="46" y="80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31"/>
            <p:cNvSpPr/>
            <p:nvPr/>
          </p:nvSpPr>
          <p:spPr>
            <a:xfrm>
              <a:off x="4092526" y="-680146"/>
              <a:ext cx="282106" cy="650229"/>
            </a:xfrm>
            <a:custGeom>
              <a:rect b="b" l="l" r="r" t="t"/>
              <a:pathLst>
                <a:path extrusionOk="0" h="18082" w="7845">
                  <a:moveTo>
                    <a:pt x="7822" y="0"/>
                  </a:moveTo>
                  <a:lnTo>
                    <a:pt x="7584" y="102"/>
                  </a:lnTo>
                  <a:lnTo>
                    <a:pt x="7323" y="216"/>
                  </a:lnTo>
                  <a:lnTo>
                    <a:pt x="7063" y="352"/>
                  </a:lnTo>
                  <a:lnTo>
                    <a:pt x="6779" y="510"/>
                  </a:lnTo>
                  <a:lnTo>
                    <a:pt x="6507" y="680"/>
                  </a:lnTo>
                  <a:lnTo>
                    <a:pt x="6224" y="862"/>
                  </a:lnTo>
                  <a:lnTo>
                    <a:pt x="5940" y="1055"/>
                  </a:lnTo>
                  <a:lnTo>
                    <a:pt x="5657" y="1259"/>
                  </a:lnTo>
                  <a:lnTo>
                    <a:pt x="5385" y="1463"/>
                  </a:lnTo>
                  <a:lnTo>
                    <a:pt x="5113" y="1678"/>
                  </a:lnTo>
                  <a:lnTo>
                    <a:pt x="4852" y="1893"/>
                  </a:lnTo>
                  <a:lnTo>
                    <a:pt x="4614" y="2097"/>
                  </a:lnTo>
                  <a:lnTo>
                    <a:pt x="4376" y="2313"/>
                  </a:lnTo>
                  <a:lnTo>
                    <a:pt x="4172" y="2517"/>
                  </a:lnTo>
                  <a:lnTo>
                    <a:pt x="3979" y="2710"/>
                  </a:lnTo>
                  <a:lnTo>
                    <a:pt x="3809" y="2902"/>
                  </a:lnTo>
                  <a:lnTo>
                    <a:pt x="3605" y="3152"/>
                  </a:lnTo>
                  <a:lnTo>
                    <a:pt x="3401" y="3412"/>
                  </a:lnTo>
                  <a:lnTo>
                    <a:pt x="3197" y="3673"/>
                  </a:lnTo>
                  <a:lnTo>
                    <a:pt x="3016" y="3934"/>
                  </a:lnTo>
                  <a:lnTo>
                    <a:pt x="2834" y="4206"/>
                  </a:lnTo>
                  <a:lnTo>
                    <a:pt x="2653" y="4489"/>
                  </a:lnTo>
                  <a:lnTo>
                    <a:pt x="2483" y="4773"/>
                  </a:lnTo>
                  <a:lnTo>
                    <a:pt x="2324" y="5068"/>
                  </a:lnTo>
                  <a:lnTo>
                    <a:pt x="2165" y="5374"/>
                  </a:lnTo>
                  <a:lnTo>
                    <a:pt x="2018" y="5691"/>
                  </a:lnTo>
                  <a:lnTo>
                    <a:pt x="1871" y="6020"/>
                  </a:lnTo>
                  <a:lnTo>
                    <a:pt x="1735" y="6360"/>
                  </a:lnTo>
                  <a:lnTo>
                    <a:pt x="1599" y="6723"/>
                  </a:lnTo>
                  <a:lnTo>
                    <a:pt x="1474" y="7097"/>
                  </a:lnTo>
                  <a:lnTo>
                    <a:pt x="1361" y="7494"/>
                  </a:lnTo>
                  <a:lnTo>
                    <a:pt x="1236" y="7902"/>
                  </a:lnTo>
                  <a:lnTo>
                    <a:pt x="1134" y="8332"/>
                  </a:lnTo>
                  <a:lnTo>
                    <a:pt x="1020" y="8786"/>
                  </a:lnTo>
                  <a:lnTo>
                    <a:pt x="930" y="9262"/>
                  </a:lnTo>
                  <a:lnTo>
                    <a:pt x="828" y="9772"/>
                  </a:lnTo>
                  <a:lnTo>
                    <a:pt x="737" y="10294"/>
                  </a:lnTo>
                  <a:lnTo>
                    <a:pt x="658" y="10849"/>
                  </a:lnTo>
                  <a:lnTo>
                    <a:pt x="567" y="11427"/>
                  </a:lnTo>
                  <a:lnTo>
                    <a:pt x="488" y="12028"/>
                  </a:lnTo>
                  <a:lnTo>
                    <a:pt x="420" y="12674"/>
                  </a:lnTo>
                  <a:lnTo>
                    <a:pt x="352" y="13343"/>
                  </a:lnTo>
                  <a:lnTo>
                    <a:pt x="216" y="14771"/>
                  </a:lnTo>
                  <a:lnTo>
                    <a:pt x="102" y="16347"/>
                  </a:lnTo>
                  <a:lnTo>
                    <a:pt x="0" y="18082"/>
                  </a:lnTo>
                  <a:lnTo>
                    <a:pt x="34" y="18082"/>
                  </a:lnTo>
                  <a:lnTo>
                    <a:pt x="136" y="16358"/>
                  </a:lnTo>
                  <a:lnTo>
                    <a:pt x="250" y="14783"/>
                  </a:lnTo>
                  <a:lnTo>
                    <a:pt x="386" y="13343"/>
                  </a:lnTo>
                  <a:lnTo>
                    <a:pt x="454" y="12674"/>
                  </a:lnTo>
                  <a:lnTo>
                    <a:pt x="522" y="12039"/>
                  </a:lnTo>
                  <a:lnTo>
                    <a:pt x="601" y="11427"/>
                  </a:lnTo>
                  <a:lnTo>
                    <a:pt x="680" y="10849"/>
                  </a:lnTo>
                  <a:lnTo>
                    <a:pt x="771" y="10294"/>
                  </a:lnTo>
                  <a:lnTo>
                    <a:pt x="862" y="9772"/>
                  </a:lnTo>
                  <a:lnTo>
                    <a:pt x="964" y="9273"/>
                  </a:lnTo>
                  <a:lnTo>
                    <a:pt x="1054" y="8797"/>
                  </a:lnTo>
                  <a:lnTo>
                    <a:pt x="1168" y="8344"/>
                  </a:lnTo>
                  <a:lnTo>
                    <a:pt x="1270" y="7913"/>
                  </a:lnTo>
                  <a:lnTo>
                    <a:pt x="1383" y="7494"/>
                  </a:lnTo>
                  <a:lnTo>
                    <a:pt x="1508" y="7108"/>
                  </a:lnTo>
                  <a:lnTo>
                    <a:pt x="1633" y="6734"/>
                  </a:lnTo>
                  <a:lnTo>
                    <a:pt x="1769" y="6371"/>
                  </a:lnTo>
                  <a:lnTo>
                    <a:pt x="1905" y="6031"/>
                  </a:lnTo>
                  <a:lnTo>
                    <a:pt x="2052" y="5702"/>
                  </a:lnTo>
                  <a:lnTo>
                    <a:pt x="2199" y="5385"/>
                  </a:lnTo>
                  <a:lnTo>
                    <a:pt x="2358" y="5079"/>
                  </a:lnTo>
                  <a:lnTo>
                    <a:pt x="2517" y="4784"/>
                  </a:lnTo>
                  <a:lnTo>
                    <a:pt x="2687" y="4501"/>
                  </a:lnTo>
                  <a:lnTo>
                    <a:pt x="2857" y="4229"/>
                  </a:lnTo>
                  <a:lnTo>
                    <a:pt x="3038" y="3957"/>
                  </a:lnTo>
                  <a:lnTo>
                    <a:pt x="3231" y="3696"/>
                  </a:lnTo>
                  <a:lnTo>
                    <a:pt x="3424" y="3435"/>
                  </a:lnTo>
                  <a:lnTo>
                    <a:pt x="3628" y="3174"/>
                  </a:lnTo>
                  <a:lnTo>
                    <a:pt x="3843" y="2925"/>
                  </a:lnTo>
                  <a:lnTo>
                    <a:pt x="4002" y="2732"/>
                  </a:lnTo>
                  <a:lnTo>
                    <a:pt x="4195" y="2540"/>
                  </a:lnTo>
                  <a:lnTo>
                    <a:pt x="4410" y="2336"/>
                  </a:lnTo>
                  <a:lnTo>
                    <a:pt x="4637" y="2131"/>
                  </a:lnTo>
                  <a:lnTo>
                    <a:pt x="4875" y="1916"/>
                  </a:lnTo>
                  <a:lnTo>
                    <a:pt x="5135" y="1701"/>
                  </a:lnTo>
                  <a:lnTo>
                    <a:pt x="5396" y="1497"/>
                  </a:lnTo>
                  <a:lnTo>
                    <a:pt x="5680" y="1281"/>
                  </a:lnTo>
                  <a:lnTo>
                    <a:pt x="5952" y="1089"/>
                  </a:lnTo>
                  <a:lnTo>
                    <a:pt x="6235" y="896"/>
                  </a:lnTo>
                  <a:lnTo>
                    <a:pt x="6518" y="714"/>
                  </a:lnTo>
                  <a:lnTo>
                    <a:pt x="6802" y="544"/>
                  </a:lnTo>
                  <a:lnTo>
                    <a:pt x="7074" y="386"/>
                  </a:lnTo>
                  <a:lnTo>
                    <a:pt x="7346" y="250"/>
                  </a:lnTo>
                  <a:lnTo>
                    <a:pt x="7595" y="136"/>
                  </a:lnTo>
                  <a:lnTo>
                    <a:pt x="7845" y="34"/>
                  </a:lnTo>
                  <a:lnTo>
                    <a:pt x="7822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31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31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31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fill="none" h="4127" w="5998">
                  <a:moveTo>
                    <a:pt x="1" y="1315"/>
                  </a:move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lnTo>
                    <a:pt x="3220" y="0"/>
                  </a:ln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31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h="7154" w="8197">
                  <a:moveTo>
                    <a:pt x="4297" y="0"/>
                  </a:move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31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fill="none" h="7154" w="8197">
                  <a:moveTo>
                    <a:pt x="8196" y="7153"/>
                  </a:move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lnTo>
                    <a:pt x="4535" y="0"/>
                  </a:lnTo>
                  <a:lnTo>
                    <a:pt x="4410" y="0"/>
                  </a:lnTo>
                  <a:lnTo>
                    <a:pt x="4297" y="0"/>
                  </a:ln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31"/>
            <p:cNvSpPr/>
            <p:nvPr/>
          </p:nvSpPr>
          <p:spPr>
            <a:xfrm>
              <a:off x="3810425" y="-542782"/>
              <a:ext cx="231187" cy="434181"/>
            </a:xfrm>
            <a:custGeom>
              <a:rect b="b" l="l" r="r" t="t"/>
              <a:pathLst>
                <a:path extrusionOk="0" h="12074" w="6429">
                  <a:moveTo>
                    <a:pt x="12" y="1"/>
                  </a:moveTo>
                  <a:lnTo>
                    <a:pt x="1" y="35"/>
                  </a:lnTo>
                  <a:lnTo>
                    <a:pt x="205" y="103"/>
                  </a:lnTo>
                  <a:lnTo>
                    <a:pt x="420" y="182"/>
                  </a:lnTo>
                  <a:lnTo>
                    <a:pt x="624" y="273"/>
                  </a:lnTo>
                  <a:lnTo>
                    <a:pt x="828" y="375"/>
                  </a:lnTo>
                  <a:lnTo>
                    <a:pt x="1032" y="488"/>
                  </a:lnTo>
                  <a:lnTo>
                    <a:pt x="1225" y="601"/>
                  </a:lnTo>
                  <a:lnTo>
                    <a:pt x="1418" y="737"/>
                  </a:lnTo>
                  <a:lnTo>
                    <a:pt x="1610" y="873"/>
                  </a:lnTo>
                  <a:lnTo>
                    <a:pt x="1803" y="1009"/>
                  </a:lnTo>
                  <a:lnTo>
                    <a:pt x="1984" y="1157"/>
                  </a:lnTo>
                  <a:lnTo>
                    <a:pt x="2166" y="1316"/>
                  </a:lnTo>
                  <a:lnTo>
                    <a:pt x="2336" y="1474"/>
                  </a:lnTo>
                  <a:lnTo>
                    <a:pt x="2676" y="1803"/>
                  </a:lnTo>
                  <a:lnTo>
                    <a:pt x="2982" y="2143"/>
                  </a:lnTo>
                  <a:lnTo>
                    <a:pt x="3175" y="2381"/>
                  </a:lnTo>
                  <a:lnTo>
                    <a:pt x="3379" y="2619"/>
                  </a:lnTo>
                  <a:lnTo>
                    <a:pt x="3560" y="2869"/>
                  </a:lnTo>
                  <a:lnTo>
                    <a:pt x="3741" y="3129"/>
                  </a:lnTo>
                  <a:lnTo>
                    <a:pt x="3923" y="3390"/>
                  </a:lnTo>
                  <a:lnTo>
                    <a:pt x="4093" y="3651"/>
                  </a:lnTo>
                  <a:lnTo>
                    <a:pt x="4263" y="3923"/>
                  </a:lnTo>
                  <a:lnTo>
                    <a:pt x="4422" y="4195"/>
                  </a:lnTo>
                  <a:lnTo>
                    <a:pt x="4580" y="4478"/>
                  </a:lnTo>
                  <a:lnTo>
                    <a:pt x="4728" y="4762"/>
                  </a:lnTo>
                  <a:lnTo>
                    <a:pt x="4875" y="5045"/>
                  </a:lnTo>
                  <a:lnTo>
                    <a:pt x="5011" y="5340"/>
                  </a:lnTo>
                  <a:lnTo>
                    <a:pt x="5136" y="5635"/>
                  </a:lnTo>
                  <a:lnTo>
                    <a:pt x="5261" y="5941"/>
                  </a:lnTo>
                  <a:lnTo>
                    <a:pt x="5385" y="6247"/>
                  </a:lnTo>
                  <a:lnTo>
                    <a:pt x="5499" y="6553"/>
                  </a:lnTo>
                  <a:lnTo>
                    <a:pt x="5601" y="6859"/>
                  </a:lnTo>
                  <a:lnTo>
                    <a:pt x="5703" y="7176"/>
                  </a:lnTo>
                  <a:lnTo>
                    <a:pt x="5793" y="7494"/>
                  </a:lnTo>
                  <a:lnTo>
                    <a:pt x="5884" y="7811"/>
                  </a:lnTo>
                  <a:lnTo>
                    <a:pt x="5963" y="8129"/>
                  </a:lnTo>
                  <a:lnTo>
                    <a:pt x="6031" y="8457"/>
                  </a:lnTo>
                  <a:lnTo>
                    <a:pt x="6099" y="8786"/>
                  </a:lnTo>
                  <a:lnTo>
                    <a:pt x="6167" y="9115"/>
                  </a:lnTo>
                  <a:lnTo>
                    <a:pt x="6213" y="9444"/>
                  </a:lnTo>
                  <a:lnTo>
                    <a:pt x="6258" y="9772"/>
                  </a:lnTo>
                  <a:lnTo>
                    <a:pt x="6303" y="10101"/>
                  </a:lnTo>
                  <a:lnTo>
                    <a:pt x="6337" y="10441"/>
                  </a:lnTo>
                  <a:lnTo>
                    <a:pt x="6360" y="10770"/>
                  </a:lnTo>
                  <a:lnTo>
                    <a:pt x="6383" y="11110"/>
                  </a:lnTo>
                  <a:lnTo>
                    <a:pt x="6394" y="11439"/>
                  </a:lnTo>
                  <a:lnTo>
                    <a:pt x="6394" y="11779"/>
                  </a:lnTo>
                  <a:lnTo>
                    <a:pt x="6394" y="12074"/>
                  </a:lnTo>
                  <a:lnTo>
                    <a:pt x="6428" y="12074"/>
                  </a:lnTo>
                  <a:lnTo>
                    <a:pt x="6428" y="11779"/>
                  </a:lnTo>
                  <a:lnTo>
                    <a:pt x="6428" y="11439"/>
                  </a:lnTo>
                  <a:lnTo>
                    <a:pt x="6417" y="11099"/>
                  </a:lnTo>
                  <a:lnTo>
                    <a:pt x="6394" y="10770"/>
                  </a:lnTo>
                  <a:lnTo>
                    <a:pt x="6371" y="10430"/>
                  </a:lnTo>
                  <a:lnTo>
                    <a:pt x="6337" y="10101"/>
                  </a:lnTo>
                  <a:lnTo>
                    <a:pt x="6292" y="9761"/>
                  </a:lnTo>
                  <a:lnTo>
                    <a:pt x="6247" y="9432"/>
                  </a:lnTo>
                  <a:lnTo>
                    <a:pt x="6201" y="9104"/>
                  </a:lnTo>
                  <a:lnTo>
                    <a:pt x="6133" y="8775"/>
                  </a:lnTo>
                  <a:lnTo>
                    <a:pt x="6065" y="8446"/>
                  </a:lnTo>
                  <a:lnTo>
                    <a:pt x="5997" y="8129"/>
                  </a:lnTo>
                  <a:lnTo>
                    <a:pt x="5918" y="7800"/>
                  </a:lnTo>
                  <a:lnTo>
                    <a:pt x="5827" y="7482"/>
                  </a:lnTo>
                  <a:lnTo>
                    <a:pt x="5737" y="7165"/>
                  </a:lnTo>
                  <a:lnTo>
                    <a:pt x="5635" y="6848"/>
                  </a:lnTo>
                  <a:lnTo>
                    <a:pt x="5521" y="6542"/>
                  </a:lnTo>
                  <a:lnTo>
                    <a:pt x="5419" y="6235"/>
                  </a:lnTo>
                  <a:lnTo>
                    <a:pt x="5295" y="5929"/>
                  </a:lnTo>
                  <a:lnTo>
                    <a:pt x="5170" y="5623"/>
                  </a:lnTo>
                  <a:lnTo>
                    <a:pt x="5034" y="5329"/>
                  </a:lnTo>
                  <a:lnTo>
                    <a:pt x="4898" y="5034"/>
                  </a:lnTo>
                  <a:lnTo>
                    <a:pt x="4762" y="4750"/>
                  </a:lnTo>
                  <a:lnTo>
                    <a:pt x="4603" y="4456"/>
                  </a:lnTo>
                  <a:lnTo>
                    <a:pt x="4456" y="4184"/>
                  </a:lnTo>
                  <a:lnTo>
                    <a:pt x="4286" y="3900"/>
                  </a:lnTo>
                  <a:lnTo>
                    <a:pt x="4127" y="3628"/>
                  </a:lnTo>
                  <a:lnTo>
                    <a:pt x="3957" y="3367"/>
                  </a:lnTo>
                  <a:lnTo>
                    <a:pt x="3775" y="3107"/>
                  </a:lnTo>
                  <a:lnTo>
                    <a:pt x="3594" y="2846"/>
                  </a:lnTo>
                  <a:lnTo>
                    <a:pt x="3401" y="2597"/>
                  </a:lnTo>
                  <a:lnTo>
                    <a:pt x="3209" y="2359"/>
                  </a:lnTo>
                  <a:lnTo>
                    <a:pt x="3005" y="2120"/>
                  </a:lnTo>
                  <a:lnTo>
                    <a:pt x="2699" y="1780"/>
                  </a:lnTo>
                  <a:lnTo>
                    <a:pt x="2358" y="1452"/>
                  </a:lnTo>
                  <a:lnTo>
                    <a:pt x="2188" y="1293"/>
                  </a:lnTo>
                  <a:lnTo>
                    <a:pt x="2007" y="1134"/>
                  </a:lnTo>
                  <a:lnTo>
                    <a:pt x="1826" y="987"/>
                  </a:lnTo>
                  <a:lnTo>
                    <a:pt x="1633" y="839"/>
                  </a:lnTo>
                  <a:lnTo>
                    <a:pt x="1440" y="703"/>
                  </a:lnTo>
                  <a:lnTo>
                    <a:pt x="1248" y="579"/>
                  </a:lnTo>
                  <a:lnTo>
                    <a:pt x="1043" y="454"/>
                  </a:lnTo>
                  <a:lnTo>
                    <a:pt x="839" y="341"/>
                  </a:lnTo>
                  <a:lnTo>
                    <a:pt x="635" y="239"/>
                  </a:lnTo>
                  <a:lnTo>
                    <a:pt x="431" y="148"/>
                  </a:lnTo>
                  <a:lnTo>
                    <a:pt x="216" y="69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31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h="3425" w="4898">
                  <a:moveTo>
                    <a:pt x="1655" y="1"/>
                  </a:move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31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fill="none" h="3425" w="4898">
                  <a:moveTo>
                    <a:pt x="2154" y="46"/>
                  </a:move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848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31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h="5148" w="7268">
                  <a:moveTo>
                    <a:pt x="4683" y="0"/>
                  </a:move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31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fill="none" h="5148" w="7268">
                  <a:moveTo>
                    <a:pt x="12" y="5147"/>
                  </a:move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lnTo>
                    <a:pt x="4683" y="0"/>
                  </a:ln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31"/>
            <p:cNvSpPr/>
            <p:nvPr/>
          </p:nvSpPr>
          <p:spPr>
            <a:xfrm>
              <a:off x="4143875" y="-418435"/>
              <a:ext cx="239314" cy="289874"/>
            </a:xfrm>
            <a:custGeom>
              <a:rect b="b" l="l" r="r" t="t"/>
              <a:pathLst>
                <a:path extrusionOk="0" h="8061" w="6655">
                  <a:moveTo>
                    <a:pt x="6655" y="0"/>
                  </a:moveTo>
                  <a:lnTo>
                    <a:pt x="6337" y="11"/>
                  </a:lnTo>
                  <a:lnTo>
                    <a:pt x="5963" y="57"/>
                  </a:lnTo>
                  <a:lnTo>
                    <a:pt x="5555" y="125"/>
                  </a:lnTo>
                  <a:lnTo>
                    <a:pt x="5102" y="238"/>
                  </a:lnTo>
                  <a:lnTo>
                    <a:pt x="4637" y="374"/>
                  </a:lnTo>
                  <a:lnTo>
                    <a:pt x="4399" y="454"/>
                  </a:lnTo>
                  <a:lnTo>
                    <a:pt x="4150" y="533"/>
                  </a:lnTo>
                  <a:lnTo>
                    <a:pt x="3900" y="635"/>
                  </a:lnTo>
                  <a:lnTo>
                    <a:pt x="3662" y="737"/>
                  </a:lnTo>
                  <a:lnTo>
                    <a:pt x="3413" y="850"/>
                  </a:lnTo>
                  <a:lnTo>
                    <a:pt x="3163" y="975"/>
                  </a:lnTo>
                  <a:lnTo>
                    <a:pt x="2925" y="1111"/>
                  </a:lnTo>
                  <a:lnTo>
                    <a:pt x="2687" y="1258"/>
                  </a:lnTo>
                  <a:lnTo>
                    <a:pt x="2449" y="1406"/>
                  </a:lnTo>
                  <a:lnTo>
                    <a:pt x="2222" y="1576"/>
                  </a:lnTo>
                  <a:lnTo>
                    <a:pt x="2007" y="1746"/>
                  </a:lnTo>
                  <a:lnTo>
                    <a:pt x="1792" y="1927"/>
                  </a:lnTo>
                  <a:lnTo>
                    <a:pt x="1588" y="2120"/>
                  </a:lnTo>
                  <a:lnTo>
                    <a:pt x="1395" y="2324"/>
                  </a:lnTo>
                  <a:lnTo>
                    <a:pt x="1214" y="2528"/>
                  </a:lnTo>
                  <a:lnTo>
                    <a:pt x="1043" y="2755"/>
                  </a:lnTo>
                  <a:lnTo>
                    <a:pt x="885" y="2993"/>
                  </a:lnTo>
                  <a:lnTo>
                    <a:pt x="737" y="3242"/>
                  </a:lnTo>
                  <a:lnTo>
                    <a:pt x="613" y="3492"/>
                  </a:lnTo>
                  <a:lnTo>
                    <a:pt x="511" y="3764"/>
                  </a:lnTo>
                  <a:lnTo>
                    <a:pt x="409" y="4047"/>
                  </a:lnTo>
                  <a:lnTo>
                    <a:pt x="341" y="4331"/>
                  </a:lnTo>
                  <a:lnTo>
                    <a:pt x="250" y="4761"/>
                  </a:lnTo>
                  <a:lnTo>
                    <a:pt x="182" y="5181"/>
                  </a:lnTo>
                  <a:lnTo>
                    <a:pt x="125" y="5612"/>
                  </a:lnTo>
                  <a:lnTo>
                    <a:pt x="80" y="6031"/>
                  </a:lnTo>
                  <a:lnTo>
                    <a:pt x="46" y="6462"/>
                  </a:lnTo>
                  <a:lnTo>
                    <a:pt x="12" y="6893"/>
                  </a:lnTo>
                  <a:lnTo>
                    <a:pt x="1" y="7323"/>
                  </a:lnTo>
                  <a:lnTo>
                    <a:pt x="1" y="7754"/>
                  </a:lnTo>
                  <a:lnTo>
                    <a:pt x="1" y="8060"/>
                  </a:lnTo>
                  <a:lnTo>
                    <a:pt x="35" y="8060"/>
                  </a:lnTo>
                  <a:lnTo>
                    <a:pt x="35" y="7754"/>
                  </a:lnTo>
                  <a:lnTo>
                    <a:pt x="35" y="7323"/>
                  </a:lnTo>
                  <a:lnTo>
                    <a:pt x="46" y="6893"/>
                  </a:lnTo>
                  <a:lnTo>
                    <a:pt x="80" y="6462"/>
                  </a:lnTo>
                  <a:lnTo>
                    <a:pt x="114" y="6042"/>
                  </a:lnTo>
                  <a:lnTo>
                    <a:pt x="159" y="5612"/>
                  </a:lnTo>
                  <a:lnTo>
                    <a:pt x="216" y="5181"/>
                  </a:lnTo>
                  <a:lnTo>
                    <a:pt x="284" y="4761"/>
                  </a:lnTo>
                  <a:lnTo>
                    <a:pt x="375" y="4342"/>
                  </a:lnTo>
                  <a:lnTo>
                    <a:pt x="443" y="4047"/>
                  </a:lnTo>
                  <a:lnTo>
                    <a:pt x="533" y="3775"/>
                  </a:lnTo>
                  <a:lnTo>
                    <a:pt x="647" y="3514"/>
                  </a:lnTo>
                  <a:lnTo>
                    <a:pt x="771" y="3254"/>
                  </a:lnTo>
                  <a:lnTo>
                    <a:pt x="919" y="3016"/>
                  </a:lnTo>
                  <a:lnTo>
                    <a:pt x="1066" y="2777"/>
                  </a:lnTo>
                  <a:lnTo>
                    <a:pt x="1236" y="2551"/>
                  </a:lnTo>
                  <a:lnTo>
                    <a:pt x="1418" y="2347"/>
                  </a:lnTo>
                  <a:lnTo>
                    <a:pt x="1610" y="2143"/>
                  </a:lnTo>
                  <a:lnTo>
                    <a:pt x="1814" y="1950"/>
                  </a:lnTo>
                  <a:lnTo>
                    <a:pt x="2030" y="1769"/>
                  </a:lnTo>
                  <a:lnTo>
                    <a:pt x="2245" y="1599"/>
                  </a:lnTo>
                  <a:lnTo>
                    <a:pt x="2472" y="1440"/>
                  </a:lnTo>
                  <a:lnTo>
                    <a:pt x="2710" y="1281"/>
                  </a:lnTo>
                  <a:lnTo>
                    <a:pt x="2948" y="1145"/>
                  </a:lnTo>
                  <a:lnTo>
                    <a:pt x="3186" y="1009"/>
                  </a:lnTo>
                  <a:lnTo>
                    <a:pt x="3424" y="884"/>
                  </a:lnTo>
                  <a:lnTo>
                    <a:pt x="3673" y="771"/>
                  </a:lnTo>
                  <a:lnTo>
                    <a:pt x="3912" y="669"/>
                  </a:lnTo>
                  <a:lnTo>
                    <a:pt x="4161" y="567"/>
                  </a:lnTo>
                  <a:lnTo>
                    <a:pt x="4410" y="476"/>
                  </a:lnTo>
                  <a:lnTo>
                    <a:pt x="4648" y="397"/>
                  </a:lnTo>
                  <a:lnTo>
                    <a:pt x="5113" y="261"/>
                  </a:lnTo>
                  <a:lnTo>
                    <a:pt x="5555" y="159"/>
                  </a:lnTo>
                  <a:lnTo>
                    <a:pt x="5975" y="91"/>
                  </a:lnTo>
                  <a:lnTo>
                    <a:pt x="6337" y="45"/>
                  </a:lnTo>
                  <a:lnTo>
                    <a:pt x="6655" y="34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31"/>
            <p:cNvSpPr/>
            <p:nvPr/>
          </p:nvSpPr>
          <p:spPr>
            <a:xfrm>
              <a:off x="3947790" y="-258237"/>
              <a:ext cx="290701" cy="86052"/>
            </a:xfrm>
            <a:custGeom>
              <a:rect b="b" l="l" r="r" t="t"/>
              <a:pathLst>
                <a:path extrusionOk="0" h="2393" w="8084">
                  <a:moveTo>
                    <a:pt x="1" y="0"/>
                  </a:moveTo>
                  <a:lnTo>
                    <a:pt x="1" y="2392"/>
                  </a:lnTo>
                  <a:lnTo>
                    <a:pt x="8084" y="2392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31"/>
            <p:cNvSpPr/>
            <p:nvPr/>
          </p:nvSpPr>
          <p:spPr>
            <a:xfrm>
              <a:off x="3958793" y="-258237"/>
              <a:ext cx="268693" cy="341620"/>
            </a:xfrm>
            <a:custGeom>
              <a:rect b="b" l="l" r="r" t="t"/>
              <a:pathLst>
                <a:path extrusionOk="0" h="9500" w="7472">
                  <a:moveTo>
                    <a:pt x="1" y="0"/>
                  </a:moveTo>
                  <a:lnTo>
                    <a:pt x="1" y="9251"/>
                  </a:lnTo>
                  <a:lnTo>
                    <a:pt x="12" y="9296"/>
                  </a:lnTo>
                  <a:lnTo>
                    <a:pt x="24" y="9341"/>
                  </a:lnTo>
                  <a:lnTo>
                    <a:pt x="46" y="9387"/>
                  </a:lnTo>
                  <a:lnTo>
                    <a:pt x="80" y="9421"/>
                  </a:lnTo>
                  <a:lnTo>
                    <a:pt x="114" y="9455"/>
                  </a:lnTo>
                  <a:lnTo>
                    <a:pt x="160" y="9477"/>
                  </a:lnTo>
                  <a:lnTo>
                    <a:pt x="205" y="9489"/>
                  </a:lnTo>
                  <a:lnTo>
                    <a:pt x="250" y="9500"/>
                  </a:lnTo>
                  <a:lnTo>
                    <a:pt x="7222" y="9500"/>
                  </a:lnTo>
                  <a:lnTo>
                    <a:pt x="7267" y="9489"/>
                  </a:lnTo>
                  <a:lnTo>
                    <a:pt x="7324" y="9477"/>
                  </a:lnTo>
                  <a:lnTo>
                    <a:pt x="7358" y="9455"/>
                  </a:lnTo>
                  <a:lnTo>
                    <a:pt x="7403" y="9421"/>
                  </a:lnTo>
                  <a:lnTo>
                    <a:pt x="7437" y="9387"/>
                  </a:lnTo>
                  <a:lnTo>
                    <a:pt x="7460" y="9341"/>
                  </a:lnTo>
                  <a:lnTo>
                    <a:pt x="7471" y="9296"/>
                  </a:lnTo>
                  <a:lnTo>
                    <a:pt x="7471" y="9251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31"/>
            <p:cNvSpPr/>
            <p:nvPr/>
          </p:nvSpPr>
          <p:spPr>
            <a:xfrm>
              <a:off x="3958793" y="-243566"/>
              <a:ext cx="268693" cy="99897"/>
            </a:xfrm>
            <a:custGeom>
              <a:rect b="b" l="l" r="r" t="t"/>
              <a:pathLst>
                <a:path extrusionOk="0" h="2778" w="7472">
                  <a:moveTo>
                    <a:pt x="1" y="0"/>
                  </a:moveTo>
                  <a:lnTo>
                    <a:pt x="1" y="2211"/>
                  </a:lnTo>
                  <a:lnTo>
                    <a:pt x="7471" y="2778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14_1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2"/>
          <p:cNvSpPr txBox="1"/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34" name="Google Shape;234;p32"/>
          <p:cNvSpPr txBox="1"/>
          <p:nvPr>
            <p:ph idx="1" type="subTitle"/>
          </p:nvPr>
        </p:nvSpPr>
        <p:spPr>
          <a:xfrm>
            <a:off x="1010950" y="2604200"/>
            <a:ext cx="2029800" cy="19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35" name="Google Shape;235;p32"/>
          <p:cNvSpPr txBox="1"/>
          <p:nvPr>
            <p:ph idx="2" type="subTitle"/>
          </p:nvPr>
        </p:nvSpPr>
        <p:spPr>
          <a:xfrm>
            <a:off x="3557103" y="2604200"/>
            <a:ext cx="2029800" cy="19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36" name="Google Shape;236;p32"/>
          <p:cNvSpPr txBox="1"/>
          <p:nvPr>
            <p:ph idx="3" type="subTitle"/>
          </p:nvPr>
        </p:nvSpPr>
        <p:spPr>
          <a:xfrm>
            <a:off x="6103256" y="2604200"/>
            <a:ext cx="2029800" cy="19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37" name="Google Shape;237;p32"/>
          <p:cNvSpPr txBox="1"/>
          <p:nvPr>
            <p:ph idx="4" type="title"/>
          </p:nvPr>
        </p:nvSpPr>
        <p:spPr>
          <a:xfrm>
            <a:off x="1009290" y="2203200"/>
            <a:ext cx="20331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38" name="Google Shape;238;p32"/>
          <p:cNvSpPr txBox="1"/>
          <p:nvPr>
            <p:ph idx="5" type="title"/>
          </p:nvPr>
        </p:nvSpPr>
        <p:spPr>
          <a:xfrm>
            <a:off x="3555450" y="2203200"/>
            <a:ext cx="20331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39" name="Google Shape;239;p32"/>
          <p:cNvSpPr txBox="1"/>
          <p:nvPr>
            <p:ph idx="6" type="title"/>
          </p:nvPr>
        </p:nvSpPr>
        <p:spPr>
          <a:xfrm>
            <a:off x="6101610" y="2203200"/>
            <a:ext cx="20331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240" name="Google Shape;240;p32"/>
          <p:cNvGrpSpPr/>
          <p:nvPr/>
        </p:nvGrpSpPr>
        <p:grpSpPr>
          <a:xfrm>
            <a:off x="0" y="285750"/>
            <a:ext cx="9144000" cy="4857550"/>
            <a:chOff x="0" y="285750"/>
            <a:chExt cx="9144000" cy="4857550"/>
          </a:xfrm>
        </p:grpSpPr>
        <p:cxnSp>
          <p:nvCxnSpPr>
            <p:cNvPr id="241" name="Google Shape;241;p32"/>
            <p:cNvCxnSpPr/>
            <p:nvPr/>
          </p:nvCxnSpPr>
          <p:spPr>
            <a:xfrm>
              <a:off x="703650" y="2857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2" name="Google Shape;242;p32"/>
            <p:cNvSpPr/>
            <p:nvPr/>
          </p:nvSpPr>
          <p:spPr>
            <a:xfrm>
              <a:off x="0" y="4854100"/>
              <a:ext cx="9144000" cy="289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3" name="Google Shape;243;p32"/>
          <p:cNvGrpSpPr/>
          <p:nvPr/>
        </p:nvGrpSpPr>
        <p:grpSpPr>
          <a:xfrm>
            <a:off x="-59325" y="4023925"/>
            <a:ext cx="855655" cy="842208"/>
            <a:chOff x="3693450" y="-758825"/>
            <a:chExt cx="855655" cy="842208"/>
          </a:xfrm>
        </p:grpSpPr>
        <p:sp>
          <p:nvSpPr>
            <p:cNvPr id="244" name="Google Shape;244;p32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h="9229" w="5805">
                  <a:moveTo>
                    <a:pt x="1950" y="0"/>
                  </a:move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32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fill="none" h="9229" w="5805">
                  <a:moveTo>
                    <a:pt x="5147" y="9228"/>
                  </a:move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lnTo>
                    <a:pt x="1950" y="0"/>
                  </a:ln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32"/>
            <p:cNvSpPr/>
            <p:nvPr/>
          </p:nvSpPr>
          <p:spPr>
            <a:xfrm>
              <a:off x="3953112" y="-710712"/>
              <a:ext cx="125572" cy="467192"/>
            </a:xfrm>
            <a:custGeom>
              <a:rect b="b" l="l" r="r" t="t"/>
              <a:pathLst>
                <a:path extrusionOk="0" h="12992" w="3492">
                  <a:moveTo>
                    <a:pt x="23" y="0"/>
                  </a:moveTo>
                  <a:lnTo>
                    <a:pt x="0" y="34"/>
                  </a:lnTo>
                  <a:lnTo>
                    <a:pt x="91" y="91"/>
                  </a:lnTo>
                  <a:lnTo>
                    <a:pt x="182" y="181"/>
                  </a:lnTo>
                  <a:lnTo>
                    <a:pt x="284" y="283"/>
                  </a:lnTo>
                  <a:lnTo>
                    <a:pt x="397" y="408"/>
                  </a:lnTo>
                  <a:lnTo>
                    <a:pt x="510" y="544"/>
                  </a:lnTo>
                  <a:lnTo>
                    <a:pt x="635" y="714"/>
                  </a:lnTo>
                  <a:lnTo>
                    <a:pt x="771" y="896"/>
                  </a:lnTo>
                  <a:lnTo>
                    <a:pt x="907" y="1100"/>
                  </a:lnTo>
                  <a:lnTo>
                    <a:pt x="1111" y="1451"/>
                  </a:lnTo>
                  <a:lnTo>
                    <a:pt x="1327" y="1837"/>
                  </a:lnTo>
                  <a:lnTo>
                    <a:pt x="1542" y="2267"/>
                  </a:lnTo>
                  <a:lnTo>
                    <a:pt x="1769" y="2743"/>
                  </a:lnTo>
                  <a:lnTo>
                    <a:pt x="1984" y="3265"/>
                  </a:lnTo>
                  <a:lnTo>
                    <a:pt x="2188" y="3832"/>
                  </a:lnTo>
                  <a:lnTo>
                    <a:pt x="2403" y="4433"/>
                  </a:lnTo>
                  <a:lnTo>
                    <a:pt x="2596" y="5079"/>
                  </a:lnTo>
                  <a:lnTo>
                    <a:pt x="2778" y="5770"/>
                  </a:lnTo>
                  <a:lnTo>
                    <a:pt x="2936" y="6496"/>
                  </a:lnTo>
                  <a:lnTo>
                    <a:pt x="3016" y="6870"/>
                  </a:lnTo>
                  <a:lnTo>
                    <a:pt x="3084" y="7267"/>
                  </a:lnTo>
                  <a:lnTo>
                    <a:pt x="3152" y="7663"/>
                  </a:lnTo>
                  <a:lnTo>
                    <a:pt x="3220" y="8071"/>
                  </a:lnTo>
                  <a:lnTo>
                    <a:pt x="3265" y="8491"/>
                  </a:lnTo>
                  <a:lnTo>
                    <a:pt x="3322" y="8922"/>
                  </a:lnTo>
                  <a:lnTo>
                    <a:pt x="3356" y="9364"/>
                  </a:lnTo>
                  <a:lnTo>
                    <a:pt x="3401" y="9817"/>
                  </a:lnTo>
                  <a:lnTo>
                    <a:pt x="3424" y="10282"/>
                  </a:lnTo>
                  <a:lnTo>
                    <a:pt x="3446" y="10747"/>
                  </a:lnTo>
                  <a:lnTo>
                    <a:pt x="3458" y="11223"/>
                  </a:lnTo>
                  <a:lnTo>
                    <a:pt x="3458" y="11710"/>
                  </a:lnTo>
                  <a:lnTo>
                    <a:pt x="3458" y="12345"/>
                  </a:lnTo>
                  <a:lnTo>
                    <a:pt x="3435" y="12991"/>
                  </a:lnTo>
                  <a:lnTo>
                    <a:pt x="3469" y="12991"/>
                  </a:lnTo>
                  <a:lnTo>
                    <a:pt x="3492" y="12345"/>
                  </a:lnTo>
                  <a:lnTo>
                    <a:pt x="3492" y="11710"/>
                  </a:lnTo>
                  <a:lnTo>
                    <a:pt x="3492" y="11064"/>
                  </a:lnTo>
                  <a:lnTo>
                    <a:pt x="3469" y="10429"/>
                  </a:lnTo>
                  <a:lnTo>
                    <a:pt x="3435" y="9817"/>
                  </a:lnTo>
                  <a:lnTo>
                    <a:pt x="3378" y="9216"/>
                  </a:lnTo>
                  <a:lnTo>
                    <a:pt x="3322" y="8638"/>
                  </a:lnTo>
                  <a:lnTo>
                    <a:pt x="3254" y="8071"/>
                  </a:lnTo>
                  <a:lnTo>
                    <a:pt x="3163" y="7527"/>
                  </a:lnTo>
                  <a:lnTo>
                    <a:pt x="3072" y="6995"/>
                  </a:lnTo>
                  <a:lnTo>
                    <a:pt x="2970" y="6484"/>
                  </a:lnTo>
                  <a:lnTo>
                    <a:pt x="2868" y="5997"/>
                  </a:lnTo>
                  <a:lnTo>
                    <a:pt x="2744" y="5521"/>
                  </a:lnTo>
                  <a:lnTo>
                    <a:pt x="2630" y="5067"/>
                  </a:lnTo>
                  <a:lnTo>
                    <a:pt x="2494" y="4637"/>
                  </a:lnTo>
                  <a:lnTo>
                    <a:pt x="2358" y="4217"/>
                  </a:lnTo>
                  <a:lnTo>
                    <a:pt x="2222" y="3820"/>
                  </a:lnTo>
                  <a:lnTo>
                    <a:pt x="2086" y="3435"/>
                  </a:lnTo>
                  <a:lnTo>
                    <a:pt x="1939" y="3072"/>
                  </a:lnTo>
                  <a:lnTo>
                    <a:pt x="1791" y="2732"/>
                  </a:lnTo>
                  <a:lnTo>
                    <a:pt x="1644" y="2403"/>
                  </a:lnTo>
                  <a:lnTo>
                    <a:pt x="1508" y="2109"/>
                  </a:lnTo>
                  <a:lnTo>
                    <a:pt x="1361" y="1825"/>
                  </a:lnTo>
                  <a:lnTo>
                    <a:pt x="1213" y="1553"/>
                  </a:lnTo>
                  <a:lnTo>
                    <a:pt x="1066" y="1315"/>
                  </a:lnTo>
                  <a:lnTo>
                    <a:pt x="930" y="1088"/>
                  </a:lnTo>
                  <a:lnTo>
                    <a:pt x="794" y="884"/>
                  </a:lnTo>
                  <a:lnTo>
                    <a:pt x="669" y="692"/>
                  </a:lnTo>
                  <a:lnTo>
                    <a:pt x="544" y="533"/>
                  </a:lnTo>
                  <a:lnTo>
                    <a:pt x="420" y="385"/>
                  </a:lnTo>
                  <a:lnTo>
                    <a:pt x="306" y="261"/>
                  </a:lnTo>
                  <a:lnTo>
                    <a:pt x="204" y="147"/>
                  </a:lnTo>
                  <a:lnTo>
                    <a:pt x="114" y="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32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h="8027" w="10249">
                  <a:moveTo>
                    <a:pt x="4682" y="1"/>
                  </a:moveTo>
                  <a:lnTo>
                    <a:pt x="4512" y="12"/>
                  </a:lnTo>
                  <a:lnTo>
                    <a:pt x="4342" y="23"/>
                  </a:lnTo>
                  <a:lnTo>
                    <a:pt x="4172" y="46"/>
                  </a:lnTo>
                  <a:lnTo>
                    <a:pt x="4002" y="91"/>
                  </a:lnTo>
                  <a:lnTo>
                    <a:pt x="3843" y="137"/>
                  </a:lnTo>
                  <a:lnTo>
                    <a:pt x="3684" y="194"/>
                  </a:lnTo>
                  <a:lnTo>
                    <a:pt x="3526" y="273"/>
                  </a:lnTo>
                  <a:lnTo>
                    <a:pt x="3378" y="352"/>
                  </a:lnTo>
                  <a:lnTo>
                    <a:pt x="3231" y="454"/>
                  </a:lnTo>
                  <a:lnTo>
                    <a:pt x="3095" y="568"/>
                  </a:lnTo>
                  <a:lnTo>
                    <a:pt x="2505" y="1066"/>
                  </a:lnTo>
                  <a:lnTo>
                    <a:pt x="2222" y="1316"/>
                  </a:lnTo>
                  <a:lnTo>
                    <a:pt x="1950" y="1577"/>
                  </a:lnTo>
                  <a:lnTo>
                    <a:pt x="1701" y="1849"/>
                  </a:lnTo>
                  <a:lnTo>
                    <a:pt x="1576" y="1985"/>
                  </a:lnTo>
                  <a:lnTo>
                    <a:pt x="1451" y="2132"/>
                  </a:lnTo>
                  <a:lnTo>
                    <a:pt x="1338" y="2279"/>
                  </a:lnTo>
                  <a:lnTo>
                    <a:pt x="1224" y="2438"/>
                  </a:lnTo>
                  <a:lnTo>
                    <a:pt x="1122" y="2608"/>
                  </a:lnTo>
                  <a:lnTo>
                    <a:pt x="1020" y="2789"/>
                  </a:lnTo>
                  <a:lnTo>
                    <a:pt x="873" y="3062"/>
                  </a:lnTo>
                  <a:lnTo>
                    <a:pt x="748" y="3345"/>
                  </a:lnTo>
                  <a:lnTo>
                    <a:pt x="624" y="3640"/>
                  </a:lnTo>
                  <a:lnTo>
                    <a:pt x="510" y="3946"/>
                  </a:lnTo>
                  <a:lnTo>
                    <a:pt x="408" y="4252"/>
                  </a:lnTo>
                  <a:lnTo>
                    <a:pt x="318" y="4569"/>
                  </a:lnTo>
                  <a:lnTo>
                    <a:pt x="238" y="4898"/>
                  </a:lnTo>
                  <a:lnTo>
                    <a:pt x="170" y="5227"/>
                  </a:lnTo>
                  <a:lnTo>
                    <a:pt x="114" y="5567"/>
                  </a:lnTo>
                  <a:lnTo>
                    <a:pt x="68" y="5907"/>
                  </a:lnTo>
                  <a:lnTo>
                    <a:pt x="34" y="6247"/>
                  </a:lnTo>
                  <a:lnTo>
                    <a:pt x="12" y="6598"/>
                  </a:lnTo>
                  <a:lnTo>
                    <a:pt x="0" y="6950"/>
                  </a:lnTo>
                  <a:lnTo>
                    <a:pt x="0" y="7313"/>
                  </a:lnTo>
                  <a:lnTo>
                    <a:pt x="23" y="7675"/>
                  </a:lnTo>
                  <a:lnTo>
                    <a:pt x="46" y="8027"/>
                  </a:lnTo>
                  <a:lnTo>
                    <a:pt x="261" y="7800"/>
                  </a:lnTo>
                  <a:lnTo>
                    <a:pt x="488" y="7573"/>
                  </a:lnTo>
                  <a:lnTo>
                    <a:pt x="714" y="7369"/>
                  </a:lnTo>
                  <a:lnTo>
                    <a:pt x="964" y="7165"/>
                  </a:lnTo>
                  <a:lnTo>
                    <a:pt x="1451" y="6780"/>
                  </a:lnTo>
                  <a:lnTo>
                    <a:pt x="1701" y="6587"/>
                  </a:lnTo>
                  <a:lnTo>
                    <a:pt x="1939" y="6383"/>
                  </a:lnTo>
                  <a:lnTo>
                    <a:pt x="2437" y="5952"/>
                  </a:lnTo>
                  <a:lnTo>
                    <a:pt x="2936" y="5533"/>
                  </a:lnTo>
                  <a:lnTo>
                    <a:pt x="3446" y="5125"/>
                  </a:lnTo>
                  <a:lnTo>
                    <a:pt x="3957" y="4717"/>
                  </a:lnTo>
                  <a:lnTo>
                    <a:pt x="4217" y="4501"/>
                  </a:lnTo>
                  <a:lnTo>
                    <a:pt x="4489" y="4252"/>
                  </a:lnTo>
                  <a:lnTo>
                    <a:pt x="4784" y="3968"/>
                  </a:lnTo>
                  <a:lnTo>
                    <a:pt x="5079" y="3662"/>
                  </a:lnTo>
                  <a:lnTo>
                    <a:pt x="5396" y="3356"/>
                  </a:lnTo>
                  <a:lnTo>
                    <a:pt x="5725" y="3028"/>
                  </a:lnTo>
                  <a:lnTo>
                    <a:pt x="6065" y="2721"/>
                  </a:lnTo>
                  <a:lnTo>
                    <a:pt x="6439" y="2415"/>
                  </a:lnTo>
                  <a:lnTo>
                    <a:pt x="6621" y="2268"/>
                  </a:lnTo>
                  <a:lnTo>
                    <a:pt x="6825" y="2132"/>
                  </a:lnTo>
                  <a:lnTo>
                    <a:pt x="7017" y="1996"/>
                  </a:lnTo>
                  <a:lnTo>
                    <a:pt x="7233" y="1871"/>
                  </a:lnTo>
                  <a:lnTo>
                    <a:pt x="7448" y="1758"/>
                  </a:lnTo>
                  <a:lnTo>
                    <a:pt x="7663" y="1645"/>
                  </a:lnTo>
                  <a:lnTo>
                    <a:pt x="7890" y="1554"/>
                  </a:lnTo>
                  <a:lnTo>
                    <a:pt x="8128" y="1463"/>
                  </a:lnTo>
                  <a:lnTo>
                    <a:pt x="8366" y="1395"/>
                  </a:lnTo>
                  <a:lnTo>
                    <a:pt x="8604" y="1338"/>
                  </a:lnTo>
                  <a:lnTo>
                    <a:pt x="8865" y="1293"/>
                  </a:lnTo>
                  <a:lnTo>
                    <a:pt x="9126" y="1259"/>
                  </a:lnTo>
                  <a:lnTo>
                    <a:pt x="9398" y="1248"/>
                  </a:lnTo>
                  <a:lnTo>
                    <a:pt x="9670" y="1259"/>
                  </a:lnTo>
                  <a:lnTo>
                    <a:pt x="9953" y="1282"/>
                  </a:lnTo>
                  <a:lnTo>
                    <a:pt x="10248" y="1327"/>
                  </a:lnTo>
                  <a:lnTo>
                    <a:pt x="10112" y="1248"/>
                  </a:lnTo>
                  <a:lnTo>
                    <a:pt x="9976" y="1180"/>
                  </a:lnTo>
                  <a:lnTo>
                    <a:pt x="9670" y="1055"/>
                  </a:lnTo>
                  <a:lnTo>
                    <a:pt x="9353" y="953"/>
                  </a:lnTo>
                  <a:lnTo>
                    <a:pt x="9024" y="862"/>
                  </a:lnTo>
                  <a:lnTo>
                    <a:pt x="8706" y="794"/>
                  </a:lnTo>
                  <a:lnTo>
                    <a:pt x="8389" y="738"/>
                  </a:lnTo>
                  <a:lnTo>
                    <a:pt x="8094" y="704"/>
                  </a:lnTo>
                  <a:lnTo>
                    <a:pt x="7822" y="681"/>
                  </a:lnTo>
                  <a:lnTo>
                    <a:pt x="7516" y="658"/>
                  </a:lnTo>
                  <a:lnTo>
                    <a:pt x="7210" y="636"/>
                  </a:lnTo>
                  <a:lnTo>
                    <a:pt x="6904" y="590"/>
                  </a:lnTo>
                  <a:lnTo>
                    <a:pt x="6757" y="556"/>
                  </a:lnTo>
                  <a:lnTo>
                    <a:pt x="6609" y="522"/>
                  </a:lnTo>
                  <a:lnTo>
                    <a:pt x="6382" y="443"/>
                  </a:lnTo>
                  <a:lnTo>
                    <a:pt x="6156" y="364"/>
                  </a:lnTo>
                  <a:lnTo>
                    <a:pt x="5940" y="262"/>
                  </a:lnTo>
                  <a:lnTo>
                    <a:pt x="5714" y="182"/>
                  </a:lnTo>
                  <a:lnTo>
                    <a:pt x="5544" y="125"/>
                  </a:lnTo>
                  <a:lnTo>
                    <a:pt x="5374" y="80"/>
                  </a:lnTo>
                  <a:lnTo>
                    <a:pt x="5203" y="46"/>
                  </a:lnTo>
                  <a:lnTo>
                    <a:pt x="5022" y="23"/>
                  </a:lnTo>
                  <a:lnTo>
                    <a:pt x="4852" y="12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32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fill="none" h="8027" w="10249">
                  <a:moveTo>
                    <a:pt x="46" y="8027"/>
                  </a:moveTo>
                  <a:lnTo>
                    <a:pt x="46" y="8027"/>
                  </a:lnTo>
                  <a:lnTo>
                    <a:pt x="23" y="7675"/>
                  </a:lnTo>
                  <a:lnTo>
                    <a:pt x="0" y="7313"/>
                  </a:lnTo>
                  <a:lnTo>
                    <a:pt x="0" y="6950"/>
                  </a:lnTo>
                  <a:lnTo>
                    <a:pt x="12" y="6598"/>
                  </a:lnTo>
                  <a:lnTo>
                    <a:pt x="34" y="6247"/>
                  </a:lnTo>
                  <a:lnTo>
                    <a:pt x="68" y="5907"/>
                  </a:lnTo>
                  <a:lnTo>
                    <a:pt x="114" y="5567"/>
                  </a:lnTo>
                  <a:lnTo>
                    <a:pt x="170" y="5227"/>
                  </a:lnTo>
                  <a:lnTo>
                    <a:pt x="238" y="4898"/>
                  </a:lnTo>
                  <a:lnTo>
                    <a:pt x="318" y="4569"/>
                  </a:lnTo>
                  <a:lnTo>
                    <a:pt x="408" y="4252"/>
                  </a:lnTo>
                  <a:lnTo>
                    <a:pt x="510" y="3946"/>
                  </a:lnTo>
                  <a:lnTo>
                    <a:pt x="624" y="3640"/>
                  </a:lnTo>
                  <a:lnTo>
                    <a:pt x="748" y="3345"/>
                  </a:lnTo>
                  <a:lnTo>
                    <a:pt x="873" y="3062"/>
                  </a:lnTo>
                  <a:lnTo>
                    <a:pt x="1020" y="2789"/>
                  </a:lnTo>
                  <a:lnTo>
                    <a:pt x="1020" y="2789"/>
                  </a:lnTo>
                  <a:lnTo>
                    <a:pt x="1122" y="2608"/>
                  </a:lnTo>
                  <a:lnTo>
                    <a:pt x="1224" y="2438"/>
                  </a:lnTo>
                  <a:lnTo>
                    <a:pt x="1338" y="2279"/>
                  </a:lnTo>
                  <a:lnTo>
                    <a:pt x="1451" y="2132"/>
                  </a:lnTo>
                  <a:lnTo>
                    <a:pt x="1576" y="1985"/>
                  </a:lnTo>
                  <a:lnTo>
                    <a:pt x="1701" y="1849"/>
                  </a:lnTo>
                  <a:lnTo>
                    <a:pt x="1950" y="1577"/>
                  </a:lnTo>
                  <a:lnTo>
                    <a:pt x="2222" y="1316"/>
                  </a:lnTo>
                  <a:lnTo>
                    <a:pt x="2505" y="1066"/>
                  </a:lnTo>
                  <a:lnTo>
                    <a:pt x="3095" y="568"/>
                  </a:lnTo>
                  <a:lnTo>
                    <a:pt x="3095" y="568"/>
                  </a:lnTo>
                  <a:lnTo>
                    <a:pt x="3231" y="454"/>
                  </a:lnTo>
                  <a:lnTo>
                    <a:pt x="3378" y="352"/>
                  </a:lnTo>
                  <a:lnTo>
                    <a:pt x="3526" y="273"/>
                  </a:lnTo>
                  <a:lnTo>
                    <a:pt x="3684" y="194"/>
                  </a:lnTo>
                  <a:lnTo>
                    <a:pt x="3843" y="137"/>
                  </a:lnTo>
                  <a:lnTo>
                    <a:pt x="4002" y="91"/>
                  </a:lnTo>
                  <a:lnTo>
                    <a:pt x="4172" y="46"/>
                  </a:lnTo>
                  <a:lnTo>
                    <a:pt x="4342" y="23"/>
                  </a:lnTo>
                  <a:lnTo>
                    <a:pt x="4512" y="12"/>
                  </a:lnTo>
                  <a:lnTo>
                    <a:pt x="4682" y="1"/>
                  </a:lnTo>
                  <a:lnTo>
                    <a:pt x="4852" y="12"/>
                  </a:lnTo>
                  <a:lnTo>
                    <a:pt x="5022" y="23"/>
                  </a:lnTo>
                  <a:lnTo>
                    <a:pt x="5203" y="46"/>
                  </a:lnTo>
                  <a:lnTo>
                    <a:pt x="5374" y="80"/>
                  </a:lnTo>
                  <a:lnTo>
                    <a:pt x="5544" y="125"/>
                  </a:lnTo>
                  <a:lnTo>
                    <a:pt x="5714" y="182"/>
                  </a:lnTo>
                  <a:lnTo>
                    <a:pt x="5714" y="182"/>
                  </a:lnTo>
                  <a:lnTo>
                    <a:pt x="5940" y="262"/>
                  </a:lnTo>
                  <a:lnTo>
                    <a:pt x="6156" y="364"/>
                  </a:lnTo>
                  <a:lnTo>
                    <a:pt x="6382" y="443"/>
                  </a:lnTo>
                  <a:lnTo>
                    <a:pt x="6609" y="522"/>
                  </a:lnTo>
                  <a:lnTo>
                    <a:pt x="6609" y="522"/>
                  </a:lnTo>
                  <a:lnTo>
                    <a:pt x="6757" y="556"/>
                  </a:lnTo>
                  <a:lnTo>
                    <a:pt x="6904" y="590"/>
                  </a:lnTo>
                  <a:lnTo>
                    <a:pt x="7210" y="636"/>
                  </a:lnTo>
                  <a:lnTo>
                    <a:pt x="7516" y="658"/>
                  </a:lnTo>
                  <a:lnTo>
                    <a:pt x="7822" y="681"/>
                  </a:lnTo>
                  <a:lnTo>
                    <a:pt x="7822" y="681"/>
                  </a:lnTo>
                  <a:lnTo>
                    <a:pt x="8094" y="704"/>
                  </a:lnTo>
                  <a:lnTo>
                    <a:pt x="8389" y="738"/>
                  </a:lnTo>
                  <a:lnTo>
                    <a:pt x="8706" y="794"/>
                  </a:lnTo>
                  <a:lnTo>
                    <a:pt x="9024" y="862"/>
                  </a:lnTo>
                  <a:lnTo>
                    <a:pt x="9353" y="953"/>
                  </a:lnTo>
                  <a:lnTo>
                    <a:pt x="9670" y="1055"/>
                  </a:lnTo>
                  <a:lnTo>
                    <a:pt x="9976" y="1180"/>
                  </a:lnTo>
                  <a:lnTo>
                    <a:pt x="10112" y="1248"/>
                  </a:lnTo>
                  <a:lnTo>
                    <a:pt x="10248" y="1327"/>
                  </a:lnTo>
                  <a:lnTo>
                    <a:pt x="10248" y="1327"/>
                  </a:lnTo>
                  <a:lnTo>
                    <a:pt x="9953" y="1282"/>
                  </a:lnTo>
                  <a:lnTo>
                    <a:pt x="9670" y="1259"/>
                  </a:lnTo>
                  <a:lnTo>
                    <a:pt x="9398" y="1248"/>
                  </a:lnTo>
                  <a:lnTo>
                    <a:pt x="9126" y="1259"/>
                  </a:lnTo>
                  <a:lnTo>
                    <a:pt x="8865" y="1293"/>
                  </a:lnTo>
                  <a:lnTo>
                    <a:pt x="8604" y="1338"/>
                  </a:lnTo>
                  <a:lnTo>
                    <a:pt x="8366" y="1395"/>
                  </a:lnTo>
                  <a:lnTo>
                    <a:pt x="8128" y="1463"/>
                  </a:lnTo>
                  <a:lnTo>
                    <a:pt x="7890" y="1554"/>
                  </a:lnTo>
                  <a:lnTo>
                    <a:pt x="7663" y="1645"/>
                  </a:lnTo>
                  <a:lnTo>
                    <a:pt x="7448" y="1758"/>
                  </a:lnTo>
                  <a:lnTo>
                    <a:pt x="7233" y="1871"/>
                  </a:lnTo>
                  <a:lnTo>
                    <a:pt x="7017" y="1996"/>
                  </a:lnTo>
                  <a:lnTo>
                    <a:pt x="6825" y="2132"/>
                  </a:lnTo>
                  <a:lnTo>
                    <a:pt x="6621" y="2268"/>
                  </a:lnTo>
                  <a:lnTo>
                    <a:pt x="6439" y="2415"/>
                  </a:lnTo>
                  <a:lnTo>
                    <a:pt x="6065" y="2721"/>
                  </a:lnTo>
                  <a:lnTo>
                    <a:pt x="5725" y="3028"/>
                  </a:lnTo>
                  <a:lnTo>
                    <a:pt x="5396" y="3356"/>
                  </a:lnTo>
                  <a:lnTo>
                    <a:pt x="5079" y="3662"/>
                  </a:lnTo>
                  <a:lnTo>
                    <a:pt x="4784" y="3968"/>
                  </a:lnTo>
                  <a:lnTo>
                    <a:pt x="4489" y="4252"/>
                  </a:lnTo>
                  <a:lnTo>
                    <a:pt x="4217" y="4501"/>
                  </a:lnTo>
                  <a:lnTo>
                    <a:pt x="3957" y="4717"/>
                  </a:lnTo>
                  <a:lnTo>
                    <a:pt x="3957" y="4717"/>
                  </a:lnTo>
                  <a:lnTo>
                    <a:pt x="3446" y="5125"/>
                  </a:lnTo>
                  <a:lnTo>
                    <a:pt x="2936" y="5533"/>
                  </a:lnTo>
                  <a:lnTo>
                    <a:pt x="2437" y="5952"/>
                  </a:lnTo>
                  <a:lnTo>
                    <a:pt x="1939" y="6383"/>
                  </a:lnTo>
                  <a:lnTo>
                    <a:pt x="1939" y="6383"/>
                  </a:lnTo>
                  <a:lnTo>
                    <a:pt x="1701" y="6587"/>
                  </a:lnTo>
                  <a:lnTo>
                    <a:pt x="1451" y="6780"/>
                  </a:lnTo>
                  <a:lnTo>
                    <a:pt x="964" y="7165"/>
                  </a:lnTo>
                  <a:lnTo>
                    <a:pt x="714" y="7369"/>
                  </a:lnTo>
                  <a:lnTo>
                    <a:pt x="488" y="7573"/>
                  </a:lnTo>
                  <a:lnTo>
                    <a:pt x="261" y="7800"/>
                  </a:lnTo>
                  <a:lnTo>
                    <a:pt x="46" y="80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32"/>
            <p:cNvSpPr/>
            <p:nvPr/>
          </p:nvSpPr>
          <p:spPr>
            <a:xfrm>
              <a:off x="4092526" y="-680146"/>
              <a:ext cx="282106" cy="650229"/>
            </a:xfrm>
            <a:custGeom>
              <a:rect b="b" l="l" r="r" t="t"/>
              <a:pathLst>
                <a:path extrusionOk="0" h="18082" w="7845">
                  <a:moveTo>
                    <a:pt x="7822" y="0"/>
                  </a:moveTo>
                  <a:lnTo>
                    <a:pt x="7584" y="102"/>
                  </a:lnTo>
                  <a:lnTo>
                    <a:pt x="7323" y="216"/>
                  </a:lnTo>
                  <a:lnTo>
                    <a:pt x="7063" y="352"/>
                  </a:lnTo>
                  <a:lnTo>
                    <a:pt x="6779" y="510"/>
                  </a:lnTo>
                  <a:lnTo>
                    <a:pt x="6507" y="680"/>
                  </a:lnTo>
                  <a:lnTo>
                    <a:pt x="6224" y="862"/>
                  </a:lnTo>
                  <a:lnTo>
                    <a:pt x="5940" y="1055"/>
                  </a:lnTo>
                  <a:lnTo>
                    <a:pt x="5657" y="1259"/>
                  </a:lnTo>
                  <a:lnTo>
                    <a:pt x="5385" y="1463"/>
                  </a:lnTo>
                  <a:lnTo>
                    <a:pt x="5113" y="1678"/>
                  </a:lnTo>
                  <a:lnTo>
                    <a:pt x="4852" y="1893"/>
                  </a:lnTo>
                  <a:lnTo>
                    <a:pt x="4614" y="2097"/>
                  </a:lnTo>
                  <a:lnTo>
                    <a:pt x="4376" y="2313"/>
                  </a:lnTo>
                  <a:lnTo>
                    <a:pt x="4172" y="2517"/>
                  </a:lnTo>
                  <a:lnTo>
                    <a:pt x="3979" y="2710"/>
                  </a:lnTo>
                  <a:lnTo>
                    <a:pt x="3809" y="2902"/>
                  </a:lnTo>
                  <a:lnTo>
                    <a:pt x="3605" y="3152"/>
                  </a:lnTo>
                  <a:lnTo>
                    <a:pt x="3401" y="3412"/>
                  </a:lnTo>
                  <a:lnTo>
                    <a:pt x="3197" y="3673"/>
                  </a:lnTo>
                  <a:lnTo>
                    <a:pt x="3016" y="3934"/>
                  </a:lnTo>
                  <a:lnTo>
                    <a:pt x="2834" y="4206"/>
                  </a:lnTo>
                  <a:lnTo>
                    <a:pt x="2653" y="4489"/>
                  </a:lnTo>
                  <a:lnTo>
                    <a:pt x="2483" y="4773"/>
                  </a:lnTo>
                  <a:lnTo>
                    <a:pt x="2324" y="5068"/>
                  </a:lnTo>
                  <a:lnTo>
                    <a:pt x="2165" y="5374"/>
                  </a:lnTo>
                  <a:lnTo>
                    <a:pt x="2018" y="5691"/>
                  </a:lnTo>
                  <a:lnTo>
                    <a:pt x="1871" y="6020"/>
                  </a:lnTo>
                  <a:lnTo>
                    <a:pt x="1735" y="6360"/>
                  </a:lnTo>
                  <a:lnTo>
                    <a:pt x="1599" y="6723"/>
                  </a:lnTo>
                  <a:lnTo>
                    <a:pt x="1474" y="7097"/>
                  </a:lnTo>
                  <a:lnTo>
                    <a:pt x="1361" y="7494"/>
                  </a:lnTo>
                  <a:lnTo>
                    <a:pt x="1236" y="7902"/>
                  </a:lnTo>
                  <a:lnTo>
                    <a:pt x="1134" y="8332"/>
                  </a:lnTo>
                  <a:lnTo>
                    <a:pt x="1020" y="8786"/>
                  </a:lnTo>
                  <a:lnTo>
                    <a:pt x="930" y="9262"/>
                  </a:lnTo>
                  <a:lnTo>
                    <a:pt x="828" y="9772"/>
                  </a:lnTo>
                  <a:lnTo>
                    <a:pt x="737" y="10294"/>
                  </a:lnTo>
                  <a:lnTo>
                    <a:pt x="658" y="10849"/>
                  </a:lnTo>
                  <a:lnTo>
                    <a:pt x="567" y="11427"/>
                  </a:lnTo>
                  <a:lnTo>
                    <a:pt x="488" y="12028"/>
                  </a:lnTo>
                  <a:lnTo>
                    <a:pt x="420" y="12674"/>
                  </a:lnTo>
                  <a:lnTo>
                    <a:pt x="352" y="13343"/>
                  </a:lnTo>
                  <a:lnTo>
                    <a:pt x="216" y="14771"/>
                  </a:lnTo>
                  <a:lnTo>
                    <a:pt x="102" y="16347"/>
                  </a:lnTo>
                  <a:lnTo>
                    <a:pt x="0" y="18082"/>
                  </a:lnTo>
                  <a:lnTo>
                    <a:pt x="34" y="18082"/>
                  </a:lnTo>
                  <a:lnTo>
                    <a:pt x="136" y="16358"/>
                  </a:lnTo>
                  <a:lnTo>
                    <a:pt x="250" y="14783"/>
                  </a:lnTo>
                  <a:lnTo>
                    <a:pt x="386" y="13343"/>
                  </a:lnTo>
                  <a:lnTo>
                    <a:pt x="454" y="12674"/>
                  </a:lnTo>
                  <a:lnTo>
                    <a:pt x="522" y="12039"/>
                  </a:lnTo>
                  <a:lnTo>
                    <a:pt x="601" y="11427"/>
                  </a:lnTo>
                  <a:lnTo>
                    <a:pt x="680" y="10849"/>
                  </a:lnTo>
                  <a:lnTo>
                    <a:pt x="771" y="10294"/>
                  </a:lnTo>
                  <a:lnTo>
                    <a:pt x="862" y="9772"/>
                  </a:lnTo>
                  <a:lnTo>
                    <a:pt x="964" y="9273"/>
                  </a:lnTo>
                  <a:lnTo>
                    <a:pt x="1054" y="8797"/>
                  </a:lnTo>
                  <a:lnTo>
                    <a:pt x="1168" y="8344"/>
                  </a:lnTo>
                  <a:lnTo>
                    <a:pt x="1270" y="7913"/>
                  </a:lnTo>
                  <a:lnTo>
                    <a:pt x="1383" y="7494"/>
                  </a:lnTo>
                  <a:lnTo>
                    <a:pt x="1508" y="7108"/>
                  </a:lnTo>
                  <a:lnTo>
                    <a:pt x="1633" y="6734"/>
                  </a:lnTo>
                  <a:lnTo>
                    <a:pt x="1769" y="6371"/>
                  </a:lnTo>
                  <a:lnTo>
                    <a:pt x="1905" y="6031"/>
                  </a:lnTo>
                  <a:lnTo>
                    <a:pt x="2052" y="5702"/>
                  </a:lnTo>
                  <a:lnTo>
                    <a:pt x="2199" y="5385"/>
                  </a:lnTo>
                  <a:lnTo>
                    <a:pt x="2358" y="5079"/>
                  </a:lnTo>
                  <a:lnTo>
                    <a:pt x="2517" y="4784"/>
                  </a:lnTo>
                  <a:lnTo>
                    <a:pt x="2687" y="4501"/>
                  </a:lnTo>
                  <a:lnTo>
                    <a:pt x="2857" y="4229"/>
                  </a:lnTo>
                  <a:lnTo>
                    <a:pt x="3038" y="3957"/>
                  </a:lnTo>
                  <a:lnTo>
                    <a:pt x="3231" y="3696"/>
                  </a:lnTo>
                  <a:lnTo>
                    <a:pt x="3424" y="3435"/>
                  </a:lnTo>
                  <a:lnTo>
                    <a:pt x="3628" y="3174"/>
                  </a:lnTo>
                  <a:lnTo>
                    <a:pt x="3843" y="2925"/>
                  </a:lnTo>
                  <a:lnTo>
                    <a:pt x="4002" y="2732"/>
                  </a:lnTo>
                  <a:lnTo>
                    <a:pt x="4195" y="2540"/>
                  </a:lnTo>
                  <a:lnTo>
                    <a:pt x="4410" y="2336"/>
                  </a:lnTo>
                  <a:lnTo>
                    <a:pt x="4637" y="2131"/>
                  </a:lnTo>
                  <a:lnTo>
                    <a:pt x="4875" y="1916"/>
                  </a:lnTo>
                  <a:lnTo>
                    <a:pt x="5135" y="1701"/>
                  </a:lnTo>
                  <a:lnTo>
                    <a:pt x="5396" y="1497"/>
                  </a:lnTo>
                  <a:lnTo>
                    <a:pt x="5680" y="1281"/>
                  </a:lnTo>
                  <a:lnTo>
                    <a:pt x="5952" y="1089"/>
                  </a:lnTo>
                  <a:lnTo>
                    <a:pt x="6235" y="896"/>
                  </a:lnTo>
                  <a:lnTo>
                    <a:pt x="6518" y="714"/>
                  </a:lnTo>
                  <a:lnTo>
                    <a:pt x="6802" y="544"/>
                  </a:lnTo>
                  <a:lnTo>
                    <a:pt x="7074" y="386"/>
                  </a:lnTo>
                  <a:lnTo>
                    <a:pt x="7346" y="250"/>
                  </a:lnTo>
                  <a:lnTo>
                    <a:pt x="7595" y="136"/>
                  </a:lnTo>
                  <a:lnTo>
                    <a:pt x="7845" y="34"/>
                  </a:lnTo>
                  <a:lnTo>
                    <a:pt x="7822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32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32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32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fill="none" h="4127" w="5998">
                  <a:moveTo>
                    <a:pt x="1" y="1315"/>
                  </a:move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lnTo>
                    <a:pt x="3220" y="0"/>
                  </a:ln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32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h="7154" w="8197">
                  <a:moveTo>
                    <a:pt x="4297" y="0"/>
                  </a:move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32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fill="none" h="7154" w="8197">
                  <a:moveTo>
                    <a:pt x="8196" y="7153"/>
                  </a:move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lnTo>
                    <a:pt x="4535" y="0"/>
                  </a:lnTo>
                  <a:lnTo>
                    <a:pt x="4410" y="0"/>
                  </a:lnTo>
                  <a:lnTo>
                    <a:pt x="4297" y="0"/>
                  </a:ln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32"/>
            <p:cNvSpPr/>
            <p:nvPr/>
          </p:nvSpPr>
          <p:spPr>
            <a:xfrm>
              <a:off x="3810425" y="-542782"/>
              <a:ext cx="231187" cy="434181"/>
            </a:xfrm>
            <a:custGeom>
              <a:rect b="b" l="l" r="r" t="t"/>
              <a:pathLst>
                <a:path extrusionOk="0" h="12074" w="6429">
                  <a:moveTo>
                    <a:pt x="12" y="1"/>
                  </a:moveTo>
                  <a:lnTo>
                    <a:pt x="1" y="35"/>
                  </a:lnTo>
                  <a:lnTo>
                    <a:pt x="205" y="103"/>
                  </a:lnTo>
                  <a:lnTo>
                    <a:pt x="420" y="182"/>
                  </a:lnTo>
                  <a:lnTo>
                    <a:pt x="624" y="273"/>
                  </a:lnTo>
                  <a:lnTo>
                    <a:pt x="828" y="375"/>
                  </a:lnTo>
                  <a:lnTo>
                    <a:pt x="1032" y="488"/>
                  </a:lnTo>
                  <a:lnTo>
                    <a:pt x="1225" y="601"/>
                  </a:lnTo>
                  <a:lnTo>
                    <a:pt x="1418" y="737"/>
                  </a:lnTo>
                  <a:lnTo>
                    <a:pt x="1610" y="873"/>
                  </a:lnTo>
                  <a:lnTo>
                    <a:pt x="1803" y="1009"/>
                  </a:lnTo>
                  <a:lnTo>
                    <a:pt x="1984" y="1157"/>
                  </a:lnTo>
                  <a:lnTo>
                    <a:pt x="2166" y="1316"/>
                  </a:lnTo>
                  <a:lnTo>
                    <a:pt x="2336" y="1474"/>
                  </a:lnTo>
                  <a:lnTo>
                    <a:pt x="2676" y="1803"/>
                  </a:lnTo>
                  <a:lnTo>
                    <a:pt x="2982" y="2143"/>
                  </a:lnTo>
                  <a:lnTo>
                    <a:pt x="3175" y="2381"/>
                  </a:lnTo>
                  <a:lnTo>
                    <a:pt x="3379" y="2619"/>
                  </a:lnTo>
                  <a:lnTo>
                    <a:pt x="3560" y="2869"/>
                  </a:lnTo>
                  <a:lnTo>
                    <a:pt x="3741" y="3129"/>
                  </a:lnTo>
                  <a:lnTo>
                    <a:pt x="3923" y="3390"/>
                  </a:lnTo>
                  <a:lnTo>
                    <a:pt x="4093" y="3651"/>
                  </a:lnTo>
                  <a:lnTo>
                    <a:pt x="4263" y="3923"/>
                  </a:lnTo>
                  <a:lnTo>
                    <a:pt x="4422" y="4195"/>
                  </a:lnTo>
                  <a:lnTo>
                    <a:pt x="4580" y="4478"/>
                  </a:lnTo>
                  <a:lnTo>
                    <a:pt x="4728" y="4762"/>
                  </a:lnTo>
                  <a:lnTo>
                    <a:pt x="4875" y="5045"/>
                  </a:lnTo>
                  <a:lnTo>
                    <a:pt x="5011" y="5340"/>
                  </a:lnTo>
                  <a:lnTo>
                    <a:pt x="5136" y="5635"/>
                  </a:lnTo>
                  <a:lnTo>
                    <a:pt x="5261" y="5941"/>
                  </a:lnTo>
                  <a:lnTo>
                    <a:pt x="5385" y="6247"/>
                  </a:lnTo>
                  <a:lnTo>
                    <a:pt x="5499" y="6553"/>
                  </a:lnTo>
                  <a:lnTo>
                    <a:pt x="5601" y="6859"/>
                  </a:lnTo>
                  <a:lnTo>
                    <a:pt x="5703" y="7176"/>
                  </a:lnTo>
                  <a:lnTo>
                    <a:pt x="5793" y="7494"/>
                  </a:lnTo>
                  <a:lnTo>
                    <a:pt x="5884" y="7811"/>
                  </a:lnTo>
                  <a:lnTo>
                    <a:pt x="5963" y="8129"/>
                  </a:lnTo>
                  <a:lnTo>
                    <a:pt x="6031" y="8457"/>
                  </a:lnTo>
                  <a:lnTo>
                    <a:pt x="6099" y="8786"/>
                  </a:lnTo>
                  <a:lnTo>
                    <a:pt x="6167" y="9115"/>
                  </a:lnTo>
                  <a:lnTo>
                    <a:pt x="6213" y="9444"/>
                  </a:lnTo>
                  <a:lnTo>
                    <a:pt x="6258" y="9772"/>
                  </a:lnTo>
                  <a:lnTo>
                    <a:pt x="6303" y="10101"/>
                  </a:lnTo>
                  <a:lnTo>
                    <a:pt x="6337" y="10441"/>
                  </a:lnTo>
                  <a:lnTo>
                    <a:pt x="6360" y="10770"/>
                  </a:lnTo>
                  <a:lnTo>
                    <a:pt x="6383" y="11110"/>
                  </a:lnTo>
                  <a:lnTo>
                    <a:pt x="6394" y="11439"/>
                  </a:lnTo>
                  <a:lnTo>
                    <a:pt x="6394" y="11779"/>
                  </a:lnTo>
                  <a:lnTo>
                    <a:pt x="6394" y="12074"/>
                  </a:lnTo>
                  <a:lnTo>
                    <a:pt x="6428" y="12074"/>
                  </a:lnTo>
                  <a:lnTo>
                    <a:pt x="6428" y="11779"/>
                  </a:lnTo>
                  <a:lnTo>
                    <a:pt x="6428" y="11439"/>
                  </a:lnTo>
                  <a:lnTo>
                    <a:pt x="6417" y="11099"/>
                  </a:lnTo>
                  <a:lnTo>
                    <a:pt x="6394" y="10770"/>
                  </a:lnTo>
                  <a:lnTo>
                    <a:pt x="6371" y="10430"/>
                  </a:lnTo>
                  <a:lnTo>
                    <a:pt x="6337" y="10101"/>
                  </a:lnTo>
                  <a:lnTo>
                    <a:pt x="6292" y="9761"/>
                  </a:lnTo>
                  <a:lnTo>
                    <a:pt x="6247" y="9432"/>
                  </a:lnTo>
                  <a:lnTo>
                    <a:pt x="6201" y="9104"/>
                  </a:lnTo>
                  <a:lnTo>
                    <a:pt x="6133" y="8775"/>
                  </a:lnTo>
                  <a:lnTo>
                    <a:pt x="6065" y="8446"/>
                  </a:lnTo>
                  <a:lnTo>
                    <a:pt x="5997" y="8129"/>
                  </a:lnTo>
                  <a:lnTo>
                    <a:pt x="5918" y="7800"/>
                  </a:lnTo>
                  <a:lnTo>
                    <a:pt x="5827" y="7482"/>
                  </a:lnTo>
                  <a:lnTo>
                    <a:pt x="5737" y="7165"/>
                  </a:lnTo>
                  <a:lnTo>
                    <a:pt x="5635" y="6848"/>
                  </a:lnTo>
                  <a:lnTo>
                    <a:pt x="5521" y="6542"/>
                  </a:lnTo>
                  <a:lnTo>
                    <a:pt x="5419" y="6235"/>
                  </a:lnTo>
                  <a:lnTo>
                    <a:pt x="5295" y="5929"/>
                  </a:lnTo>
                  <a:lnTo>
                    <a:pt x="5170" y="5623"/>
                  </a:lnTo>
                  <a:lnTo>
                    <a:pt x="5034" y="5329"/>
                  </a:lnTo>
                  <a:lnTo>
                    <a:pt x="4898" y="5034"/>
                  </a:lnTo>
                  <a:lnTo>
                    <a:pt x="4762" y="4750"/>
                  </a:lnTo>
                  <a:lnTo>
                    <a:pt x="4603" y="4456"/>
                  </a:lnTo>
                  <a:lnTo>
                    <a:pt x="4456" y="4184"/>
                  </a:lnTo>
                  <a:lnTo>
                    <a:pt x="4286" y="3900"/>
                  </a:lnTo>
                  <a:lnTo>
                    <a:pt x="4127" y="3628"/>
                  </a:lnTo>
                  <a:lnTo>
                    <a:pt x="3957" y="3367"/>
                  </a:lnTo>
                  <a:lnTo>
                    <a:pt x="3775" y="3107"/>
                  </a:lnTo>
                  <a:lnTo>
                    <a:pt x="3594" y="2846"/>
                  </a:lnTo>
                  <a:lnTo>
                    <a:pt x="3401" y="2597"/>
                  </a:lnTo>
                  <a:lnTo>
                    <a:pt x="3209" y="2359"/>
                  </a:lnTo>
                  <a:lnTo>
                    <a:pt x="3005" y="2120"/>
                  </a:lnTo>
                  <a:lnTo>
                    <a:pt x="2699" y="1780"/>
                  </a:lnTo>
                  <a:lnTo>
                    <a:pt x="2358" y="1452"/>
                  </a:lnTo>
                  <a:lnTo>
                    <a:pt x="2188" y="1293"/>
                  </a:lnTo>
                  <a:lnTo>
                    <a:pt x="2007" y="1134"/>
                  </a:lnTo>
                  <a:lnTo>
                    <a:pt x="1826" y="987"/>
                  </a:lnTo>
                  <a:lnTo>
                    <a:pt x="1633" y="839"/>
                  </a:lnTo>
                  <a:lnTo>
                    <a:pt x="1440" y="703"/>
                  </a:lnTo>
                  <a:lnTo>
                    <a:pt x="1248" y="579"/>
                  </a:lnTo>
                  <a:lnTo>
                    <a:pt x="1043" y="454"/>
                  </a:lnTo>
                  <a:lnTo>
                    <a:pt x="839" y="341"/>
                  </a:lnTo>
                  <a:lnTo>
                    <a:pt x="635" y="239"/>
                  </a:lnTo>
                  <a:lnTo>
                    <a:pt x="431" y="148"/>
                  </a:lnTo>
                  <a:lnTo>
                    <a:pt x="216" y="69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32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h="3425" w="4898">
                  <a:moveTo>
                    <a:pt x="1655" y="1"/>
                  </a:move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32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fill="none" h="3425" w="4898">
                  <a:moveTo>
                    <a:pt x="2154" y="46"/>
                  </a:move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848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32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h="5148" w="7268">
                  <a:moveTo>
                    <a:pt x="4683" y="0"/>
                  </a:move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32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fill="none" h="5148" w="7268">
                  <a:moveTo>
                    <a:pt x="12" y="5147"/>
                  </a:move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lnTo>
                    <a:pt x="4683" y="0"/>
                  </a:ln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32"/>
            <p:cNvSpPr/>
            <p:nvPr/>
          </p:nvSpPr>
          <p:spPr>
            <a:xfrm>
              <a:off x="4143875" y="-418435"/>
              <a:ext cx="239314" cy="289874"/>
            </a:xfrm>
            <a:custGeom>
              <a:rect b="b" l="l" r="r" t="t"/>
              <a:pathLst>
                <a:path extrusionOk="0" h="8061" w="6655">
                  <a:moveTo>
                    <a:pt x="6655" y="0"/>
                  </a:moveTo>
                  <a:lnTo>
                    <a:pt x="6337" y="11"/>
                  </a:lnTo>
                  <a:lnTo>
                    <a:pt x="5963" y="57"/>
                  </a:lnTo>
                  <a:lnTo>
                    <a:pt x="5555" y="125"/>
                  </a:lnTo>
                  <a:lnTo>
                    <a:pt x="5102" y="238"/>
                  </a:lnTo>
                  <a:lnTo>
                    <a:pt x="4637" y="374"/>
                  </a:lnTo>
                  <a:lnTo>
                    <a:pt x="4399" y="454"/>
                  </a:lnTo>
                  <a:lnTo>
                    <a:pt x="4150" y="533"/>
                  </a:lnTo>
                  <a:lnTo>
                    <a:pt x="3900" y="635"/>
                  </a:lnTo>
                  <a:lnTo>
                    <a:pt x="3662" y="737"/>
                  </a:lnTo>
                  <a:lnTo>
                    <a:pt x="3413" y="850"/>
                  </a:lnTo>
                  <a:lnTo>
                    <a:pt x="3163" y="975"/>
                  </a:lnTo>
                  <a:lnTo>
                    <a:pt x="2925" y="1111"/>
                  </a:lnTo>
                  <a:lnTo>
                    <a:pt x="2687" y="1258"/>
                  </a:lnTo>
                  <a:lnTo>
                    <a:pt x="2449" y="1406"/>
                  </a:lnTo>
                  <a:lnTo>
                    <a:pt x="2222" y="1576"/>
                  </a:lnTo>
                  <a:lnTo>
                    <a:pt x="2007" y="1746"/>
                  </a:lnTo>
                  <a:lnTo>
                    <a:pt x="1792" y="1927"/>
                  </a:lnTo>
                  <a:lnTo>
                    <a:pt x="1588" y="2120"/>
                  </a:lnTo>
                  <a:lnTo>
                    <a:pt x="1395" y="2324"/>
                  </a:lnTo>
                  <a:lnTo>
                    <a:pt x="1214" y="2528"/>
                  </a:lnTo>
                  <a:lnTo>
                    <a:pt x="1043" y="2755"/>
                  </a:lnTo>
                  <a:lnTo>
                    <a:pt x="885" y="2993"/>
                  </a:lnTo>
                  <a:lnTo>
                    <a:pt x="737" y="3242"/>
                  </a:lnTo>
                  <a:lnTo>
                    <a:pt x="613" y="3492"/>
                  </a:lnTo>
                  <a:lnTo>
                    <a:pt x="511" y="3764"/>
                  </a:lnTo>
                  <a:lnTo>
                    <a:pt x="409" y="4047"/>
                  </a:lnTo>
                  <a:lnTo>
                    <a:pt x="341" y="4331"/>
                  </a:lnTo>
                  <a:lnTo>
                    <a:pt x="250" y="4761"/>
                  </a:lnTo>
                  <a:lnTo>
                    <a:pt x="182" y="5181"/>
                  </a:lnTo>
                  <a:lnTo>
                    <a:pt x="125" y="5612"/>
                  </a:lnTo>
                  <a:lnTo>
                    <a:pt x="80" y="6031"/>
                  </a:lnTo>
                  <a:lnTo>
                    <a:pt x="46" y="6462"/>
                  </a:lnTo>
                  <a:lnTo>
                    <a:pt x="12" y="6893"/>
                  </a:lnTo>
                  <a:lnTo>
                    <a:pt x="1" y="7323"/>
                  </a:lnTo>
                  <a:lnTo>
                    <a:pt x="1" y="7754"/>
                  </a:lnTo>
                  <a:lnTo>
                    <a:pt x="1" y="8060"/>
                  </a:lnTo>
                  <a:lnTo>
                    <a:pt x="35" y="8060"/>
                  </a:lnTo>
                  <a:lnTo>
                    <a:pt x="35" y="7754"/>
                  </a:lnTo>
                  <a:lnTo>
                    <a:pt x="35" y="7323"/>
                  </a:lnTo>
                  <a:lnTo>
                    <a:pt x="46" y="6893"/>
                  </a:lnTo>
                  <a:lnTo>
                    <a:pt x="80" y="6462"/>
                  </a:lnTo>
                  <a:lnTo>
                    <a:pt x="114" y="6042"/>
                  </a:lnTo>
                  <a:lnTo>
                    <a:pt x="159" y="5612"/>
                  </a:lnTo>
                  <a:lnTo>
                    <a:pt x="216" y="5181"/>
                  </a:lnTo>
                  <a:lnTo>
                    <a:pt x="284" y="4761"/>
                  </a:lnTo>
                  <a:lnTo>
                    <a:pt x="375" y="4342"/>
                  </a:lnTo>
                  <a:lnTo>
                    <a:pt x="443" y="4047"/>
                  </a:lnTo>
                  <a:lnTo>
                    <a:pt x="533" y="3775"/>
                  </a:lnTo>
                  <a:lnTo>
                    <a:pt x="647" y="3514"/>
                  </a:lnTo>
                  <a:lnTo>
                    <a:pt x="771" y="3254"/>
                  </a:lnTo>
                  <a:lnTo>
                    <a:pt x="919" y="3016"/>
                  </a:lnTo>
                  <a:lnTo>
                    <a:pt x="1066" y="2777"/>
                  </a:lnTo>
                  <a:lnTo>
                    <a:pt x="1236" y="2551"/>
                  </a:lnTo>
                  <a:lnTo>
                    <a:pt x="1418" y="2347"/>
                  </a:lnTo>
                  <a:lnTo>
                    <a:pt x="1610" y="2143"/>
                  </a:lnTo>
                  <a:lnTo>
                    <a:pt x="1814" y="1950"/>
                  </a:lnTo>
                  <a:lnTo>
                    <a:pt x="2030" y="1769"/>
                  </a:lnTo>
                  <a:lnTo>
                    <a:pt x="2245" y="1599"/>
                  </a:lnTo>
                  <a:lnTo>
                    <a:pt x="2472" y="1440"/>
                  </a:lnTo>
                  <a:lnTo>
                    <a:pt x="2710" y="1281"/>
                  </a:lnTo>
                  <a:lnTo>
                    <a:pt x="2948" y="1145"/>
                  </a:lnTo>
                  <a:lnTo>
                    <a:pt x="3186" y="1009"/>
                  </a:lnTo>
                  <a:lnTo>
                    <a:pt x="3424" y="884"/>
                  </a:lnTo>
                  <a:lnTo>
                    <a:pt x="3673" y="771"/>
                  </a:lnTo>
                  <a:lnTo>
                    <a:pt x="3912" y="669"/>
                  </a:lnTo>
                  <a:lnTo>
                    <a:pt x="4161" y="567"/>
                  </a:lnTo>
                  <a:lnTo>
                    <a:pt x="4410" y="476"/>
                  </a:lnTo>
                  <a:lnTo>
                    <a:pt x="4648" y="397"/>
                  </a:lnTo>
                  <a:lnTo>
                    <a:pt x="5113" y="261"/>
                  </a:lnTo>
                  <a:lnTo>
                    <a:pt x="5555" y="159"/>
                  </a:lnTo>
                  <a:lnTo>
                    <a:pt x="5975" y="91"/>
                  </a:lnTo>
                  <a:lnTo>
                    <a:pt x="6337" y="45"/>
                  </a:lnTo>
                  <a:lnTo>
                    <a:pt x="6655" y="34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32"/>
            <p:cNvSpPr/>
            <p:nvPr/>
          </p:nvSpPr>
          <p:spPr>
            <a:xfrm>
              <a:off x="3947790" y="-258237"/>
              <a:ext cx="290701" cy="86052"/>
            </a:xfrm>
            <a:custGeom>
              <a:rect b="b" l="l" r="r" t="t"/>
              <a:pathLst>
                <a:path extrusionOk="0" h="2393" w="8084">
                  <a:moveTo>
                    <a:pt x="1" y="0"/>
                  </a:moveTo>
                  <a:lnTo>
                    <a:pt x="1" y="2392"/>
                  </a:lnTo>
                  <a:lnTo>
                    <a:pt x="8084" y="2392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32"/>
            <p:cNvSpPr/>
            <p:nvPr/>
          </p:nvSpPr>
          <p:spPr>
            <a:xfrm>
              <a:off x="3958793" y="-258237"/>
              <a:ext cx="268693" cy="341620"/>
            </a:xfrm>
            <a:custGeom>
              <a:rect b="b" l="l" r="r" t="t"/>
              <a:pathLst>
                <a:path extrusionOk="0" h="9500" w="7472">
                  <a:moveTo>
                    <a:pt x="1" y="0"/>
                  </a:moveTo>
                  <a:lnTo>
                    <a:pt x="1" y="9251"/>
                  </a:lnTo>
                  <a:lnTo>
                    <a:pt x="12" y="9296"/>
                  </a:lnTo>
                  <a:lnTo>
                    <a:pt x="24" y="9341"/>
                  </a:lnTo>
                  <a:lnTo>
                    <a:pt x="46" y="9387"/>
                  </a:lnTo>
                  <a:lnTo>
                    <a:pt x="80" y="9421"/>
                  </a:lnTo>
                  <a:lnTo>
                    <a:pt x="114" y="9455"/>
                  </a:lnTo>
                  <a:lnTo>
                    <a:pt x="160" y="9477"/>
                  </a:lnTo>
                  <a:lnTo>
                    <a:pt x="205" y="9489"/>
                  </a:lnTo>
                  <a:lnTo>
                    <a:pt x="250" y="9500"/>
                  </a:lnTo>
                  <a:lnTo>
                    <a:pt x="7222" y="9500"/>
                  </a:lnTo>
                  <a:lnTo>
                    <a:pt x="7267" y="9489"/>
                  </a:lnTo>
                  <a:lnTo>
                    <a:pt x="7324" y="9477"/>
                  </a:lnTo>
                  <a:lnTo>
                    <a:pt x="7358" y="9455"/>
                  </a:lnTo>
                  <a:lnTo>
                    <a:pt x="7403" y="9421"/>
                  </a:lnTo>
                  <a:lnTo>
                    <a:pt x="7437" y="9387"/>
                  </a:lnTo>
                  <a:lnTo>
                    <a:pt x="7460" y="9341"/>
                  </a:lnTo>
                  <a:lnTo>
                    <a:pt x="7471" y="9296"/>
                  </a:lnTo>
                  <a:lnTo>
                    <a:pt x="7471" y="9251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32"/>
            <p:cNvSpPr/>
            <p:nvPr/>
          </p:nvSpPr>
          <p:spPr>
            <a:xfrm>
              <a:off x="3958793" y="-243566"/>
              <a:ext cx="268693" cy="99897"/>
            </a:xfrm>
            <a:custGeom>
              <a:rect b="b" l="l" r="r" t="t"/>
              <a:pathLst>
                <a:path extrusionOk="0" h="2778" w="7472">
                  <a:moveTo>
                    <a:pt x="1" y="0"/>
                  </a:moveTo>
                  <a:lnTo>
                    <a:pt x="1" y="2211"/>
                  </a:lnTo>
                  <a:lnTo>
                    <a:pt x="7471" y="2778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3"/>
          <p:cNvSpPr txBox="1"/>
          <p:nvPr>
            <p:ph type="title"/>
          </p:nvPr>
        </p:nvSpPr>
        <p:spPr>
          <a:xfrm>
            <a:off x="737700" y="592900"/>
            <a:ext cx="37062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266" name="Google Shape;266;p33"/>
          <p:cNvSpPr txBox="1"/>
          <p:nvPr>
            <p:ph idx="1" type="subTitle"/>
          </p:nvPr>
        </p:nvSpPr>
        <p:spPr>
          <a:xfrm>
            <a:off x="738494" y="1330482"/>
            <a:ext cx="3704400" cy="4116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67" name="Google Shape;267;p33"/>
          <p:cNvSpPr txBox="1"/>
          <p:nvPr>
            <p:ph idx="2" type="title"/>
          </p:nvPr>
        </p:nvSpPr>
        <p:spPr>
          <a:xfrm>
            <a:off x="737700" y="1848583"/>
            <a:ext cx="37062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268" name="Google Shape;268;p33"/>
          <p:cNvSpPr txBox="1"/>
          <p:nvPr>
            <p:ph idx="3" type="subTitle"/>
          </p:nvPr>
        </p:nvSpPr>
        <p:spPr>
          <a:xfrm>
            <a:off x="738494" y="2587110"/>
            <a:ext cx="3704400" cy="4116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69" name="Google Shape;269;p33"/>
          <p:cNvSpPr txBox="1"/>
          <p:nvPr>
            <p:ph idx="4" type="title"/>
          </p:nvPr>
        </p:nvSpPr>
        <p:spPr>
          <a:xfrm>
            <a:off x="737700" y="3105198"/>
            <a:ext cx="37062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270" name="Google Shape;270;p33"/>
          <p:cNvSpPr txBox="1"/>
          <p:nvPr>
            <p:ph idx="5" type="subTitle"/>
          </p:nvPr>
        </p:nvSpPr>
        <p:spPr>
          <a:xfrm>
            <a:off x="738494" y="3843725"/>
            <a:ext cx="3704400" cy="4116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grpSp>
        <p:nvGrpSpPr>
          <p:cNvPr id="271" name="Google Shape;271;p33"/>
          <p:cNvGrpSpPr/>
          <p:nvPr/>
        </p:nvGrpSpPr>
        <p:grpSpPr>
          <a:xfrm>
            <a:off x="0" y="514350"/>
            <a:ext cx="9144000" cy="4628975"/>
            <a:chOff x="0" y="514350"/>
            <a:chExt cx="9144000" cy="4628975"/>
          </a:xfrm>
        </p:grpSpPr>
        <p:cxnSp>
          <p:nvCxnSpPr>
            <p:cNvPr id="272" name="Google Shape;272;p33"/>
            <p:cNvCxnSpPr/>
            <p:nvPr/>
          </p:nvCxnSpPr>
          <p:spPr>
            <a:xfrm>
              <a:off x="703650" y="5143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3" name="Google Shape;273;p33"/>
            <p:cNvSpPr/>
            <p:nvPr/>
          </p:nvSpPr>
          <p:spPr>
            <a:xfrm>
              <a:off x="0" y="4599425"/>
              <a:ext cx="9144000" cy="54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22_1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4"/>
          <p:cNvSpPr txBox="1"/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276" name="Google Shape;276;p34"/>
          <p:cNvGrpSpPr/>
          <p:nvPr/>
        </p:nvGrpSpPr>
        <p:grpSpPr>
          <a:xfrm>
            <a:off x="0" y="285750"/>
            <a:ext cx="9144000" cy="4857550"/>
            <a:chOff x="0" y="285750"/>
            <a:chExt cx="9144000" cy="4857550"/>
          </a:xfrm>
        </p:grpSpPr>
        <p:cxnSp>
          <p:nvCxnSpPr>
            <p:cNvPr id="277" name="Google Shape;277;p34"/>
            <p:cNvCxnSpPr/>
            <p:nvPr/>
          </p:nvCxnSpPr>
          <p:spPr>
            <a:xfrm>
              <a:off x="703650" y="285750"/>
              <a:ext cx="77367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8" name="Google Shape;278;p34"/>
            <p:cNvSpPr/>
            <p:nvPr/>
          </p:nvSpPr>
          <p:spPr>
            <a:xfrm>
              <a:off x="0" y="4854100"/>
              <a:ext cx="9144000" cy="289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9" name="Google Shape;279;p34"/>
          <p:cNvGrpSpPr/>
          <p:nvPr/>
        </p:nvGrpSpPr>
        <p:grpSpPr>
          <a:xfrm flipH="1">
            <a:off x="8503572" y="2907450"/>
            <a:ext cx="2952307" cy="1962481"/>
            <a:chOff x="-2416878" y="2907450"/>
            <a:chExt cx="2952307" cy="1962481"/>
          </a:xfrm>
        </p:grpSpPr>
        <p:grpSp>
          <p:nvGrpSpPr>
            <p:cNvPr id="280" name="Google Shape;280;p34"/>
            <p:cNvGrpSpPr/>
            <p:nvPr/>
          </p:nvGrpSpPr>
          <p:grpSpPr>
            <a:xfrm flipH="1">
              <a:off x="-2416878" y="3132538"/>
              <a:ext cx="2952307" cy="1737393"/>
              <a:chOff x="5879397" y="2862025"/>
              <a:chExt cx="2952307" cy="1737393"/>
            </a:xfrm>
          </p:grpSpPr>
          <p:sp>
            <p:nvSpPr>
              <p:cNvPr id="281" name="Google Shape;281;p34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" name="Google Shape;282;p34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34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34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34"/>
              <p:cNvSpPr/>
              <p:nvPr/>
            </p:nvSpPr>
            <p:spPr>
              <a:xfrm>
                <a:off x="5879397" y="3071250"/>
                <a:ext cx="2952307" cy="78499"/>
              </a:xfrm>
              <a:custGeom>
                <a:rect b="b" l="l" r="r" t="t"/>
                <a:pathLst>
                  <a:path extrusionOk="0" h="1191" w="76883">
                    <a:moveTo>
                      <a:pt x="1" y="0"/>
                    </a:moveTo>
                    <a:lnTo>
                      <a:pt x="1" y="1191"/>
                    </a:lnTo>
                    <a:lnTo>
                      <a:pt x="76883" y="1191"/>
                    </a:lnTo>
                    <a:lnTo>
                      <a:pt x="768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86" name="Google Shape;286;p34"/>
              <p:cNvGrpSpPr/>
              <p:nvPr/>
            </p:nvGrpSpPr>
            <p:grpSpPr>
              <a:xfrm>
                <a:off x="7199307" y="2862025"/>
                <a:ext cx="245880" cy="210807"/>
                <a:chOff x="5367757" y="-2469750"/>
                <a:chExt cx="245880" cy="210807"/>
              </a:xfrm>
            </p:grpSpPr>
            <p:sp>
              <p:nvSpPr>
                <p:cNvPr id="287" name="Google Shape;287;p34"/>
                <p:cNvSpPr/>
                <p:nvPr/>
              </p:nvSpPr>
              <p:spPr>
                <a:xfrm>
                  <a:off x="5367757" y="-2442130"/>
                  <a:ext cx="84509" cy="120365"/>
                </a:xfrm>
                <a:custGeom>
                  <a:rect b="b" l="l" r="r" t="t"/>
                  <a:pathLst>
                    <a:path extrusionOk="0" h="1826" w="1282">
                      <a:moveTo>
                        <a:pt x="658" y="1"/>
                      </a:moveTo>
                      <a:lnTo>
                        <a:pt x="590" y="12"/>
                      </a:lnTo>
                      <a:lnTo>
                        <a:pt x="533" y="12"/>
                      </a:lnTo>
                      <a:lnTo>
                        <a:pt x="408" y="57"/>
                      </a:lnTo>
                      <a:lnTo>
                        <a:pt x="295" y="114"/>
                      </a:lnTo>
                      <a:lnTo>
                        <a:pt x="193" y="193"/>
                      </a:lnTo>
                      <a:lnTo>
                        <a:pt x="113" y="295"/>
                      </a:lnTo>
                      <a:lnTo>
                        <a:pt x="57" y="409"/>
                      </a:lnTo>
                      <a:lnTo>
                        <a:pt x="23" y="533"/>
                      </a:lnTo>
                      <a:lnTo>
                        <a:pt x="11" y="590"/>
                      </a:lnTo>
                      <a:lnTo>
                        <a:pt x="0" y="658"/>
                      </a:lnTo>
                      <a:lnTo>
                        <a:pt x="0" y="1168"/>
                      </a:lnTo>
                      <a:lnTo>
                        <a:pt x="11" y="1236"/>
                      </a:lnTo>
                      <a:lnTo>
                        <a:pt x="23" y="1304"/>
                      </a:lnTo>
                      <a:lnTo>
                        <a:pt x="57" y="1429"/>
                      </a:lnTo>
                      <a:lnTo>
                        <a:pt x="113" y="1542"/>
                      </a:lnTo>
                      <a:lnTo>
                        <a:pt x="193" y="1633"/>
                      </a:lnTo>
                      <a:lnTo>
                        <a:pt x="295" y="1712"/>
                      </a:lnTo>
                      <a:lnTo>
                        <a:pt x="408" y="1780"/>
                      </a:lnTo>
                      <a:lnTo>
                        <a:pt x="533" y="1814"/>
                      </a:lnTo>
                      <a:lnTo>
                        <a:pt x="590" y="1826"/>
                      </a:lnTo>
                      <a:lnTo>
                        <a:pt x="1281" y="1826"/>
                      </a:lnTo>
                      <a:lnTo>
                        <a:pt x="1281" y="1531"/>
                      </a:lnTo>
                      <a:lnTo>
                        <a:pt x="590" y="1531"/>
                      </a:lnTo>
                      <a:lnTo>
                        <a:pt x="522" y="1508"/>
                      </a:lnTo>
                      <a:lnTo>
                        <a:pt x="465" y="1474"/>
                      </a:lnTo>
                      <a:lnTo>
                        <a:pt x="408" y="1429"/>
                      </a:lnTo>
                      <a:lnTo>
                        <a:pt x="363" y="1372"/>
                      </a:lnTo>
                      <a:lnTo>
                        <a:pt x="329" y="1316"/>
                      </a:lnTo>
                      <a:lnTo>
                        <a:pt x="306" y="1248"/>
                      </a:lnTo>
                      <a:lnTo>
                        <a:pt x="295" y="1168"/>
                      </a:lnTo>
                      <a:lnTo>
                        <a:pt x="295" y="658"/>
                      </a:lnTo>
                      <a:lnTo>
                        <a:pt x="306" y="590"/>
                      </a:lnTo>
                      <a:lnTo>
                        <a:pt x="329" y="522"/>
                      </a:lnTo>
                      <a:lnTo>
                        <a:pt x="363" y="454"/>
                      </a:lnTo>
                      <a:lnTo>
                        <a:pt x="408" y="409"/>
                      </a:lnTo>
                      <a:lnTo>
                        <a:pt x="465" y="363"/>
                      </a:lnTo>
                      <a:lnTo>
                        <a:pt x="522" y="329"/>
                      </a:lnTo>
                      <a:lnTo>
                        <a:pt x="590" y="307"/>
                      </a:lnTo>
                      <a:lnTo>
                        <a:pt x="658" y="295"/>
                      </a:lnTo>
                      <a:lnTo>
                        <a:pt x="1281" y="295"/>
                      </a:lnTo>
                      <a:lnTo>
                        <a:pt x="1281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8" name="Google Shape;288;p34"/>
                <p:cNvSpPr/>
                <p:nvPr/>
              </p:nvSpPr>
              <p:spPr>
                <a:xfrm>
                  <a:off x="5421546" y="-2469750"/>
                  <a:ext cx="165196" cy="199532"/>
                </a:xfrm>
                <a:custGeom>
                  <a:rect b="b" l="l" r="r" t="t"/>
                  <a:pathLst>
                    <a:path extrusionOk="0" h="3027" w="2506">
                      <a:moveTo>
                        <a:pt x="0" y="0"/>
                      </a:moveTo>
                      <a:lnTo>
                        <a:pt x="0" y="2891"/>
                      </a:lnTo>
                      <a:lnTo>
                        <a:pt x="12" y="2948"/>
                      </a:lnTo>
                      <a:lnTo>
                        <a:pt x="46" y="2982"/>
                      </a:lnTo>
                      <a:lnTo>
                        <a:pt x="80" y="3016"/>
                      </a:lnTo>
                      <a:lnTo>
                        <a:pt x="136" y="3027"/>
                      </a:lnTo>
                      <a:lnTo>
                        <a:pt x="2370" y="3027"/>
                      </a:lnTo>
                      <a:lnTo>
                        <a:pt x="2426" y="3016"/>
                      </a:lnTo>
                      <a:lnTo>
                        <a:pt x="2460" y="2982"/>
                      </a:lnTo>
                      <a:lnTo>
                        <a:pt x="2494" y="2948"/>
                      </a:lnTo>
                      <a:lnTo>
                        <a:pt x="2506" y="2891"/>
                      </a:lnTo>
                      <a:lnTo>
                        <a:pt x="250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9" name="Google Shape;289;p34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0" name="Google Shape;290;p34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91" name="Google Shape;291;p34"/>
              <p:cNvGrpSpPr/>
              <p:nvPr/>
            </p:nvGrpSpPr>
            <p:grpSpPr>
              <a:xfrm>
                <a:off x="7536357" y="2927746"/>
                <a:ext cx="239948" cy="145086"/>
                <a:chOff x="5933407" y="-2404029"/>
                <a:chExt cx="239948" cy="145086"/>
              </a:xfrm>
            </p:grpSpPr>
            <p:sp>
              <p:nvSpPr>
                <p:cNvPr id="292" name="Google Shape;292;p34"/>
                <p:cNvSpPr/>
                <p:nvPr/>
              </p:nvSpPr>
              <p:spPr>
                <a:xfrm>
                  <a:off x="5933407" y="-2387549"/>
                  <a:ext cx="69546" cy="79233"/>
                </a:xfrm>
                <a:custGeom>
                  <a:rect b="b" l="l" r="r" t="t"/>
                  <a:pathLst>
                    <a:path extrusionOk="0" h="1202" w="1055">
                      <a:moveTo>
                        <a:pt x="545" y="0"/>
                      </a:moveTo>
                      <a:lnTo>
                        <a:pt x="431" y="12"/>
                      </a:lnTo>
                      <a:lnTo>
                        <a:pt x="329" y="46"/>
                      </a:lnTo>
                      <a:lnTo>
                        <a:pt x="239" y="91"/>
                      </a:lnTo>
                      <a:lnTo>
                        <a:pt x="159" y="159"/>
                      </a:lnTo>
                      <a:lnTo>
                        <a:pt x="91" y="238"/>
                      </a:lnTo>
                      <a:lnTo>
                        <a:pt x="46" y="329"/>
                      </a:lnTo>
                      <a:lnTo>
                        <a:pt x="12" y="431"/>
                      </a:lnTo>
                      <a:lnTo>
                        <a:pt x="1" y="544"/>
                      </a:lnTo>
                      <a:lnTo>
                        <a:pt x="1" y="658"/>
                      </a:lnTo>
                      <a:lnTo>
                        <a:pt x="12" y="771"/>
                      </a:lnTo>
                      <a:lnTo>
                        <a:pt x="46" y="873"/>
                      </a:lnTo>
                      <a:lnTo>
                        <a:pt x="91" y="964"/>
                      </a:lnTo>
                      <a:lnTo>
                        <a:pt x="159" y="1043"/>
                      </a:lnTo>
                      <a:lnTo>
                        <a:pt x="239" y="1111"/>
                      </a:lnTo>
                      <a:lnTo>
                        <a:pt x="329" y="1157"/>
                      </a:lnTo>
                      <a:lnTo>
                        <a:pt x="431" y="1191"/>
                      </a:lnTo>
                      <a:lnTo>
                        <a:pt x="545" y="1202"/>
                      </a:lnTo>
                      <a:lnTo>
                        <a:pt x="1055" y="1202"/>
                      </a:lnTo>
                      <a:lnTo>
                        <a:pt x="1055" y="952"/>
                      </a:lnTo>
                      <a:lnTo>
                        <a:pt x="488" y="952"/>
                      </a:lnTo>
                      <a:lnTo>
                        <a:pt x="431" y="930"/>
                      </a:lnTo>
                      <a:lnTo>
                        <a:pt x="375" y="907"/>
                      </a:lnTo>
                      <a:lnTo>
                        <a:pt x="329" y="873"/>
                      </a:lnTo>
                      <a:lnTo>
                        <a:pt x="295" y="828"/>
                      </a:lnTo>
                      <a:lnTo>
                        <a:pt x="273" y="771"/>
                      </a:lnTo>
                      <a:lnTo>
                        <a:pt x="250" y="714"/>
                      </a:lnTo>
                      <a:lnTo>
                        <a:pt x="239" y="658"/>
                      </a:lnTo>
                      <a:lnTo>
                        <a:pt x="239" y="544"/>
                      </a:lnTo>
                      <a:lnTo>
                        <a:pt x="250" y="488"/>
                      </a:lnTo>
                      <a:lnTo>
                        <a:pt x="273" y="431"/>
                      </a:lnTo>
                      <a:lnTo>
                        <a:pt x="295" y="374"/>
                      </a:lnTo>
                      <a:lnTo>
                        <a:pt x="329" y="329"/>
                      </a:lnTo>
                      <a:lnTo>
                        <a:pt x="375" y="295"/>
                      </a:lnTo>
                      <a:lnTo>
                        <a:pt x="431" y="272"/>
                      </a:lnTo>
                      <a:lnTo>
                        <a:pt x="488" y="250"/>
                      </a:lnTo>
                      <a:lnTo>
                        <a:pt x="1055" y="250"/>
                      </a:lnTo>
                      <a:lnTo>
                        <a:pt x="105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3" name="Google Shape;293;p34"/>
                <p:cNvSpPr/>
                <p:nvPr/>
              </p:nvSpPr>
              <p:spPr>
                <a:xfrm>
                  <a:off x="5981264" y="-2404029"/>
                  <a:ext cx="165196" cy="133813"/>
                </a:xfrm>
                <a:custGeom>
                  <a:rect b="b" l="l" r="r" t="t"/>
                  <a:pathLst>
                    <a:path extrusionOk="0" h="2030" w="2506">
                      <a:moveTo>
                        <a:pt x="0" y="1"/>
                      </a:moveTo>
                      <a:lnTo>
                        <a:pt x="0" y="1894"/>
                      </a:lnTo>
                      <a:lnTo>
                        <a:pt x="11" y="1951"/>
                      </a:lnTo>
                      <a:lnTo>
                        <a:pt x="34" y="1985"/>
                      </a:lnTo>
                      <a:lnTo>
                        <a:pt x="79" y="2019"/>
                      </a:lnTo>
                      <a:lnTo>
                        <a:pt x="136" y="2030"/>
                      </a:lnTo>
                      <a:lnTo>
                        <a:pt x="2369" y="2030"/>
                      </a:lnTo>
                      <a:lnTo>
                        <a:pt x="2426" y="2019"/>
                      </a:lnTo>
                      <a:lnTo>
                        <a:pt x="2460" y="1985"/>
                      </a:lnTo>
                      <a:lnTo>
                        <a:pt x="2494" y="1951"/>
                      </a:lnTo>
                      <a:lnTo>
                        <a:pt x="2505" y="1894"/>
                      </a:lnTo>
                      <a:lnTo>
                        <a:pt x="250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4" name="Google Shape;294;p34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5" name="Google Shape;295;p34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96" name="Google Shape;296;p34"/>
            <p:cNvGrpSpPr/>
            <p:nvPr/>
          </p:nvGrpSpPr>
          <p:grpSpPr>
            <a:xfrm flipH="1">
              <a:off x="20001" y="2907450"/>
              <a:ext cx="425975" cy="435900"/>
              <a:chOff x="5216375" y="-808575"/>
              <a:chExt cx="425975" cy="435900"/>
            </a:xfrm>
          </p:grpSpPr>
          <p:sp>
            <p:nvSpPr>
              <p:cNvPr id="297" name="Google Shape;297;p34"/>
              <p:cNvSpPr/>
              <p:nvPr/>
            </p:nvSpPr>
            <p:spPr>
              <a:xfrm>
                <a:off x="5556450" y="-672275"/>
                <a:ext cx="85900" cy="60125"/>
              </a:xfrm>
              <a:custGeom>
                <a:rect b="b" l="l" r="r" t="t"/>
                <a:pathLst>
                  <a:path extrusionOk="0" h="2405" w="3436">
                    <a:moveTo>
                      <a:pt x="2279" y="1"/>
                    </a:moveTo>
                    <a:lnTo>
                      <a:pt x="2098" y="12"/>
                    </a:lnTo>
                    <a:lnTo>
                      <a:pt x="1928" y="35"/>
                    </a:lnTo>
                    <a:lnTo>
                      <a:pt x="1" y="171"/>
                    </a:lnTo>
                    <a:lnTo>
                      <a:pt x="103" y="194"/>
                    </a:lnTo>
                    <a:lnTo>
                      <a:pt x="193" y="239"/>
                    </a:lnTo>
                    <a:lnTo>
                      <a:pt x="284" y="284"/>
                    </a:lnTo>
                    <a:lnTo>
                      <a:pt x="375" y="330"/>
                    </a:lnTo>
                    <a:lnTo>
                      <a:pt x="454" y="398"/>
                    </a:lnTo>
                    <a:lnTo>
                      <a:pt x="522" y="466"/>
                    </a:lnTo>
                    <a:lnTo>
                      <a:pt x="601" y="534"/>
                    </a:lnTo>
                    <a:lnTo>
                      <a:pt x="658" y="613"/>
                    </a:lnTo>
                    <a:lnTo>
                      <a:pt x="783" y="783"/>
                    </a:lnTo>
                    <a:lnTo>
                      <a:pt x="885" y="976"/>
                    </a:lnTo>
                    <a:lnTo>
                      <a:pt x="964" y="1169"/>
                    </a:lnTo>
                    <a:lnTo>
                      <a:pt x="1032" y="1361"/>
                    </a:lnTo>
                    <a:lnTo>
                      <a:pt x="1123" y="1679"/>
                    </a:lnTo>
                    <a:lnTo>
                      <a:pt x="1191" y="1826"/>
                    </a:lnTo>
                    <a:lnTo>
                      <a:pt x="1225" y="1905"/>
                    </a:lnTo>
                    <a:lnTo>
                      <a:pt x="1270" y="1973"/>
                    </a:lnTo>
                    <a:lnTo>
                      <a:pt x="1327" y="2041"/>
                    </a:lnTo>
                    <a:lnTo>
                      <a:pt x="1384" y="2109"/>
                    </a:lnTo>
                    <a:lnTo>
                      <a:pt x="1463" y="2177"/>
                    </a:lnTo>
                    <a:lnTo>
                      <a:pt x="1531" y="2234"/>
                    </a:lnTo>
                    <a:lnTo>
                      <a:pt x="1622" y="2280"/>
                    </a:lnTo>
                    <a:lnTo>
                      <a:pt x="1701" y="2314"/>
                    </a:lnTo>
                    <a:lnTo>
                      <a:pt x="1792" y="2348"/>
                    </a:lnTo>
                    <a:lnTo>
                      <a:pt x="1882" y="2370"/>
                    </a:lnTo>
                    <a:lnTo>
                      <a:pt x="2052" y="2404"/>
                    </a:lnTo>
                    <a:lnTo>
                      <a:pt x="2222" y="2404"/>
                    </a:lnTo>
                    <a:lnTo>
                      <a:pt x="2392" y="2382"/>
                    </a:lnTo>
                    <a:lnTo>
                      <a:pt x="2551" y="2336"/>
                    </a:lnTo>
                    <a:lnTo>
                      <a:pt x="2710" y="2268"/>
                    </a:lnTo>
                    <a:lnTo>
                      <a:pt x="2857" y="2189"/>
                    </a:lnTo>
                    <a:lnTo>
                      <a:pt x="2993" y="2075"/>
                    </a:lnTo>
                    <a:lnTo>
                      <a:pt x="3118" y="1962"/>
                    </a:lnTo>
                    <a:lnTo>
                      <a:pt x="3220" y="1826"/>
                    </a:lnTo>
                    <a:lnTo>
                      <a:pt x="3299" y="1679"/>
                    </a:lnTo>
                    <a:lnTo>
                      <a:pt x="3367" y="1520"/>
                    </a:lnTo>
                    <a:lnTo>
                      <a:pt x="3401" y="1350"/>
                    </a:lnTo>
                    <a:lnTo>
                      <a:pt x="3435" y="1180"/>
                    </a:lnTo>
                    <a:lnTo>
                      <a:pt x="3435" y="1010"/>
                    </a:lnTo>
                    <a:lnTo>
                      <a:pt x="3413" y="840"/>
                    </a:lnTo>
                    <a:lnTo>
                      <a:pt x="3379" y="681"/>
                    </a:lnTo>
                    <a:lnTo>
                      <a:pt x="3345" y="590"/>
                    </a:lnTo>
                    <a:lnTo>
                      <a:pt x="3299" y="500"/>
                    </a:lnTo>
                    <a:lnTo>
                      <a:pt x="3254" y="420"/>
                    </a:lnTo>
                    <a:lnTo>
                      <a:pt x="3197" y="341"/>
                    </a:lnTo>
                    <a:lnTo>
                      <a:pt x="3141" y="273"/>
                    </a:lnTo>
                    <a:lnTo>
                      <a:pt x="3073" y="228"/>
                    </a:lnTo>
                    <a:lnTo>
                      <a:pt x="3005" y="171"/>
                    </a:lnTo>
                    <a:lnTo>
                      <a:pt x="2937" y="137"/>
                    </a:lnTo>
                    <a:lnTo>
                      <a:pt x="2869" y="103"/>
                    </a:lnTo>
                    <a:lnTo>
                      <a:pt x="2789" y="69"/>
                    </a:lnTo>
                    <a:lnTo>
                      <a:pt x="2619" y="35"/>
                    </a:lnTo>
                    <a:lnTo>
                      <a:pt x="2449" y="12"/>
                    </a:lnTo>
                    <a:lnTo>
                      <a:pt x="227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" name="Google Shape;298;p34"/>
              <p:cNvSpPr/>
              <p:nvPr/>
            </p:nvSpPr>
            <p:spPr>
              <a:xfrm>
                <a:off x="5556450" y="-672275"/>
                <a:ext cx="85900" cy="60125"/>
              </a:xfrm>
              <a:custGeom>
                <a:rect b="b" l="l" r="r" t="t"/>
                <a:pathLst>
                  <a:path extrusionOk="0" h="2405" w="3436">
                    <a:moveTo>
                      <a:pt x="2279" y="1"/>
                    </a:moveTo>
                    <a:lnTo>
                      <a:pt x="2098" y="12"/>
                    </a:lnTo>
                    <a:lnTo>
                      <a:pt x="1928" y="35"/>
                    </a:lnTo>
                    <a:lnTo>
                      <a:pt x="1" y="171"/>
                    </a:lnTo>
                    <a:lnTo>
                      <a:pt x="103" y="194"/>
                    </a:lnTo>
                    <a:lnTo>
                      <a:pt x="193" y="239"/>
                    </a:lnTo>
                    <a:lnTo>
                      <a:pt x="284" y="284"/>
                    </a:lnTo>
                    <a:lnTo>
                      <a:pt x="375" y="330"/>
                    </a:lnTo>
                    <a:lnTo>
                      <a:pt x="454" y="398"/>
                    </a:lnTo>
                    <a:lnTo>
                      <a:pt x="522" y="466"/>
                    </a:lnTo>
                    <a:lnTo>
                      <a:pt x="601" y="534"/>
                    </a:lnTo>
                    <a:lnTo>
                      <a:pt x="658" y="613"/>
                    </a:lnTo>
                    <a:lnTo>
                      <a:pt x="783" y="783"/>
                    </a:lnTo>
                    <a:lnTo>
                      <a:pt x="885" y="976"/>
                    </a:lnTo>
                    <a:lnTo>
                      <a:pt x="964" y="1169"/>
                    </a:lnTo>
                    <a:lnTo>
                      <a:pt x="1032" y="1361"/>
                    </a:lnTo>
                    <a:lnTo>
                      <a:pt x="1123" y="1679"/>
                    </a:lnTo>
                    <a:lnTo>
                      <a:pt x="1191" y="1826"/>
                    </a:lnTo>
                    <a:lnTo>
                      <a:pt x="1225" y="1905"/>
                    </a:lnTo>
                    <a:lnTo>
                      <a:pt x="1270" y="1973"/>
                    </a:lnTo>
                    <a:lnTo>
                      <a:pt x="1327" y="2041"/>
                    </a:lnTo>
                    <a:lnTo>
                      <a:pt x="1384" y="2109"/>
                    </a:lnTo>
                    <a:lnTo>
                      <a:pt x="1463" y="2177"/>
                    </a:lnTo>
                    <a:lnTo>
                      <a:pt x="1531" y="2234"/>
                    </a:lnTo>
                    <a:lnTo>
                      <a:pt x="1622" y="2280"/>
                    </a:lnTo>
                    <a:lnTo>
                      <a:pt x="1701" y="2314"/>
                    </a:lnTo>
                    <a:lnTo>
                      <a:pt x="1792" y="2348"/>
                    </a:lnTo>
                    <a:lnTo>
                      <a:pt x="1882" y="2370"/>
                    </a:lnTo>
                    <a:lnTo>
                      <a:pt x="2052" y="2404"/>
                    </a:lnTo>
                    <a:lnTo>
                      <a:pt x="2222" y="2404"/>
                    </a:lnTo>
                    <a:lnTo>
                      <a:pt x="2392" y="2382"/>
                    </a:lnTo>
                    <a:lnTo>
                      <a:pt x="2551" y="2336"/>
                    </a:lnTo>
                    <a:lnTo>
                      <a:pt x="2710" y="2268"/>
                    </a:lnTo>
                    <a:lnTo>
                      <a:pt x="2857" y="2189"/>
                    </a:lnTo>
                    <a:lnTo>
                      <a:pt x="2993" y="2075"/>
                    </a:lnTo>
                    <a:lnTo>
                      <a:pt x="3118" y="1962"/>
                    </a:lnTo>
                    <a:lnTo>
                      <a:pt x="3220" y="1826"/>
                    </a:lnTo>
                    <a:lnTo>
                      <a:pt x="3299" y="1679"/>
                    </a:lnTo>
                    <a:lnTo>
                      <a:pt x="3367" y="1520"/>
                    </a:lnTo>
                    <a:lnTo>
                      <a:pt x="3401" y="1350"/>
                    </a:lnTo>
                    <a:lnTo>
                      <a:pt x="3435" y="1180"/>
                    </a:lnTo>
                    <a:lnTo>
                      <a:pt x="3435" y="1010"/>
                    </a:lnTo>
                    <a:lnTo>
                      <a:pt x="3413" y="840"/>
                    </a:lnTo>
                    <a:lnTo>
                      <a:pt x="3379" y="681"/>
                    </a:lnTo>
                    <a:lnTo>
                      <a:pt x="3345" y="590"/>
                    </a:lnTo>
                    <a:lnTo>
                      <a:pt x="3299" y="500"/>
                    </a:lnTo>
                    <a:lnTo>
                      <a:pt x="3254" y="420"/>
                    </a:lnTo>
                    <a:lnTo>
                      <a:pt x="3197" y="341"/>
                    </a:lnTo>
                    <a:lnTo>
                      <a:pt x="3141" y="273"/>
                    </a:lnTo>
                    <a:lnTo>
                      <a:pt x="3073" y="228"/>
                    </a:lnTo>
                    <a:lnTo>
                      <a:pt x="3005" y="171"/>
                    </a:lnTo>
                    <a:lnTo>
                      <a:pt x="2937" y="137"/>
                    </a:lnTo>
                    <a:lnTo>
                      <a:pt x="2869" y="103"/>
                    </a:lnTo>
                    <a:lnTo>
                      <a:pt x="2789" y="69"/>
                    </a:lnTo>
                    <a:lnTo>
                      <a:pt x="2619" y="35"/>
                    </a:lnTo>
                    <a:lnTo>
                      <a:pt x="2449" y="12"/>
                    </a:lnTo>
                    <a:lnTo>
                      <a:pt x="2279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p34"/>
              <p:cNvSpPr/>
              <p:nvPr/>
            </p:nvSpPr>
            <p:spPr>
              <a:xfrm>
                <a:off x="5556450" y="-672275"/>
                <a:ext cx="85900" cy="60125"/>
              </a:xfrm>
              <a:custGeom>
                <a:rect b="b" l="l" r="r" t="t"/>
                <a:pathLst>
                  <a:path extrusionOk="0" fill="none" h="2405" w="3436">
                    <a:moveTo>
                      <a:pt x="1928" y="35"/>
                    </a:moveTo>
                    <a:lnTo>
                      <a:pt x="1928" y="35"/>
                    </a:lnTo>
                    <a:lnTo>
                      <a:pt x="2098" y="12"/>
                    </a:lnTo>
                    <a:lnTo>
                      <a:pt x="2279" y="1"/>
                    </a:lnTo>
                    <a:lnTo>
                      <a:pt x="2449" y="12"/>
                    </a:lnTo>
                    <a:lnTo>
                      <a:pt x="2619" y="35"/>
                    </a:lnTo>
                    <a:lnTo>
                      <a:pt x="2789" y="69"/>
                    </a:lnTo>
                    <a:lnTo>
                      <a:pt x="2869" y="103"/>
                    </a:lnTo>
                    <a:lnTo>
                      <a:pt x="2937" y="137"/>
                    </a:lnTo>
                    <a:lnTo>
                      <a:pt x="3005" y="171"/>
                    </a:lnTo>
                    <a:lnTo>
                      <a:pt x="3073" y="228"/>
                    </a:lnTo>
                    <a:lnTo>
                      <a:pt x="3141" y="273"/>
                    </a:lnTo>
                    <a:lnTo>
                      <a:pt x="3197" y="341"/>
                    </a:lnTo>
                    <a:lnTo>
                      <a:pt x="3197" y="341"/>
                    </a:lnTo>
                    <a:lnTo>
                      <a:pt x="3254" y="420"/>
                    </a:lnTo>
                    <a:lnTo>
                      <a:pt x="3299" y="500"/>
                    </a:lnTo>
                    <a:lnTo>
                      <a:pt x="3345" y="590"/>
                    </a:lnTo>
                    <a:lnTo>
                      <a:pt x="3379" y="681"/>
                    </a:lnTo>
                    <a:lnTo>
                      <a:pt x="3379" y="681"/>
                    </a:lnTo>
                    <a:lnTo>
                      <a:pt x="3413" y="840"/>
                    </a:lnTo>
                    <a:lnTo>
                      <a:pt x="3435" y="1010"/>
                    </a:lnTo>
                    <a:lnTo>
                      <a:pt x="3435" y="1180"/>
                    </a:lnTo>
                    <a:lnTo>
                      <a:pt x="3401" y="1350"/>
                    </a:lnTo>
                    <a:lnTo>
                      <a:pt x="3367" y="1520"/>
                    </a:lnTo>
                    <a:lnTo>
                      <a:pt x="3299" y="1679"/>
                    </a:lnTo>
                    <a:lnTo>
                      <a:pt x="3220" y="1826"/>
                    </a:lnTo>
                    <a:lnTo>
                      <a:pt x="3118" y="1962"/>
                    </a:lnTo>
                    <a:lnTo>
                      <a:pt x="3118" y="1962"/>
                    </a:lnTo>
                    <a:lnTo>
                      <a:pt x="2993" y="2075"/>
                    </a:lnTo>
                    <a:lnTo>
                      <a:pt x="2857" y="2189"/>
                    </a:lnTo>
                    <a:lnTo>
                      <a:pt x="2710" y="2268"/>
                    </a:lnTo>
                    <a:lnTo>
                      <a:pt x="2551" y="2336"/>
                    </a:lnTo>
                    <a:lnTo>
                      <a:pt x="2392" y="2382"/>
                    </a:lnTo>
                    <a:lnTo>
                      <a:pt x="2222" y="2404"/>
                    </a:lnTo>
                    <a:lnTo>
                      <a:pt x="2052" y="2404"/>
                    </a:lnTo>
                    <a:lnTo>
                      <a:pt x="1882" y="2370"/>
                    </a:lnTo>
                    <a:lnTo>
                      <a:pt x="1882" y="2370"/>
                    </a:lnTo>
                    <a:lnTo>
                      <a:pt x="1792" y="2348"/>
                    </a:lnTo>
                    <a:lnTo>
                      <a:pt x="1701" y="2314"/>
                    </a:lnTo>
                    <a:lnTo>
                      <a:pt x="1622" y="2280"/>
                    </a:lnTo>
                    <a:lnTo>
                      <a:pt x="1531" y="2234"/>
                    </a:lnTo>
                    <a:lnTo>
                      <a:pt x="1463" y="2177"/>
                    </a:lnTo>
                    <a:lnTo>
                      <a:pt x="1384" y="2109"/>
                    </a:lnTo>
                    <a:lnTo>
                      <a:pt x="1327" y="2041"/>
                    </a:lnTo>
                    <a:lnTo>
                      <a:pt x="1270" y="1973"/>
                    </a:lnTo>
                    <a:lnTo>
                      <a:pt x="1270" y="1973"/>
                    </a:lnTo>
                    <a:lnTo>
                      <a:pt x="1225" y="1905"/>
                    </a:lnTo>
                    <a:lnTo>
                      <a:pt x="1191" y="1826"/>
                    </a:lnTo>
                    <a:lnTo>
                      <a:pt x="1123" y="1679"/>
                    </a:lnTo>
                    <a:lnTo>
                      <a:pt x="1032" y="1361"/>
                    </a:lnTo>
                    <a:lnTo>
                      <a:pt x="1032" y="1361"/>
                    </a:lnTo>
                    <a:lnTo>
                      <a:pt x="964" y="1169"/>
                    </a:lnTo>
                    <a:lnTo>
                      <a:pt x="885" y="976"/>
                    </a:lnTo>
                    <a:lnTo>
                      <a:pt x="783" y="783"/>
                    </a:lnTo>
                    <a:lnTo>
                      <a:pt x="658" y="613"/>
                    </a:lnTo>
                    <a:lnTo>
                      <a:pt x="601" y="534"/>
                    </a:lnTo>
                    <a:lnTo>
                      <a:pt x="522" y="466"/>
                    </a:lnTo>
                    <a:lnTo>
                      <a:pt x="454" y="398"/>
                    </a:lnTo>
                    <a:lnTo>
                      <a:pt x="375" y="330"/>
                    </a:lnTo>
                    <a:lnTo>
                      <a:pt x="284" y="284"/>
                    </a:lnTo>
                    <a:lnTo>
                      <a:pt x="193" y="239"/>
                    </a:lnTo>
                    <a:lnTo>
                      <a:pt x="103" y="194"/>
                    </a:lnTo>
                    <a:lnTo>
                      <a:pt x="1" y="17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" name="Google Shape;300;p34"/>
              <p:cNvSpPr/>
              <p:nvPr/>
            </p:nvSpPr>
            <p:spPr>
              <a:xfrm>
                <a:off x="5217225" y="-754450"/>
                <a:ext cx="99200" cy="68050"/>
              </a:xfrm>
              <a:custGeom>
                <a:rect b="b" l="l" r="r" t="t"/>
                <a:pathLst>
                  <a:path extrusionOk="0" h="2722" w="3968">
                    <a:moveTo>
                      <a:pt x="1701" y="0"/>
                    </a:moveTo>
                    <a:lnTo>
                      <a:pt x="1440" y="23"/>
                    </a:lnTo>
                    <a:lnTo>
                      <a:pt x="1304" y="34"/>
                    </a:lnTo>
                    <a:lnTo>
                      <a:pt x="1179" y="57"/>
                    </a:lnTo>
                    <a:lnTo>
                      <a:pt x="1054" y="102"/>
                    </a:lnTo>
                    <a:lnTo>
                      <a:pt x="930" y="148"/>
                    </a:lnTo>
                    <a:lnTo>
                      <a:pt x="805" y="193"/>
                    </a:lnTo>
                    <a:lnTo>
                      <a:pt x="692" y="261"/>
                    </a:lnTo>
                    <a:lnTo>
                      <a:pt x="578" y="341"/>
                    </a:lnTo>
                    <a:lnTo>
                      <a:pt x="488" y="420"/>
                    </a:lnTo>
                    <a:lnTo>
                      <a:pt x="397" y="511"/>
                    </a:lnTo>
                    <a:lnTo>
                      <a:pt x="329" y="613"/>
                    </a:lnTo>
                    <a:lnTo>
                      <a:pt x="261" y="715"/>
                    </a:lnTo>
                    <a:lnTo>
                      <a:pt x="204" y="828"/>
                    </a:lnTo>
                    <a:lnTo>
                      <a:pt x="147" y="941"/>
                    </a:lnTo>
                    <a:lnTo>
                      <a:pt x="113" y="1066"/>
                    </a:lnTo>
                    <a:lnTo>
                      <a:pt x="45" y="1304"/>
                    </a:lnTo>
                    <a:lnTo>
                      <a:pt x="23" y="1417"/>
                    </a:lnTo>
                    <a:lnTo>
                      <a:pt x="0" y="1531"/>
                    </a:lnTo>
                    <a:lnTo>
                      <a:pt x="0" y="1644"/>
                    </a:lnTo>
                    <a:lnTo>
                      <a:pt x="0" y="1769"/>
                    </a:lnTo>
                    <a:lnTo>
                      <a:pt x="11" y="1882"/>
                    </a:lnTo>
                    <a:lnTo>
                      <a:pt x="34" y="1984"/>
                    </a:lnTo>
                    <a:lnTo>
                      <a:pt x="79" y="2086"/>
                    </a:lnTo>
                    <a:lnTo>
                      <a:pt x="125" y="2188"/>
                    </a:lnTo>
                    <a:lnTo>
                      <a:pt x="204" y="2279"/>
                    </a:lnTo>
                    <a:lnTo>
                      <a:pt x="284" y="2358"/>
                    </a:lnTo>
                    <a:lnTo>
                      <a:pt x="374" y="2426"/>
                    </a:lnTo>
                    <a:lnTo>
                      <a:pt x="465" y="2494"/>
                    </a:lnTo>
                    <a:lnTo>
                      <a:pt x="601" y="2574"/>
                    </a:lnTo>
                    <a:lnTo>
                      <a:pt x="726" y="2630"/>
                    </a:lnTo>
                    <a:lnTo>
                      <a:pt x="862" y="2676"/>
                    </a:lnTo>
                    <a:lnTo>
                      <a:pt x="1009" y="2710"/>
                    </a:lnTo>
                    <a:lnTo>
                      <a:pt x="1145" y="2721"/>
                    </a:lnTo>
                    <a:lnTo>
                      <a:pt x="1281" y="2721"/>
                    </a:lnTo>
                    <a:lnTo>
                      <a:pt x="1349" y="2698"/>
                    </a:lnTo>
                    <a:lnTo>
                      <a:pt x="1417" y="2676"/>
                    </a:lnTo>
                    <a:lnTo>
                      <a:pt x="1485" y="2653"/>
                    </a:lnTo>
                    <a:lnTo>
                      <a:pt x="1542" y="2619"/>
                    </a:lnTo>
                    <a:lnTo>
                      <a:pt x="1621" y="2562"/>
                    </a:lnTo>
                    <a:lnTo>
                      <a:pt x="1678" y="2494"/>
                    </a:lnTo>
                    <a:lnTo>
                      <a:pt x="1746" y="2415"/>
                    </a:lnTo>
                    <a:lnTo>
                      <a:pt x="1791" y="2336"/>
                    </a:lnTo>
                    <a:lnTo>
                      <a:pt x="1882" y="2166"/>
                    </a:lnTo>
                    <a:lnTo>
                      <a:pt x="1961" y="1984"/>
                    </a:lnTo>
                    <a:lnTo>
                      <a:pt x="2041" y="1848"/>
                    </a:lnTo>
                    <a:lnTo>
                      <a:pt x="2120" y="1712"/>
                    </a:lnTo>
                    <a:lnTo>
                      <a:pt x="2211" y="1576"/>
                    </a:lnTo>
                    <a:lnTo>
                      <a:pt x="2301" y="1451"/>
                    </a:lnTo>
                    <a:lnTo>
                      <a:pt x="2403" y="1327"/>
                    </a:lnTo>
                    <a:lnTo>
                      <a:pt x="2517" y="1225"/>
                    </a:lnTo>
                    <a:lnTo>
                      <a:pt x="2630" y="1123"/>
                    </a:lnTo>
                    <a:lnTo>
                      <a:pt x="2766" y="1032"/>
                    </a:lnTo>
                    <a:lnTo>
                      <a:pt x="2902" y="953"/>
                    </a:lnTo>
                    <a:lnTo>
                      <a:pt x="3050" y="885"/>
                    </a:lnTo>
                    <a:lnTo>
                      <a:pt x="3197" y="839"/>
                    </a:lnTo>
                    <a:lnTo>
                      <a:pt x="3356" y="805"/>
                    </a:lnTo>
                    <a:lnTo>
                      <a:pt x="3503" y="794"/>
                    </a:lnTo>
                    <a:lnTo>
                      <a:pt x="3662" y="805"/>
                    </a:lnTo>
                    <a:lnTo>
                      <a:pt x="3820" y="828"/>
                    </a:lnTo>
                    <a:lnTo>
                      <a:pt x="3968" y="873"/>
                    </a:lnTo>
                    <a:lnTo>
                      <a:pt x="2494" y="68"/>
                    </a:lnTo>
                    <a:lnTo>
                      <a:pt x="2233" y="34"/>
                    </a:lnTo>
                    <a:lnTo>
                      <a:pt x="1973" y="12"/>
                    </a:lnTo>
                    <a:lnTo>
                      <a:pt x="1701" y="0"/>
                    </a:lnTo>
                    <a:close/>
                  </a:path>
                </a:pathLst>
              </a:custGeom>
              <a:solidFill>
                <a:srgbClr val="86ADA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" name="Google Shape;301;p34"/>
              <p:cNvSpPr/>
              <p:nvPr/>
            </p:nvSpPr>
            <p:spPr>
              <a:xfrm>
                <a:off x="5217225" y="-754450"/>
                <a:ext cx="99200" cy="68050"/>
              </a:xfrm>
              <a:custGeom>
                <a:rect b="b" l="l" r="r" t="t"/>
                <a:pathLst>
                  <a:path extrusionOk="0" fill="none" h="2722" w="3968">
                    <a:moveTo>
                      <a:pt x="3968" y="873"/>
                    </a:moveTo>
                    <a:lnTo>
                      <a:pt x="3968" y="873"/>
                    </a:lnTo>
                    <a:lnTo>
                      <a:pt x="3820" y="828"/>
                    </a:lnTo>
                    <a:lnTo>
                      <a:pt x="3662" y="805"/>
                    </a:lnTo>
                    <a:lnTo>
                      <a:pt x="3503" y="794"/>
                    </a:lnTo>
                    <a:lnTo>
                      <a:pt x="3356" y="805"/>
                    </a:lnTo>
                    <a:lnTo>
                      <a:pt x="3197" y="839"/>
                    </a:lnTo>
                    <a:lnTo>
                      <a:pt x="3050" y="885"/>
                    </a:lnTo>
                    <a:lnTo>
                      <a:pt x="2902" y="953"/>
                    </a:lnTo>
                    <a:lnTo>
                      <a:pt x="2766" y="1032"/>
                    </a:lnTo>
                    <a:lnTo>
                      <a:pt x="2766" y="1032"/>
                    </a:lnTo>
                    <a:lnTo>
                      <a:pt x="2630" y="1123"/>
                    </a:lnTo>
                    <a:lnTo>
                      <a:pt x="2517" y="1225"/>
                    </a:lnTo>
                    <a:lnTo>
                      <a:pt x="2403" y="1327"/>
                    </a:lnTo>
                    <a:lnTo>
                      <a:pt x="2301" y="1451"/>
                    </a:lnTo>
                    <a:lnTo>
                      <a:pt x="2211" y="1576"/>
                    </a:lnTo>
                    <a:lnTo>
                      <a:pt x="2120" y="1712"/>
                    </a:lnTo>
                    <a:lnTo>
                      <a:pt x="2041" y="1848"/>
                    </a:lnTo>
                    <a:lnTo>
                      <a:pt x="1961" y="1984"/>
                    </a:lnTo>
                    <a:lnTo>
                      <a:pt x="1961" y="1984"/>
                    </a:lnTo>
                    <a:lnTo>
                      <a:pt x="1882" y="2166"/>
                    </a:lnTo>
                    <a:lnTo>
                      <a:pt x="1791" y="2336"/>
                    </a:lnTo>
                    <a:lnTo>
                      <a:pt x="1746" y="2415"/>
                    </a:lnTo>
                    <a:lnTo>
                      <a:pt x="1678" y="2494"/>
                    </a:lnTo>
                    <a:lnTo>
                      <a:pt x="1621" y="2562"/>
                    </a:lnTo>
                    <a:lnTo>
                      <a:pt x="1542" y="2619"/>
                    </a:lnTo>
                    <a:lnTo>
                      <a:pt x="1542" y="2619"/>
                    </a:lnTo>
                    <a:lnTo>
                      <a:pt x="1485" y="2653"/>
                    </a:lnTo>
                    <a:lnTo>
                      <a:pt x="1417" y="2676"/>
                    </a:lnTo>
                    <a:lnTo>
                      <a:pt x="1349" y="2698"/>
                    </a:lnTo>
                    <a:lnTo>
                      <a:pt x="1281" y="2721"/>
                    </a:lnTo>
                    <a:lnTo>
                      <a:pt x="1145" y="2721"/>
                    </a:lnTo>
                    <a:lnTo>
                      <a:pt x="1009" y="2710"/>
                    </a:lnTo>
                    <a:lnTo>
                      <a:pt x="862" y="2676"/>
                    </a:lnTo>
                    <a:lnTo>
                      <a:pt x="726" y="2630"/>
                    </a:lnTo>
                    <a:lnTo>
                      <a:pt x="601" y="2574"/>
                    </a:lnTo>
                    <a:lnTo>
                      <a:pt x="465" y="2494"/>
                    </a:lnTo>
                    <a:lnTo>
                      <a:pt x="465" y="2494"/>
                    </a:lnTo>
                    <a:lnTo>
                      <a:pt x="374" y="2426"/>
                    </a:lnTo>
                    <a:lnTo>
                      <a:pt x="284" y="2358"/>
                    </a:lnTo>
                    <a:lnTo>
                      <a:pt x="204" y="2279"/>
                    </a:lnTo>
                    <a:lnTo>
                      <a:pt x="125" y="2188"/>
                    </a:lnTo>
                    <a:lnTo>
                      <a:pt x="125" y="2188"/>
                    </a:lnTo>
                    <a:lnTo>
                      <a:pt x="79" y="2086"/>
                    </a:lnTo>
                    <a:lnTo>
                      <a:pt x="34" y="1984"/>
                    </a:lnTo>
                    <a:lnTo>
                      <a:pt x="11" y="1882"/>
                    </a:lnTo>
                    <a:lnTo>
                      <a:pt x="0" y="1769"/>
                    </a:lnTo>
                    <a:lnTo>
                      <a:pt x="0" y="1644"/>
                    </a:lnTo>
                    <a:lnTo>
                      <a:pt x="0" y="1531"/>
                    </a:lnTo>
                    <a:lnTo>
                      <a:pt x="23" y="1417"/>
                    </a:lnTo>
                    <a:lnTo>
                      <a:pt x="45" y="1304"/>
                    </a:lnTo>
                    <a:lnTo>
                      <a:pt x="45" y="1304"/>
                    </a:lnTo>
                    <a:lnTo>
                      <a:pt x="113" y="1066"/>
                    </a:lnTo>
                    <a:lnTo>
                      <a:pt x="147" y="941"/>
                    </a:lnTo>
                    <a:lnTo>
                      <a:pt x="204" y="828"/>
                    </a:lnTo>
                    <a:lnTo>
                      <a:pt x="261" y="715"/>
                    </a:lnTo>
                    <a:lnTo>
                      <a:pt x="329" y="613"/>
                    </a:lnTo>
                    <a:lnTo>
                      <a:pt x="397" y="511"/>
                    </a:lnTo>
                    <a:lnTo>
                      <a:pt x="488" y="420"/>
                    </a:lnTo>
                    <a:lnTo>
                      <a:pt x="488" y="420"/>
                    </a:lnTo>
                    <a:lnTo>
                      <a:pt x="578" y="341"/>
                    </a:lnTo>
                    <a:lnTo>
                      <a:pt x="692" y="261"/>
                    </a:lnTo>
                    <a:lnTo>
                      <a:pt x="805" y="193"/>
                    </a:lnTo>
                    <a:lnTo>
                      <a:pt x="930" y="148"/>
                    </a:lnTo>
                    <a:lnTo>
                      <a:pt x="1054" y="102"/>
                    </a:lnTo>
                    <a:lnTo>
                      <a:pt x="1179" y="57"/>
                    </a:lnTo>
                    <a:lnTo>
                      <a:pt x="1304" y="34"/>
                    </a:lnTo>
                    <a:lnTo>
                      <a:pt x="1440" y="23"/>
                    </a:lnTo>
                    <a:lnTo>
                      <a:pt x="1440" y="23"/>
                    </a:lnTo>
                    <a:lnTo>
                      <a:pt x="1701" y="0"/>
                    </a:lnTo>
                    <a:lnTo>
                      <a:pt x="1973" y="12"/>
                    </a:lnTo>
                    <a:lnTo>
                      <a:pt x="2233" y="34"/>
                    </a:lnTo>
                    <a:lnTo>
                      <a:pt x="2494" y="6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" name="Google Shape;302;p34"/>
              <p:cNvSpPr/>
              <p:nvPr/>
            </p:nvSpPr>
            <p:spPr>
              <a:xfrm>
                <a:off x="5216375" y="-676800"/>
                <a:ext cx="174025" cy="123300"/>
              </a:xfrm>
              <a:custGeom>
                <a:rect b="b" l="l" r="r" t="t"/>
                <a:pathLst>
                  <a:path extrusionOk="0" h="4932" w="6961">
                    <a:moveTo>
                      <a:pt x="2290" y="1"/>
                    </a:moveTo>
                    <a:lnTo>
                      <a:pt x="2097" y="12"/>
                    </a:lnTo>
                    <a:lnTo>
                      <a:pt x="1905" y="35"/>
                    </a:lnTo>
                    <a:lnTo>
                      <a:pt x="1723" y="80"/>
                    </a:lnTo>
                    <a:lnTo>
                      <a:pt x="1542" y="125"/>
                    </a:lnTo>
                    <a:lnTo>
                      <a:pt x="1360" y="193"/>
                    </a:lnTo>
                    <a:lnTo>
                      <a:pt x="1179" y="273"/>
                    </a:lnTo>
                    <a:lnTo>
                      <a:pt x="1009" y="363"/>
                    </a:lnTo>
                    <a:lnTo>
                      <a:pt x="839" y="465"/>
                    </a:lnTo>
                    <a:lnTo>
                      <a:pt x="669" y="590"/>
                    </a:lnTo>
                    <a:lnTo>
                      <a:pt x="510" y="726"/>
                    </a:lnTo>
                    <a:lnTo>
                      <a:pt x="408" y="828"/>
                    </a:lnTo>
                    <a:lnTo>
                      <a:pt x="318" y="930"/>
                    </a:lnTo>
                    <a:lnTo>
                      <a:pt x="238" y="1043"/>
                    </a:lnTo>
                    <a:lnTo>
                      <a:pt x="170" y="1168"/>
                    </a:lnTo>
                    <a:lnTo>
                      <a:pt x="113" y="1293"/>
                    </a:lnTo>
                    <a:lnTo>
                      <a:pt x="68" y="1418"/>
                    </a:lnTo>
                    <a:lnTo>
                      <a:pt x="34" y="1542"/>
                    </a:lnTo>
                    <a:lnTo>
                      <a:pt x="11" y="1678"/>
                    </a:lnTo>
                    <a:lnTo>
                      <a:pt x="0" y="1814"/>
                    </a:lnTo>
                    <a:lnTo>
                      <a:pt x="11" y="1950"/>
                    </a:lnTo>
                    <a:lnTo>
                      <a:pt x="23" y="2075"/>
                    </a:lnTo>
                    <a:lnTo>
                      <a:pt x="57" y="2211"/>
                    </a:lnTo>
                    <a:lnTo>
                      <a:pt x="102" y="2336"/>
                    </a:lnTo>
                    <a:lnTo>
                      <a:pt x="159" y="2461"/>
                    </a:lnTo>
                    <a:lnTo>
                      <a:pt x="227" y="2574"/>
                    </a:lnTo>
                    <a:lnTo>
                      <a:pt x="318" y="2687"/>
                    </a:lnTo>
                    <a:lnTo>
                      <a:pt x="420" y="2801"/>
                    </a:lnTo>
                    <a:lnTo>
                      <a:pt x="533" y="2891"/>
                    </a:lnTo>
                    <a:lnTo>
                      <a:pt x="646" y="2982"/>
                    </a:lnTo>
                    <a:lnTo>
                      <a:pt x="771" y="3061"/>
                    </a:lnTo>
                    <a:lnTo>
                      <a:pt x="907" y="3141"/>
                    </a:lnTo>
                    <a:lnTo>
                      <a:pt x="1032" y="3209"/>
                    </a:lnTo>
                    <a:lnTo>
                      <a:pt x="1168" y="3265"/>
                    </a:lnTo>
                    <a:lnTo>
                      <a:pt x="1315" y="3311"/>
                    </a:lnTo>
                    <a:lnTo>
                      <a:pt x="1598" y="3401"/>
                    </a:lnTo>
                    <a:lnTo>
                      <a:pt x="1893" y="3481"/>
                    </a:lnTo>
                    <a:lnTo>
                      <a:pt x="2471" y="3605"/>
                    </a:lnTo>
                    <a:lnTo>
                      <a:pt x="3707" y="3866"/>
                    </a:lnTo>
                    <a:lnTo>
                      <a:pt x="4024" y="3934"/>
                    </a:lnTo>
                    <a:lnTo>
                      <a:pt x="4331" y="4014"/>
                    </a:lnTo>
                    <a:lnTo>
                      <a:pt x="4637" y="4093"/>
                    </a:lnTo>
                    <a:lnTo>
                      <a:pt x="4931" y="4195"/>
                    </a:lnTo>
                    <a:lnTo>
                      <a:pt x="5181" y="4274"/>
                    </a:lnTo>
                    <a:lnTo>
                      <a:pt x="5430" y="4342"/>
                    </a:lnTo>
                    <a:lnTo>
                      <a:pt x="5929" y="4478"/>
                    </a:lnTo>
                    <a:lnTo>
                      <a:pt x="6190" y="4558"/>
                    </a:lnTo>
                    <a:lnTo>
                      <a:pt x="6439" y="4660"/>
                    </a:lnTo>
                    <a:lnTo>
                      <a:pt x="6688" y="4784"/>
                    </a:lnTo>
                    <a:lnTo>
                      <a:pt x="6949" y="4932"/>
                    </a:lnTo>
                    <a:lnTo>
                      <a:pt x="6961" y="4750"/>
                    </a:lnTo>
                    <a:lnTo>
                      <a:pt x="6961" y="4558"/>
                    </a:lnTo>
                    <a:lnTo>
                      <a:pt x="6949" y="4354"/>
                    </a:lnTo>
                    <a:lnTo>
                      <a:pt x="6927" y="4161"/>
                    </a:lnTo>
                    <a:lnTo>
                      <a:pt x="6904" y="3946"/>
                    </a:lnTo>
                    <a:lnTo>
                      <a:pt x="6858" y="3742"/>
                    </a:lnTo>
                    <a:lnTo>
                      <a:pt x="6813" y="3537"/>
                    </a:lnTo>
                    <a:lnTo>
                      <a:pt x="6745" y="3322"/>
                    </a:lnTo>
                    <a:lnTo>
                      <a:pt x="6677" y="3118"/>
                    </a:lnTo>
                    <a:lnTo>
                      <a:pt x="6609" y="2914"/>
                    </a:lnTo>
                    <a:lnTo>
                      <a:pt x="6518" y="2721"/>
                    </a:lnTo>
                    <a:lnTo>
                      <a:pt x="6428" y="2529"/>
                    </a:lnTo>
                    <a:lnTo>
                      <a:pt x="6337" y="2347"/>
                    </a:lnTo>
                    <a:lnTo>
                      <a:pt x="6235" y="2177"/>
                    </a:lnTo>
                    <a:lnTo>
                      <a:pt x="6122" y="2007"/>
                    </a:lnTo>
                    <a:lnTo>
                      <a:pt x="6008" y="1860"/>
                    </a:lnTo>
                    <a:lnTo>
                      <a:pt x="5895" y="1724"/>
                    </a:lnTo>
                    <a:lnTo>
                      <a:pt x="5770" y="1576"/>
                    </a:lnTo>
                    <a:lnTo>
                      <a:pt x="5634" y="1452"/>
                    </a:lnTo>
                    <a:lnTo>
                      <a:pt x="5498" y="1316"/>
                    </a:lnTo>
                    <a:lnTo>
                      <a:pt x="5351" y="1191"/>
                    </a:lnTo>
                    <a:lnTo>
                      <a:pt x="5203" y="1066"/>
                    </a:lnTo>
                    <a:lnTo>
                      <a:pt x="5045" y="941"/>
                    </a:lnTo>
                    <a:lnTo>
                      <a:pt x="4875" y="828"/>
                    </a:lnTo>
                    <a:lnTo>
                      <a:pt x="4716" y="726"/>
                    </a:lnTo>
                    <a:lnTo>
                      <a:pt x="4535" y="624"/>
                    </a:lnTo>
                    <a:lnTo>
                      <a:pt x="4365" y="522"/>
                    </a:lnTo>
                    <a:lnTo>
                      <a:pt x="4183" y="431"/>
                    </a:lnTo>
                    <a:lnTo>
                      <a:pt x="4002" y="352"/>
                    </a:lnTo>
                    <a:lnTo>
                      <a:pt x="3809" y="273"/>
                    </a:lnTo>
                    <a:lnTo>
                      <a:pt x="3628" y="205"/>
                    </a:lnTo>
                    <a:lnTo>
                      <a:pt x="3435" y="148"/>
                    </a:lnTo>
                    <a:lnTo>
                      <a:pt x="3242" y="103"/>
                    </a:lnTo>
                    <a:lnTo>
                      <a:pt x="3050" y="57"/>
                    </a:lnTo>
                    <a:lnTo>
                      <a:pt x="2857" y="23"/>
                    </a:lnTo>
                    <a:lnTo>
                      <a:pt x="2675" y="12"/>
                    </a:lnTo>
                    <a:lnTo>
                      <a:pt x="248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" name="Google Shape;303;p34"/>
              <p:cNvSpPr/>
              <p:nvPr/>
            </p:nvSpPr>
            <p:spPr>
              <a:xfrm>
                <a:off x="5216375" y="-676800"/>
                <a:ext cx="174025" cy="123300"/>
              </a:xfrm>
              <a:custGeom>
                <a:rect b="b" l="l" r="r" t="t"/>
                <a:pathLst>
                  <a:path extrusionOk="0" fill="none" h="4932" w="6961">
                    <a:moveTo>
                      <a:pt x="6949" y="4932"/>
                    </a:moveTo>
                    <a:lnTo>
                      <a:pt x="6949" y="4932"/>
                    </a:lnTo>
                    <a:lnTo>
                      <a:pt x="6688" y="4784"/>
                    </a:lnTo>
                    <a:lnTo>
                      <a:pt x="6439" y="4660"/>
                    </a:lnTo>
                    <a:lnTo>
                      <a:pt x="6190" y="4558"/>
                    </a:lnTo>
                    <a:lnTo>
                      <a:pt x="5929" y="4478"/>
                    </a:lnTo>
                    <a:lnTo>
                      <a:pt x="5430" y="4342"/>
                    </a:lnTo>
                    <a:lnTo>
                      <a:pt x="5181" y="4274"/>
                    </a:lnTo>
                    <a:lnTo>
                      <a:pt x="4931" y="4195"/>
                    </a:lnTo>
                    <a:lnTo>
                      <a:pt x="4931" y="4195"/>
                    </a:lnTo>
                    <a:lnTo>
                      <a:pt x="4637" y="4093"/>
                    </a:lnTo>
                    <a:lnTo>
                      <a:pt x="4331" y="4014"/>
                    </a:lnTo>
                    <a:lnTo>
                      <a:pt x="4024" y="3934"/>
                    </a:lnTo>
                    <a:lnTo>
                      <a:pt x="3707" y="3866"/>
                    </a:lnTo>
                    <a:lnTo>
                      <a:pt x="2471" y="3605"/>
                    </a:lnTo>
                    <a:lnTo>
                      <a:pt x="2471" y="3605"/>
                    </a:lnTo>
                    <a:lnTo>
                      <a:pt x="1893" y="3481"/>
                    </a:lnTo>
                    <a:lnTo>
                      <a:pt x="1598" y="3401"/>
                    </a:lnTo>
                    <a:lnTo>
                      <a:pt x="1315" y="3311"/>
                    </a:lnTo>
                    <a:lnTo>
                      <a:pt x="1168" y="3265"/>
                    </a:lnTo>
                    <a:lnTo>
                      <a:pt x="1032" y="3209"/>
                    </a:lnTo>
                    <a:lnTo>
                      <a:pt x="907" y="3141"/>
                    </a:lnTo>
                    <a:lnTo>
                      <a:pt x="771" y="3061"/>
                    </a:lnTo>
                    <a:lnTo>
                      <a:pt x="646" y="2982"/>
                    </a:lnTo>
                    <a:lnTo>
                      <a:pt x="533" y="2891"/>
                    </a:lnTo>
                    <a:lnTo>
                      <a:pt x="420" y="2801"/>
                    </a:lnTo>
                    <a:lnTo>
                      <a:pt x="318" y="2687"/>
                    </a:lnTo>
                    <a:lnTo>
                      <a:pt x="318" y="2687"/>
                    </a:lnTo>
                    <a:lnTo>
                      <a:pt x="227" y="2574"/>
                    </a:lnTo>
                    <a:lnTo>
                      <a:pt x="159" y="2461"/>
                    </a:lnTo>
                    <a:lnTo>
                      <a:pt x="102" y="2336"/>
                    </a:lnTo>
                    <a:lnTo>
                      <a:pt x="57" y="2211"/>
                    </a:lnTo>
                    <a:lnTo>
                      <a:pt x="23" y="2075"/>
                    </a:lnTo>
                    <a:lnTo>
                      <a:pt x="11" y="1950"/>
                    </a:lnTo>
                    <a:lnTo>
                      <a:pt x="0" y="1814"/>
                    </a:lnTo>
                    <a:lnTo>
                      <a:pt x="11" y="1678"/>
                    </a:lnTo>
                    <a:lnTo>
                      <a:pt x="34" y="1542"/>
                    </a:lnTo>
                    <a:lnTo>
                      <a:pt x="68" y="1418"/>
                    </a:lnTo>
                    <a:lnTo>
                      <a:pt x="113" y="1293"/>
                    </a:lnTo>
                    <a:lnTo>
                      <a:pt x="170" y="1168"/>
                    </a:lnTo>
                    <a:lnTo>
                      <a:pt x="238" y="1043"/>
                    </a:lnTo>
                    <a:lnTo>
                      <a:pt x="318" y="930"/>
                    </a:lnTo>
                    <a:lnTo>
                      <a:pt x="408" y="828"/>
                    </a:lnTo>
                    <a:lnTo>
                      <a:pt x="510" y="726"/>
                    </a:lnTo>
                    <a:lnTo>
                      <a:pt x="510" y="726"/>
                    </a:lnTo>
                    <a:lnTo>
                      <a:pt x="669" y="590"/>
                    </a:lnTo>
                    <a:lnTo>
                      <a:pt x="839" y="465"/>
                    </a:lnTo>
                    <a:lnTo>
                      <a:pt x="1009" y="363"/>
                    </a:lnTo>
                    <a:lnTo>
                      <a:pt x="1179" y="273"/>
                    </a:lnTo>
                    <a:lnTo>
                      <a:pt x="1360" y="193"/>
                    </a:lnTo>
                    <a:lnTo>
                      <a:pt x="1542" y="125"/>
                    </a:lnTo>
                    <a:lnTo>
                      <a:pt x="1723" y="80"/>
                    </a:lnTo>
                    <a:lnTo>
                      <a:pt x="1905" y="35"/>
                    </a:lnTo>
                    <a:lnTo>
                      <a:pt x="2097" y="12"/>
                    </a:lnTo>
                    <a:lnTo>
                      <a:pt x="2290" y="1"/>
                    </a:lnTo>
                    <a:lnTo>
                      <a:pt x="2483" y="1"/>
                    </a:lnTo>
                    <a:lnTo>
                      <a:pt x="2675" y="12"/>
                    </a:lnTo>
                    <a:lnTo>
                      <a:pt x="2857" y="23"/>
                    </a:lnTo>
                    <a:lnTo>
                      <a:pt x="3050" y="57"/>
                    </a:lnTo>
                    <a:lnTo>
                      <a:pt x="3242" y="103"/>
                    </a:lnTo>
                    <a:lnTo>
                      <a:pt x="3435" y="148"/>
                    </a:lnTo>
                    <a:lnTo>
                      <a:pt x="3628" y="205"/>
                    </a:lnTo>
                    <a:lnTo>
                      <a:pt x="3809" y="273"/>
                    </a:lnTo>
                    <a:lnTo>
                      <a:pt x="4002" y="352"/>
                    </a:lnTo>
                    <a:lnTo>
                      <a:pt x="4183" y="431"/>
                    </a:lnTo>
                    <a:lnTo>
                      <a:pt x="4365" y="522"/>
                    </a:lnTo>
                    <a:lnTo>
                      <a:pt x="4535" y="624"/>
                    </a:lnTo>
                    <a:lnTo>
                      <a:pt x="4716" y="726"/>
                    </a:lnTo>
                    <a:lnTo>
                      <a:pt x="4875" y="828"/>
                    </a:lnTo>
                    <a:lnTo>
                      <a:pt x="5045" y="941"/>
                    </a:lnTo>
                    <a:lnTo>
                      <a:pt x="5203" y="1066"/>
                    </a:lnTo>
                    <a:lnTo>
                      <a:pt x="5351" y="1191"/>
                    </a:lnTo>
                    <a:lnTo>
                      <a:pt x="5498" y="1316"/>
                    </a:lnTo>
                    <a:lnTo>
                      <a:pt x="5634" y="1452"/>
                    </a:lnTo>
                    <a:lnTo>
                      <a:pt x="5770" y="1576"/>
                    </a:lnTo>
                    <a:lnTo>
                      <a:pt x="5895" y="1724"/>
                    </a:lnTo>
                    <a:lnTo>
                      <a:pt x="6008" y="1860"/>
                    </a:lnTo>
                    <a:lnTo>
                      <a:pt x="6008" y="1860"/>
                    </a:lnTo>
                    <a:lnTo>
                      <a:pt x="6122" y="2007"/>
                    </a:lnTo>
                    <a:lnTo>
                      <a:pt x="6235" y="2177"/>
                    </a:lnTo>
                    <a:lnTo>
                      <a:pt x="6337" y="2347"/>
                    </a:lnTo>
                    <a:lnTo>
                      <a:pt x="6428" y="2529"/>
                    </a:lnTo>
                    <a:lnTo>
                      <a:pt x="6518" y="2721"/>
                    </a:lnTo>
                    <a:lnTo>
                      <a:pt x="6609" y="2914"/>
                    </a:lnTo>
                    <a:lnTo>
                      <a:pt x="6677" y="3118"/>
                    </a:lnTo>
                    <a:lnTo>
                      <a:pt x="6745" y="3322"/>
                    </a:lnTo>
                    <a:lnTo>
                      <a:pt x="6813" y="3537"/>
                    </a:lnTo>
                    <a:lnTo>
                      <a:pt x="6858" y="3742"/>
                    </a:lnTo>
                    <a:lnTo>
                      <a:pt x="6904" y="3946"/>
                    </a:lnTo>
                    <a:lnTo>
                      <a:pt x="6927" y="4161"/>
                    </a:lnTo>
                    <a:lnTo>
                      <a:pt x="6949" y="4354"/>
                    </a:lnTo>
                    <a:lnTo>
                      <a:pt x="6961" y="4558"/>
                    </a:lnTo>
                    <a:lnTo>
                      <a:pt x="6961" y="4750"/>
                    </a:lnTo>
                    <a:lnTo>
                      <a:pt x="6949" y="493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" name="Google Shape;304;p34"/>
              <p:cNvSpPr/>
              <p:nvPr/>
            </p:nvSpPr>
            <p:spPr>
              <a:xfrm>
                <a:off x="5242450" y="-642225"/>
                <a:ext cx="159275" cy="192750"/>
              </a:xfrm>
              <a:custGeom>
                <a:rect b="b" l="l" r="r" t="t"/>
                <a:pathLst>
                  <a:path extrusionOk="0" h="7710" w="6371">
                    <a:moveTo>
                      <a:pt x="0" y="1"/>
                    </a:moveTo>
                    <a:lnTo>
                      <a:pt x="0" y="35"/>
                    </a:lnTo>
                    <a:lnTo>
                      <a:pt x="306" y="46"/>
                    </a:lnTo>
                    <a:lnTo>
                      <a:pt x="658" y="80"/>
                    </a:lnTo>
                    <a:lnTo>
                      <a:pt x="1054" y="148"/>
                    </a:lnTo>
                    <a:lnTo>
                      <a:pt x="1474" y="250"/>
                    </a:lnTo>
                    <a:lnTo>
                      <a:pt x="1927" y="386"/>
                    </a:lnTo>
                    <a:lnTo>
                      <a:pt x="2154" y="454"/>
                    </a:lnTo>
                    <a:lnTo>
                      <a:pt x="2392" y="545"/>
                    </a:lnTo>
                    <a:lnTo>
                      <a:pt x="2619" y="635"/>
                    </a:lnTo>
                    <a:lnTo>
                      <a:pt x="2857" y="737"/>
                    </a:lnTo>
                    <a:lnTo>
                      <a:pt x="3095" y="839"/>
                    </a:lnTo>
                    <a:lnTo>
                      <a:pt x="3322" y="964"/>
                    </a:lnTo>
                    <a:lnTo>
                      <a:pt x="3560" y="1089"/>
                    </a:lnTo>
                    <a:lnTo>
                      <a:pt x="3786" y="1225"/>
                    </a:lnTo>
                    <a:lnTo>
                      <a:pt x="4002" y="1372"/>
                    </a:lnTo>
                    <a:lnTo>
                      <a:pt x="4217" y="1531"/>
                    </a:lnTo>
                    <a:lnTo>
                      <a:pt x="4432" y="1690"/>
                    </a:lnTo>
                    <a:lnTo>
                      <a:pt x="4637" y="1860"/>
                    </a:lnTo>
                    <a:lnTo>
                      <a:pt x="4829" y="2041"/>
                    </a:lnTo>
                    <a:lnTo>
                      <a:pt x="5011" y="2234"/>
                    </a:lnTo>
                    <a:lnTo>
                      <a:pt x="5181" y="2438"/>
                    </a:lnTo>
                    <a:lnTo>
                      <a:pt x="5351" y="2653"/>
                    </a:lnTo>
                    <a:lnTo>
                      <a:pt x="5498" y="2880"/>
                    </a:lnTo>
                    <a:lnTo>
                      <a:pt x="5634" y="3107"/>
                    </a:lnTo>
                    <a:lnTo>
                      <a:pt x="5747" y="3356"/>
                    </a:lnTo>
                    <a:lnTo>
                      <a:pt x="5861" y="3606"/>
                    </a:lnTo>
                    <a:lnTo>
                      <a:pt x="5940" y="3878"/>
                    </a:lnTo>
                    <a:lnTo>
                      <a:pt x="6020" y="4150"/>
                    </a:lnTo>
                    <a:lnTo>
                      <a:pt x="6099" y="4558"/>
                    </a:lnTo>
                    <a:lnTo>
                      <a:pt x="6167" y="4955"/>
                    </a:lnTo>
                    <a:lnTo>
                      <a:pt x="6224" y="5363"/>
                    </a:lnTo>
                    <a:lnTo>
                      <a:pt x="6269" y="5771"/>
                    </a:lnTo>
                    <a:lnTo>
                      <a:pt x="6303" y="6190"/>
                    </a:lnTo>
                    <a:lnTo>
                      <a:pt x="6326" y="6598"/>
                    </a:lnTo>
                    <a:lnTo>
                      <a:pt x="6337" y="7006"/>
                    </a:lnTo>
                    <a:lnTo>
                      <a:pt x="6337" y="7414"/>
                    </a:lnTo>
                    <a:lnTo>
                      <a:pt x="6337" y="7709"/>
                    </a:lnTo>
                    <a:lnTo>
                      <a:pt x="6371" y="7709"/>
                    </a:lnTo>
                    <a:lnTo>
                      <a:pt x="6371" y="7414"/>
                    </a:lnTo>
                    <a:lnTo>
                      <a:pt x="6371" y="7006"/>
                    </a:lnTo>
                    <a:lnTo>
                      <a:pt x="6360" y="6598"/>
                    </a:lnTo>
                    <a:lnTo>
                      <a:pt x="6337" y="6179"/>
                    </a:lnTo>
                    <a:lnTo>
                      <a:pt x="6303" y="5771"/>
                    </a:lnTo>
                    <a:lnTo>
                      <a:pt x="6258" y="5363"/>
                    </a:lnTo>
                    <a:lnTo>
                      <a:pt x="6201" y="4955"/>
                    </a:lnTo>
                    <a:lnTo>
                      <a:pt x="6133" y="4546"/>
                    </a:lnTo>
                    <a:lnTo>
                      <a:pt x="6054" y="4150"/>
                    </a:lnTo>
                    <a:lnTo>
                      <a:pt x="5974" y="3866"/>
                    </a:lnTo>
                    <a:lnTo>
                      <a:pt x="5895" y="3594"/>
                    </a:lnTo>
                    <a:lnTo>
                      <a:pt x="5781" y="3345"/>
                    </a:lnTo>
                    <a:lnTo>
                      <a:pt x="5657" y="3095"/>
                    </a:lnTo>
                    <a:lnTo>
                      <a:pt x="5521" y="2857"/>
                    </a:lnTo>
                    <a:lnTo>
                      <a:pt x="5373" y="2631"/>
                    </a:lnTo>
                    <a:lnTo>
                      <a:pt x="5215" y="2415"/>
                    </a:lnTo>
                    <a:lnTo>
                      <a:pt x="5033" y="2211"/>
                    </a:lnTo>
                    <a:lnTo>
                      <a:pt x="4852" y="2018"/>
                    </a:lnTo>
                    <a:lnTo>
                      <a:pt x="4659" y="1837"/>
                    </a:lnTo>
                    <a:lnTo>
                      <a:pt x="4455" y="1667"/>
                    </a:lnTo>
                    <a:lnTo>
                      <a:pt x="4240" y="1497"/>
                    </a:lnTo>
                    <a:lnTo>
                      <a:pt x="4024" y="1338"/>
                    </a:lnTo>
                    <a:lnTo>
                      <a:pt x="3798" y="1202"/>
                    </a:lnTo>
                    <a:lnTo>
                      <a:pt x="3571" y="1066"/>
                    </a:lnTo>
                    <a:lnTo>
                      <a:pt x="3344" y="930"/>
                    </a:lnTo>
                    <a:lnTo>
                      <a:pt x="3106" y="817"/>
                    </a:lnTo>
                    <a:lnTo>
                      <a:pt x="2868" y="703"/>
                    </a:lnTo>
                    <a:lnTo>
                      <a:pt x="2641" y="601"/>
                    </a:lnTo>
                    <a:lnTo>
                      <a:pt x="2403" y="511"/>
                    </a:lnTo>
                    <a:lnTo>
                      <a:pt x="2165" y="420"/>
                    </a:lnTo>
                    <a:lnTo>
                      <a:pt x="1939" y="352"/>
                    </a:lnTo>
                    <a:lnTo>
                      <a:pt x="1485" y="216"/>
                    </a:lnTo>
                    <a:lnTo>
                      <a:pt x="1054" y="125"/>
                    </a:lnTo>
                    <a:lnTo>
                      <a:pt x="669" y="46"/>
                    </a:lnTo>
                    <a:lnTo>
                      <a:pt x="306" y="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" name="Google Shape;305;p34"/>
              <p:cNvSpPr/>
              <p:nvPr/>
            </p:nvSpPr>
            <p:spPr>
              <a:xfrm>
                <a:off x="5439125" y="-808575"/>
                <a:ext cx="106575" cy="198125"/>
              </a:xfrm>
              <a:custGeom>
                <a:rect b="b" l="l" r="r" t="t"/>
                <a:pathLst>
                  <a:path extrusionOk="0" h="7925" w="4263">
                    <a:moveTo>
                      <a:pt x="2664" y="0"/>
                    </a:moveTo>
                    <a:lnTo>
                      <a:pt x="2494" y="23"/>
                    </a:lnTo>
                    <a:lnTo>
                      <a:pt x="2336" y="46"/>
                    </a:lnTo>
                    <a:lnTo>
                      <a:pt x="2166" y="102"/>
                    </a:lnTo>
                    <a:lnTo>
                      <a:pt x="2007" y="170"/>
                    </a:lnTo>
                    <a:lnTo>
                      <a:pt x="1848" y="250"/>
                    </a:lnTo>
                    <a:lnTo>
                      <a:pt x="1655" y="397"/>
                    </a:lnTo>
                    <a:lnTo>
                      <a:pt x="1463" y="544"/>
                    </a:lnTo>
                    <a:lnTo>
                      <a:pt x="1281" y="714"/>
                    </a:lnTo>
                    <a:lnTo>
                      <a:pt x="1123" y="884"/>
                    </a:lnTo>
                    <a:lnTo>
                      <a:pt x="964" y="1077"/>
                    </a:lnTo>
                    <a:lnTo>
                      <a:pt x="828" y="1281"/>
                    </a:lnTo>
                    <a:lnTo>
                      <a:pt x="703" y="1485"/>
                    </a:lnTo>
                    <a:lnTo>
                      <a:pt x="590" y="1701"/>
                    </a:lnTo>
                    <a:lnTo>
                      <a:pt x="488" y="1939"/>
                    </a:lnTo>
                    <a:lnTo>
                      <a:pt x="397" y="2165"/>
                    </a:lnTo>
                    <a:lnTo>
                      <a:pt x="306" y="2415"/>
                    </a:lnTo>
                    <a:lnTo>
                      <a:pt x="238" y="2664"/>
                    </a:lnTo>
                    <a:lnTo>
                      <a:pt x="182" y="2925"/>
                    </a:lnTo>
                    <a:lnTo>
                      <a:pt x="125" y="3186"/>
                    </a:lnTo>
                    <a:lnTo>
                      <a:pt x="80" y="3446"/>
                    </a:lnTo>
                    <a:lnTo>
                      <a:pt x="57" y="3719"/>
                    </a:lnTo>
                    <a:lnTo>
                      <a:pt x="23" y="3991"/>
                    </a:lnTo>
                    <a:lnTo>
                      <a:pt x="12" y="4263"/>
                    </a:lnTo>
                    <a:lnTo>
                      <a:pt x="0" y="4535"/>
                    </a:lnTo>
                    <a:lnTo>
                      <a:pt x="0" y="4807"/>
                    </a:lnTo>
                    <a:lnTo>
                      <a:pt x="12" y="5090"/>
                    </a:lnTo>
                    <a:lnTo>
                      <a:pt x="23" y="5362"/>
                    </a:lnTo>
                    <a:lnTo>
                      <a:pt x="68" y="5906"/>
                    </a:lnTo>
                    <a:lnTo>
                      <a:pt x="148" y="6439"/>
                    </a:lnTo>
                    <a:lnTo>
                      <a:pt x="238" y="6961"/>
                    </a:lnTo>
                    <a:lnTo>
                      <a:pt x="352" y="7459"/>
                    </a:lnTo>
                    <a:lnTo>
                      <a:pt x="488" y="7924"/>
                    </a:lnTo>
                    <a:lnTo>
                      <a:pt x="510" y="7856"/>
                    </a:lnTo>
                    <a:lnTo>
                      <a:pt x="544" y="7777"/>
                    </a:lnTo>
                    <a:lnTo>
                      <a:pt x="658" y="7573"/>
                    </a:lnTo>
                    <a:lnTo>
                      <a:pt x="817" y="7346"/>
                    </a:lnTo>
                    <a:lnTo>
                      <a:pt x="987" y="7097"/>
                    </a:lnTo>
                    <a:lnTo>
                      <a:pt x="1349" y="6643"/>
                    </a:lnTo>
                    <a:lnTo>
                      <a:pt x="1621" y="6337"/>
                    </a:lnTo>
                    <a:lnTo>
                      <a:pt x="2177" y="5736"/>
                    </a:lnTo>
                    <a:lnTo>
                      <a:pt x="2449" y="5442"/>
                    </a:lnTo>
                    <a:lnTo>
                      <a:pt x="2721" y="5136"/>
                    </a:lnTo>
                    <a:lnTo>
                      <a:pt x="2993" y="4818"/>
                    </a:lnTo>
                    <a:lnTo>
                      <a:pt x="3242" y="4489"/>
                    </a:lnTo>
                    <a:lnTo>
                      <a:pt x="3481" y="4149"/>
                    </a:lnTo>
                    <a:lnTo>
                      <a:pt x="3594" y="3968"/>
                    </a:lnTo>
                    <a:lnTo>
                      <a:pt x="3696" y="3787"/>
                    </a:lnTo>
                    <a:lnTo>
                      <a:pt x="3855" y="3480"/>
                    </a:lnTo>
                    <a:lnTo>
                      <a:pt x="3991" y="3152"/>
                    </a:lnTo>
                    <a:lnTo>
                      <a:pt x="4059" y="2982"/>
                    </a:lnTo>
                    <a:lnTo>
                      <a:pt x="4115" y="2812"/>
                    </a:lnTo>
                    <a:lnTo>
                      <a:pt x="4161" y="2642"/>
                    </a:lnTo>
                    <a:lnTo>
                      <a:pt x="4206" y="2472"/>
                    </a:lnTo>
                    <a:lnTo>
                      <a:pt x="4229" y="2290"/>
                    </a:lnTo>
                    <a:lnTo>
                      <a:pt x="4251" y="2109"/>
                    </a:lnTo>
                    <a:lnTo>
                      <a:pt x="4263" y="1939"/>
                    </a:lnTo>
                    <a:lnTo>
                      <a:pt x="4263" y="1757"/>
                    </a:lnTo>
                    <a:lnTo>
                      <a:pt x="4251" y="1576"/>
                    </a:lnTo>
                    <a:lnTo>
                      <a:pt x="4229" y="1406"/>
                    </a:lnTo>
                    <a:lnTo>
                      <a:pt x="4183" y="1225"/>
                    </a:lnTo>
                    <a:lnTo>
                      <a:pt x="4138" y="1054"/>
                    </a:lnTo>
                    <a:lnTo>
                      <a:pt x="4059" y="862"/>
                    </a:lnTo>
                    <a:lnTo>
                      <a:pt x="3968" y="692"/>
                    </a:lnTo>
                    <a:lnTo>
                      <a:pt x="3855" y="544"/>
                    </a:lnTo>
                    <a:lnTo>
                      <a:pt x="3741" y="408"/>
                    </a:lnTo>
                    <a:lnTo>
                      <a:pt x="3605" y="295"/>
                    </a:lnTo>
                    <a:lnTo>
                      <a:pt x="3458" y="204"/>
                    </a:lnTo>
                    <a:lnTo>
                      <a:pt x="3311" y="125"/>
                    </a:lnTo>
                    <a:lnTo>
                      <a:pt x="3152" y="68"/>
                    </a:lnTo>
                    <a:lnTo>
                      <a:pt x="2993" y="34"/>
                    </a:lnTo>
                    <a:lnTo>
                      <a:pt x="2834" y="12"/>
                    </a:lnTo>
                    <a:lnTo>
                      <a:pt x="266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" name="Google Shape;306;p34"/>
              <p:cNvSpPr/>
              <p:nvPr/>
            </p:nvSpPr>
            <p:spPr>
              <a:xfrm>
                <a:off x="5439125" y="-808575"/>
                <a:ext cx="106575" cy="198125"/>
              </a:xfrm>
              <a:custGeom>
                <a:rect b="b" l="l" r="r" t="t"/>
                <a:pathLst>
                  <a:path extrusionOk="0" fill="none" h="7925" w="4263">
                    <a:moveTo>
                      <a:pt x="488" y="7924"/>
                    </a:moveTo>
                    <a:lnTo>
                      <a:pt x="488" y="7924"/>
                    </a:lnTo>
                    <a:lnTo>
                      <a:pt x="352" y="7459"/>
                    </a:lnTo>
                    <a:lnTo>
                      <a:pt x="238" y="6961"/>
                    </a:lnTo>
                    <a:lnTo>
                      <a:pt x="148" y="6439"/>
                    </a:lnTo>
                    <a:lnTo>
                      <a:pt x="68" y="5906"/>
                    </a:lnTo>
                    <a:lnTo>
                      <a:pt x="23" y="5362"/>
                    </a:lnTo>
                    <a:lnTo>
                      <a:pt x="12" y="5090"/>
                    </a:lnTo>
                    <a:lnTo>
                      <a:pt x="0" y="4807"/>
                    </a:lnTo>
                    <a:lnTo>
                      <a:pt x="0" y="4535"/>
                    </a:lnTo>
                    <a:lnTo>
                      <a:pt x="12" y="4263"/>
                    </a:lnTo>
                    <a:lnTo>
                      <a:pt x="23" y="3991"/>
                    </a:lnTo>
                    <a:lnTo>
                      <a:pt x="57" y="3719"/>
                    </a:lnTo>
                    <a:lnTo>
                      <a:pt x="80" y="3446"/>
                    </a:lnTo>
                    <a:lnTo>
                      <a:pt x="125" y="3186"/>
                    </a:lnTo>
                    <a:lnTo>
                      <a:pt x="182" y="2925"/>
                    </a:lnTo>
                    <a:lnTo>
                      <a:pt x="238" y="2664"/>
                    </a:lnTo>
                    <a:lnTo>
                      <a:pt x="306" y="2415"/>
                    </a:lnTo>
                    <a:lnTo>
                      <a:pt x="397" y="2165"/>
                    </a:lnTo>
                    <a:lnTo>
                      <a:pt x="488" y="1939"/>
                    </a:lnTo>
                    <a:lnTo>
                      <a:pt x="590" y="1701"/>
                    </a:lnTo>
                    <a:lnTo>
                      <a:pt x="703" y="1485"/>
                    </a:lnTo>
                    <a:lnTo>
                      <a:pt x="828" y="1281"/>
                    </a:lnTo>
                    <a:lnTo>
                      <a:pt x="964" y="1077"/>
                    </a:lnTo>
                    <a:lnTo>
                      <a:pt x="1123" y="884"/>
                    </a:lnTo>
                    <a:lnTo>
                      <a:pt x="1281" y="714"/>
                    </a:lnTo>
                    <a:lnTo>
                      <a:pt x="1463" y="544"/>
                    </a:lnTo>
                    <a:lnTo>
                      <a:pt x="1655" y="397"/>
                    </a:lnTo>
                    <a:lnTo>
                      <a:pt x="1848" y="250"/>
                    </a:lnTo>
                    <a:lnTo>
                      <a:pt x="1848" y="250"/>
                    </a:lnTo>
                    <a:lnTo>
                      <a:pt x="2007" y="170"/>
                    </a:lnTo>
                    <a:lnTo>
                      <a:pt x="2166" y="102"/>
                    </a:lnTo>
                    <a:lnTo>
                      <a:pt x="2336" y="46"/>
                    </a:lnTo>
                    <a:lnTo>
                      <a:pt x="2494" y="23"/>
                    </a:lnTo>
                    <a:lnTo>
                      <a:pt x="2664" y="0"/>
                    </a:lnTo>
                    <a:lnTo>
                      <a:pt x="2834" y="12"/>
                    </a:lnTo>
                    <a:lnTo>
                      <a:pt x="2993" y="34"/>
                    </a:lnTo>
                    <a:lnTo>
                      <a:pt x="3152" y="68"/>
                    </a:lnTo>
                    <a:lnTo>
                      <a:pt x="3311" y="125"/>
                    </a:lnTo>
                    <a:lnTo>
                      <a:pt x="3458" y="204"/>
                    </a:lnTo>
                    <a:lnTo>
                      <a:pt x="3605" y="295"/>
                    </a:lnTo>
                    <a:lnTo>
                      <a:pt x="3741" y="408"/>
                    </a:lnTo>
                    <a:lnTo>
                      <a:pt x="3855" y="544"/>
                    </a:lnTo>
                    <a:lnTo>
                      <a:pt x="3968" y="692"/>
                    </a:lnTo>
                    <a:lnTo>
                      <a:pt x="4059" y="862"/>
                    </a:lnTo>
                    <a:lnTo>
                      <a:pt x="4138" y="1054"/>
                    </a:lnTo>
                    <a:lnTo>
                      <a:pt x="4138" y="1054"/>
                    </a:lnTo>
                    <a:lnTo>
                      <a:pt x="4183" y="1225"/>
                    </a:lnTo>
                    <a:lnTo>
                      <a:pt x="4229" y="1406"/>
                    </a:lnTo>
                    <a:lnTo>
                      <a:pt x="4251" y="1576"/>
                    </a:lnTo>
                    <a:lnTo>
                      <a:pt x="4263" y="1757"/>
                    </a:lnTo>
                    <a:lnTo>
                      <a:pt x="4263" y="1939"/>
                    </a:lnTo>
                    <a:lnTo>
                      <a:pt x="4251" y="2109"/>
                    </a:lnTo>
                    <a:lnTo>
                      <a:pt x="4229" y="2290"/>
                    </a:lnTo>
                    <a:lnTo>
                      <a:pt x="4206" y="2472"/>
                    </a:lnTo>
                    <a:lnTo>
                      <a:pt x="4161" y="2642"/>
                    </a:lnTo>
                    <a:lnTo>
                      <a:pt x="4115" y="2812"/>
                    </a:lnTo>
                    <a:lnTo>
                      <a:pt x="4059" y="2982"/>
                    </a:lnTo>
                    <a:lnTo>
                      <a:pt x="3991" y="3152"/>
                    </a:lnTo>
                    <a:lnTo>
                      <a:pt x="3855" y="3480"/>
                    </a:lnTo>
                    <a:lnTo>
                      <a:pt x="3696" y="3787"/>
                    </a:lnTo>
                    <a:lnTo>
                      <a:pt x="3696" y="3787"/>
                    </a:lnTo>
                    <a:lnTo>
                      <a:pt x="3594" y="3968"/>
                    </a:lnTo>
                    <a:lnTo>
                      <a:pt x="3481" y="4149"/>
                    </a:lnTo>
                    <a:lnTo>
                      <a:pt x="3242" y="4489"/>
                    </a:lnTo>
                    <a:lnTo>
                      <a:pt x="2993" y="4818"/>
                    </a:lnTo>
                    <a:lnTo>
                      <a:pt x="2721" y="5136"/>
                    </a:lnTo>
                    <a:lnTo>
                      <a:pt x="2449" y="5442"/>
                    </a:lnTo>
                    <a:lnTo>
                      <a:pt x="2177" y="5736"/>
                    </a:lnTo>
                    <a:lnTo>
                      <a:pt x="1621" y="6337"/>
                    </a:lnTo>
                    <a:lnTo>
                      <a:pt x="1621" y="6337"/>
                    </a:lnTo>
                    <a:lnTo>
                      <a:pt x="1349" y="6643"/>
                    </a:lnTo>
                    <a:lnTo>
                      <a:pt x="987" y="7097"/>
                    </a:lnTo>
                    <a:lnTo>
                      <a:pt x="817" y="7346"/>
                    </a:lnTo>
                    <a:lnTo>
                      <a:pt x="658" y="7573"/>
                    </a:lnTo>
                    <a:lnTo>
                      <a:pt x="544" y="7777"/>
                    </a:lnTo>
                    <a:lnTo>
                      <a:pt x="510" y="7856"/>
                    </a:lnTo>
                    <a:lnTo>
                      <a:pt x="488" y="7924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" name="Google Shape;307;p34"/>
              <p:cNvSpPr/>
              <p:nvPr/>
            </p:nvSpPr>
            <p:spPr>
              <a:xfrm>
                <a:off x="5445650" y="-779675"/>
                <a:ext cx="64625" cy="311500"/>
              </a:xfrm>
              <a:custGeom>
                <a:rect b="b" l="l" r="r" t="t"/>
                <a:pathLst>
                  <a:path extrusionOk="0" h="12460" w="2585">
                    <a:moveTo>
                      <a:pt x="2573" y="1"/>
                    </a:moveTo>
                    <a:lnTo>
                      <a:pt x="2505" y="57"/>
                    </a:lnTo>
                    <a:lnTo>
                      <a:pt x="2437" y="148"/>
                    </a:lnTo>
                    <a:lnTo>
                      <a:pt x="2358" y="250"/>
                    </a:lnTo>
                    <a:lnTo>
                      <a:pt x="2267" y="386"/>
                    </a:lnTo>
                    <a:lnTo>
                      <a:pt x="2120" y="658"/>
                    </a:lnTo>
                    <a:lnTo>
                      <a:pt x="1950" y="1009"/>
                    </a:lnTo>
                    <a:lnTo>
                      <a:pt x="1769" y="1418"/>
                    </a:lnTo>
                    <a:lnTo>
                      <a:pt x="1576" y="1894"/>
                    </a:lnTo>
                    <a:lnTo>
                      <a:pt x="1394" y="2426"/>
                    </a:lnTo>
                    <a:lnTo>
                      <a:pt x="1202" y="3005"/>
                    </a:lnTo>
                    <a:lnTo>
                      <a:pt x="1020" y="3651"/>
                    </a:lnTo>
                    <a:lnTo>
                      <a:pt x="839" y="4342"/>
                    </a:lnTo>
                    <a:lnTo>
                      <a:pt x="669" y="5079"/>
                    </a:lnTo>
                    <a:lnTo>
                      <a:pt x="510" y="5861"/>
                    </a:lnTo>
                    <a:lnTo>
                      <a:pt x="363" y="6689"/>
                    </a:lnTo>
                    <a:lnTo>
                      <a:pt x="238" y="7562"/>
                    </a:lnTo>
                    <a:lnTo>
                      <a:pt x="181" y="8004"/>
                    </a:lnTo>
                    <a:lnTo>
                      <a:pt x="136" y="8457"/>
                    </a:lnTo>
                    <a:lnTo>
                      <a:pt x="91" y="8922"/>
                    </a:lnTo>
                    <a:lnTo>
                      <a:pt x="57" y="9398"/>
                    </a:lnTo>
                    <a:lnTo>
                      <a:pt x="34" y="9874"/>
                    </a:lnTo>
                    <a:lnTo>
                      <a:pt x="11" y="10362"/>
                    </a:lnTo>
                    <a:lnTo>
                      <a:pt x="0" y="10861"/>
                    </a:lnTo>
                    <a:lnTo>
                      <a:pt x="0" y="11371"/>
                    </a:lnTo>
                    <a:lnTo>
                      <a:pt x="0" y="11915"/>
                    </a:lnTo>
                    <a:lnTo>
                      <a:pt x="11" y="12459"/>
                    </a:lnTo>
                    <a:lnTo>
                      <a:pt x="45" y="12459"/>
                    </a:lnTo>
                    <a:lnTo>
                      <a:pt x="34" y="11915"/>
                    </a:lnTo>
                    <a:lnTo>
                      <a:pt x="34" y="11371"/>
                    </a:lnTo>
                    <a:lnTo>
                      <a:pt x="34" y="10793"/>
                    </a:lnTo>
                    <a:lnTo>
                      <a:pt x="57" y="10226"/>
                    </a:lnTo>
                    <a:lnTo>
                      <a:pt x="79" y="9670"/>
                    </a:lnTo>
                    <a:lnTo>
                      <a:pt x="113" y="9126"/>
                    </a:lnTo>
                    <a:lnTo>
                      <a:pt x="159" y="8593"/>
                    </a:lnTo>
                    <a:lnTo>
                      <a:pt x="215" y="8072"/>
                    </a:lnTo>
                    <a:lnTo>
                      <a:pt x="272" y="7562"/>
                    </a:lnTo>
                    <a:lnTo>
                      <a:pt x="340" y="7063"/>
                    </a:lnTo>
                    <a:lnTo>
                      <a:pt x="420" y="6576"/>
                    </a:lnTo>
                    <a:lnTo>
                      <a:pt x="499" y="6099"/>
                    </a:lnTo>
                    <a:lnTo>
                      <a:pt x="578" y="5646"/>
                    </a:lnTo>
                    <a:lnTo>
                      <a:pt x="669" y="5193"/>
                    </a:lnTo>
                    <a:lnTo>
                      <a:pt x="771" y="4762"/>
                    </a:lnTo>
                    <a:lnTo>
                      <a:pt x="873" y="4354"/>
                    </a:lnTo>
                    <a:lnTo>
                      <a:pt x="1077" y="3560"/>
                    </a:lnTo>
                    <a:lnTo>
                      <a:pt x="1292" y="2846"/>
                    </a:lnTo>
                    <a:lnTo>
                      <a:pt x="1508" y="2200"/>
                    </a:lnTo>
                    <a:lnTo>
                      <a:pt x="1723" y="1622"/>
                    </a:lnTo>
                    <a:lnTo>
                      <a:pt x="1927" y="1134"/>
                    </a:lnTo>
                    <a:lnTo>
                      <a:pt x="2120" y="726"/>
                    </a:lnTo>
                    <a:lnTo>
                      <a:pt x="2301" y="397"/>
                    </a:lnTo>
                    <a:lnTo>
                      <a:pt x="2381" y="273"/>
                    </a:lnTo>
                    <a:lnTo>
                      <a:pt x="2460" y="171"/>
                    </a:lnTo>
                    <a:lnTo>
                      <a:pt x="2528" y="91"/>
                    </a:lnTo>
                    <a:lnTo>
                      <a:pt x="2585" y="35"/>
                    </a:lnTo>
                    <a:lnTo>
                      <a:pt x="2573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" name="Google Shape;308;p34"/>
              <p:cNvSpPr/>
              <p:nvPr/>
            </p:nvSpPr>
            <p:spPr>
              <a:xfrm>
                <a:off x="5488725" y="-685025"/>
                <a:ext cx="143425" cy="125300"/>
              </a:xfrm>
              <a:custGeom>
                <a:rect b="b" l="l" r="r" t="t"/>
                <a:pathLst>
                  <a:path extrusionOk="0" h="5012" w="5737">
                    <a:moveTo>
                      <a:pt x="2483" y="1"/>
                    </a:moveTo>
                    <a:lnTo>
                      <a:pt x="2313" y="35"/>
                    </a:lnTo>
                    <a:lnTo>
                      <a:pt x="2165" y="69"/>
                    </a:lnTo>
                    <a:lnTo>
                      <a:pt x="2007" y="137"/>
                    </a:lnTo>
                    <a:lnTo>
                      <a:pt x="1859" y="216"/>
                    </a:lnTo>
                    <a:lnTo>
                      <a:pt x="1723" y="307"/>
                    </a:lnTo>
                    <a:lnTo>
                      <a:pt x="1587" y="420"/>
                    </a:lnTo>
                    <a:lnTo>
                      <a:pt x="1463" y="534"/>
                    </a:lnTo>
                    <a:lnTo>
                      <a:pt x="1338" y="670"/>
                    </a:lnTo>
                    <a:lnTo>
                      <a:pt x="1213" y="806"/>
                    </a:lnTo>
                    <a:lnTo>
                      <a:pt x="1111" y="953"/>
                    </a:lnTo>
                    <a:lnTo>
                      <a:pt x="998" y="1112"/>
                    </a:lnTo>
                    <a:lnTo>
                      <a:pt x="907" y="1282"/>
                    </a:lnTo>
                    <a:lnTo>
                      <a:pt x="805" y="1475"/>
                    </a:lnTo>
                    <a:lnTo>
                      <a:pt x="703" y="1667"/>
                    </a:lnTo>
                    <a:lnTo>
                      <a:pt x="612" y="1871"/>
                    </a:lnTo>
                    <a:lnTo>
                      <a:pt x="522" y="2087"/>
                    </a:lnTo>
                    <a:lnTo>
                      <a:pt x="442" y="2302"/>
                    </a:lnTo>
                    <a:lnTo>
                      <a:pt x="363" y="2529"/>
                    </a:lnTo>
                    <a:lnTo>
                      <a:pt x="295" y="2756"/>
                    </a:lnTo>
                    <a:lnTo>
                      <a:pt x="238" y="2994"/>
                    </a:lnTo>
                    <a:lnTo>
                      <a:pt x="182" y="3232"/>
                    </a:lnTo>
                    <a:lnTo>
                      <a:pt x="136" y="3470"/>
                    </a:lnTo>
                    <a:lnTo>
                      <a:pt x="91" y="3719"/>
                    </a:lnTo>
                    <a:lnTo>
                      <a:pt x="57" y="3980"/>
                    </a:lnTo>
                    <a:lnTo>
                      <a:pt x="34" y="4229"/>
                    </a:lnTo>
                    <a:lnTo>
                      <a:pt x="12" y="4490"/>
                    </a:lnTo>
                    <a:lnTo>
                      <a:pt x="0" y="4751"/>
                    </a:lnTo>
                    <a:lnTo>
                      <a:pt x="0" y="5011"/>
                    </a:lnTo>
                    <a:lnTo>
                      <a:pt x="91" y="4909"/>
                    </a:lnTo>
                    <a:lnTo>
                      <a:pt x="193" y="4807"/>
                    </a:lnTo>
                    <a:lnTo>
                      <a:pt x="397" y="4626"/>
                    </a:lnTo>
                    <a:lnTo>
                      <a:pt x="601" y="4479"/>
                    </a:lnTo>
                    <a:lnTo>
                      <a:pt x="828" y="4343"/>
                    </a:lnTo>
                    <a:lnTo>
                      <a:pt x="1270" y="4082"/>
                    </a:lnTo>
                    <a:lnTo>
                      <a:pt x="1497" y="3946"/>
                    </a:lnTo>
                    <a:lnTo>
                      <a:pt x="1723" y="3798"/>
                    </a:lnTo>
                    <a:lnTo>
                      <a:pt x="1939" y="3640"/>
                    </a:lnTo>
                    <a:lnTo>
                      <a:pt x="2154" y="3458"/>
                    </a:lnTo>
                    <a:lnTo>
                      <a:pt x="2358" y="3266"/>
                    </a:lnTo>
                    <a:lnTo>
                      <a:pt x="2562" y="3073"/>
                    </a:lnTo>
                    <a:lnTo>
                      <a:pt x="2959" y="2665"/>
                    </a:lnTo>
                    <a:lnTo>
                      <a:pt x="3356" y="2257"/>
                    </a:lnTo>
                    <a:lnTo>
                      <a:pt x="3616" y="1996"/>
                    </a:lnTo>
                    <a:lnTo>
                      <a:pt x="3888" y="1735"/>
                    </a:lnTo>
                    <a:lnTo>
                      <a:pt x="4161" y="1486"/>
                    </a:lnTo>
                    <a:lnTo>
                      <a:pt x="4455" y="1270"/>
                    </a:lnTo>
                    <a:lnTo>
                      <a:pt x="4603" y="1168"/>
                    </a:lnTo>
                    <a:lnTo>
                      <a:pt x="4761" y="1066"/>
                    </a:lnTo>
                    <a:lnTo>
                      <a:pt x="4909" y="976"/>
                    </a:lnTo>
                    <a:lnTo>
                      <a:pt x="5067" y="908"/>
                    </a:lnTo>
                    <a:lnTo>
                      <a:pt x="5237" y="840"/>
                    </a:lnTo>
                    <a:lnTo>
                      <a:pt x="5396" y="772"/>
                    </a:lnTo>
                    <a:lnTo>
                      <a:pt x="5566" y="726"/>
                    </a:lnTo>
                    <a:lnTo>
                      <a:pt x="5736" y="692"/>
                    </a:lnTo>
                    <a:lnTo>
                      <a:pt x="5612" y="602"/>
                    </a:lnTo>
                    <a:lnTo>
                      <a:pt x="5476" y="522"/>
                    </a:lnTo>
                    <a:lnTo>
                      <a:pt x="5328" y="454"/>
                    </a:lnTo>
                    <a:lnTo>
                      <a:pt x="5181" y="409"/>
                    </a:lnTo>
                    <a:lnTo>
                      <a:pt x="5033" y="364"/>
                    </a:lnTo>
                    <a:lnTo>
                      <a:pt x="4886" y="330"/>
                    </a:lnTo>
                    <a:lnTo>
                      <a:pt x="4727" y="318"/>
                    </a:lnTo>
                    <a:lnTo>
                      <a:pt x="4580" y="318"/>
                    </a:lnTo>
                    <a:lnTo>
                      <a:pt x="4353" y="330"/>
                    </a:lnTo>
                    <a:lnTo>
                      <a:pt x="4127" y="352"/>
                    </a:lnTo>
                    <a:lnTo>
                      <a:pt x="4025" y="364"/>
                    </a:lnTo>
                    <a:lnTo>
                      <a:pt x="3911" y="364"/>
                    </a:lnTo>
                    <a:lnTo>
                      <a:pt x="3798" y="352"/>
                    </a:lnTo>
                    <a:lnTo>
                      <a:pt x="3684" y="330"/>
                    </a:lnTo>
                    <a:lnTo>
                      <a:pt x="3560" y="284"/>
                    </a:lnTo>
                    <a:lnTo>
                      <a:pt x="3424" y="228"/>
                    </a:lnTo>
                    <a:lnTo>
                      <a:pt x="3174" y="114"/>
                    </a:lnTo>
                    <a:lnTo>
                      <a:pt x="2993" y="57"/>
                    </a:lnTo>
                    <a:lnTo>
                      <a:pt x="2812" y="12"/>
                    </a:lnTo>
                    <a:lnTo>
                      <a:pt x="264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" name="Google Shape;309;p34"/>
              <p:cNvSpPr/>
              <p:nvPr/>
            </p:nvSpPr>
            <p:spPr>
              <a:xfrm>
                <a:off x="5488725" y="-685025"/>
                <a:ext cx="143425" cy="125300"/>
              </a:xfrm>
              <a:custGeom>
                <a:rect b="b" l="l" r="r" t="t"/>
                <a:pathLst>
                  <a:path extrusionOk="0" fill="none" h="5012" w="5737">
                    <a:moveTo>
                      <a:pt x="0" y="5011"/>
                    </a:moveTo>
                    <a:lnTo>
                      <a:pt x="0" y="5011"/>
                    </a:lnTo>
                    <a:lnTo>
                      <a:pt x="0" y="4751"/>
                    </a:lnTo>
                    <a:lnTo>
                      <a:pt x="12" y="4490"/>
                    </a:lnTo>
                    <a:lnTo>
                      <a:pt x="34" y="4229"/>
                    </a:lnTo>
                    <a:lnTo>
                      <a:pt x="57" y="3980"/>
                    </a:lnTo>
                    <a:lnTo>
                      <a:pt x="91" y="3719"/>
                    </a:lnTo>
                    <a:lnTo>
                      <a:pt x="136" y="3470"/>
                    </a:lnTo>
                    <a:lnTo>
                      <a:pt x="182" y="3232"/>
                    </a:lnTo>
                    <a:lnTo>
                      <a:pt x="238" y="2994"/>
                    </a:lnTo>
                    <a:lnTo>
                      <a:pt x="295" y="2756"/>
                    </a:lnTo>
                    <a:lnTo>
                      <a:pt x="363" y="2529"/>
                    </a:lnTo>
                    <a:lnTo>
                      <a:pt x="442" y="2302"/>
                    </a:lnTo>
                    <a:lnTo>
                      <a:pt x="522" y="2087"/>
                    </a:lnTo>
                    <a:lnTo>
                      <a:pt x="612" y="1871"/>
                    </a:lnTo>
                    <a:lnTo>
                      <a:pt x="703" y="1667"/>
                    </a:lnTo>
                    <a:lnTo>
                      <a:pt x="805" y="1475"/>
                    </a:lnTo>
                    <a:lnTo>
                      <a:pt x="907" y="1282"/>
                    </a:lnTo>
                    <a:lnTo>
                      <a:pt x="907" y="1282"/>
                    </a:lnTo>
                    <a:lnTo>
                      <a:pt x="998" y="1112"/>
                    </a:lnTo>
                    <a:lnTo>
                      <a:pt x="1111" y="953"/>
                    </a:lnTo>
                    <a:lnTo>
                      <a:pt x="1213" y="806"/>
                    </a:lnTo>
                    <a:lnTo>
                      <a:pt x="1338" y="670"/>
                    </a:lnTo>
                    <a:lnTo>
                      <a:pt x="1463" y="534"/>
                    </a:lnTo>
                    <a:lnTo>
                      <a:pt x="1587" y="420"/>
                    </a:lnTo>
                    <a:lnTo>
                      <a:pt x="1723" y="307"/>
                    </a:lnTo>
                    <a:lnTo>
                      <a:pt x="1859" y="216"/>
                    </a:lnTo>
                    <a:lnTo>
                      <a:pt x="2007" y="137"/>
                    </a:lnTo>
                    <a:lnTo>
                      <a:pt x="2165" y="69"/>
                    </a:lnTo>
                    <a:lnTo>
                      <a:pt x="2313" y="35"/>
                    </a:lnTo>
                    <a:lnTo>
                      <a:pt x="2483" y="1"/>
                    </a:lnTo>
                    <a:lnTo>
                      <a:pt x="2642" y="1"/>
                    </a:lnTo>
                    <a:lnTo>
                      <a:pt x="2812" y="12"/>
                    </a:lnTo>
                    <a:lnTo>
                      <a:pt x="2993" y="57"/>
                    </a:lnTo>
                    <a:lnTo>
                      <a:pt x="3174" y="114"/>
                    </a:lnTo>
                    <a:lnTo>
                      <a:pt x="3174" y="114"/>
                    </a:lnTo>
                    <a:lnTo>
                      <a:pt x="3424" y="228"/>
                    </a:lnTo>
                    <a:lnTo>
                      <a:pt x="3560" y="284"/>
                    </a:lnTo>
                    <a:lnTo>
                      <a:pt x="3684" y="330"/>
                    </a:lnTo>
                    <a:lnTo>
                      <a:pt x="3684" y="330"/>
                    </a:lnTo>
                    <a:lnTo>
                      <a:pt x="3798" y="352"/>
                    </a:lnTo>
                    <a:lnTo>
                      <a:pt x="3911" y="364"/>
                    </a:lnTo>
                    <a:lnTo>
                      <a:pt x="4025" y="364"/>
                    </a:lnTo>
                    <a:lnTo>
                      <a:pt x="4127" y="352"/>
                    </a:lnTo>
                    <a:lnTo>
                      <a:pt x="4353" y="330"/>
                    </a:lnTo>
                    <a:lnTo>
                      <a:pt x="4580" y="318"/>
                    </a:lnTo>
                    <a:lnTo>
                      <a:pt x="4580" y="318"/>
                    </a:lnTo>
                    <a:lnTo>
                      <a:pt x="4727" y="318"/>
                    </a:lnTo>
                    <a:lnTo>
                      <a:pt x="4886" y="330"/>
                    </a:lnTo>
                    <a:lnTo>
                      <a:pt x="5033" y="364"/>
                    </a:lnTo>
                    <a:lnTo>
                      <a:pt x="5181" y="409"/>
                    </a:lnTo>
                    <a:lnTo>
                      <a:pt x="5328" y="454"/>
                    </a:lnTo>
                    <a:lnTo>
                      <a:pt x="5476" y="522"/>
                    </a:lnTo>
                    <a:lnTo>
                      <a:pt x="5612" y="602"/>
                    </a:lnTo>
                    <a:lnTo>
                      <a:pt x="5736" y="692"/>
                    </a:lnTo>
                    <a:lnTo>
                      <a:pt x="5736" y="692"/>
                    </a:lnTo>
                    <a:lnTo>
                      <a:pt x="5566" y="726"/>
                    </a:lnTo>
                    <a:lnTo>
                      <a:pt x="5396" y="772"/>
                    </a:lnTo>
                    <a:lnTo>
                      <a:pt x="5237" y="840"/>
                    </a:lnTo>
                    <a:lnTo>
                      <a:pt x="5067" y="908"/>
                    </a:lnTo>
                    <a:lnTo>
                      <a:pt x="4909" y="976"/>
                    </a:lnTo>
                    <a:lnTo>
                      <a:pt x="4761" y="1066"/>
                    </a:lnTo>
                    <a:lnTo>
                      <a:pt x="4603" y="1168"/>
                    </a:lnTo>
                    <a:lnTo>
                      <a:pt x="4455" y="1270"/>
                    </a:lnTo>
                    <a:lnTo>
                      <a:pt x="4161" y="1486"/>
                    </a:lnTo>
                    <a:lnTo>
                      <a:pt x="3888" y="1735"/>
                    </a:lnTo>
                    <a:lnTo>
                      <a:pt x="3616" y="1996"/>
                    </a:lnTo>
                    <a:lnTo>
                      <a:pt x="3356" y="2257"/>
                    </a:lnTo>
                    <a:lnTo>
                      <a:pt x="3356" y="2257"/>
                    </a:lnTo>
                    <a:lnTo>
                      <a:pt x="2959" y="2665"/>
                    </a:lnTo>
                    <a:lnTo>
                      <a:pt x="2562" y="3073"/>
                    </a:lnTo>
                    <a:lnTo>
                      <a:pt x="2358" y="3266"/>
                    </a:lnTo>
                    <a:lnTo>
                      <a:pt x="2154" y="3458"/>
                    </a:lnTo>
                    <a:lnTo>
                      <a:pt x="1939" y="3640"/>
                    </a:lnTo>
                    <a:lnTo>
                      <a:pt x="1723" y="3798"/>
                    </a:lnTo>
                    <a:lnTo>
                      <a:pt x="1723" y="3798"/>
                    </a:lnTo>
                    <a:lnTo>
                      <a:pt x="1497" y="3946"/>
                    </a:lnTo>
                    <a:lnTo>
                      <a:pt x="1270" y="4082"/>
                    </a:lnTo>
                    <a:lnTo>
                      <a:pt x="828" y="4343"/>
                    </a:lnTo>
                    <a:lnTo>
                      <a:pt x="601" y="4479"/>
                    </a:lnTo>
                    <a:lnTo>
                      <a:pt x="397" y="4626"/>
                    </a:lnTo>
                    <a:lnTo>
                      <a:pt x="193" y="4807"/>
                    </a:lnTo>
                    <a:lnTo>
                      <a:pt x="91" y="4909"/>
                    </a:lnTo>
                    <a:lnTo>
                      <a:pt x="0" y="501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34"/>
              <p:cNvSpPr/>
              <p:nvPr/>
            </p:nvSpPr>
            <p:spPr>
              <a:xfrm>
                <a:off x="5472575" y="-674825"/>
                <a:ext cx="112800" cy="211750"/>
              </a:xfrm>
              <a:custGeom>
                <a:rect b="b" l="l" r="r" t="t"/>
                <a:pathLst>
                  <a:path extrusionOk="0" h="8470" w="4512">
                    <a:moveTo>
                      <a:pt x="4500" y="1"/>
                    </a:moveTo>
                    <a:lnTo>
                      <a:pt x="4353" y="46"/>
                    </a:lnTo>
                    <a:lnTo>
                      <a:pt x="4206" y="103"/>
                    </a:lnTo>
                    <a:lnTo>
                      <a:pt x="4058" y="171"/>
                    </a:lnTo>
                    <a:lnTo>
                      <a:pt x="3922" y="239"/>
                    </a:lnTo>
                    <a:lnTo>
                      <a:pt x="3639" y="409"/>
                    </a:lnTo>
                    <a:lnTo>
                      <a:pt x="3367" y="590"/>
                    </a:lnTo>
                    <a:lnTo>
                      <a:pt x="3106" y="794"/>
                    </a:lnTo>
                    <a:lnTo>
                      <a:pt x="2857" y="1021"/>
                    </a:lnTo>
                    <a:lnTo>
                      <a:pt x="2619" y="1248"/>
                    </a:lnTo>
                    <a:lnTo>
                      <a:pt x="2403" y="1486"/>
                    </a:lnTo>
                    <a:lnTo>
                      <a:pt x="2120" y="1826"/>
                    </a:lnTo>
                    <a:lnTo>
                      <a:pt x="1859" y="2177"/>
                    </a:lnTo>
                    <a:lnTo>
                      <a:pt x="1621" y="2552"/>
                    </a:lnTo>
                    <a:lnTo>
                      <a:pt x="1383" y="2937"/>
                    </a:lnTo>
                    <a:lnTo>
                      <a:pt x="1168" y="3334"/>
                    </a:lnTo>
                    <a:lnTo>
                      <a:pt x="975" y="3742"/>
                    </a:lnTo>
                    <a:lnTo>
                      <a:pt x="794" y="4161"/>
                    </a:lnTo>
                    <a:lnTo>
                      <a:pt x="635" y="4592"/>
                    </a:lnTo>
                    <a:lnTo>
                      <a:pt x="487" y="5023"/>
                    </a:lnTo>
                    <a:lnTo>
                      <a:pt x="363" y="5476"/>
                    </a:lnTo>
                    <a:lnTo>
                      <a:pt x="249" y="5930"/>
                    </a:lnTo>
                    <a:lnTo>
                      <a:pt x="159" y="6383"/>
                    </a:lnTo>
                    <a:lnTo>
                      <a:pt x="91" y="6848"/>
                    </a:lnTo>
                    <a:lnTo>
                      <a:pt x="45" y="7313"/>
                    </a:lnTo>
                    <a:lnTo>
                      <a:pt x="11" y="7789"/>
                    </a:lnTo>
                    <a:lnTo>
                      <a:pt x="0" y="8254"/>
                    </a:lnTo>
                    <a:lnTo>
                      <a:pt x="0" y="8469"/>
                    </a:lnTo>
                    <a:lnTo>
                      <a:pt x="34" y="8469"/>
                    </a:lnTo>
                    <a:lnTo>
                      <a:pt x="34" y="8254"/>
                    </a:lnTo>
                    <a:lnTo>
                      <a:pt x="45" y="7789"/>
                    </a:lnTo>
                    <a:lnTo>
                      <a:pt x="79" y="7324"/>
                    </a:lnTo>
                    <a:lnTo>
                      <a:pt x="125" y="6859"/>
                    </a:lnTo>
                    <a:lnTo>
                      <a:pt x="193" y="6395"/>
                    </a:lnTo>
                    <a:lnTo>
                      <a:pt x="283" y="5930"/>
                    </a:lnTo>
                    <a:lnTo>
                      <a:pt x="397" y="5488"/>
                    </a:lnTo>
                    <a:lnTo>
                      <a:pt x="521" y="5034"/>
                    </a:lnTo>
                    <a:lnTo>
                      <a:pt x="669" y="4603"/>
                    </a:lnTo>
                    <a:lnTo>
                      <a:pt x="828" y="4173"/>
                    </a:lnTo>
                    <a:lnTo>
                      <a:pt x="1009" y="3753"/>
                    </a:lnTo>
                    <a:lnTo>
                      <a:pt x="1202" y="3345"/>
                    </a:lnTo>
                    <a:lnTo>
                      <a:pt x="1417" y="2948"/>
                    </a:lnTo>
                    <a:lnTo>
                      <a:pt x="1644" y="2563"/>
                    </a:lnTo>
                    <a:lnTo>
                      <a:pt x="1893" y="2200"/>
                    </a:lnTo>
                    <a:lnTo>
                      <a:pt x="2154" y="1849"/>
                    </a:lnTo>
                    <a:lnTo>
                      <a:pt x="2426" y="1509"/>
                    </a:lnTo>
                    <a:lnTo>
                      <a:pt x="2641" y="1271"/>
                    </a:lnTo>
                    <a:lnTo>
                      <a:pt x="2879" y="1044"/>
                    </a:lnTo>
                    <a:lnTo>
                      <a:pt x="3117" y="828"/>
                    </a:lnTo>
                    <a:lnTo>
                      <a:pt x="3378" y="624"/>
                    </a:lnTo>
                    <a:lnTo>
                      <a:pt x="3650" y="432"/>
                    </a:lnTo>
                    <a:lnTo>
                      <a:pt x="3934" y="273"/>
                    </a:lnTo>
                    <a:lnTo>
                      <a:pt x="4081" y="205"/>
                    </a:lnTo>
                    <a:lnTo>
                      <a:pt x="4217" y="137"/>
                    </a:lnTo>
                    <a:lnTo>
                      <a:pt x="4364" y="80"/>
                    </a:lnTo>
                    <a:lnTo>
                      <a:pt x="4512" y="35"/>
                    </a:lnTo>
                    <a:lnTo>
                      <a:pt x="4500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34"/>
              <p:cNvSpPr/>
              <p:nvPr/>
            </p:nvSpPr>
            <p:spPr>
              <a:xfrm>
                <a:off x="5235925" y="-770600"/>
                <a:ext cx="169500" cy="132650"/>
              </a:xfrm>
              <a:custGeom>
                <a:rect b="b" l="l" r="r" t="t"/>
                <a:pathLst>
                  <a:path extrusionOk="0" h="5306" w="6780">
                    <a:moveTo>
                      <a:pt x="3685" y="0"/>
                    </a:moveTo>
                    <a:lnTo>
                      <a:pt x="3446" y="12"/>
                    </a:lnTo>
                    <a:lnTo>
                      <a:pt x="3220" y="57"/>
                    </a:lnTo>
                    <a:lnTo>
                      <a:pt x="2993" y="114"/>
                    </a:lnTo>
                    <a:lnTo>
                      <a:pt x="2846" y="170"/>
                    </a:lnTo>
                    <a:lnTo>
                      <a:pt x="2698" y="238"/>
                    </a:lnTo>
                    <a:lnTo>
                      <a:pt x="2551" y="295"/>
                    </a:lnTo>
                    <a:lnTo>
                      <a:pt x="2404" y="340"/>
                    </a:lnTo>
                    <a:lnTo>
                      <a:pt x="2211" y="386"/>
                    </a:lnTo>
                    <a:lnTo>
                      <a:pt x="2007" y="420"/>
                    </a:lnTo>
                    <a:lnTo>
                      <a:pt x="1599" y="442"/>
                    </a:lnTo>
                    <a:lnTo>
                      <a:pt x="1429" y="465"/>
                    </a:lnTo>
                    <a:lnTo>
                      <a:pt x="1225" y="488"/>
                    </a:lnTo>
                    <a:lnTo>
                      <a:pt x="1021" y="522"/>
                    </a:lnTo>
                    <a:lnTo>
                      <a:pt x="805" y="567"/>
                    </a:lnTo>
                    <a:lnTo>
                      <a:pt x="590" y="624"/>
                    </a:lnTo>
                    <a:lnTo>
                      <a:pt x="374" y="692"/>
                    </a:lnTo>
                    <a:lnTo>
                      <a:pt x="182" y="782"/>
                    </a:lnTo>
                    <a:lnTo>
                      <a:pt x="0" y="873"/>
                    </a:lnTo>
                    <a:lnTo>
                      <a:pt x="193" y="839"/>
                    </a:lnTo>
                    <a:lnTo>
                      <a:pt x="386" y="828"/>
                    </a:lnTo>
                    <a:lnTo>
                      <a:pt x="737" y="828"/>
                    </a:lnTo>
                    <a:lnTo>
                      <a:pt x="919" y="850"/>
                    </a:lnTo>
                    <a:lnTo>
                      <a:pt x="1089" y="873"/>
                    </a:lnTo>
                    <a:lnTo>
                      <a:pt x="1247" y="919"/>
                    </a:lnTo>
                    <a:lnTo>
                      <a:pt x="1406" y="964"/>
                    </a:lnTo>
                    <a:lnTo>
                      <a:pt x="1553" y="1021"/>
                    </a:lnTo>
                    <a:lnTo>
                      <a:pt x="1712" y="1089"/>
                    </a:lnTo>
                    <a:lnTo>
                      <a:pt x="1848" y="1157"/>
                    </a:lnTo>
                    <a:lnTo>
                      <a:pt x="1995" y="1236"/>
                    </a:lnTo>
                    <a:lnTo>
                      <a:pt x="2268" y="1406"/>
                    </a:lnTo>
                    <a:lnTo>
                      <a:pt x="2517" y="1587"/>
                    </a:lnTo>
                    <a:lnTo>
                      <a:pt x="2766" y="1791"/>
                    </a:lnTo>
                    <a:lnTo>
                      <a:pt x="2993" y="1995"/>
                    </a:lnTo>
                    <a:lnTo>
                      <a:pt x="3208" y="2211"/>
                    </a:lnTo>
                    <a:lnTo>
                      <a:pt x="3412" y="2415"/>
                    </a:lnTo>
                    <a:lnTo>
                      <a:pt x="3798" y="2800"/>
                    </a:lnTo>
                    <a:lnTo>
                      <a:pt x="3979" y="2970"/>
                    </a:lnTo>
                    <a:lnTo>
                      <a:pt x="4161" y="3118"/>
                    </a:lnTo>
                    <a:lnTo>
                      <a:pt x="4501" y="3378"/>
                    </a:lnTo>
                    <a:lnTo>
                      <a:pt x="4830" y="3651"/>
                    </a:lnTo>
                    <a:lnTo>
                      <a:pt x="5487" y="4217"/>
                    </a:lnTo>
                    <a:lnTo>
                      <a:pt x="5816" y="4478"/>
                    </a:lnTo>
                    <a:lnTo>
                      <a:pt x="6145" y="4727"/>
                    </a:lnTo>
                    <a:lnTo>
                      <a:pt x="6303" y="4864"/>
                    </a:lnTo>
                    <a:lnTo>
                      <a:pt x="6451" y="5000"/>
                    </a:lnTo>
                    <a:lnTo>
                      <a:pt x="6598" y="5147"/>
                    </a:lnTo>
                    <a:lnTo>
                      <a:pt x="6745" y="5306"/>
                    </a:lnTo>
                    <a:lnTo>
                      <a:pt x="6757" y="5068"/>
                    </a:lnTo>
                    <a:lnTo>
                      <a:pt x="6768" y="4830"/>
                    </a:lnTo>
                    <a:lnTo>
                      <a:pt x="6779" y="4591"/>
                    </a:lnTo>
                    <a:lnTo>
                      <a:pt x="6768" y="4353"/>
                    </a:lnTo>
                    <a:lnTo>
                      <a:pt x="6757" y="4127"/>
                    </a:lnTo>
                    <a:lnTo>
                      <a:pt x="6734" y="3900"/>
                    </a:lnTo>
                    <a:lnTo>
                      <a:pt x="6700" y="3673"/>
                    </a:lnTo>
                    <a:lnTo>
                      <a:pt x="6666" y="3446"/>
                    </a:lnTo>
                    <a:lnTo>
                      <a:pt x="6621" y="3231"/>
                    </a:lnTo>
                    <a:lnTo>
                      <a:pt x="6564" y="3016"/>
                    </a:lnTo>
                    <a:lnTo>
                      <a:pt x="6507" y="2812"/>
                    </a:lnTo>
                    <a:lnTo>
                      <a:pt x="6439" y="2608"/>
                    </a:lnTo>
                    <a:lnTo>
                      <a:pt x="6360" y="2404"/>
                    </a:lnTo>
                    <a:lnTo>
                      <a:pt x="6281" y="2211"/>
                    </a:lnTo>
                    <a:lnTo>
                      <a:pt x="6190" y="2018"/>
                    </a:lnTo>
                    <a:lnTo>
                      <a:pt x="6099" y="1837"/>
                    </a:lnTo>
                    <a:lnTo>
                      <a:pt x="5963" y="1610"/>
                    </a:lnTo>
                    <a:lnTo>
                      <a:pt x="5816" y="1406"/>
                    </a:lnTo>
                    <a:lnTo>
                      <a:pt x="5657" y="1213"/>
                    </a:lnTo>
                    <a:lnTo>
                      <a:pt x="5487" y="1043"/>
                    </a:lnTo>
                    <a:lnTo>
                      <a:pt x="5306" y="873"/>
                    </a:lnTo>
                    <a:lnTo>
                      <a:pt x="5113" y="703"/>
                    </a:lnTo>
                    <a:lnTo>
                      <a:pt x="4727" y="363"/>
                    </a:lnTo>
                    <a:lnTo>
                      <a:pt x="4637" y="295"/>
                    </a:lnTo>
                    <a:lnTo>
                      <a:pt x="4546" y="227"/>
                    </a:lnTo>
                    <a:lnTo>
                      <a:pt x="4444" y="170"/>
                    </a:lnTo>
                    <a:lnTo>
                      <a:pt x="4342" y="125"/>
                    </a:lnTo>
                    <a:lnTo>
                      <a:pt x="4240" y="91"/>
                    </a:lnTo>
                    <a:lnTo>
                      <a:pt x="4127" y="57"/>
                    </a:lnTo>
                    <a:lnTo>
                      <a:pt x="4013" y="23"/>
                    </a:lnTo>
                    <a:lnTo>
                      <a:pt x="3911" y="12"/>
                    </a:lnTo>
                    <a:lnTo>
                      <a:pt x="379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34"/>
              <p:cNvSpPr/>
              <p:nvPr/>
            </p:nvSpPr>
            <p:spPr>
              <a:xfrm>
                <a:off x="5235925" y="-770600"/>
                <a:ext cx="169500" cy="132650"/>
              </a:xfrm>
              <a:custGeom>
                <a:rect b="b" l="l" r="r" t="t"/>
                <a:pathLst>
                  <a:path extrusionOk="0" fill="none" h="5306" w="6780">
                    <a:moveTo>
                      <a:pt x="6745" y="5306"/>
                    </a:moveTo>
                    <a:lnTo>
                      <a:pt x="6745" y="5306"/>
                    </a:lnTo>
                    <a:lnTo>
                      <a:pt x="6757" y="5068"/>
                    </a:lnTo>
                    <a:lnTo>
                      <a:pt x="6768" y="4830"/>
                    </a:lnTo>
                    <a:lnTo>
                      <a:pt x="6779" y="4591"/>
                    </a:lnTo>
                    <a:lnTo>
                      <a:pt x="6768" y="4353"/>
                    </a:lnTo>
                    <a:lnTo>
                      <a:pt x="6757" y="4127"/>
                    </a:lnTo>
                    <a:lnTo>
                      <a:pt x="6734" y="3900"/>
                    </a:lnTo>
                    <a:lnTo>
                      <a:pt x="6700" y="3673"/>
                    </a:lnTo>
                    <a:lnTo>
                      <a:pt x="6666" y="3446"/>
                    </a:lnTo>
                    <a:lnTo>
                      <a:pt x="6621" y="3231"/>
                    </a:lnTo>
                    <a:lnTo>
                      <a:pt x="6564" y="3016"/>
                    </a:lnTo>
                    <a:lnTo>
                      <a:pt x="6507" y="2812"/>
                    </a:lnTo>
                    <a:lnTo>
                      <a:pt x="6439" y="2608"/>
                    </a:lnTo>
                    <a:lnTo>
                      <a:pt x="6360" y="2404"/>
                    </a:lnTo>
                    <a:lnTo>
                      <a:pt x="6281" y="2211"/>
                    </a:lnTo>
                    <a:lnTo>
                      <a:pt x="6190" y="2018"/>
                    </a:lnTo>
                    <a:lnTo>
                      <a:pt x="6099" y="1837"/>
                    </a:lnTo>
                    <a:lnTo>
                      <a:pt x="6099" y="1837"/>
                    </a:lnTo>
                    <a:lnTo>
                      <a:pt x="5963" y="1610"/>
                    </a:lnTo>
                    <a:lnTo>
                      <a:pt x="5816" y="1406"/>
                    </a:lnTo>
                    <a:lnTo>
                      <a:pt x="5657" y="1213"/>
                    </a:lnTo>
                    <a:lnTo>
                      <a:pt x="5487" y="1043"/>
                    </a:lnTo>
                    <a:lnTo>
                      <a:pt x="5306" y="873"/>
                    </a:lnTo>
                    <a:lnTo>
                      <a:pt x="5113" y="703"/>
                    </a:lnTo>
                    <a:lnTo>
                      <a:pt x="4727" y="363"/>
                    </a:lnTo>
                    <a:lnTo>
                      <a:pt x="4727" y="363"/>
                    </a:lnTo>
                    <a:lnTo>
                      <a:pt x="4637" y="295"/>
                    </a:lnTo>
                    <a:lnTo>
                      <a:pt x="4546" y="227"/>
                    </a:lnTo>
                    <a:lnTo>
                      <a:pt x="4444" y="170"/>
                    </a:lnTo>
                    <a:lnTo>
                      <a:pt x="4342" y="125"/>
                    </a:lnTo>
                    <a:lnTo>
                      <a:pt x="4240" y="91"/>
                    </a:lnTo>
                    <a:lnTo>
                      <a:pt x="4127" y="57"/>
                    </a:lnTo>
                    <a:lnTo>
                      <a:pt x="4013" y="23"/>
                    </a:lnTo>
                    <a:lnTo>
                      <a:pt x="3911" y="12"/>
                    </a:lnTo>
                    <a:lnTo>
                      <a:pt x="3798" y="0"/>
                    </a:lnTo>
                    <a:lnTo>
                      <a:pt x="3685" y="0"/>
                    </a:lnTo>
                    <a:lnTo>
                      <a:pt x="3446" y="12"/>
                    </a:lnTo>
                    <a:lnTo>
                      <a:pt x="3220" y="57"/>
                    </a:lnTo>
                    <a:lnTo>
                      <a:pt x="2993" y="114"/>
                    </a:lnTo>
                    <a:lnTo>
                      <a:pt x="2993" y="114"/>
                    </a:lnTo>
                    <a:lnTo>
                      <a:pt x="2846" y="170"/>
                    </a:lnTo>
                    <a:lnTo>
                      <a:pt x="2698" y="238"/>
                    </a:lnTo>
                    <a:lnTo>
                      <a:pt x="2551" y="295"/>
                    </a:lnTo>
                    <a:lnTo>
                      <a:pt x="2404" y="340"/>
                    </a:lnTo>
                    <a:lnTo>
                      <a:pt x="2404" y="340"/>
                    </a:lnTo>
                    <a:lnTo>
                      <a:pt x="2211" y="386"/>
                    </a:lnTo>
                    <a:lnTo>
                      <a:pt x="2007" y="420"/>
                    </a:lnTo>
                    <a:lnTo>
                      <a:pt x="1599" y="442"/>
                    </a:lnTo>
                    <a:lnTo>
                      <a:pt x="1599" y="442"/>
                    </a:lnTo>
                    <a:lnTo>
                      <a:pt x="1429" y="465"/>
                    </a:lnTo>
                    <a:lnTo>
                      <a:pt x="1225" y="488"/>
                    </a:lnTo>
                    <a:lnTo>
                      <a:pt x="1021" y="522"/>
                    </a:lnTo>
                    <a:lnTo>
                      <a:pt x="805" y="567"/>
                    </a:lnTo>
                    <a:lnTo>
                      <a:pt x="590" y="624"/>
                    </a:lnTo>
                    <a:lnTo>
                      <a:pt x="374" y="692"/>
                    </a:lnTo>
                    <a:lnTo>
                      <a:pt x="182" y="782"/>
                    </a:lnTo>
                    <a:lnTo>
                      <a:pt x="0" y="873"/>
                    </a:lnTo>
                    <a:lnTo>
                      <a:pt x="0" y="873"/>
                    </a:lnTo>
                    <a:lnTo>
                      <a:pt x="193" y="839"/>
                    </a:lnTo>
                    <a:lnTo>
                      <a:pt x="386" y="828"/>
                    </a:lnTo>
                    <a:lnTo>
                      <a:pt x="567" y="828"/>
                    </a:lnTo>
                    <a:lnTo>
                      <a:pt x="737" y="828"/>
                    </a:lnTo>
                    <a:lnTo>
                      <a:pt x="919" y="850"/>
                    </a:lnTo>
                    <a:lnTo>
                      <a:pt x="1089" y="873"/>
                    </a:lnTo>
                    <a:lnTo>
                      <a:pt x="1247" y="919"/>
                    </a:lnTo>
                    <a:lnTo>
                      <a:pt x="1406" y="964"/>
                    </a:lnTo>
                    <a:lnTo>
                      <a:pt x="1553" y="1021"/>
                    </a:lnTo>
                    <a:lnTo>
                      <a:pt x="1712" y="1089"/>
                    </a:lnTo>
                    <a:lnTo>
                      <a:pt x="1848" y="1157"/>
                    </a:lnTo>
                    <a:lnTo>
                      <a:pt x="1995" y="1236"/>
                    </a:lnTo>
                    <a:lnTo>
                      <a:pt x="2268" y="1406"/>
                    </a:lnTo>
                    <a:lnTo>
                      <a:pt x="2517" y="1587"/>
                    </a:lnTo>
                    <a:lnTo>
                      <a:pt x="2766" y="1791"/>
                    </a:lnTo>
                    <a:lnTo>
                      <a:pt x="2993" y="1995"/>
                    </a:lnTo>
                    <a:lnTo>
                      <a:pt x="3208" y="2211"/>
                    </a:lnTo>
                    <a:lnTo>
                      <a:pt x="3412" y="2415"/>
                    </a:lnTo>
                    <a:lnTo>
                      <a:pt x="3798" y="2800"/>
                    </a:lnTo>
                    <a:lnTo>
                      <a:pt x="3979" y="2970"/>
                    </a:lnTo>
                    <a:lnTo>
                      <a:pt x="4161" y="3118"/>
                    </a:lnTo>
                    <a:lnTo>
                      <a:pt x="4161" y="3118"/>
                    </a:lnTo>
                    <a:lnTo>
                      <a:pt x="4501" y="3378"/>
                    </a:lnTo>
                    <a:lnTo>
                      <a:pt x="4830" y="3651"/>
                    </a:lnTo>
                    <a:lnTo>
                      <a:pt x="5487" y="4217"/>
                    </a:lnTo>
                    <a:lnTo>
                      <a:pt x="5487" y="4217"/>
                    </a:lnTo>
                    <a:lnTo>
                      <a:pt x="5816" y="4478"/>
                    </a:lnTo>
                    <a:lnTo>
                      <a:pt x="6145" y="4727"/>
                    </a:lnTo>
                    <a:lnTo>
                      <a:pt x="6303" y="4864"/>
                    </a:lnTo>
                    <a:lnTo>
                      <a:pt x="6451" y="5000"/>
                    </a:lnTo>
                    <a:lnTo>
                      <a:pt x="6598" y="5147"/>
                    </a:lnTo>
                    <a:lnTo>
                      <a:pt x="6745" y="530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" name="Google Shape;313;p34"/>
              <p:cNvSpPr/>
              <p:nvPr/>
            </p:nvSpPr>
            <p:spPr>
              <a:xfrm>
                <a:off x="5297425" y="-760975"/>
                <a:ext cx="129525" cy="298750"/>
              </a:xfrm>
              <a:custGeom>
                <a:rect b="b" l="l" r="r" t="t"/>
                <a:pathLst>
                  <a:path extrusionOk="0" h="11950" w="5181">
                    <a:moveTo>
                      <a:pt x="12" y="1"/>
                    </a:moveTo>
                    <a:lnTo>
                      <a:pt x="0" y="35"/>
                    </a:lnTo>
                    <a:lnTo>
                      <a:pt x="159" y="91"/>
                    </a:lnTo>
                    <a:lnTo>
                      <a:pt x="329" y="171"/>
                    </a:lnTo>
                    <a:lnTo>
                      <a:pt x="499" y="261"/>
                    </a:lnTo>
                    <a:lnTo>
                      <a:pt x="680" y="363"/>
                    </a:lnTo>
                    <a:lnTo>
                      <a:pt x="1055" y="590"/>
                    </a:lnTo>
                    <a:lnTo>
                      <a:pt x="1429" y="851"/>
                    </a:lnTo>
                    <a:lnTo>
                      <a:pt x="1791" y="1134"/>
                    </a:lnTo>
                    <a:lnTo>
                      <a:pt x="2120" y="1406"/>
                    </a:lnTo>
                    <a:lnTo>
                      <a:pt x="2404" y="1690"/>
                    </a:lnTo>
                    <a:lnTo>
                      <a:pt x="2528" y="1815"/>
                    </a:lnTo>
                    <a:lnTo>
                      <a:pt x="2642" y="1939"/>
                    </a:lnTo>
                    <a:lnTo>
                      <a:pt x="2914" y="2279"/>
                    </a:lnTo>
                    <a:lnTo>
                      <a:pt x="3163" y="2619"/>
                    </a:lnTo>
                    <a:lnTo>
                      <a:pt x="3401" y="2982"/>
                    </a:lnTo>
                    <a:lnTo>
                      <a:pt x="3514" y="3164"/>
                    </a:lnTo>
                    <a:lnTo>
                      <a:pt x="3628" y="3356"/>
                    </a:lnTo>
                    <a:lnTo>
                      <a:pt x="3730" y="3560"/>
                    </a:lnTo>
                    <a:lnTo>
                      <a:pt x="3821" y="3776"/>
                    </a:lnTo>
                    <a:lnTo>
                      <a:pt x="3923" y="3991"/>
                    </a:lnTo>
                    <a:lnTo>
                      <a:pt x="4013" y="4218"/>
                    </a:lnTo>
                    <a:lnTo>
                      <a:pt x="4093" y="4456"/>
                    </a:lnTo>
                    <a:lnTo>
                      <a:pt x="4183" y="4694"/>
                    </a:lnTo>
                    <a:lnTo>
                      <a:pt x="4263" y="4955"/>
                    </a:lnTo>
                    <a:lnTo>
                      <a:pt x="4331" y="5227"/>
                    </a:lnTo>
                    <a:lnTo>
                      <a:pt x="4478" y="5816"/>
                    </a:lnTo>
                    <a:lnTo>
                      <a:pt x="4603" y="6462"/>
                    </a:lnTo>
                    <a:lnTo>
                      <a:pt x="4727" y="7177"/>
                    </a:lnTo>
                    <a:lnTo>
                      <a:pt x="4829" y="7959"/>
                    </a:lnTo>
                    <a:lnTo>
                      <a:pt x="4920" y="8820"/>
                    </a:lnTo>
                    <a:lnTo>
                      <a:pt x="5011" y="9773"/>
                    </a:lnTo>
                    <a:lnTo>
                      <a:pt x="5090" y="10815"/>
                    </a:lnTo>
                    <a:lnTo>
                      <a:pt x="5147" y="11949"/>
                    </a:lnTo>
                    <a:lnTo>
                      <a:pt x="5181" y="11949"/>
                    </a:lnTo>
                    <a:lnTo>
                      <a:pt x="5124" y="10804"/>
                    </a:lnTo>
                    <a:lnTo>
                      <a:pt x="5045" y="9761"/>
                    </a:lnTo>
                    <a:lnTo>
                      <a:pt x="4954" y="8820"/>
                    </a:lnTo>
                    <a:lnTo>
                      <a:pt x="4863" y="7947"/>
                    </a:lnTo>
                    <a:lnTo>
                      <a:pt x="4761" y="7165"/>
                    </a:lnTo>
                    <a:lnTo>
                      <a:pt x="4637" y="6451"/>
                    </a:lnTo>
                    <a:lnTo>
                      <a:pt x="4512" y="5805"/>
                    </a:lnTo>
                    <a:lnTo>
                      <a:pt x="4365" y="5227"/>
                    </a:lnTo>
                    <a:lnTo>
                      <a:pt x="4297" y="4955"/>
                    </a:lnTo>
                    <a:lnTo>
                      <a:pt x="4217" y="4694"/>
                    </a:lnTo>
                    <a:lnTo>
                      <a:pt x="4127" y="4445"/>
                    </a:lnTo>
                    <a:lnTo>
                      <a:pt x="4036" y="4206"/>
                    </a:lnTo>
                    <a:lnTo>
                      <a:pt x="3945" y="3980"/>
                    </a:lnTo>
                    <a:lnTo>
                      <a:pt x="3855" y="3753"/>
                    </a:lnTo>
                    <a:lnTo>
                      <a:pt x="3753" y="3549"/>
                    </a:lnTo>
                    <a:lnTo>
                      <a:pt x="3650" y="3345"/>
                    </a:lnTo>
                    <a:lnTo>
                      <a:pt x="3548" y="3152"/>
                    </a:lnTo>
                    <a:lnTo>
                      <a:pt x="3435" y="2959"/>
                    </a:lnTo>
                    <a:lnTo>
                      <a:pt x="3197" y="2597"/>
                    </a:lnTo>
                    <a:lnTo>
                      <a:pt x="2936" y="2257"/>
                    </a:lnTo>
                    <a:lnTo>
                      <a:pt x="2664" y="1917"/>
                    </a:lnTo>
                    <a:lnTo>
                      <a:pt x="2551" y="1792"/>
                    </a:lnTo>
                    <a:lnTo>
                      <a:pt x="2426" y="1656"/>
                    </a:lnTo>
                    <a:lnTo>
                      <a:pt x="2143" y="1384"/>
                    </a:lnTo>
                    <a:lnTo>
                      <a:pt x="1803" y="1100"/>
                    </a:lnTo>
                    <a:lnTo>
                      <a:pt x="1451" y="828"/>
                    </a:lnTo>
                    <a:lnTo>
                      <a:pt x="1077" y="568"/>
                    </a:lnTo>
                    <a:lnTo>
                      <a:pt x="703" y="329"/>
                    </a:lnTo>
                    <a:lnTo>
                      <a:pt x="522" y="227"/>
                    </a:lnTo>
                    <a:lnTo>
                      <a:pt x="340" y="137"/>
                    </a:lnTo>
                    <a:lnTo>
                      <a:pt x="170" y="57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" name="Google Shape;314;p34"/>
              <p:cNvSpPr/>
              <p:nvPr/>
            </p:nvSpPr>
            <p:spPr>
              <a:xfrm>
                <a:off x="5346175" y="-535950"/>
                <a:ext cx="178850" cy="163275"/>
              </a:xfrm>
              <a:custGeom>
                <a:rect b="b" l="l" r="r" t="t"/>
                <a:pathLst>
                  <a:path extrusionOk="0" h="6531" w="7154">
                    <a:moveTo>
                      <a:pt x="0" y="1"/>
                    </a:moveTo>
                    <a:lnTo>
                      <a:pt x="0" y="6292"/>
                    </a:lnTo>
                    <a:lnTo>
                      <a:pt x="0" y="6338"/>
                    </a:lnTo>
                    <a:lnTo>
                      <a:pt x="11" y="6383"/>
                    </a:lnTo>
                    <a:lnTo>
                      <a:pt x="34" y="6428"/>
                    </a:lnTo>
                    <a:lnTo>
                      <a:pt x="68" y="6462"/>
                    </a:lnTo>
                    <a:lnTo>
                      <a:pt x="102" y="6485"/>
                    </a:lnTo>
                    <a:lnTo>
                      <a:pt x="147" y="6508"/>
                    </a:lnTo>
                    <a:lnTo>
                      <a:pt x="193" y="6530"/>
                    </a:lnTo>
                    <a:lnTo>
                      <a:pt x="6949" y="6530"/>
                    </a:lnTo>
                    <a:lnTo>
                      <a:pt x="6994" y="6508"/>
                    </a:lnTo>
                    <a:lnTo>
                      <a:pt x="7040" y="6485"/>
                    </a:lnTo>
                    <a:lnTo>
                      <a:pt x="7074" y="6462"/>
                    </a:lnTo>
                    <a:lnTo>
                      <a:pt x="7108" y="6428"/>
                    </a:lnTo>
                    <a:lnTo>
                      <a:pt x="7131" y="6383"/>
                    </a:lnTo>
                    <a:lnTo>
                      <a:pt x="7142" y="6338"/>
                    </a:lnTo>
                    <a:lnTo>
                      <a:pt x="7153" y="6292"/>
                    </a:lnTo>
                    <a:lnTo>
                      <a:pt x="715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" name="Google Shape;315;p34"/>
              <p:cNvSpPr/>
              <p:nvPr/>
            </p:nvSpPr>
            <p:spPr>
              <a:xfrm>
                <a:off x="5346175" y="-526025"/>
                <a:ext cx="178850" cy="66625"/>
              </a:xfrm>
              <a:custGeom>
                <a:rect b="b" l="l" r="r" t="t"/>
                <a:pathLst>
                  <a:path extrusionOk="0" h="2665" w="7154">
                    <a:moveTo>
                      <a:pt x="0" y="0"/>
                    </a:moveTo>
                    <a:lnTo>
                      <a:pt x="0" y="2664"/>
                    </a:lnTo>
                    <a:lnTo>
                      <a:pt x="7153" y="2120"/>
                    </a:lnTo>
                    <a:lnTo>
                      <a:pt x="7153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" name="Google Shape;316;p34"/>
              <p:cNvSpPr/>
              <p:nvPr/>
            </p:nvSpPr>
            <p:spPr>
              <a:xfrm>
                <a:off x="5338800" y="-535950"/>
                <a:ext cx="193300" cy="57550"/>
              </a:xfrm>
              <a:custGeom>
                <a:rect b="b" l="l" r="r" t="t"/>
                <a:pathLst>
                  <a:path extrusionOk="0" h="2302" w="7732">
                    <a:moveTo>
                      <a:pt x="0" y="1"/>
                    </a:moveTo>
                    <a:lnTo>
                      <a:pt x="0" y="2302"/>
                    </a:lnTo>
                    <a:lnTo>
                      <a:pt x="7732" y="2302"/>
                    </a:lnTo>
                    <a:lnTo>
                      <a:pt x="773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17" name="Google Shape;317;p34"/>
          <p:cNvGrpSpPr/>
          <p:nvPr/>
        </p:nvGrpSpPr>
        <p:grpSpPr>
          <a:xfrm>
            <a:off x="-59325" y="4023925"/>
            <a:ext cx="855655" cy="842208"/>
            <a:chOff x="3693450" y="-758825"/>
            <a:chExt cx="855655" cy="842208"/>
          </a:xfrm>
        </p:grpSpPr>
        <p:sp>
          <p:nvSpPr>
            <p:cNvPr id="318" name="Google Shape;318;p34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34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h="3425" w="4898">
                  <a:moveTo>
                    <a:pt x="1655" y="1"/>
                  </a:move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34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fill="none" h="3425" w="4898">
                  <a:moveTo>
                    <a:pt x="2154" y="46"/>
                  </a:move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848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34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34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fill="none" h="4127" w="5998">
                  <a:moveTo>
                    <a:pt x="1" y="1315"/>
                  </a:move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lnTo>
                    <a:pt x="3220" y="0"/>
                  </a:ln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34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h="5148" w="7268">
                  <a:moveTo>
                    <a:pt x="4683" y="0"/>
                  </a:move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34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fill="none" h="5148" w="7268">
                  <a:moveTo>
                    <a:pt x="12" y="5147"/>
                  </a:move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lnTo>
                    <a:pt x="4683" y="0"/>
                  </a:ln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34"/>
            <p:cNvSpPr/>
            <p:nvPr/>
          </p:nvSpPr>
          <p:spPr>
            <a:xfrm>
              <a:off x="4143875" y="-418435"/>
              <a:ext cx="239314" cy="289874"/>
            </a:xfrm>
            <a:custGeom>
              <a:rect b="b" l="l" r="r" t="t"/>
              <a:pathLst>
                <a:path extrusionOk="0" h="8061" w="6655">
                  <a:moveTo>
                    <a:pt x="6655" y="0"/>
                  </a:moveTo>
                  <a:lnTo>
                    <a:pt x="6337" y="11"/>
                  </a:lnTo>
                  <a:lnTo>
                    <a:pt x="5963" y="57"/>
                  </a:lnTo>
                  <a:lnTo>
                    <a:pt x="5555" y="125"/>
                  </a:lnTo>
                  <a:lnTo>
                    <a:pt x="5102" y="238"/>
                  </a:lnTo>
                  <a:lnTo>
                    <a:pt x="4637" y="374"/>
                  </a:lnTo>
                  <a:lnTo>
                    <a:pt x="4399" y="454"/>
                  </a:lnTo>
                  <a:lnTo>
                    <a:pt x="4150" y="533"/>
                  </a:lnTo>
                  <a:lnTo>
                    <a:pt x="3900" y="635"/>
                  </a:lnTo>
                  <a:lnTo>
                    <a:pt x="3662" y="737"/>
                  </a:lnTo>
                  <a:lnTo>
                    <a:pt x="3413" y="850"/>
                  </a:lnTo>
                  <a:lnTo>
                    <a:pt x="3163" y="975"/>
                  </a:lnTo>
                  <a:lnTo>
                    <a:pt x="2925" y="1111"/>
                  </a:lnTo>
                  <a:lnTo>
                    <a:pt x="2687" y="1258"/>
                  </a:lnTo>
                  <a:lnTo>
                    <a:pt x="2449" y="1406"/>
                  </a:lnTo>
                  <a:lnTo>
                    <a:pt x="2222" y="1576"/>
                  </a:lnTo>
                  <a:lnTo>
                    <a:pt x="2007" y="1746"/>
                  </a:lnTo>
                  <a:lnTo>
                    <a:pt x="1792" y="1927"/>
                  </a:lnTo>
                  <a:lnTo>
                    <a:pt x="1588" y="2120"/>
                  </a:lnTo>
                  <a:lnTo>
                    <a:pt x="1395" y="2324"/>
                  </a:lnTo>
                  <a:lnTo>
                    <a:pt x="1214" y="2528"/>
                  </a:lnTo>
                  <a:lnTo>
                    <a:pt x="1043" y="2755"/>
                  </a:lnTo>
                  <a:lnTo>
                    <a:pt x="885" y="2993"/>
                  </a:lnTo>
                  <a:lnTo>
                    <a:pt x="737" y="3242"/>
                  </a:lnTo>
                  <a:lnTo>
                    <a:pt x="613" y="3492"/>
                  </a:lnTo>
                  <a:lnTo>
                    <a:pt x="511" y="3764"/>
                  </a:lnTo>
                  <a:lnTo>
                    <a:pt x="409" y="4047"/>
                  </a:lnTo>
                  <a:lnTo>
                    <a:pt x="341" y="4331"/>
                  </a:lnTo>
                  <a:lnTo>
                    <a:pt x="250" y="4761"/>
                  </a:lnTo>
                  <a:lnTo>
                    <a:pt x="182" y="5181"/>
                  </a:lnTo>
                  <a:lnTo>
                    <a:pt x="125" y="5612"/>
                  </a:lnTo>
                  <a:lnTo>
                    <a:pt x="80" y="6031"/>
                  </a:lnTo>
                  <a:lnTo>
                    <a:pt x="46" y="6462"/>
                  </a:lnTo>
                  <a:lnTo>
                    <a:pt x="12" y="6893"/>
                  </a:lnTo>
                  <a:lnTo>
                    <a:pt x="1" y="7323"/>
                  </a:lnTo>
                  <a:lnTo>
                    <a:pt x="1" y="7754"/>
                  </a:lnTo>
                  <a:lnTo>
                    <a:pt x="1" y="8060"/>
                  </a:lnTo>
                  <a:lnTo>
                    <a:pt x="35" y="8060"/>
                  </a:lnTo>
                  <a:lnTo>
                    <a:pt x="35" y="7754"/>
                  </a:lnTo>
                  <a:lnTo>
                    <a:pt x="35" y="7323"/>
                  </a:lnTo>
                  <a:lnTo>
                    <a:pt x="46" y="6893"/>
                  </a:lnTo>
                  <a:lnTo>
                    <a:pt x="80" y="6462"/>
                  </a:lnTo>
                  <a:lnTo>
                    <a:pt x="114" y="6042"/>
                  </a:lnTo>
                  <a:lnTo>
                    <a:pt x="159" y="5612"/>
                  </a:lnTo>
                  <a:lnTo>
                    <a:pt x="216" y="5181"/>
                  </a:lnTo>
                  <a:lnTo>
                    <a:pt x="284" y="4761"/>
                  </a:lnTo>
                  <a:lnTo>
                    <a:pt x="375" y="4342"/>
                  </a:lnTo>
                  <a:lnTo>
                    <a:pt x="443" y="4047"/>
                  </a:lnTo>
                  <a:lnTo>
                    <a:pt x="533" y="3775"/>
                  </a:lnTo>
                  <a:lnTo>
                    <a:pt x="647" y="3514"/>
                  </a:lnTo>
                  <a:lnTo>
                    <a:pt x="771" y="3254"/>
                  </a:lnTo>
                  <a:lnTo>
                    <a:pt x="919" y="3016"/>
                  </a:lnTo>
                  <a:lnTo>
                    <a:pt x="1066" y="2777"/>
                  </a:lnTo>
                  <a:lnTo>
                    <a:pt x="1236" y="2551"/>
                  </a:lnTo>
                  <a:lnTo>
                    <a:pt x="1418" y="2347"/>
                  </a:lnTo>
                  <a:lnTo>
                    <a:pt x="1610" y="2143"/>
                  </a:lnTo>
                  <a:lnTo>
                    <a:pt x="1814" y="1950"/>
                  </a:lnTo>
                  <a:lnTo>
                    <a:pt x="2030" y="1769"/>
                  </a:lnTo>
                  <a:lnTo>
                    <a:pt x="2245" y="1599"/>
                  </a:lnTo>
                  <a:lnTo>
                    <a:pt x="2472" y="1440"/>
                  </a:lnTo>
                  <a:lnTo>
                    <a:pt x="2710" y="1281"/>
                  </a:lnTo>
                  <a:lnTo>
                    <a:pt x="2948" y="1145"/>
                  </a:lnTo>
                  <a:lnTo>
                    <a:pt x="3186" y="1009"/>
                  </a:lnTo>
                  <a:lnTo>
                    <a:pt x="3424" y="884"/>
                  </a:lnTo>
                  <a:lnTo>
                    <a:pt x="3673" y="771"/>
                  </a:lnTo>
                  <a:lnTo>
                    <a:pt x="3912" y="669"/>
                  </a:lnTo>
                  <a:lnTo>
                    <a:pt x="4161" y="567"/>
                  </a:lnTo>
                  <a:lnTo>
                    <a:pt x="4410" y="476"/>
                  </a:lnTo>
                  <a:lnTo>
                    <a:pt x="4648" y="397"/>
                  </a:lnTo>
                  <a:lnTo>
                    <a:pt x="5113" y="261"/>
                  </a:lnTo>
                  <a:lnTo>
                    <a:pt x="5555" y="159"/>
                  </a:lnTo>
                  <a:lnTo>
                    <a:pt x="5975" y="91"/>
                  </a:lnTo>
                  <a:lnTo>
                    <a:pt x="6337" y="45"/>
                  </a:lnTo>
                  <a:lnTo>
                    <a:pt x="6655" y="34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34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h="9229" w="5805">
                  <a:moveTo>
                    <a:pt x="1950" y="0"/>
                  </a:move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34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fill="none" h="9229" w="5805">
                  <a:moveTo>
                    <a:pt x="5147" y="9228"/>
                  </a:move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lnTo>
                    <a:pt x="1950" y="0"/>
                  </a:ln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34"/>
            <p:cNvSpPr/>
            <p:nvPr/>
          </p:nvSpPr>
          <p:spPr>
            <a:xfrm>
              <a:off x="3953112" y="-710712"/>
              <a:ext cx="125572" cy="467192"/>
            </a:xfrm>
            <a:custGeom>
              <a:rect b="b" l="l" r="r" t="t"/>
              <a:pathLst>
                <a:path extrusionOk="0" h="12992" w="3492">
                  <a:moveTo>
                    <a:pt x="23" y="0"/>
                  </a:moveTo>
                  <a:lnTo>
                    <a:pt x="0" y="34"/>
                  </a:lnTo>
                  <a:lnTo>
                    <a:pt x="91" y="91"/>
                  </a:lnTo>
                  <a:lnTo>
                    <a:pt x="182" y="181"/>
                  </a:lnTo>
                  <a:lnTo>
                    <a:pt x="284" y="283"/>
                  </a:lnTo>
                  <a:lnTo>
                    <a:pt x="397" y="408"/>
                  </a:lnTo>
                  <a:lnTo>
                    <a:pt x="510" y="544"/>
                  </a:lnTo>
                  <a:lnTo>
                    <a:pt x="635" y="714"/>
                  </a:lnTo>
                  <a:lnTo>
                    <a:pt x="771" y="896"/>
                  </a:lnTo>
                  <a:lnTo>
                    <a:pt x="907" y="1100"/>
                  </a:lnTo>
                  <a:lnTo>
                    <a:pt x="1111" y="1451"/>
                  </a:lnTo>
                  <a:lnTo>
                    <a:pt x="1327" y="1837"/>
                  </a:lnTo>
                  <a:lnTo>
                    <a:pt x="1542" y="2267"/>
                  </a:lnTo>
                  <a:lnTo>
                    <a:pt x="1769" y="2743"/>
                  </a:lnTo>
                  <a:lnTo>
                    <a:pt x="1984" y="3265"/>
                  </a:lnTo>
                  <a:lnTo>
                    <a:pt x="2188" y="3832"/>
                  </a:lnTo>
                  <a:lnTo>
                    <a:pt x="2403" y="4433"/>
                  </a:lnTo>
                  <a:lnTo>
                    <a:pt x="2596" y="5079"/>
                  </a:lnTo>
                  <a:lnTo>
                    <a:pt x="2778" y="5770"/>
                  </a:lnTo>
                  <a:lnTo>
                    <a:pt x="2936" y="6496"/>
                  </a:lnTo>
                  <a:lnTo>
                    <a:pt x="3016" y="6870"/>
                  </a:lnTo>
                  <a:lnTo>
                    <a:pt x="3084" y="7267"/>
                  </a:lnTo>
                  <a:lnTo>
                    <a:pt x="3152" y="7663"/>
                  </a:lnTo>
                  <a:lnTo>
                    <a:pt x="3220" y="8071"/>
                  </a:lnTo>
                  <a:lnTo>
                    <a:pt x="3265" y="8491"/>
                  </a:lnTo>
                  <a:lnTo>
                    <a:pt x="3322" y="8922"/>
                  </a:lnTo>
                  <a:lnTo>
                    <a:pt x="3356" y="9364"/>
                  </a:lnTo>
                  <a:lnTo>
                    <a:pt x="3401" y="9817"/>
                  </a:lnTo>
                  <a:lnTo>
                    <a:pt x="3424" y="10282"/>
                  </a:lnTo>
                  <a:lnTo>
                    <a:pt x="3446" y="10747"/>
                  </a:lnTo>
                  <a:lnTo>
                    <a:pt x="3458" y="11223"/>
                  </a:lnTo>
                  <a:lnTo>
                    <a:pt x="3458" y="11710"/>
                  </a:lnTo>
                  <a:lnTo>
                    <a:pt x="3458" y="12345"/>
                  </a:lnTo>
                  <a:lnTo>
                    <a:pt x="3435" y="12991"/>
                  </a:lnTo>
                  <a:lnTo>
                    <a:pt x="3469" y="12991"/>
                  </a:lnTo>
                  <a:lnTo>
                    <a:pt x="3492" y="12345"/>
                  </a:lnTo>
                  <a:lnTo>
                    <a:pt x="3492" y="11710"/>
                  </a:lnTo>
                  <a:lnTo>
                    <a:pt x="3492" y="11064"/>
                  </a:lnTo>
                  <a:lnTo>
                    <a:pt x="3469" y="10429"/>
                  </a:lnTo>
                  <a:lnTo>
                    <a:pt x="3435" y="9817"/>
                  </a:lnTo>
                  <a:lnTo>
                    <a:pt x="3378" y="9216"/>
                  </a:lnTo>
                  <a:lnTo>
                    <a:pt x="3322" y="8638"/>
                  </a:lnTo>
                  <a:lnTo>
                    <a:pt x="3254" y="8071"/>
                  </a:lnTo>
                  <a:lnTo>
                    <a:pt x="3163" y="7527"/>
                  </a:lnTo>
                  <a:lnTo>
                    <a:pt x="3072" y="6995"/>
                  </a:lnTo>
                  <a:lnTo>
                    <a:pt x="2970" y="6484"/>
                  </a:lnTo>
                  <a:lnTo>
                    <a:pt x="2868" y="5997"/>
                  </a:lnTo>
                  <a:lnTo>
                    <a:pt x="2744" y="5521"/>
                  </a:lnTo>
                  <a:lnTo>
                    <a:pt x="2630" y="5067"/>
                  </a:lnTo>
                  <a:lnTo>
                    <a:pt x="2494" y="4637"/>
                  </a:lnTo>
                  <a:lnTo>
                    <a:pt x="2358" y="4217"/>
                  </a:lnTo>
                  <a:lnTo>
                    <a:pt x="2222" y="3820"/>
                  </a:lnTo>
                  <a:lnTo>
                    <a:pt x="2086" y="3435"/>
                  </a:lnTo>
                  <a:lnTo>
                    <a:pt x="1939" y="3072"/>
                  </a:lnTo>
                  <a:lnTo>
                    <a:pt x="1791" y="2732"/>
                  </a:lnTo>
                  <a:lnTo>
                    <a:pt x="1644" y="2403"/>
                  </a:lnTo>
                  <a:lnTo>
                    <a:pt x="1508" y="2109"/>
                  </a:lnTo>
                  <a:lnTo>
                    <a:pt x="1361" y="1825"/>
                  </a:lnTo>
                  <a:lnTo>
                    <a:pt x="1213" y="1553"/>
                  </a:lnTo>
                  <a:lnTo>
                    <a:pt x="1066" y="1315"/>
                  </a:lnTo>
                  <a:lnTo>
                    <a:pt x="930" y="1088"/>
                  </a:lnTo>
                  <a:lnTo>
                    <a:pt x="794" y="884"/>
                  </a:lnTo>
                  <a:lnTo>
                    <a:pt x="669" y="692"/>
                  </a:lnTo>
                  <a:lnTo>
                    <a:pt x="544" y="533"/>
                  </a:lnTo>
                  <a:lnTo>
                    <a:pt x="420" y="385"/>
                  </a:lnTo>
                  <a:lnTo>
                    <a:pt x="306" y="261"/>
                  </a:lnTo>
                  <a:lnTo>
                    <a:pt x="204" y="147"/>
                  </a:lnTo>
                  <a:lnTo>
                    <a:pt x="114" y="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34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h="7154" w="8197">
                  <a:moveTo>
                    <a:pt x="4297" y="0"/>
                  </a:move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34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fill="none" h="7154" w="8197">
                  <a:moveTo>
                    <a:pt x="8196" y="7153"/>
                  </a:move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lnTo>
                    <a:pt x="4535" y="0"/>
                  </a:lnTo>
                  <a:lnTo>
                    <a:pt x="4410" y="0"/>
                  </a:lnTo>
                  <a:lnTo>
                    <a:pt x="4297" y="0"/>
                  </a:ln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34"/>
            <p:cNvSpPr/>
            <p:nvPr/>
          </p:nvSpPr>
          <p:spPr>
            <a:xfrm>
              <a:off x="3810425" y="-542782"/>
              <a:ext cx="231187" cy="434181"/>
            </a:xfrm>
            <a:custGeom>
              <a:rect b="b" l="l" r="r" t="t"/>
              <a:pathLst>
                <a:path extrusionOk="0" h="12074" w="6429">
                  <a:moveTo>
                    <a:pt x="12" y="1"/>
                  </a:moveTo>
                  <a:lnTo>
                    <a:pt x="1" y="35"/>
                  </a:lnTo>
                  <a:lnTo>
                    <a:pt x="205" y="103"/>
                  </a:lnTo>
                  <a:lnTo>
                    <a:pt x="420" y="182"/>
                  </a:lnTo>
                  <a:lnTo>
                    <a:pt x="624" y="273"/>
                  </a:lnTo>
                  <a:lnTo>
                    <a:pt x="828" y="375"/>
                  </a:lnTo>
                  <a:lnTo>
                    <a:pt x="1032" y="488"/>
                  </a:lnTo>
                  <a:lnTo>
                    <a:pt x="1225" y="601"/>
                  </a:lnTo>
                  <a:lnTo>
                    <a:pt x="1418" y="737"/>
                  </a:lnTo>
                  <a:lnTo>
                    <a:pt x="1610" y="873"/>
                  </a:lnTo>
                  <a:lnTo>
                    <a:pt x="1803" y="1009"/>
                  </a:lnTo>
                  <a:lnTo>
                    <a:pt x="1984" y="1157"/>
                  </a:lnTo>
                  <a:lnTo>
                    <a:pt x="2166" y="1316"/>
                  </a:lnTo>
                  <a:lnTo>
                    <a:pt x="2336" y="1474"/>
                  </a:lnTo>
                  <a:lnTo>
                    <a:pt x="2676" y="1803"/>
                  </a:lnTo>
                  <a:lnTo>
                    <a:pt x="2982" y="2143"/>
                  </a:lnTo>
                  <a:lnTo>
                    <a:pt x="3175" y="2381"/>
                  </a:lnTo>
                  <a:lnTo>
                    <a:pt x="3379" y="2619"/>
                  </a:lnTo>
                  <a:lnTo>
                    <a:pt x="3560" y="2869"/>
                  </a:lnTo>
                  <a:lnTo>
                    <a:pt x="3741" y="3129"/>
                  </a:lnTo>
                  <a:lnTo>
                    <a:pt x="3923" y="3390"/>
                  </a:lnTo>
                  <a:lnTo>
                    <a:pt x="4093" y="3651"/>
                  </a:lnTo>
                  <a:lnTo>
                    <a:pt x="4263" y="3923"/>
                  </a:lnTo>
                  <a:lnTo>
                    <a:pt x="4422" y="4195"/>
                  </a:lnTo>
                  <a:lnTo>
                    <a:pt x="4580" y="4478"/>
                  </a:lnTo>
                  <a:lnTo>
                    <a:pt x="4728" y="4762"/>
                  </a:lnTo>
                  <a:lnTo>
                    <a:pt x="4875" y="5045"/>
                  </a:lnTo>
                  <a:lnTo>
                    <a:pt x="5011" y="5340"/>
                  </a:lnTo>
                  <a:lnTo>
                    <a:pt x="5136" y="5635"/>
                  </a:lnTo>
                  <a:lnTo>
                    <a:pt x="5261" y="5941"/>
                  </a:lnTo>
                  <a:lnTo>
                    <a:pt x="5385" y="6247"/>
                  </a:lnTo>
                  <a:lnTo>
                    <a:pt x="5499" y="6553"/>
                  </a:lnTo>
                  <a:lnTo>
                    <a:pt x="5601" y="6859"/>
                  </a:lnTo>
                  <a:lnTo>
                    <a:pt x="5703" y="7176"/>
                  </a:lnTo>
                  <a:lnTo>
                    <a:pt x="5793" y="7494"/>
                  </a:lnTo>
                  <a:lnTo>
                    <a:pt x="5884" y="7811"/>
                  </a:lnTo>
                  <a:lnTo>
                    <a:pt x="5963" y="8129"/>
                  </a:lnTo>
                  <a:lnTo>
                    <a:pt x="6031" y="8457"/>
                  </a:lnTo>
                  <a:lnTo>
                    <a:pt x="6099" y="8786"/>
                  </a:lnTo>
                  <a:lnTo>
                    <a:pt x="6167" y="9115"/>
                  </a:lnTo>
                  <a:lnTo>
                    <a:pt x="6213" y="9444"/>
                  </a:lnTo>
                  <a:lnTo>
                    <a:pt x="6258" y="9772"/>
                  </a:lnTo>
                  <a:lnTo>
                    <a:pt x="6303" y="10101"/>
                  </a:lnTo>
                  <a:lnTo>
                    <a:pt x="6337" y="10441"/>
                  </a:lnTo>
                  <a:lnTo>
                    <a:pt x="6360" y="10770"/>
                  </a:lnTo>
                  <a:lnTo>
                    <a:pt x="6383" y="11110"/>
                  </a:lnTo>
                  <a:lnTo>
                    <a:pt x="6394" y="11439"/>
                  </a:lnTo>
                  <a:lnTo>
                    <a:pt x="6394" y="11779"/>
                  </a:lnTo>
                  <a:lnTo>
                    <a:pt x="6394" y="12074"/>
                  </a:lnTo>
                  <a:lnTo>
                    <a:pt x="6428" y="12074"/>
                  </a:lnTo>
                  <a:lnTo>
                    <a:pt x="6428" y="11779"/>
                  </a:lnTo>
                  <a:lnTo>
                    <a:pt x="6428" y="11439"/>
                  </a:lnTo>
                  <a:lnTo>
                    <a:pt x="6417" y="11099"/>
                  </a:lnTo>
                  <a:lnTo>
                    <a:pt x="6394" y="10770"/>
                  </a:lnTo>
                  <a:lnTo>
                    <a:pt x="6371" y="10430"/>
                  </a:lnTo>
                  <a:lnTo>
                    <a:pt x="6337" y="10101"/>
                  </a:lnTo>
                  <a:lnTo>
                    <a:pt x="6292" y="9761"/>
                  </a:lnTo>
                  <a:lnTo>
                    <a:pt x="6247" y="9432"/>
                  </a:lnTo>
                  <a:lnTo>
                    <a:pt x="6201" y="9104"/>
                  </a:lnTo>
                  <a:lnTo>
                    <a:pt x="6133" y="8775"/>
                  </a:lnTo>
                  <a:lnTo>
                    <a:pt x="6065" y="8446"/>
                  </a:lnTo>
                  <a:lnTo>
                    <a:pt x="5997" y="8129"/>
                  </a:lnTo>
                  <a:lnTo>
                    <a:pt x="5918" y="7800"/>
                  </a:lnTo>
                  <a:lnTo>
                    <a:pt x="5827" y="7482"/>
                  </a:lnTo>
                  <a:lnTo>
                    <a:pt x="5737" y="7165"/>
                  </a:lnTo>
                  <a:lnTo>
                    <a:pt x="5635" y="6848"/>
                  </a:lnTo>
                  <a:lnTo>
                    <a:pt x="5521" y="6542"/>
                  </a:lnTo>
                  <a:lnTo>
                    <a:pt x="5419" y="6235"/>
                  </a:lnTo>
                  <a:lnTo>
                    <a:pt x="5295" y="5929"/>
                  </a:lnTo>
                  <a:lnTo>
                    <a:pt x="5170" y="5623"/>
                  </a:lnTo>
                  <a:lnTo>
                    <a:pt x="5034" y="5329"/>
                  </a:lnTo>
                  <a:lnTo>
                    <a:pt x="4898" y="5034"/>
                  </a:lnTo>
                  <a:lnTo>
                    <a:pt x="4762" y="4750"/>
                  </a:lnTo>
                  <a:lnTo>
                    <a:pt x="4603" y="4456"/>
                  </a:lnTo>
                  <a:lnTo>
                    <a:pt x="4456" y="4184"/>
                  </a:lnTo>
                  <a:lnTo>
                    <a:pt x="4286" y="3900"/>
                  </a:lnTo>
                  <a:lnTo>
                    <a:pt x="4127" y="3628"/>
                  </a:lnTo>
                  <a:lnTo>
                    <a:pt x="3957" y="3367"/>
                  </a:lnTo>
                  <a:lnTo>
                    <a:pt x="3775" y="3107"/>
                  </a:lnTo>
                  <a:lnTo>
                    <a:pt x="3594" y="2846"/>
                  </a:lnTo>
                  <a:lnTo>
                    <a:pt x="3401" y="2597"/>
                  </a:lnTo>
                  <a:lnTo>
                    <a:pt x="3209" y="2359"/>
                  </a:lnTo>
                  <a:lnTo>
                    <a:pt x="3005" y="2120"/>
                  </a:lnTo>
                  <a:lnTo>
                    <a:pt x="2699" y="1780"/>
                  </a:lnTo>
                  <a:lnTo>
                    <a:pt x="2358" y="1452"/>
                  </a:lnTo>
                  <a:lnTo>
                    <a:pt x="2188" y="1293"/>
                  </a:lnTo>
                  <a:lnTo>
                    <a:pt x="2007" y="1134"/>
                  </a:lnTo>
                  <a:lnTo>
                    <a:pt x="1826" y="987"/>
                  </a:lnTo>
                  <a:lnTo>
                    <a:pt x="1633" y="839"/>
                  </a:lnTo>
                  <a:lnTo>
                    <a:pt x="1440" y="703"/>
                  </a:lnTo>
                  <a:lnTo>
                    <a:pt x="1248" y="579"/>
                  </a:lnTo>
                  <a:lnTo>
                    <a:pt x="1043" y="454"/>
                  </a:lnTo>
                  <a:lnTo>
                    <a:pt x="839" y="341"/>
                  </a:lnTo>
                  <a:lnTo>
                    <a:pt x="635" y="239"/>
                  </a:lnTo>
                  <a:lnTo>
                    <a:pt x="431" y="148"/>
                  </a:lnTo>
                  <a:lnTo>
                    <a:pt x="216" y="69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34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h="8027" w="10249">
                  <a:moveTo>
                    <a:pt x="4682" y="1"/>
                  </a:moveTo>
                  <a:lnTo>
                    <a:pt x="4512" y="12"/>
                  </a:lnTo>
                  <a:lnTo>
                    <a:pt x="4342" y="23"/>
                  </a:lnTo>
                  <a:lnTo>
                    <a:pt x="4172" y="46"/>
                  </a:lnTo>
                  <a:lnTo>
                    <a:pt x="4002" y="91"/>
                  </a:lnTo>
                  <a:lnTo>
                    <a:pt x="3843" y="137"/>
                  </a:lnTo>
                  <a:lnTo>
                    <a:pt x="3684" y="194"/>
                  </a:lnTo>
                  <a:lnTo>
                    <a:pt x="3526" y="273"/>
                  </a:lnTo>
                  <a:lnTo>
                    <a:pt x="3378" y="352"/>
                  </a:lnTo>
                  <a:lnTo>
                    <a:pt x="3231" y="454"/>
                  </a:lnTo>
                  <a:lnTo>
                    <a:pt x="3095" y="568"/>
                  </a:lnTo>
                  <a:lnTo>
                    <a:pt x="2505" y="1066"/>
                  </a:lnTo>
                  <a:lnTo>
                    <a:pt x="2222" y="1316"/>
                  </a:lnTo>
                  <a:lnTo>
                    <a:pt x="1950" y="1577"/>
                  </a:lnTo>
                  <a:lnTo>
                    <a:pt x="1701" y="1849"/>
                  </a:lnTo>
                  <a:lnTo>
                    <a:pt x="1576" y="1985"/>
                  </a:lnTo>
                  <a:lnTo>
                    <a:pt x="1451" y="2132"/>
                  </a:lnTo>
                  <a:lnTo>
                    <a:pt x="1338" y="2279"/>
                  </a:lnTo>
                  <a:lnTo>
                    <a:pt x="1224" y="2438"/>
                  </a:lnTo>
                  <a:lnTo>
                    <a:pt x="1122" y="2608"/>
                  </a:lnTo>
                  <a:lnTo>
                    <a:pt x="1020" y="2789"/>
                  </a:lnTo>
                  <a:lnTo>
                    <a:pt x="873" y="3062"/>
                  </a:lnTo>
                  <a:lnTo>
                    <a:pt x="748" y="3345"/>
                  </a:lnTo>
                  <a:lnTo>
                    <a:pt x="624" y="3640"/>
                  </a:lnTo>
                  <a:lnTo>
                    <a:pt x="510" y="3946"/>
                  </a:lnTo>
                  <a:lnTo>
                    <a:pt x="408" y="4252"/>
                  </a:lnTo>
                  <a:lnTo>
                    <a:pt x="318" y="4569"/>
                  </a:lnTo>
                  <a:lnTo>
                    <a:pt x="238" y="4898"/>
                  </a:lnTo>
                  <a:lnTo>
                    <a:pt x="170" y="5227"/>
                  </a:lnTo>
                  <a:lnTo>
                    <a:pt x="114" y="5567"/>
                  </a:lnTo>
                  <a:lnTo>
                    <a:pt x="68" y="5907"/>
                  </a:lnTo>
                  <a:lnTo>
                    <a:pt x="34" y="6247"/>
                  </a:lnTo>
                  <a:lnTo>
                    <a:pt x="12" y="6598"/>
                  </a:lnTo>
                  <a:lnTo>
                    <a:pt x="0" y="6950"/>
                  </a:lnTo>
                  <a:lnTo>
                    <a:pt x="0" y="7313"/>
                  </a:lnTo>
                  <a:lnTo>
                    <a:pt x="23" y="7675"/>
                  </a:lnTo>
                  <a:lnTo>
                    <a:pt x="46" y="8027"/>
                  </a:lnTo>
                  <a:lnTo>
                    <a:pt x="261" y="7800"/>
                  </a:lnTo>
                  <a:lnTo>
                    <a:pt x="488" y="7573"/>
                  </a:lnTo>
                  <a:lnTo>
                    <a:pt x="714" y="7369"/>
                  </a:lnTo>
                  <a:lnTo>
                    <a:pt x="964" y="7165"/>
                  </a:lnTo>
                  <a:lnTo>
                    <a:pt x="1451" y="6780"/>
                  </a:lnTo>
                  <a:lnTo>
                    <a:pt x="1701" y="6587"/>
                  </a:lnTo>
                  <a:lnTo>
                    <a:pt x="1939" y="6383"/>
                  </a:lnTo>
                  <a:lnTo>
                    <a:pt x="2437" y="5952"/>
                  </a:lnTo>
                  <a:lnTo>
                    <a:pt x="2936" y="5533"/>
                  </a:lnTo>
                  <a:lnTo>
                    <a:pt x="3446" y="5125"/>
                  </a:lnTo>
                  <a:lnTo>
                    <a:pt x="3957" y="4717"/>
                  </a:lnTo>
                  <a:lnTo>
                    <a:pt x="4217" y="4501"/>
                  </a:lnTo>
                  <a:lnTo>
                    <a:pt x="4489" y="4252"/>
                  </a:lnTo>
                  <a:lnTo>
                    <a:pt x="4784" y="3968"/>
                  </a:lnTo>
                  <a:lnTo>
                    <a:pt x="5079" y="3662"/>
                  </a:lnTo>
                  <a:lnTo>
                    <a:pt x="5396" y="3356"/>
                  </a:lnTo>
                  <a:lnTo>
                    <a:pt x="5725" y="3028"/>
                  </a:lnTo>
                  <a:lnTo>
                    <a:pt x="6065" y="2721"/>
                  </a:lnTo>
                  <a:lnTo>
                    <a:pt x="6439" y="2415"/>
                  </a:lnTo>
                  <a:lnTo>
                    <a:pt x="6621" y="2268"/>
                  </a:lnTo>
                  <a:lnTo>
                    <a:pt x="6825" y="2132"/>
                  </a:lnTo>
                  <a:lnTo>
                    <a:pt x="7017" y="1996"/>
                  </a:lnTo>
                  <a:lnTo>
                    <a:pt x="7233" y="1871"/>
                  </a:lnTo>
                  <a:lnTo>
                    <a:pt x="7448" y="1758"/>
                  </a:lnTo>
                  <a:lnTo>
                    <a:pt x="7663" y="1645"/>
                  </a:lnTo>
                  <a:lnTo>
                    <a:pt x="7890" y="1554"/>
                  </a:lnTo>
                  <a:lnTo>
                    <a:pt x="8128" y="1463"/>
                  </a:lnTo>
                  <a:lnTo>
                    <a:pt x="8366" y="1395"/>
                  </a:lnTo>
                  <a:lnTo>
                    <a:pt x="8604" y="1338"/>
                  </a:lnTo>
                  <a:lnTo>
                    <a:pt x="8865" y="1293"/>
                  </a:lnTo>
                  <a:lnTo>
                    <a:pt x="9126" y="1259"/>
                  </a:lnTo>
                  <a:lnTo>
                    <a:pt x="9398" y="1248"/>
                  </a:lnTo>
                  <a:lnTo>
                    <a:pt x="9670" y="1259"/>
                  </a:lnTo>
                  <a:lnTo>
                    <a:pt x="9953" y="1282"/>
                  </a:lnTo>
                  <a:lnTo>
                    <a:pt x="10248" y="1327"/>
                  </a:lnTo>
                  <a:lnTo>
                    <a:pt x="10112" y="1248"/>
                  </a:lnTo>
                  <a:lnTo>
                    <a:pt x="9976" y="1180"/>
                  </a:lnTo>
                  <a:lnTo>
                    <a:pt x="9670" y="1055"/>
                  </a:lnTo>
                  <a:lnTo>
                    <a:pt x="9353" y="953"/>
                  </a:lnTo>
                  <a:lnTo>
                    <a:pt x="9024" y="862"/>
                  </a:lnTo>
                  <a:lnTo>
                    <a:pt x="8706" y="794"/>
                  </a:lnTo>
                  <a:lnTo>
                    <a:pt x="8389" y="738"/>
                  </a:lnTo>
                  <a:lnTo>
                    <a:pt x="8094" y="704"/>
                  </a:lnTo>
                  <a:lnTo>
                    <a:pt x="7822" y="681"/>
                  </a:lnTo>
                  <a:lnTo>
                    <a:pt x="7516" y="658"/>
                  </a:lnTo>
                  <a:lnTo>
                    <a:pt x="7210" y="636"/>
                  </a:lnTo>
                  <a:lnTo>
                    <a:pt x="6904" y="590"/>
                  </a:lnTo>
                  <a:lnTo>
                    <a:pt x="6757" y="556"/>
                  </a:lnTo>
                  <a:lnTo>
                    <a:pt x="6609" y="522"/>
                  </a:lnTo>
                  <a:lnTo>
                    <a:pt x="6382" y="443"/>
                  </a:lnTo>
                  <a:lnTo>
                    <a:pt x="6156" y="364"/>
                  </a:lnTo>
                  <a:lnTo>
                    <a:pt x="5940" y="262"/>
                  </a:lnTo>
                  <a:lnTo>
                    <a:pt x="5714" y="182"/>
                  </a:lnTo>
                  <a:lnTo>
                    <a:pt x="5544" y="125"/>
                  </a:lnTo>
                  <a:lnTo>
                    <a:pt x="5374" y="80"/>
                  </a:lnTo>
                  <a:lnTo>
                    <a:pt x="5203" y="46"/>
                  </a:lnTo>
                  <a:lnTo>
                    <a:pt x="5022" y="23"/>
                  </a:lnTo>
                  <a:lnTo>
                    <a:pt x="4852" y="12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34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fill="none" h="8027" w="10249">
                  <a:moveTo>
                    <a:pt x="46" y="8027"/>
                  </a:moveTo>
                  <a:lnTo>
                    <a:pt x="46" y="8027"/>
                  </a:lnTo>
                  <a:lnTo>
                    <a:pt x="23" y="7675"/>
                  </a:lnTo>
                  <a:lnTo>
                    <a:pt x="0" y="7313"/>
                  </a:lnTo>
                  <a:lnTo>
                    <a:pt x="0" y="6950"/>
                  </a:lnTo>
                  <a:lnTo>
                    <a:pt x="12" y="6598"/>
                  </a:lnTo>
                  <a:lnTo>
                    <a:pt x="34" y="6247"/>
                  </a:lnTo>
                  <a:lnTo>
                    <a:pt x="68" y="5907"/>
                  </a:lnTo>
                  <a:lnTo>
                    <a:pt x="114" y="5567"/>
                  </a:lnTo>
                  <a:lnTo>
                    <a:pt x="170" y="5227"/>
                  </a:lnTo>
                  <a:lnTo>
                    <a:pt x="238" y="4898"/>
                  </a:lnTo>
                  <a:lnTo>
                    <a:pt x="318" y="4569"/>
                  </a:lnTo>
                  <a:lnTo>
                    <a:pt x="408" y="4252"/>
                  </a:lnTo>
                  <a:lnTo>
                    <a:pt x="510" y="3946"/>
                  </a:lnTo>
                  <a:lnTo>
                    <a:pt x="624" y="3640"/>
                  </a:lnTo>
                  <a:lnTo>
                    <a:pt x="748" y="3345"/>
                  </a:lnTo>
                  <a:lnTo>
                    <a:pt x="873" y="3062"/>
                  </a:lnTo>
                  <a:lnTo>
                    <a:pt x="1020" y="2789"/>
                  </a:lnTo>
                  <a:lnTo>
                    <a:pt x="1020" y="2789"/>
                  </a:lnTo>
                  <a:lnTo>
                    <a:pt x="1122" y="2608"/>
                  </a:lnTo>
                  <a:lnTo>
                    <a:pt x="1224" y="2438"/>
                  </a:lnTo>
                  <a:lnTo>
                    <a:pt x="1338" y="2279"/>
                  </a:lnTo>
                  <a:lnTo>
                    <a:pt x="1451" y="2132"/>
                  </a:lnTo>
                  <a:lnTo>
                    <a:pt x="1576" y="1985"/>
                  </a:lnTo>
                  <a:lnTo>
                    <a:pt x="1701" y="1849"/>
                  </a:lnTo>
                  <a:lnTo>
                    <a:pt x="1950" y="1577"/>
                  </a:lnTo>
                  <a:lnTo>
                    <a:pt x="2222" y="1316"/>
                  </a:lnTo>
                  <a:lnTo>
                    <a:pt x="2505" y="1066"/>
                  </a:lnTo>
                  <a:lnTo>
                    <a:pt x="3095" y="568"/>
                  </a:lnTo>
                  <a:lnTo>
                    <a:pt x="3095" y="568"/>
                  </a:lnTo>
                  <a:lnTo>
                    <a:pt x="3231" y="454"/>
                  </a:lnTo>
                  <a:lnTo>
                    <a:pt x="3378" y="352"/>
                  </a:lnTo>
                  <a:lnTo>
                    <a:pt x="3526" y="273"/>
                  </a:lnTo>
                  <a:lnTo>
                    <a:pt x="3684" y="194"/>
                  </a:lnTo>
                  <a:lnTo>
                    <a:pt x="3843" y="137"/>
                  </a:lnTo>
                  <a:lnTo>
                    <a:pt x="4002" y="91"/>
                  </a:lnTo>
                  <a:lnTo>
                    <a:pt x="4172" y="46"/>
                  </a:lnTo>
                  <a:lnTo>
                    <a:pt x="4342" y="23"/>
                  </a:lnTo>
                  <a:lnTo>
                    <a:pt x="4512" y="12"/>
                  </a:lnTo>
                  <a:lnTo>
                    <a:pt x="4682" y="1"/>
                  </a:lnTo>
                  <a:lnTo>
                    <a:pt x="4852" y="12"/>
                  </a:lnTo>
                  <a:lnTo>
                    <a:pt x="5022" y="23"/>
                  </a:lnTo>
                  <a:lnTo>
                    <a:pt x="5203" y="46"/>
                  </a:lnTo>
                  <a:lnTo>
                    <a:pt x="5374" y="80"/>
                  </a:lnTo>
                  <a:lnTo>
                    <a:pt x="5544" y="125"/>
                  </a:lnTo>
                  <a:lnTo>
                    <a:pt x="5714" y="182"/>
                  </a:lnTo>
                  <a:lnTo>
                    <a:pt x="5714" y="182"/>
                  </a:lnTo>
                  <a:lnTo>
                    <a:pt x="5940" y="262"/>
                  </a:lnTo>
                  <a:lnTo>
                    <a:pt x="6156" y="364"/>
                  </a:lnTo>
                  <a:lnTo>
                    <a:pt x="6382" y="443"/>
                  </a:lnTo>
                  <a:lnTo>
                    <a:pt x="6609" y="522"/>
                  </a:lnTo>
                  <a:lnTo>
                    <a:pt x="6609" y="522"/>
                  </a:lnTo>
                  <a:lnTo>
                    <a:pt x="6757" y="556"/>
                  </a:lnTo>
                  <a:lnTo>
                    <a:pt x="6904" y="590"/>
                  </a:lnTo>
                  <a:lnTo>
                    <a:pt x="7210" y="636"/>
                  </a:lnTo>
                  <a:lnTo>
                    <a:pt x="7516" y="658"/>
                  </a:lnTo>
                  <a:lnTo>
                    <a:pt x="7822" y="681"/>
                  </a:lnTo>
                  <a:lnTo>
                    <a:pt x="7822" y="681"/>
                  </a:lnTo>
                  <a:lnTo>
                    <a:pt x="8094" y="704"/>
                  </a:lnTo>
                  <a:lnTo>
                    <a:pt x="8389" y="738"/>
                  </a:lnTo>
                  <a:lnTo>
                    <a:pt x="8706" y="794"/>
                  </a:lnTo>
                  <a:lnTo>
                    <a:pt x="9024" y="862"/>
                  </a:lnTo>
                  <a:lnTo>
                    <a:pt x="9353" y="953"/>
                  </a:lnTo>
                  <a:lnTo>
                    <a:pt x="9670" y="1055"/>
                  </a:lnTo>
                  <a:lnTo>
                    <a:pt x="9976" y="1180"/>
                  </a:lnTo>
                  <a:lnTo>
                    <a:pt x="10112" y="1248"/>
                  </a:lnTo>
                  <a:lnTo>
                    <a:pt x="10248" y="1327"/>
                  </a:lnTo>
                  <a:lnTo>
                    <a:pt x="10248" y="1327"/>
                  </a:lnTo>
                  <a:lnTo>
                    <a:pt x="9953" y="1282"/>
                  </a:lnTo>
                  <a:lnTo>
                    <a:pt x="9670" y="1259"/>
                  </a:lnTo>
                  <a:lnTo>
                    <a:pt x="9398" y="1248"/>
                  </a:lnTo>
                  <a:lnTo>
                    <a:pt x="9126" y="1259"/>
                  </a:lnTo>
                  <a:lnTo>
                    <a:pt x="8865" y="1293"/>
                  </a:lnTo>
                  <a:lnTo>
                    <a:pt x="8604" y="1338"/>
                  </a:lnTo>
                  <a:lnTo>
                    <a:pt x="8366" y="1395"/>
                  </a:lnTo>
                  <a:lnTo>
                    <a:pt x="8128" y="1463"/>
                  </a:lnTo>
                  <a:lnTo>
                    <a:pt x="7890" y="1554"/>
                  </a:lnTo>
                  <a:lnTo>
                    <a:pt x="7663" y="1645"/>
                  </a:lnTo>
                  <a:lnTo>
                    <a:pt x="7448" y="1758"/>
                  </a:lnTo>
                  <a:lnTo>
                    <a:pt x="7233" y="1871"/>
                  </a:lnTo>
                  <a:lnTo>
                    <a:pt x="7017" y="1996"/>
                  </a:lnTo>
                  <a:lnTo>
                    <a:pt x="6825" y="2132"/>
                  </a:lnTo>
                  <a:lnTo>
                    <a:pt x="6621" y="2268"/>
                  </a:lnTo>
                  <a:lnTo>
                    <a:pt x="6439" y="2415"/>
                  </a:lnTo>
                  <a:lnTo>
                    <a:pt x="6065" y="2721"/>
                  </a:lnTo>
                  <a:lnTo>
                    <a:pt x="5725" y="3028"/>
                  </a:lnTo>
                  <a:lnTo>
                    <a:pt x="5396" y="3356"/>
                  </a:lnTo>
                  <a:lnTo>
                    <a:pt x="5079" y="3662"/>
                  </a:lnTo>
                  <a:lnTo>
                    <a:pt x="4784" y="3968"/>
                  </a:lnTo>
                  <a:lnTo>
                    <a:pt x="4489" y="4252"/>
                  </a:lnTo>
                  <a:lnTo>
                    <a:pt x="4217" y="4501"/>
                  </a:lnTo>
                  <a:lnTo>
                    <a:pt x="3957" y="4717"/>
                  </a:lnTo>
                  <a:lnTo>
                    <a:pt x="3957" y="4717"/>
                  </a:lnTo>
                  <a:lnTo>
                    <a:pt x="3446" y="5125"/>
                  </a:lnTo>
                  <a:lnTo>
                    <a:pt x="2936" y="5533"/>
                  </a:lnTo>
                  <a:lnTo>
                    <a:pt x="2437" y="5952"/>
                  </a:lnTo>
                  <a:lnTo>
                    <a:pt x="1939" y="6383"/>
                  </a:lnTo>
                  <a:lnTo>
                    <a:pt x="1939" y="6383"/>
                  </a:lnTo>
                  <a:lnTo>
                    <a:pt x="1701" y="6587"/>
                  </a:lnTo>
                  <a:lnTo>
                    <a:pt x="1451" y="6780"/>
                  </a:lnTo>
                  <a:lnTo>
                    <a:pt x="964" y="7165"/>
                  </a:lnTo>
                  <a:lnTo>
                    <a:pt x="714" y="7369"/>
                  </a:lnTo>
                  <a:lnTo>
                    <a:pt x="488" y="7573"/>
                  </a:lnTo>
                  <a:lnTo>
                    <a:pt x="261" y="7800"/>
                  </a:lnTo>
                  <a:lnTo>
                    <a:pt x="46" y="80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34"/>
            <p:cNvSpPr/>
            <p:nvPr/>
          </p:nvSpPr>
          <p:spPr>
            <a:xfrm>
              <a:off x="4092526" y="-680146"/>
              <a:ext cx="282106" cy="650229"/>
            </a:xfrm>
            <a:custGeom>
              <a:rect b="b" l="l" r="r" t="t"/>
              <a:pathLst>
                <a:path extrusionOk="0" h="18082" w="7845">
                  <a:moveTo>
                    <a:pt x="7822" y="0"/>
                  </a:moveTo>
                  <a:lnTo>
                    <a:pt x="7584" y="102"/>
                  </a:lnTo>
                  <a:lnTo>
                    <a:pt x="7323" y="216"/>
                  </a:lnTo>
                  <a:lnTo>
                    <a:pt x="7063" y="352"/>
                  </a:lnTo>
                  <a:lnTo>
                    <a:pt x="6779" y="510"/>
                  </a:lnTo>
                  <a:lnTo>
                    <a:pt x="6507" y="680"/>
                  </a:lnTo>
                  <a:lnTo>
                    <a:pt x="6224" y="862"/>
                  </a:lnTo>
                  <a:lnTo>
                    <a:pt x="5940" y="1055"/>
                  </a:lnTo>
                  <a:lnTo>
                    <a:pt x="5657" y="1259"/>
                  </a:lnTo>
                  <a:lnTo>
                    <a:pt x="5385" y="1463"/>
                  </a:lnTo>
                  <a:lnTo>
                    <a:pt x="5113" y="1678"/>
                  </a:lnTo>
                  <a:lnTo>
                    <a:pt x="4852" y="1893"/>
                  </a:lnTo>
                  <a:lnTo>
                    <a:pt x="4614" y="2097"/>
                  </a:lnTo>
                  <a:lnTo>
                    <a:pt x="4376" y="2313"/>
                  </a:lnTo>
                  <a:lnTo>
                    <a:pt x="4172" y="2517"/>
                  </a:lnTo>
                  <a:lnTo>
                    <a:pt x="3979" y="2710"/>
                  </a:lnTo>
                  <a:lnTo>
                    <a:pt x="3809" y="2902"/>
                  </a:lnTo>
                  <a:lnTo>
                    <a:pt x="3605" y="3152"/>
                  </a:lnTo>
                  <a:lnTo>
                    <a:pt x="3401" y="3412"/>
                  </a:lnTo>
                  <a:lnTo>
                    <a:pt x="3197" y="3673"/>
                  </a:lnTo>
                  <a:lnTo>
                    <a:pt x="3016" y="3934"/>
                  </a:lnTo>
                  <a:lnTo>
                    <a:pt x="2834" y="4206"/>
                  </a:lnTo>
                  <a:lnTo>
                    <a:pt x="2653" y="4489"/>
                  </a:lnTo>
                  <a:lnTo>
                    <a:pt x="2483" y="4773"/>
                  </a:lnTo>
                  <a:lnTo>
                    <a:pt x="2324" y="5068"/>
                  </a:lnTo>
                  <a:lnTo>
                    <a:pt x="2165" y="5374"/>
                  </a:lnTo>
                  <a:lnTo>
                    <a:pt x="2018" y="5691"/>
                  </a:lnTo>
                  <a:lnTo>
                    <a:pt x="1871" y="6020"/>
                  </a:lnTo>
                  <a:lnTo>
                    <a:pt x="1735" y="6360"/>
                  </a:lnTo>
                  <a:lnTo>
                    <a:pt x="1599" y="6723"/>
                  </a:lnTo>
                  <a:lnTo>
                    <a:pt x="1474" y="7097"/>
                  </a:lnTo>
                  <a:lnTo>
                    <a:pt x="1361" y="7494"/>
                  </a:lnTo>
                  <a:lnTo>
                    <a:pt x="1236" y="7902"/>
                  </a:lnTo>
                  <a:lnTo>
                    <a:pt x="1134" y="8332"/>
                  </a:lnTo>
                  <a:lnTo>
                    <a:pt x="1020" y="8786"/>
                  </a:lnTo>
                  <a:lnTo>
                    <a:pt x="930" y="9262"/>
                  </a:lnTo>
                  <a:lnTo>
                    <a:pt x="828" y="9772"/>
                  </a:lnTo>
                  <a:lnTo>
                    <a:pt x="737" y="10294"/>
                  </a:lnTo>
                  <a:lnTo>
                    <a:pt x="658" y="10849"/>
                  </a:lnTo>
                  <a:lnTo>
                    <a:pt x="567" y="11427"/>
                  </a:lnTo>
                  <a:lnTo>
                    <a:pt x="488" y="12028"/>
                  </a:lnTo>
                  <a:lnTo>
                    <a:pt x="420" y="12674"/>
                  </a:lnTo>
                  <a:lnTo>
                    <a:pt x="352" y="13343"/>
                  </a:lnTo>
                  <a:lnTo>
                    <a:pt x="216" y="14771"/>
                  </a:lnTo>
                  <a:lnTo>
                    <a:pt x="102" y="16347"/>
                  </a:lnTo>
                  <a:lnTo>
                    <a:pt x="0" y="18082"/>
                  </a:lnTo>
                  <a:lnTo>
                    <a:pt x="34" y="18082"/>
                  </a:lnTo>
                  <a:lnTo>
                    <a:pt x="136" y="16358"/>
                  </a:lnTo>
                  <a:lnTo>
                    <a:pt x="250" y="14783"/>
                  </a:lnTo>
                  <a:lnTo>
                    <a:pt x="386" y="13343"/>
                  </a:lnTo>
                  <a:lnTo>
                    <a:pt x="454" y="12674"/>
                  </a:lnTo>
                  <a:lnTo>
                    <a:pt x="522" y="12039"/>
                  </a:lnTo>
                  <a:lnTo>
                    <a:pt x="601" y="11427"/>
                  </a:lnTo>
                  <a:lnTo>
                    <a:pt x="680" y="10849"/>
                  </a:lnTo>
                  <a:lnTo>
                    <a:pt x="771" y="10294"/>
                  </a:lnTo>
                  <a:lnTo>
                    <a:pt x="862" y="9772"/>
                  </a:lnTo>
                  <a:lnTo>
                    <a:pt x="964" y="9273"/>
                  </a:lnTo>
                  <a:lnTo>
                    <a:pt x="1054" y="8797"/>
                  </a:lnTo>
                  <a:lnTo>
                    <a:pt x="1168" y="8344"/>
                  </a:lnTo>
                  <a:lnTo>
                    <a:pt x="1270" y="7913"/>
                  </a:lnTo>
                  <a:lnTo>
                    <a:pt x="1383" y="7494"/>
                  </a:lnTo>
                  <a:lnTo>
                    <a:pt x="1508" y="7108"/>
                  </a:lnTo>
                  <a:lnTo>
                    <a:pt x="1633" y="6734"/>
                  </a:lnTo>
                  <a:lnTo>
                    <a:pt x="1769" y="6371"/>
                  </a:lnTo>
                  <a:lnTo>
                    <a:pt x="1905" y="6031"/>
                  </a:lnTo>
                  <a:lnTo>
                    <a:pt x="2052" y="5702"/>
                  </a:lnTo>
                  <a:lnTo>
                    <a:pt x="2199" y="5385"/>
                  </a:lnTo>
                  <a:lnTo>
                    <a:pt x="2358" y="5079"/>
                  </a:lnTo>
                  <a:lnTo>
                    <a:pt x="2517" y="4784"/>
                  </a:lnTo>
                  <a:lnTo>
                    <a:pt x="2687" y="4501"/>
                  </a:lnTo>
                  <a:lnTo>
                    <a:pt x="2857" y="4229"/>
                  </a:lnTo>
                  <a:lnTo>
                    <a:pt x="3038" y="3957"/>
                  </a:lnTo>
                  <a:lnTo>
                    <a:pt x="3231" y="3696"/>
                  </a:lnTo>
                  <a:lnTo>
                    <a:pt x="3424" y="3435"/>
                  </a:lnTo>
                  <a:lnTo>
                    <a:pt x="3628" y="3174"/>
                  </a:lnTo>
                  <a:lnTo>
                    <a:pt x="3843" y="2925"/>
                  </a:lnTo>
                  <a:lnTo>
                    <a:pt x="4002" y="2732"/>
                  </a:lnTo>
                  <a:lnTo>
                    <a:pt x="4195" y="2540"/>
                  </a:lnTo>
                  <a:lnTo>
                    <a:pt x="4410" y="2336"/>
                  </a:lnTo>
                  <a:lnTo>
                    <a:pt x="4637" y="2131"/>
                  </a:lnTo>
                  <a:lnTo>
                    <a:pt x="4875" y="1916"/>
                  </a:lnTo>
                  <a:lnTo>
                    <a:pt x="5135" y="1701"/>
                  </a:lnTo>
                  <a:lnTo>
                    <a:pt x="5396" y="1497"/>
                  </a:lnTo>
                  <a:lnTo>
                    <a:pt x="5680" y="1281"/>
                  </a:lnTo>
                  <a:lnTo>
                    <a:pt x="5952" y="1089"/>
                  </a:lnTo>
                  <a:lnTo>
                    <a:pt x="6235" y="896"/>
                  </a:lnTo>
                  <a:lnTo>
                    <a:pt x="6518" y="714"/>
                  </a:lnTo>
                  <a:lnTo>
                    <a:pt x="6802" y="544"/>
                  </a:lnTo>
                  <a:lnTo>
                    <a:pt x="7074" y="386"/>
                  </a:lnTo>
                  <a:lnTo>
                    <a:pt x="7346" y="250"/>
                  </a:lnTo>
                  <a:lnTo>
                    <a:pt x="7595" y="136"/>
                  </a:lnTo>
                  <a:lnTo>
                    <a:pt x="7845" y="34"/>
                  </a:lnTo>
                  <a:lnTo>
                    <a:pt x="7822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34"/>
            <p:cNvSpPr/>
            <p:nvPr/>
          </p:nvSpPr>
          <p:spPr>
            <a:xfrm>
              <a:off x="3958793" y="-258237"/>
              <a:ext cx="268693" cy="341620"/>
            </a:xfrm>
            <a:custGeom>
              <a:rect b="b" l="l" r="r" t="t"/>
              <a:pathLst>
                <a:path extrusionOk="0" h="9500" w="7472">
                  <a:moveTo>
                    <a:pt x="1" y="0"/>
                  </a:moveTo>
                  <a:lnTo>
                    <a:pt x="1" y="9251"/>
                  </a:lnTo>
                  <a:lnTo>
                    <a:pt x="12" y="9296"/>
                  </a:lnTo>
                  <a:lnTo>
                    <a:pt x="24" y="9341"/>
                  </a:lnTo>
                  <a:lnTo>
                    <a:pt x="46" y="9387"/>
                  </a:lnTo>
                  <a:lnTo>
                    <a:pt x="80" y="9421"/>
                  </a:lnTo>
                  <a:lnTo>
                    <a:pt x="114" y="9455"/>
                  </a:lnTo>
                  <a:lnTo>
                    <a:pt x="160" y="9477"/>
                  </a:lnTo>
                  <a:lnTo>
                    <a:pt x="205" y="9489"/>
                  </a:lnTo>
                  <a:lnTo>
                    <a:pt x="250" y="9500"/>
                  </a:lnTo>
                  <a:lnTo>
                    <a:pt x="7222" y="9500"/>
                  </a:lnTo>
                  <a:lnTo>
                    <a:pt x="7267" y="9489"/>
                  </a:lnTo>
                  <a:lnTo>
                    <a:pt x="7324" y="9477"/>
                  </a:lnTo>
                  <a:lnTo>
                    <a:pt x="7358" y="9455"/>
                  </a:lnTo>
                  <a:lnTo>
                    <a:pt x="7403" y="9421"/>
                  </a:lnTo>
                  <a:lnTo>
                    <a:pt x="7437" y="9387"/>
                  </a:lnTo>
                  <a:lnTo>
                    <a:pt x="7460" y="9341"/>
                  </a:lnTo>
                  <a:lnTo>
                    <a:pt x="7471" y="9296"/>
                  </a:lnTo>
                  <a:lnTo>
                    <a:pt x="7471" y="9251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34"/>
            <p:cNvSpPr/>
            <p:nvPr/>
          </p:nvSpPr>
          <p:spPr>
            <a:xfrm>
              <a:off x="3958793" y="-243566"/>
              <a:ext cx="268693" cy="99897"/>
            </a:xfrm>
            <a:custGeom>
              <a:rect b="b" l="l" r="r" t="t"/>
              <a:pathLst>
                <a:path extrusionOk="0" h="2778" w="7472">
                  <a:moveTo>
                    <a:pt x="1" y="0"/>
                  </a:moveTo>
                  <a:lnTo>
                    <a:pt x="1" y="2211"/>
                  </a:lnTo>
                  <a:lnTo>
                    <a:pt x="7471" y="2778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34"/>
            <p:cNvSpPr/>
            <p:nvPr/>
          </p:nvSpPr>
          <p:spPr>
            <a:xfrm>
              <a:off x="3947790" y="-258237"/>
              <a:ext cx="290701" cy="86052"/>
            </a:xfrm>
            <a:custGeom>
              <a:rect b="b" l="l" r="r" t="t"/>
              <a:pathLst>
                <a:path extrusionOk="0" h="2393" w="8084">
                  <a:moveTo>
                    <a:pt x="1" y="0"/>
                  </a:moveTo>
                  <a:lnTo>
                    <a:pt x="1" y="2392"/>
                  </a:lnTo>
                  <a:lnTo>
                    <a:pt x="8084" y="2392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/>
          <p:nvPr>
            <p:ph type="title"/>
          </p:nvPr>
        </p:nvSpPr>
        <p:spPr>
          <a:xfrm>
            <a:off x="717750" y="365760"/>
            <a:ext cx="77085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senal"/>
              <a:buNone/>
              <a:defRPr b="1" i="0" sz="3000" u="none" cap="none" strike="noStrike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uphan"/>
              <a:buNone/>
              <a:defRPr b="1" i="0" sz="3500" u="none" cap="none" strike="noStrike">
                <a:solidFill>
                  <a:schemeClr val="dk1"/>
                </a:solidFill>
                <a:latin typeface="Anuphan"/>
                <a:ea typeface="Anuphan"/>
                <a:cs typeface="Anuphan"/>
                <a:sym typeface="Anuph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uphan"/>
              <a:buNone/>
              <a:defRPr b="1" i="0" sz="3500" u="none" cap="none" strike="noStrike">
                <a:solidFill>
                  <a:schemeClr val="dk1"/>
                </a:solidFill>
                <a:latin typeface="Anuphan"/>
                <a:ea typeface="Anuphan"/>
                <a:cs typeface="Anuphan"/>
                <a:sym typeface="Anuph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uphan"/>
              <a:buNone/>
              <a:defRPr b="1" i="0" sz="3500" u="none" cap="none" strike="noStrike">
                <a:solidFill>
                  <a:schemeClr val="dk1"/>
                </a:solidFill>
                <a:latin typeface="Anuphan"/>
                <a:ea typeface="Anuphan"/>
                <a:cs typeface="Anuphan"/>
                <a:sym typeface="Anuph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uphan"/>
              <a:buNone/>
              <a:defRPr b="1" i="0" sz="3500" u="none" cap="none" strike="noStrike">
                <a:solidFill>
                  <a:schemeClr val="dk1"/>
                </a:solidFill>
                <a:latin typeface="Anuphan"/>
                <a:ea typeface="Anuphan"/>
                <a:cs typeface="Anuphan"/>
                <a:sym typeface="Anuph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uphan"/>
              <a:buNone/>
              <a:defRPr b="1" i="0" sz="3500" u="none" cap="none" strike="noStrike">
                <a:solidFill>
                  <a:schemeClr val="dk1"/>
                </a:solidFill>
                <a:latin typeface="Anuphan"/>
                <a:ea typeface="Anuphan"/>
                <a:cs typeface="Anuphan"/>
                <a:sym typeface="Anuph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uphan"/>
              <a:buNone/>
              <a:defRPr b="1" i="0" sz="3500" u="none" cap="none" strike="noStrike">
                <a:solidFill>
                  <a:schemeClr val="dk1"/>
                </a:solidFill>
                <a:latin typeface="Anuphan"/>
                <a:ea typeface="Anuphan"/>
                <a:cs typeface="Anuphan"/>
                <a:sym typeface="Anuph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uphan"/>
              <a:buNone/>
              <a:defRPr b="1" i="0" sz="3500" u="none" cap="none" strike="noStrike">
                <a:solidFill>
                  <a:schemeClr val="dk1"/>
                </a:solidFill>
                <a:latin typeface="Anuphan"/>
                <a:ea typeface="Anuphan"/>
                <a:cs typeface="Anuphan"/>
                <a:sym typeface="Anuph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uphan"/>
              <a:buNone/>
              <a:defRPr b="1" i="0" sz="3500" u="none" cap="none" strike="noStrike">
                <a:solidFill>
                  <a:schemeClr val="dk1"/>
                </a:solidFill>
                <a:latin typeface="Anuphan"/>
                <a:ea typeface="Anuphan"/>
                <a:cs typeface="Anuphan"/>
                <a:sym typeface="Anuphan"/>
              </a:defRPr>
            </a:lvl9pPr>
          </a:lstStyle>
          <a:p/>
        </p:txBody>
      </p:sp>
      <p:sp>
        <p:nvSpPr>
          <p:cNvPr id="7" name="Google Shape;7;p25"/>
          <p:cNvSpPr txBox="1"/>
          <p:nvPr>
            <p:ph idx="1" type="body"/>
          </p:nvPr>
        </p:nvSpPr>
        <p:spPr>
          <a:xfrm>
            <a:off x="692700" y="1351875"/>
            <a:ext cx="7711800" cy="32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Outfit"/>
              <a:buChar char="●"/>
              <a:defRPr b="0" i="0" sz="1200" u="none" cap="none" strike="noStrike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defRPr>
            </a:lvl1pPr>
            <a:lvl2pPr indent="-3048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Outfit"/>
              <a:buChar char="○"/>
              <a:defRPr b="0" i="0" sz="1200" u="none" cap="none" strike="noStrike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Outfit"/>
              <a:buChar char="■"/>
              <a:defRPr b="0" i="0" sz="1200" u="none" cap="none" strike="noStrike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Outfit"/>
              <a:buChar char="●"/>
              <a:defRPr b="0" i="0" sz="1200" u="none" cap="none" strike="noStrike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Outfit"/>
              <a:buChar char="○"/>
              <a:defRPr b="0" i="0" sz="1200" u="none" cap="none" strike="noStrike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Outfit"/>
              <a:buChar char="■"/>
              <a:defRPr b="0" i="0" sz="1200" u="none" cap="none" strike="noStrike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defRPr>
            </a:lvl6pPr>
            <a:lvl7pPr indent="-3048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Outfit"/>
              <a:buChar char="●"/>
              <a:defRPr b="0" i="0" sz="1200" u="none" cap="none" strike="noStrike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defRPr>
            </a:lvl7pPr>
            <a:lvl8pPr indent="-3048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Outfit"/>
              <a:buChar char="○"/>
              <a:defRPr b="0" i="0" sz="1200" u="none" cap="none" strike="noStrike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defRPr>
            </a:lvl8pPr>
            <a:lvl9pPr indent="-3048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Outfit"/>
              <a:buChar char="■"/>
              <a:defRPr b="0" i="0" sz="1200" u="none" cap="none" strike="noStrike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9.png"/><Relationship Id="rId5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jpg"/><Relationship Id="rId4" Type="http://schemas.openxmlformats.org/officeDocument/2006/relationships/image" Target="../media/image6.jpg"/><Relationship Id="rId5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Relationship Id="rId4" Type="http://schemas.openxmlformats.org/officeDocument/2006/relationships/image" Target="../media/image17.png"/><Relationship Id="rId5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12.png"/><Relationship Id="rId6" Type="http://schemas.openxmlformats.org/officeDocument/2006/relationships/image" Target="../media/image19.png"/><Relationship Id="rId7" Type="http://schemas.openxmlformats.org/officeDocument/2006/relationships/image" Target="../media/image29.png"/><Relationship Id="rId8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Relationship Id="rId4" Type="http://schemas.openxmlformats.org/officeDocument/2006/relationships/image" Target="../media/image4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6.png"/><Relationship Id="rId4" Type="http://schemas.openxmlformats.org/officeDocument/2006/relationships/image" Target="../media/image3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4.jpg"/><Relationship Id="rId4" Type="http://schemas.openxmlformats.org/officeDocument/2006/relationships/image" Target="../media/image42.jpg"/><Relationship Id="rId5" Type="http://schemas.openxmlformats.org/officeDocument/2006/relationships/image" Target="../media/image3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7.jpg"/><Relationship Id="rId4" Type="http://schemas.openxmlformats.org/officeDocument/2006/relationships/image" Target="../media/image37.jpg"/><Relationship Id="rId5" Type="http://schemas.openxmlformats.org/officeDocument/2006/relationships/image" Target="../media/image38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3.jpg"/><Relationship Id="rId4" Type="http://schemas.openxmlformats.org/officeDocument/2006/relationships/image" Target="../media/image44.jpg"/><Relationship Id="rId5" Type="http://schemas.openxmlformats.org/officeDocument/2006/relationships/image" Target="../media/image28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0.jpg"/><Relationship Id="rId4" Type="http://schemas.openxmlformats.org/officeDocument/2006/relationships/image" Target="../media/image35.jpg"/><Relationship Id="rId5" Type="http://schemas.openxmlformats.org/officeDocument/2006/relationships/image" Target="../media/image45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Relationship Id="rId4" Type="http://schemas.openxmlformats.org/officeDocument/2006/relationships/image" Target="../media/image16.png"/><Relationship Id="rId5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Relationship Id="rId4" Type="http://schemas.openxmlformats.org/officeDocument/2006/relationships/image" Target="../media/image2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"/>
          <p:cNvSpPr txBox="1"/>
          <p:nvPr>
            <p:ph type="ctrTitle"/>
          </p:nvPr>
        </p:nvSpPr>
        <p:spPr>
          <a:xfrm>
            <a:off x="720100" y="771950"/>
            <a:ext cx="4577100" cy="22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</a:pPr>
            <a:br>
              <a:rPr lang="en-US" sz="6100"/>
            </a:br>
            <a:r>
              <a:rPr lang="en-US" sz="6100"/>
              <a:t>SMART DESK</a:t>
            </a:r>
            <a:br>
              <a:rPr lang="en-US" sz="6100"/>
            </a:br>
            <a:br>
              <a:rPr b="0" lang="en-US" sz="3500">
                <a:solidFill>
                  <a:schemeClr val="lt1"/>
                </a:solidFill>
              </a:rPr>
            </a:br>
            <a:endParaRPr sz="4500"/>
          </a:p>
        </p:txBody>
      </p:sp>
      <p:sp>
        <p:nvSpPr>
          <p:cNvPr id="540" name="Google Shape;540;p1"/>
          <p:cNvSpPr txBox="1"/>
          <p:nvPr>
            <p:ph idx="1" type="subTitle"/>
          </p:nvPr>
        </p:nvSpPr>
        <p:spPr>
          <a:xfrm>
            <a:off x="720122" y="2905089"/>
            <a:ext cx="4191300" cy="1376946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Eman Abd Alaziz</a:t>
            </a:r>
            <a:br>
              <a:rPr lang="en-US"/>
            </a:br>
            <a:r>
              <a:rPr lang="en-US"/>
              <a:t>Samya Hamed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Dr. Emad  Natsheh</a:t>
            </a:r>
            <a:endParaRPr/>
          </a:p>
        </p:txBody>
      </p:sp>
      <p:grpSp>
        <p:nvGrpSpPr>
          <p:cNvPr id="541" name="Google Shape;541;p1"/>
          <p:cNvGrpSpPr/>
          <p:nvPr/>
        </p:nvGrpSpPr>
        <p:grpSpPr>
          <a:xfrm>
            <a:off x="-59325" y="3757225"/>
            <a:ext cx="855655" cy="842208"/>
            <a:chOff x="3693450" y="-758825"/>
            <a:chExt cx="855655" cy="842208"/>
          </a:xfrm>
        </p:grpSpPr>
        <p:sp>
          <p:nvSpPr>
            <p:cNvPr id="542" name="Google Shape;542;p1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1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h="3425" w="4898">
                  <a:moveTo>
                    <a:pt x="1655" y="1"/>
                  </a:move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86A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1"/>
            <p:cNvSpPr/>
            <p:nvPr/>
          </p:nvSpPr>
          <p:spPr>
            <a:xfrm>
              <a:off x="3693450" y="-537892"/>
              <a:ext cx="176132" cy="123163"/>
            </a:xfrm>
            <a:custGeom>
              <a:rect b="b" l="l" r="r" t="t"/>
              <a:pathLst>
                <a:path extrusionOk="0" fill="none" h="3425" w="4898">
                  <a:moveTo>
                    <a:pt x="2154" y="46"/>
                  </a:moveTo>
                  <a:lnTo>
                    <a:pt x="2154" y="46"/>
                  </a:lnTo>
                  <a:lnTo>
                    <a:pt x="1905" y="23"/>
                  </a:lnTo>
                  <a:lnTo>
                    <a:pt x="1655" y="1"/>
                  </a:lnTo>
                  <a:lnTo>
                    <a:pt x="1406" y="12"/>
                  </a:lnTo>
                  <a:lnTo>
                    <a:pt x="1281" y="23"/>
                  </a:lnTo>
                  <a:lnTo>
                    <a:pt x="1156" y="46"/>
                  </a:lnTo>
                  <a:lnTo>
                    <a:pt x="1043" y="69"/>
                  </a:lnTo>
                  <a:lnTo>
                    <a:pt x="930" y="103"/>
                  </a:lnTo>
                  <a:lnTo>
                    <a:pt x="816" y="137"/>
                  </a:lnTo>
                  <a:lnTo>
                    <a:pt x="703" y="193"/>
                  </a:lnTo>
                  <a:lnTo>
                    <a:pt x="612" y="250"/>
                  </a:lnTo>
                  <a:lnTo>
                    <a:pt x="510" y="318"/>
                  </a:lnTo>
                  <a:lnTo>
                    <a:pt x="419" y="397"/>
                  </a:lnTo>
                  <a:lnTo>
                    <a:pt x="340" y="488"/>
                  </a:lnTo>
                  <a:lnTo>
                    <a:pt x="340" y="488"/>
                  </a:lnTo>
                  <a:lnTo>
                    <a:pt x="261" y="590"/>
                  </a:lnTo>
                  <a:lnTo>
                    <a:pt x="193" y="715"/>
                  </a:lnTo>
                  <a:lnTo>
                    <a:pt x="136" y="839"/>
                  </a:lnTo>
                  <a:lnTo>
                    <a:pt x="91" y="976"/>
                  </a:lnTo>
                  <a:lnTo>
                    <a:pt x="91" y="976"/>
                  </a:lnTo>
                  <a:lnTo>
                    <a:pt x="57" y="1089"/>
                  </a:lnTo>
                  <a:lnTo>
                    <a:pt x="34" y="1202"/>
                  </a:lnTo>
                  <a:lnTo>
                    <a:pt x="11" y="1327"/>
                  </a:lnTo>
                  <a:lnTo>
                    <a:pt x="0" y="1452"/>
                  </a:lnTo>
                  <a:lnTo>
                    <a:pt x="0" y="1565"/>
                  </a:lnTo>
                  <a:lnTo>
                    <a:pt x="11" y="1690"/>
                  </a:lnTo>
                  <a:lnTo>
                    <a:pt x="23" y="1814"/>
                  </a:lnTo>
                  <a:lnTo>
                    <a:pt x="45" y="1928"/>
                  </a:lnTo>
                  <a:lnTo>
                    <a:pt x="68" y="2052"/>
                  </a:lnTo>
                  <a:lnTo>
                    <a:pt x="102" y="2166"/>
                  </a:lnTo>
                  <a:lnTo>
                    <a:pt x="147" y="2279"/>
                  </a:lnTo>
                  <a:lnTo>
                    <a:pt x="193" y="2393"/>
                  </a:lnTo>
                  <a:lnTo>
                    <a:pt x="249" y="2495"/>
                  </a:lnTo>
                  <a:lnTo>
                    <a:pt x="306" y="2608"/>
                  </a:lnTo>
                  <a:lnTo>
                    <a:pt x="374" y="2699"/>
                  </a:lnTo>
                  <a:lnTo>
                    <a:pt x="453" y="2801"/>
                  </a:lnTo>
                  <a:lnTo>
                    <a:pt x="453" y="2801"/>
                  </a:lnTo>
                  <a:lnTo>
                    <a:pt x="533" y="2891"/>
                  </a:lnTo>
                  <a:lnTo>
                    <a:pt x="624" y="2971"/>
                  </a:lnTo>
                  <a:lnTo>
                    <a:pt x="726" y="3050"/>
                  </a:lnTo>
                  <a:lnTo>
                    <a:pt x="816" y="3118"/>
                  </a:lnTo>
                  <a:lnTo>
                    <a:pt x="918" y="3186"/>
                  </a:lnTo>
                  <a:lnTo>
                    <a:pt x="1032" y="3243"/>
                  </a:lnTo>
                  <a:lnTo>
                    <a:pt x="1145" y="3288"/>
                  </a:lnTo>
                  <a:lnTo>
                    <a:pt x="1258" y="3333"/>
                  </a:lnTo>
                  <a:lnTo>
                    <a:pt x="1372" y="3367"/>
                  </a:lnTo>
                  <a:lnTo>
                    <a:pt x="1485" y="3390"/>
                  </a:lnTo>
                  <a:lnTo>
                    <a:pt x="1610" y="3413"/>
                  </a:lnTo>
                  <a:lnTo>
                    <a:pt x="1734" y="3424"/>
                  </a:lnTo>
                  <a:lnTo>
                    <a:pt x="1848" y="3424"/>
                  </a:lnTo>
                  <a:lnTo>
                    <a:pt x="1973" y="3424"/>
                  </a:lnTo>
                  <a:lnTo>
                    <a:pt x="2097" y="3413"/>
                  </a:lnTo>
                  <a:lnTo>
                    <a:pt x="2211" y="3390"/>
                  </a:lnTo>
                  <a:lnTo>
                    <a:pt x="2211" y="3390"/>
                  </a:lnTo>
                  <a:lnTo>
                    <a:pt x="2347" y="3356"/>
                  </a:lnTo>
                  <a:lnTo>
                    <a:pt x="2471" y="3311"/>
                  </a:lnTo>
                  <a:lnTo>
                    <a:pt x="2596" y="3254"/>
                  </a:lnTo>
                  <a:lnTo>
                    <a:pt x="2709" y="3186"/>
                  </a:lnTo>
                  <a:lnTo>
                    <a:pt x="2823" y="3107"/>
                  </a:lnTo>
                  <a:lnTo>
                    <a:pt x="2925" y="3016"/>
                  </a:lnTo>
                  <a:lnTo>
                    <a:pt x="3015" y="2914"/>
                  </a:lnTo>
                  <a:lnTo>
                    <a:pt x="3095" y="2812"/>
                  </a:lnTo>
                  <a:lnTo>
                    <a:pt x="3095" y="2812"/>
                  </a:lnTo>
                  <a:lnTo>
                    <a:pt x="3152" y="2710"/>
                  </a:lnTo>
                  <a:lnTo>
                    <a:pt x="3208" y="2608"/>
                  </a:lnTo>
                  <a:lnTo>
                    <a:pt x="3288" y="2393"/>
                  </a:lnTo>
                  <a:lnTo>
                    <a:pt x="3356" y="2177"/>
                  </a:lnTo>
                  <a:lnTo>
                    <a:pt x="3424" y="1950"/>
                  </a:lnTo>
                  <a:lnTo>
                    <a:pt x="3424" y="1950"/>
                  </a:lnTo>
                  <a:lnTo>
                    <a:pt x="3526" y="1667"/>
                  </a:lnTo>
                  <a:lnTo>
                    <a:pt x="3639" y="1384"/>
                  </a:lnTo>
                  <a:lnTo>
                    <a:pt x="3707" y="1248"/>
                  </a:lnTo>
                  <a:lnTo>
                    <a:pt x="3786" y="1123"/>
                  </a:lnTo>
                  <a:lnTo>
                    <a:pt x="3866" y="998"/>
                  </a:lnTo>
                  <a:lnTo>
                    <a:pt x="3956" y="873"/>
                  </a:lnTo>
                  <a:lnTo>
                    <a:pt x="4047" y="760"/>
                  </a:lnTo>
                  <a:lnTo>
                    <a:pt x="4149" y="658"/>
                  </a:lnTo>
                  <a:lnTo>
                    <a:pt x="4262" y="556"/>
                  </a:lnTo>
                  <a:lnTo>
                    <a:pt x="4376" y="477"/>
                  </a:lnTo>
                  <a:lnTo>
                    <a:pt x="4489" y="397"/>
                  </a:lnTo>
                  <a:lnTo>
                    <a:pt x="4625" y="341"/>
                  </a:lnTo>
                  <a:lnTo>
                    <a:pt x="4761" y="284"/>
                  </a:lnTo>
                  <a:lnTo>
                    <a:pt x="4897" y="2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1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h="4127" w="5998">
                  <a:moveTo>
                    <a:pt x="3220" y="0"/>
                  </a:move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  <a:lnTo>
                    <a:pt x="1" y="1315"/>
                  </a:ln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1"/>
            <p:cNvSpPr/>
            <p:nvPr/>
          </p:nvSpPr>
          <p:spPr>
            <a:xfrm>
              <a:off x="4333417" y="-665871"/>
              <a:ext cx="215688" cy="148407"/>
            </a:xfrm>
            <a:custGeom>
              <a:rect b="b" l="l" r="r" t="t"/>
              <a:pathLst>
                <a:path extrusionOk="0" fill="none" h="4127" w="5998">
                  <a:moveTo>
                    <a:pt x="1" y="1315"/>
                  </a:moveTo>
                  <a:lnTo>
                    <a:pt x="1" y="1315"/>
                  </a:lnTo>
                  <a:lnTo>
                    <a:pt x="103" y="1281"/>
                  </a:lnTo>
                  <a:lnTo>
                    <a:pt x="228" y="1247"/>
                  </a:lnTo>
                  <a:lnTo>
                    <a:pt x="341" y="1224"/>
                  </a:lnTo>
                  <a:lnTo>
                    <a:pt x="454" y="1213"/>
                  </a:lnTo>
                  <a:lnTo>
                    <a:pt x="568" y="1202"/>
                  </a:lnTo>
                  <a:lnTo>
                    <a:pt x="692" y="1202"/>
                  </a:lnTo>
                  <a:lnTo>
                    <a:pt x="806" y="1213"/>
                  </a:lnTo>
                  <a:lnTo>
                    <a:pt x="930" y="1224"/>
                  </a:lnTo>
                  <a:lnTo>
                    <a:pt x="1157" y="1270"/>
                  </a:lnTo>
                  <a:lnTo>
                    <a:pt x="1384" y="1338"/>
                  </a:lnTo>
                  <a:lnTo>
                    <a:pt x="1611" y="1440"/>
                  </a:lnTo>
                  <a:lnTo>
                    <a:pt x="1815" y="1553"/>
                  </a:lnTo>
                  <a:lnTo>
                    <a:pt x="1815" y="1553"/>
                  </a:lnTo>
                  <a:lnTo>
                    <a:pt x="2007" y="1689"/>
                  </a:lnTo>
                  <a:lnTo>
                    <a:pt x="2189" y="1848"/>
                  </a:lnTo>
                  <a:lnTo>
                    <a:pt x="2359" y="2007"/>
                  </a:lnTo>
                  <a:lnTo>
                    <a:pt x="2517" y="2188"/>
                  </a:lnTo>
                  <a:lnTo>
                    <a:pt x="2665" y="2381"/>
                  </a:lnTo>
                  <a:lnTo>
                    <a:pt x="2790" y="2573"/>
                  </a:lnTo>
                  <a:lnTo>
                    <a:pt x="2914" y="2789"/>
                  </a:lnTo>
                  <a:lnTo>
                    <a:pt x="3028" y="2993"/>
                  </a:lnTo>
                  <a:lnTo>
                    <a:pt x="3028" y="2993"/>
                  </a:lnTo>
                  <a:lnTo>
                    <a:pt x="3152" y="3265"/>
                  </a:lnTo>
                  <a:lnTo>
                    <a:pt x="3209" y="3401"/>
                  </a:lnTo>
                  <a:lnTo>
                    <a:pt x="3288" y="3526"/>
                  </a:lnTo>
                  <a:lnTo>
                    <a:pt x="3368" y="3650"/>
                  </a:lnTo>
                  <a:lnTo>
                    <a:pt x="3447" y="3764"/>
                  </a:lnTo>
                  <a:lnTo>
                    <a:pt x="3549" y="3866"/>
                  </a:lnTo>
                  <a:lnTo>
                    <a:pt x="3662" y="3956"/>
                  </a:lnTo>
                  <a:lnTo>
                    <a:pt x="3662" y="3956"/>
                  </a:lnTo>
                  <a:lnTo>
                    <a:pt x="3753" y="4013"/>
                  </a:lnTo>
                  <a:lnTo>
                    <a:pt x="3855" y="4058"/>
                  </a:lnTo>
                  <a:lnTo>
                    <a:pt x="3946" y="4081"/>
                  </a:lnTo>
                  <a:lnTo>
                    <a:pt x="4048" y="4104"/>
                  </a:lnTo>
                  <a:lnTo>
                    <a:pt x="4150" y="4115"/>
                  </a:lnTo>
                  <a:lnTo>
                    <a:pt x="4263" y="4126"/>
                  </a:lnTo>
                  <a:lnTo>
                    <a:pt x="4365" y="4115"/>
                  </a:lnTo>
                  <a:lnTo>
                    <a:pt x="4467" y="4104"/>
                  </a:lnTo>
                  <a:lnTo>
                    <a:pt x="4581" y="4081"/>
                  </a:lnTo>
                  <a:lnTo>
                    <a:pt x="4683" y="4047"/>
                  </a:lnTo>
                  <a:lnTo>
                    <a:pt x="4898" y="3979"/>
                  </a:lnTo>
                  <a:lnTo>
                    <a:pt x="5091" y="3888"/>
                  </a:lnTo>
                  <a:lnTo>
                    <a:pt x="5284" y="3775"/>
                  </a:lnTo>
                  <a:lnTo>
                    <a:pt x="5284" y="3775"/>
                  </a:lnTo>
                  <a:lnTo>
                    <a:pt x="5431" y="3673"/>
                  </a:lnTo>
                  <a:lnTo>
                    <a:pt x="5567" y="3571"/>
                  </a:lnTo>
                  <a:lnTo>
                    <a:pt x="5692" y="3446"/>
                  </a:lnTo>
                  <a:lnTo>
                    <a:pt x="5805" y="3310"/>
                  </a:lnTo>
                  <a:lnTo>
                    <a:pt x="5805" y="3310"/>
                  </a:lnTo>
                  <a:lnTo>
                    <a:pt x="5839" y="3231"/>
                  </a:lnTo>
                  <a:lnTo>
                    <a:pt x="5884" y="3163"/>
                  </a:lnTo>
                  <a:lnTo>
                    <a:pt x="5941" y="3004"/>
                  </a:lnTo>
                  <a:lnTo>
                    <a:pt x="5975" y="2834"/>
                  </a:lnTo>
                  <a:lnTo>
                    <a:pt x="5998" y="2664"/>
                  </a:lnTo>
                  <a:lnTo>
                    <a:pt x="5998" y="2494"/>
                  </a:lnTo>
                  <a:lnTo>
                    <a:pt x="5986" y="2313"/>
                  </a:lnTo>
                  <a:lnTo>
                    <a:pt x="5964" y="2143"/>
                  </a:lnTo>
                  <a:lnTo>
                    <a:pt x="5930" y="1973"/>
                  </a:lnTo>
                  <a:lnTo>
                    <a:pt x="5930" y="1973"/>
                  </a:lnTo>
                  <a:lnTo>
                    <a:pt x="5884" y="1791"/>
                  </a:lnTo>
                  <a:lnTo>
                    <a:pt x="5839" y="1610"/>
                  </a:lnTo>
                  <a:lnTo>
                    <a:pt x="5771" y="1428"/>
                  </a:lnTo>
                  <a:lnTo>
                    <a:pt x="5692" y="1247"/>
                  </a:lnTo>
                  <a:lnTo>
                    <a:pt x="5601" y="1088"/>
                  </a:lnTo>
                  <a:lnTo>
                    <a:pt x="5510" y="930"/>
                  </a:lnTo>
                  <a:lnTo>
                    <a:pt x="5397" y="771"/>
                  </a:lnTo>
                  <a:lnTo>
                    <a:pt x="5261" y="635"/>
                  </a:lnTo>
                  <a:lnTo>
                    <a:pt x="5261" y="635"/>
                  </a:lnTo>
                  <a:lnTo>
                    <a:pt x="5113" y="510"/>
                  </a:lnTo>
                  <a:lnTo>
                    <a:pt x="4955" y="397"/>
                  </a:lnTo>
                  <a:lnTo>
                    <a:pt x="4785" y="295"/>
                  </a:lnTo>
                  <a:lnTo>
                    <a:pt x="4592" y="215"/>
                  </a:lnTo>
                  <a:lnTo>
                    <a:pt x="4411" y="147"/>
                  </a:lnTo>
                  <a:lnTo>
                    <a:pt x="4218" y="91"/>
                  </a:lnTo>
                  <a:lnTo>
                    <a:pt x="4014" y="45"/>
                  </a:lnTo>
                  <a:lnTo>
                    <a:pt x="3821" y="23"/>
                  </a:lnTo>
                  <a:lnTo>
                    <a:pt x="3821" y="23"/>
                  </a:lnTo>
                  <a:lnTo>
                    <a:pt x="3617" y="11"/>
                  </a:lnTo>
                  <a:lnTo>
                    <a:pt x="3424" y="0"/>
                  </a:lnTo>
                  <a:lnTo>
                    <a:pt x="3220" y="0"/>
                  </a:lnTo>
                  <a:lnTo>
                    <a:pt x="3016" y="11"/>
                  </a:lnTo>
                  <a:lnTo>
                    <a:pt x="2620" y="45"/>
                  </a:lnTo>
                  <a:lnTo>
                    <a:pt x="2223" y="9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1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h="5148" w="7268">
                  <a:moveTo>
                    <a:pt x="4683" y="0"/>
                  </a:move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1"/>
            <p:cNvSpPr/>
            <p:nvPr/>
          </p:nvSpPr>
          <p:spPr>
            <a:xfrm>
              <a:off x="4160992" y="-470217"/>
              <a:ext cx="261357" cy="185122"/>
            </a:xfrm>
            <a:custGeom>
              <a:rect b="b" l="l" r="r" t="t"/>
              <a:pathLst>
                <a:path extrusionOk="0" fill="none" h="5148" w="7268">
                  <a:moveTo>
                    <a:pt x="12" y="5147"/>
                  </a:moveTo>
                  <a:lnTo>
                    <a:pt x="12" y="5147"/>
                  </a:lnTo>
                  <a:lnTo>
                    <a:pt x="148" y="5068"/>
                  </a:lnTo>
                  <a:lnTo>
                    <a:pt x="284" y="5000"/>
                  </a:lnTo>
                  <a:lnTo>
                    <a:pt x="545" y="4875"/>
                  </a:lnTo>
                  <a:lnTo>
                    <a:pt x="806" y="4762"/>
                  </a:lnTo>
                  <a:lnTo>
                    <a:pt x="1066" y="4682"/>
                  </a:lnTo>
                  <a:lnTo>
                    <a:pt x="1599" y="4535"/>
                  </a:lnTo>
                  <a:lnTo>
                    <a:pt x="1860" y="4456"/>
                  </a:lnTo>
                  <a:lnTo>
                    <a:pt x="2121" y="4376"/>
                  </a:lnTo>
                  <a:lnTo>
                    <a:pt x="2121" y="4376"/>
                  </a:lnTo>
                  <a:lnTo>
                    <a:pt x="2427" y="4286"/>
                  </a:lnTo>
                  <a:lnTo>
                    <a:pt x="2755" y="4195"/>
                  </a:lnTo>
                  <a:lnTo>
                    <a:pt x="3073" y="4115"/>
                  </a:lnTo>
                  <a:lnTo>
                    <a:pt x="3390" y="4036"/>
                  </a:lnTo>
                  <a:lnTo>
                    <a:pt x="4694" y="3775"/>
                  </a:lnTo>
                  <a:lnTo>
                    <a:pt x="4694" y="3775"/>
                  </a:lnTo>
                  <a:lnTo>
                    <a:pt x="5295" y="3639"/>
                  </a:lnTo>
                  <a:lnTo>
                    <a:pt x="5601" y="3560"/>
                  </a:lnTo>
                  <a:lnTo>
                    <a:pt x="5895" y="3469"/>
                  </a:lnTo>
                  <a:lnTo>
                    <a:pt x="6043" y="3413"/>
                  </a:lnTo>
                  <a:lnTo>
                    <a:pt x="6190" y="3345"/>
                  </a:lnTo>
                  <a:lnTo>
                    <a:pt x="6326" y="3277"/>
                  </a:lnTo>
                  <a:lnTo>
                    <a:pt x="6462" y="3197"/>
                  </a:lnTo>
                  <a:lnTo>
                    <a:pt x="6587" y="3118"/>
                  </a:lnTo>
                  <a:lnTo>
                    <a:pt x="6712" y="3027"/>
                  </a:lnTo>
                  <a:lnTo>
                    <a:pt x="6825" y="2925"/>
                  </a:lnTo>
                  <a:lnTo>
                    <a:pt x="6938" y="2812"/>
                  </a:lnTo>
                  <a:lnTo>
                    <a:pt x="6938" y="2812"/>
                  </a:lnTo>
                  <a:lnTo>
                    <a:pt x="7029" y="2687"/>
                  </a:lnTo>
                  <a:lnTo>
                    <a:pt x="7108" y="2562"/>
                  </a:lnTo>
                  <a:lnTo>
                    <a:pt x="7165" y="2438"/>
                  </a:lnTo>
                  <a:lnTo>
                    <a:pt x="7210" y="2302"/>
                  </a:lnTo>
                  <a:lnTo>
                    <a:pt x="7244" y="2166"/>
                  </a:lnTo>
                  <a:lnTo>
                    <a:pt x="7267" y="2030"/>
                  </a:lnTo>
                  <a:lnTo>
                    <a:pt x="7267" y="1894"/>
                  </a:lnTo>
                  <a:lnTo>
                    <a:pt x="7256" y="1758"/>
                  </a:lnTo>
                  <a:lnTo>
                    <a:pt x="7233" y="1622"/>
                  </a:lnTo>
                  <a:lnTo>
                    <a:pt x="7199" y="1485"/>
                  </a:lnTo>
                  <a:lnTo>
                    <a:pt x="7154" y="1349"/>
                  </a:lnTo>
                  <a:lnTo>
                    <a:pt x="7086" y="1213"/>
                  </a:lnTo>
                  <a:lnTo>
                    <a:pt x="7018" y="1089"/>
                  </a:lnTo>
                  <a:lnTo>
                    <a:pt x="6938" y="975"/>
                  </a:lnTo>
                  <a:lnTo>
                    <a:pt x="6848" y="862"/>
                  </a:lnTo>
                  <a:lnTo>
                    <a:pt x="6734" y="760"/>
                  </a:lnTo>
                  <a:lnTo>
                    <a:pt x="6734" y="760"/>
                  </a:lnTo>
                  <a:lnTo>
                    <a:pt x="6576" y="613"/>
                  </a:lnTo>
                  <a:lnTo>
                    <a:pt x="6394" y="488"/>
                  </a:lnTo>
                  <a:lnTo>
                    <a:pt x="6224" y="375"/>
                  </a:lnTo>
                  <a:lnTo>
                    <a:pt x="6043" y="284"/>
                  </a:lnTo>
                  <a:lnTo>
                    <a:pt x="5850" y="193"/>
                  </a:lnTo>
                  <a:lnTo>
                    <a:pt x="5669" y="136"/>
                  </a:lnTo>
                  <a:lnTo>
                    <a:pt x="5476" y="80"/>
                  </a:lnTo>
                  <a:lnTo>
                    <a:pt x="5283" y="34"/>
                  </a:lnTo>
                  <a:lnTo>
                    <a:pt x="5079" y="12"/>
                  </a:lnTo>
                  <a:lnTo>
                    <a:pt x="4887" y="0"/>
                  </a:lnTo>
                  <a:lnTo>
                    <a:pt x="4683" y="0"/>
                  </a:lnTo>
                  <a:lnTo>
                    <a:pt x="4478" y="12"/>
                  </a:lnTo>
                  <a:lnTo>
                    <a:pt x="4286" y="34"/>
                  </a:lnTo>
                  <a:lnTo>
                    <a:pt x="4082" y="57"/>
                  </a:lnTo>
                  <a:lnTo>
                    <a:pt x="3878" y="102"/>
                  </a:lnTo>
                  <a:lnTo>
                    <a:pt x="3685" y="159"/>
                  </a:lnTo>
                  <a:lnTo>
                    <a:pt x="3481" y="216"/>
                  </a:lnTo>
                  <a:lnTo>
                    <a:pt x="3288" y="284"/>
                  </a:lnTo>
                  <a:lnTo>
                    <a:pt x="3095" y="363"/>
                  </a:lnTo>
                  <a:lnTo>
                    <a:pt x="2903" y="454"/>
                  </a:lnTo>
                  <a:lnTo>
                    <a:pt x="2710" y="545"/>
                  </a:lnTo>
                  <a:lnTo>
                    <a:pt x="2529" y="647"/>
                  </a:lnTo>
                  <a:lnTo>
                    <a:pt x="2347" y="749"/>
                  </a:lnTo>
                  <a:lnTo>
                    <a:pt x="2177" y="862"/>
                  </a:lnTo>
                  <a:lnTo>
                    <a:pt x="2007" y="987"/>
                  </a:lnTo>
                  <a:lnTo>
                    <a:pt x="1837" y="1111"/>
                  </a:lnTo>
                  <a:lnTo>
                    <a:pt x="1678" y="1236"/>
                  </a:lnTo>
                  <a:lnTo>
                    <a:pt x="1531" y="1372"/>
                  </a:lnTo>
                  <a:lnTo>
                    <a:pt x="1384" y="1508"/>
                  </a:lnTo>
                  <a:lnTo>
                    <a:pt x="1248" y="1656"/>
                  </a:lnTo>
                  <a:lnTo>
                    <a:pt x="1112" y="1792"/>
                  </a:lnTo>
                  <a:lnTo>
                    <a:pt x="998" y="1939"/>
                  </a:lnTo>
                  <a:lnTo>
                    <a:pt x="998" y="1939"/>
                  </a:lnTo>
                  <a:lnTo>
                    <a:pt x="874" y="2098"/>
                  </a:lnTo>
                  <a:lnTo>
                    <a:pt x="760" y="2268"/>
                  </a:lnTo>
                  <a:lnTo>
                    <a:pt x="658" y="2449"/>
                  </a:lnTo>
                  <a:lnTo>
                    <a:pt x="556" y="2642"/>
                  </a:lnTo>
                  <a:lnTo>
                    <a:pt x="454" y="2846"/>
                  </a:lnTo>
                  <a:lnTo>
                    <a:pt x="375" y="3050"/>
                  </a:lnTo>
                  <a:lnTo>
                    <a:pt x="295" y="3254"/>
                  </a:lnTo>
                  <a:lnTo>
                    <a:pt x="216" y="3469"/>
                  </a:lnTo>
                  <a:lnTo>
                    <a:pt x="159" y="3696"/>
                  </a:lnTo>
                  <a:lnTo>
                    <a:pt x="103" y="3911"/>
                  </a:lnTo>
                  <a:lnTo>
                    <a:pt x="57" y="4127"/>
                  </a:lnTo>
                  <a:lnTo>
                    <a:pt x="35" y="4342"/>
                  </a:lnTo>
                  <a:lnTo>
                    <a:pt x="12" y="4558"/>
                  </a:lnTo>
                  <a:lnTo>
                    <a:pt x="1" y="4762"/>
                  </a:lnTo>
                  <a:lnTo>
                    <a:pt x="1" y="4954"/>
                  </a:lnTo>
                  <a:lnTo>
                    <a:pt x="12" y="514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1"/>
            <p:cNvSpPr/>
            <p:nvPr/>
          </p:nvSpPr>
          <p:spPr>
            <a:xfrm>
              <a:off x="4143875" y="-418435"/>
              <a:ext cx="239314" cy="289874"/>
            </a:xfrm>
            <a:custGeom>
              <a:rect b="b" l="l" r="r" t="t"/>
              <a:pathLst>
                <a:path extrusionOk="0" h="8061" w="6655">
                  <a:moveTo>
                    <a:pt x="6655" y="0"/>
                  </a:moveTo>
                  <a:lnTo>
                    <a:pt x="6337" y="11"/>
                  </a:lnTo>
                  <a:lnTo>
                    <a:pt x="5963" y="57"/>
                  </a:lnTo>
                  <a:lnTo>
                    <a:pt x="5555" y="125"/>
                  </a:lnTo>
                  <a:lnTo>
                    <a:pt x="5102" y="238"/>
                  </a:lnTo>
                  <a:lnTo>
                    <a:pt x="4637" y="374"/>
                  </a:lnTo>
                  <a:lnTo>
                    <a:pt x="4399" y="454"/>
                  </a:lnTo>
                  <a:lnTo>
                    <a:pt x="4150" y="533"/>
                  </a:lnTo>
                  <a:lnTo>
                    <a:pt x="3900" y="635"/>
                  </a:lnTo>
                  <a:lnTo>
                    <a:pt x="3662" y="737"/>
                  </a:lnTo>
                  <a:lnTo>
                    <a:pt x="3413" y="850"/>
                  </a:lnTo>
                  <a:lnTo>
                    <a:pt x="3163" y="975"/>
                  </a:lnTo>
                  <a:lnTo>
                    <a:pt x="2925" y="1111"/>
                  </a:lnTo>
                  <a:lnTo>
                    <a:pt x="2687" y="1258"/>
                  </a:lnTo>
                  <a:lnTo>
                    <a:pt x="2449" y="1406"/>
                  </a:lnTo>
                  <a:lnTo>
                    <a:pt x="2222" y="1576"/>
                  </a:lnTo>
                  <a:lnTo>
                    <a:pt x="2007" y="1746"/>
                  </a:lnTo>
                  <a:lnTo>
                    <a:pt x="1792" y="1927"/>
                  </a:lnTo>
                  <a:lnTo>
                    <a:pt x="1588" y="2120"/>
                  </a:lnTo>
                  <a:lnTo>
                    <a:pt x="1395" y="2324"/>
                  </a:lnTo>
                  <a:lnTo>
                    <a:pt x="1214" y="2528"/>
                  </a:lnTo>
                  <a:lnTo>
                    <a:pt x="1043" y="2755"/>
                  </a:lnTo>
                  <a:lnTo>
                    <a:pt x="885" y="2993"/>
                  </a:lnTo>
                  <a:lnTo>
                    <a:pt x="737" y="3242"/>
                  </a:lnTo>
                  <a:lnTo>
                    <a:pt x="613" y="3492"/>
                  </a:lnTo>
                  <a:lnTo>
                    <a:pt x="511" y="3764"/>
                  </a:lnTo>
                  <a:lnTo>
                    <a:pt x="409" y="4047"/>
                  </a:lnTo>
                  <a:lnTo>
                    <a:pt x="341" y="4331"/>
                  </a:lnTo>
                  <a:lnTo>
                    <a:pt x="250" y="4761"/>
                  </a:lnTo>
                  <a:lnTo>
                    <a:pt x="182" y="5181"/>
                  </a:lnTo>
                  <a:lnTo>
                    <a:pt x="125" y="5612"/>
                  </a:lnTo>
                  <a:lnTo>
                    <a:pt x="80" y="6031"/>
                  </a:lnTo>
                  <a:lnTo>
                    <a:pt x="46" y="6462"/>
                  </a:lnTo>
                  <a:lnTo>
                    <a:pt x="12" y="6893"/>
                  </a:lnTo>
                  <a:lnTo>
                    <a:pt x="1" y="7323"/>
                  </a:lnTo>
                  <a:lnTo>
                    <a:pt x="1" y="7754"/>
                  </a:lnTo>
                  <a:lnTo>
                    <a:pt x="1" y="8060"/>
                  </a:lnTo>
                  <a:lnTo>
                    <a:pt x="35" y="8060"/>
                  </a:lnTo>
                  <a:lnTo>
                    <a:pt x="35" y="7754"/>
                  </a:lnTo>
                  <a:lnTo>
                    <a:pt x="35" y="7323"/>
                  </a:lnTo>
                  <a:lnTo>
                    <a:pt x="46" y="6893"/>
                  </a:lnTo>
                  <a:lnTo>
                    <a:pt x="80" y="6462"/>
                  </a:lnTo>
                  <a:lnTo>
                    <a:pt x="114" y="6042"/>
                  </a:lnTo>
                  <a:lnTo>
                    <a:pt x="159" y="5612"/>
                  </a:lnTo>
                  <a:lnTo>
                    <a:pt x="216" y="5181"/>
                  </a:lnTo>
                  <a:lnTo>
                    <a:pt x="284" y="4761"/>
                  </a:lnTo>
                  <a:lnTo>
                    <a:pt x="375" y="4342"/>
                  </a:lnTo>
                  <a:lnTo>
                    <a:pt x="443" y="4047"/>
                  </a:lnTo>
                  <a:lnTo>
                    <a:pt x="533" y="3775"/>
                  </a:lnTo>
                  <a:lnTo>
                    <a:pt x="647" y="3514"/>
                  </a:lnTo>
                  <a:lnTo>
                    <a:pt x="771" y="3254"/>
                  </a:lnTo>
                  <a:lnTo>
                    <a:pt x="919" y="3016"/>
                  </a:lnTo>
                  <a:lnTo>
                    <a:pt x="1066" y="2777"/>
                  </a:lnTo>
                  <a:lnTo>
                    <a:pt x="1236" y="2551"/>
                  </a:lnTo>
                  <a:lnTo>
                    <a:pt x="1418" y="2347"/>
                  </a:lnTo>
                  <a:lnTo>
                    <a:pt x="1610" y="2143"/>
                  </a:lnTo>
                  <a:lnTo>
                    <a:pt x="1814" y="1950"/>
                  </a:lnTo>
                  <a:lnTo>
                    <a:pt x="2030" y="1769"/>
                  </a:lnTo>
                  <a:lnTo>
                    <a:pt x="2245" y="1599"/>
                  </a:lnTo>
                  <a:lnTo>
                    <a:pt x="2472" y="1440"/>
                  </a:lnTo>
                  <a:lnTo>
                    <a:pt x="2710" y="1281"/>
                  </a:lnTo>
                  <a:lnTo>
                    <a:pt x="2948" y="1145"/>
                  </a:lnTo>
                  <a:lnTo>
                    <a:pt x="3186" y="1009"/>
                  </a:lnTo>
                  <a:lnTo>
                    <a:pt x="3424" y="884"/>
                  </a:lnTo>
                  <a:lnTo>
                    <a:pt x="3673" y="771"/>
                  </a:lnTo>
                  <a:lnTo>
                    <a:pt x="3912" y="669"/>
                  </a:lnTo>
                  <a:lnTo>
                    <a:pt x="4161" y="567"/>
                  </a:lnTo>
                  <a:lnTo>
                    <a:pt x="4410" y="476"/>
                  </a:lnTo>
                  <a:lnTo>
                    <a:pt x="4648" y="397"/>
                  </a:lnTo>
                  <a:lnTo>
                    <a:pt x="5113" y="261"/>
                  </a:lnTo>
                  <a:lnTo>
                    <a:pt x="5555" y="159"/>
                  </a:lnTo>
                  <a:lnTo>
                    <a:pt x="5975" y="91"/>
                  </a:lnTo>
                  <a:lnTo>
                    <a:pt x="6337" y="45"/>
                  </a:lnTo>
                  <a:lnTo>
                    <a:pt x="6655" y="34"/>
                  </a:lnTo>
                  <a:lnTo>
                    <a:pt x="6655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1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h="9229" w="5805">
                  <a:moveTo>
                    <a:pt x="1950" y="0"/>
                  </a:move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1"/>
            <p:cNvSpPr/>
            <p:nvPr/>
          </p:nvSpPr>
          <p:spPr>
            <a:xfrm>
              <a:off x="3883818" y="-758825"/>
              <a:ext cx="208748" cy="331875"/>
            </a:xfrm>
            <a:custGeom>
              <a:rect b="b" l="l" r="r" t="t"/>
              <a:pathLst>
                <a:path extrusionOk="0" fill="none" h="9229" w="5805">
                  <a:moveTo>
                    <a:pt x="5147" y="9228"/>
                  </a:moveTo>
                  <a:lnTo>
                    <a:pt x="5147" y="9228"/>
                  </a:lnTo>
                  <a:lnTo>
                    <a:pt x="5237" y="8956"/>
                  </a:lnTo>
                  <a:lnTo>
                    <a:pt x="5328" y="8684"/>
                  </a:lnTo>
                  <a:lnTo>
                    <a:pt x="5407" y="8401"/>
                  </a:lnTo>
                  <a:lnTo>
                    <a:pt x="5475" y="8106"/>
                  </a:lnTo>
                  <a:lnTo>
                    <a:pt x="5543" y="7811"/>
                  </a:lnTo>
                  <a:lnTo>
                    <a:pt x="5611" y="7505"/>
                  </a:lnTo>
                  <a:lnTo>
                    <a:pt x="5657" y="7188"/>
                  </a:lnTo>
                  <a:lnTo>
                    <a:pt x="5702" y="6881"/>
                  </a:lnTo>
                  <a:lnTo>
                    <a:pt x="5747" y="6564"/>
                  </a:lnTo>
                  <a:lnTo>
                    <a:pt x="5770" y="6247"/>
                  </a:lnTo>
                  <a:lnTo>
                    <a:pt x="5793" y="5918"/>
                  </a:lnTo>
                  <a:lnTo>
                    <a:pt x="5804" y="5600"/>
                  </a:lnTo>
                  <a:lnTo>
                    <a:pt x="5804" y="5283"/>
                  </a:lnTo>
                  <a:lnTo>
                    <a:pt x="5793" y="4954"/>
                  </a:lnTo>
                  <a:lnTo>
                    <a:pt x="5770" y="4637"/>
                  </a:lnTo>
                  <a:lnTo>
                    <a:pt x="5736" y="4319"/>
                  </a:lnTo>
                  <a:lnTo>
                    <a:pt x="5691" y="4002"/>
                  </a:lnTo>
                  <a:lnTo>
                    <a:pt x="5634" y="3696"/>
                  </a:lnTo>
                  <a:lnTo>
                    <a:pt x="5566" y="3390"/>
                  </a:lnTo>
                  <a:lnTo>
                    <a:pt x="5475" y="3095"/>
                  </a:lnTo>
                  <a:lnTo>
                    <a:pt x="5385" y="2800"/>
                  </a:lnTo>
                  <a:lnTo>
                    <a:pt x="5271" y="2517"/>
                  </a:lnTo>
                  <a:lnTo>
                    <a:pt x="5147" y="2245"/>
                  </a:lnTo>
                  <a:lnTo>
                    <a:pt x="4999" y="1973"/>
                  </a:lnTo>
                  <a:lnTo>
                    <a:pt x="4852" y="1723"/>
                  </a:lnTo>
                  <a:lnTo>
                    <a:pt x="4671" y="1474"/>
                  </a:lnTo>
                  <a:lnTo>
                    <a:pt x="4489" y="1247"/>
                  </a:lnTo>
                  <a:lnTo>
                    <a:pt x="4285" y="1021"/>
                  </a:lnTo>
                  <a:lnTo>
                    <a:pt x="4058" y="817"/>
                  </a:lnTo>
                  <a:lnTo>
                    <a:pt x="3820" y="624"/>
                  </a:lnTo>
                  <a:lnTo>
                    <a:pt x="3560" y="442"/>
                  </a:lnTo>
                  <a:lnTo>
                    <a:pt x="3288" y="284"/>
                  </a:lnTo>
                  <a:lnTo>
                    <a:pt x="3288" y="284"/>
                  </a:lnTo>
                  <a:lnTo>
                    <a:pt x="3072" y="182"/>
                  </a:lnTo>
                  <a:lnTo>
                    <a:pt x="2857" y="102"/>
                  </a:lnTo>
                  <a:lnTo>
                    <a:pt x="2630" y="46"/>
                  </a:lnTo>
                  <a:lnTo>
                    <a:pt x="2403" y="12"/>
                  </a:lnTo>
                  <a:lnTo>
                    <a:pt x="2177" y="0"/>
                  </a:lnTo>
                  <a:lnTo>
                    <a:pt x="1950" y="0"/>
                  </a:lnTo>
                  <a:lnTo>
                    <a:pt x="1723" y="23"/>
                  </a:lnTo>
                  <a:lnTo>
                    <a:pt x="1508" y="68"/>
                  </a:lnTo>
                  <a:lnTo>
                    <a:pt x="1292" y="136"/>
                  </a:lnTo>
                  <a:lnTo>
                    <a:pt x="1088" y="227"/>
                  </a:lnTo>
                  <a:lnTo>
                    <a:pt x="896" y="340"/>
                  </a:lnTo>
                  <a:lnTo>
                    <a:pt x="714" y="465"/>
                  </a:lnTo>
                  <a:lnTo>
                    <a:pt x="635" y="545"/>
                  </a:lnTo>
                  <a:lnTo>
                    <a:pt x="556" y="624"/>
                  </a:lnTo>
                  <a:lnTo>
                    <a:pt x="476" y="703"/>
                  </a:lnTo>
                  <a:lnTo>
                    <a:pt x="408" y="794"/>
                  </a:lnTo>
                  <a:lnTo>
                    <a:pt x="340" y="896"/>
                  </a:lnTo>
                  <a:lnTo>
                    <a:pt x="283" y="998"/>
                  </a:lnTo>
                  <a:lnTo>
                    <a:pt x="227" y="1100"/>
                  </a:lnTo>
                  <a:lnTo>
                    <a:pt x="181" y="1213"/>
                  </a:lnTo>
                  <a:lnTo>
                    <a:pt x="181" y="1213"/>
                  </a:lnTo>
                  <a:lnTo>
                    <a:pt x="102" y="1417"/>
                  </a:lnTo>
                  <a:lnTo>
                    <a:pt x="57" y="1621"/>
                  </a:lnTo>
                  <a:lnTo>
                    <a:pt x="23" y="1826"/>
                  </a:lnTo>
                  <a:lnTo>
                    <a:pt x="0" y="2041"/>
                  </a:lnTo>
                  <a:lnTo>
                    <a:pt x="0" y="2245"/>
                  </a:lnTo>
                  <a:lnTo>
                    <a:pt x="11" y="2449"/>
                  </a:lnTo>
                  <a:lnTo>
                    <a:pt x="45" y="2664"/>
                  </a:lnTo>
                  <a:lnTo>
                    <a:pt x="91" y="2868"/>
                  </a:lnTo>
                  <a:lnTo>
                    <a:pt x="136" y="3072"/>
                  </a:lnTo>
                  <a:lnTo>
                    <a:pt x="204" y="3277"/>
                  </a:lnTo>
                  <a:lnTo>
                    <a:pt x="283" y="3469"/>
                  </a:lnTo>
                  <a:lnTo>
                    <a:pt x="363" y="3662"/>
                  </a:lnTo>
                  <a:lnTo>
                    <a:pt x="453" y="3855"/>
                  </a:lnTo>
                  <a:lnTo>
                    <a:pt x="556" y="4047"/>
                  </a:lnTo>
                  <a:lnTo>
                    <a:pt x="669" y="4229"/>
                  </a:lnTo>
                  <a:lnTo>
                    <a:pt x="771" y="4399"/>
                  </a:lnTo>
                  <a:lnTo>
                    <a:pt x="771" y="4399"/>
                  </a:lnTo>
                  <a:lnTo>
                    <a:pt x="918" y="4614"/>
                  </a:lnTo>
                  <a:lnTo>
                    <a:pt x="1066" y="4818"/>
                  </a:lnTo>
                  <a:lnTo>
                    <a:pt x="1224" y="5022"/>
                  </a:lnTo>
                  <a:lnTo>
                    <a:pt x="1394" y="5226"/>
                  </a:lnTo>
                  <a:lnTo>
                    <a:pt x="1734" y="5600"/>
                  </a:lnTo>
                  <a:lnTo>
                    <a:pt x="2097" y="5975"/>
                  </a:lnTo>
                  <a:lnTo>
                    <a:pt x="2471" y="6326"/>
                  </a:lnTo>
                  <a:lnTo>
                    <a:pt x="2845" y="6677"/>
                  </a:lnTo>
                  <a:lnTo>
                    <a:pt x="3605" y="7369"/>
                  </a:lnTo>
                  <a:lnTo>
                    <a:pt x="3605" y="7369"/>
                  </a:lnTo>
                  <a:lnTo>
                    <a:pt x="3968" y="7732"/>
                  </a:lnTo>
                  <a:lnTo>
                    <a:pt x="4206" y="7981"/>
                  </a:lnTo>
                  <a:lnTo>
                    <a:pt x="4455" y="8264"/>
                  </a:lnTo>
                  <a:lnTo>
                    <a:pt x="4705" y="8548"/>
                  </a:lnTo>
                  <a:lnTo>
                    <a:pt x="4909" y="8820"/>
                  </a:lnTo>
                  <a:lnTo>
                    <a:pt x="4999" y="8945"/>
                  </a:lnTo>
                  <a:lnTo>
                    <a:pt x="5067" y="9047"/>
                  </a:lnTo>
                  <a:lnTo>
                    <a:pt x="5113" y="9149"/>
                  </a:lnTo>
                  <a:lnTo>
                    <a:pt x="5147" y="922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1"/>
            <p:cNvSpPr/>
            <p:nvPr/>
          </p:nvSpPr>
          <p:spPr>
            <a:xfrm>
              <a:off x="3953112" y="-710712"/>
              <a:ext cx="125572" cy="467192"/>
            </a:xfrm>
            <a:custGeom>
              <a:rect b="b" l="l" r="r" t="t"/>
              <a:pathLst>
                <a:path extrusionOk="0" h="12992" w="3492">
                  <a:moveTo>
                    <a:pt x="23" y="0"/>
                  </a:moveTo>
                  <a:lnTo>
                    <a:pt x="0" y="34"/>
                  </a:lnTo>
                  <a:lnTo>
                    <a:pt x="91" y="91"/>
                  </a:lnTo>
                  <a:lnTo>
                    <a:pt x="182" y="181"/>
                  </a:lnTo>
                  <a:lnTo>
                    <a:pt x="284" y="283"/>
                  </a:lnTo>
                  <a:lnTo>
                    <a:pt x="397" y="408"/>
                  </a:lnTo>
                  <a:lnTo>
                    <a:pt x="510" y="544"/>
                  </a:lnTo>
                  <a:lnTo>
                    <a:pt x="635" y="714"/>
                  </a:lnTo>
                  <a:lnTo>
                    <a:pt x="771" y="896"/>
                  </a:lnTo>
                  <a:lnTo>
                    <a:pt x="907" y="1100"/>
                  </a:lnTo>
                  <a:lnTo>
                    <a:pt x="1111" y="1451"/>
                  </a:lnTo>
                  <a:lnTo>
                    <a:pt x="1327" y="1837"/>
                  </a:lnTo>
                  <a:lnTo>
                    <a:pt x="1542" y="2267"/>
                  </a:lnTo>
                  <a:lnTo>
                    <a:pt x="1769" y="2743"/>
                  </a:lnTo>
                  <a:lnTo>
                    <a:pt x="1984" y="3265"/>
                  </a:lnTo>
                  <a:lnTo>
                    <a:pt x="2188" y="3832"/>
                  </a:lnTo>
                  <a:lnTo>
                    <a:pt x="2403" y="4433"/>
                  </a:lnTo>
                  <a:lnTo>
                    <a:pt x="2596" y="5079"/>
                  </a:lnTo>
                  <a:lnTo>
                    <a:pt x="2778" y="5770"/>
                  </a:lnTo>
                  <a:lnTo>
                    <a:pt x="2936" y="6496"/>
                  </a:lnTo>
                  <a:lnTo>
                    <a:pt x="3016" y="6870"/>
                  </a:lnTo>
                  <a:lnTo>
                    <a:pt x="3084" y="7267"/>
                  </a:lnTo>
                  <a:lnTo>
                    <a:pt x="3152" y="7663"/>
                  </a:lnTo>
                  <a:lnTo>
                    <a:pt x="3220" y="8071"/>
                  </a:lnTo>
                  <a:lnTo>
                    <a:pt x="3265" y="8491"/>
                  </a:lnTo>
                  <a:lnTo>
                    <a:pt x="3322" y="8922"/>
                  </a:lnTo>
                  <a:lnTo>
                    <a:pt x="3356" y="9364"/>
                  </a:lnTo>
                  <a:lnTo>
                    <a:pt x="3401" y="9817"/>
                  </a:lnTo>
                  <a:lnTo>
                    <a:pt x="3424" y="10282"/>
                  </a:lnTo>
                  <a:lnTo>
                    <a:pt x="3446" y="10747"/>
                  </a:lnTo>
                  <a:lnTo>
                    <a:pt x="3458" y="11223"/>
                  </a:lnTo>
                  <a:lnTo>
                    <a:pt x="3458" y="11710"/>
                  </a:lnTo>
                  <a:lnTo>
                    <a:pt x="3458" y="12345"/>
                  </a:lnTo>
                  <a:lnTo>
                    <a:pt x="3435" y="12991"/>
                  </a:lnTo>
                  <a:lnTo>
                    <a:pt x="3469" y="12991"/>
                  </a:lnTo>
                  <a:lnTo>
                    <a:pt x="3492" y="12345"/>
                  </a:lnTo>
                  <a:lnTo>
                    <a:pt x="3492" y="11710"/>
                  </a:lnTo>
                  <a:lnTo>
                    <a:pt x="3492" y="11064"/>
                  </a:lnTo>
                  <a:lnTo>
                    <a:pt x="3469" y="10429"/>
                  </a:lnTo>
                  <a:lnTo>
                    <a:pt x="3435" y="9817"/>
                  </a:lnTo>
                  <a:lnTo>
                    <a:pt x="3378" y="9216"/>
                  </a:lnTo>
                  <a:lnTo>
                    <a:pt x="3322" y="8638"/>
                  </a:lnTo>
                  <a:lnTo>
                    <a:pt x="3254" y="8071"/>
                  </a:lnTo>
                  <a:lnTo>
                    <a:pt x="3163" y="7527"/>
                  </a:lnTo>
                  <a:lnTo>
                    <a:pt x="3072" y="6995"/>
                  </a:lnTo>
                  <a:lnTo>
                    <a:pt x="2970" y="6484"/>
                  </a:lnTo>
                  <a:lnTo>
                    <a:pt x="2868" y="5997"/>
                  </a:lnTo>
                  <a:lnTo>
                    <a:pt x="2744" y="5521"/>
                  </a:lnTo>
                  <a:lnTo>
                    <a:pt x="2630" y="5067"/>
                  </a:lnTo>
                  <a:lnTo>
                    <a:pt x="2494" y="4637"/>
                  </a:lnTo>
                  <a:lnTo>
                    <a:pt x="2358" y="4217"/>
                  </a:lnTo>
                  <a:lnTo>
                    <a:pt x="2222" y="3820"/>
                  </a:lnTo>
                  <a:lnTo>
                    <a:pt x="2086" y="3435"/>
                  </a:lnTo>
                  <a:lnTo>
                    <a:pt x="1939" y="3072"/>
                  </a:lnTo>
                  <a:lnTo>
                    <a:pt x="1791" y="2732"/>
                  </a:lnTo>
                  <a:lnTo>
                    <a:pt x="1644" y="2403"/>
                  </a:lnTo>
                  <a:lnTo>
                    <a:pt x="1508" y="2109"/>
                  </a:lnTo>
                  <a:lnTo>
                    <a:pt x="1361" y="1825"/>
                  </a:lnTo>
                  <a:lnTo>
                    <a:pt x="1213" y="1553"/>
                  </a:lnTo>
                  <a:lnTo>
                    <a:pt x="1066" y="1315"/>
                  </a:lnTo>
                  <a:lnTo>
                    <a:pt x="930" y="1088"/>
                  </a:lnTo>
                  <a:lnTo>
                    <a:pt x="794" y="884"/>
                  </a:lnTo>
                  <a:lnTo>
                    <a:pt x="669" y="692"/>
                  </a:lnTo>
                  <a:lnTo>
                    <a:pt x="544" y="533"/>
                  </a:lnTo>
                  <a:lnTo>
                    <a:pt x="420" y="385"/>
                  </a:lnTo>
                  <a:lnTo>
                    <a:pt x="306" y="261"/>
                  </a:lnTo>
                  <a:lnTo>
                    <a:pt x="204" y="147"/>
                  </a:lnTo>
                  <a:lnTo>
                    <a:pt x="114" y="6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1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h="7154" w="8197">
                  <a:moveTo>
                    <a:pt x="4297" y="0"/>
                  </a:move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1"/>
            <p:cNvSpPr/>
            <p:nvPr/>
          </p:nvSpPr>
          <p:spPr>
            <a:xfrm>
              <a:off x="3714234" y="-563962"/>
              <a:ext cx="294764" cy="257258"/>
            </a:xfrm>
            <a:custGeom>
              <a:rect b="b" l="l" r="r" t="t"/>
              <a:pathLst>
                <a:path extrusionOk="0" fill="none" h="7154" w="8197">
                  <a:moveTo>
                    <a:pt x="8196" y="7153"/>
                  </a:moveTo>
                  <a:lnTo>
                    <a:pt x="8196" y="7153"/>
                  </a:lnTo>
                  <a:lnTo>
                    <a:pt x="8185" y="6779"/>
                  </a:lnTo>
                  <a:lnTo>
                    <a:pt x="8174" y="6405"/>
                  </a:lnTo>
                  <a:lnTo>
                    <a:pt x="8140" y="6031"/>
                  </a:lnTo>
                  <a:lnTo>
                    <a:pt x="8106" y="5668"/>
                  </a:lnTo>
                  <a:lnTo>
                    <a:pt x="8060" y="5305"/>
                  </a:lnTo>
                  <a:lnTo>
                    <a:pt x="7992" y="4954"/>
                  </a:lnTo>
                  <a:lnTo>
                    <a:pt x="7924" y="4603"/>
                  </a:lnTo>
                  <a:lnTo>
                    <a:pt x="7845" y="4263"/>
                  </a:lnTo>
                  <a:lnTo>
                    <a:pt x="7765" y="3934"/>
                  </a:lnTo>
                  <a:lnTo>
                    <a:pt x="7663" y="3605"/>
                  </a:lnTo>
                  <a:lnTo>
                    <a:pt x="7561" y="3288"/>
                  </a:lnTo>
                  <a:lnTo>
                    <a:pt x="7448" y="2970"/>
                  </a:lnTo>
                  <a:lnTo>
                    <a:pt x="7323" y="2675"/>
                  </a:lnTo>
                  <a:lnTo>
                    <a:pt x="7187" y="2381"/>
                  </a:lnTo>
                  <a:lnTo>
                    <a:pt x="7051" y="2097"/>
                  </a:lnTo>
                  <a:lnTo>
                    <a:pt x="6904" y="1825"/>
                  </a:lnTo>
                  <a:lnTo>
                    <a:pt x="6904" y="1825"/>
                  </a:lnTo>
                  <a:lnTo>
                    <a:pt x="6757" y="1587"/>
                  </a:lnTo>
                  <a:lnTo>
                    <a:pt x="6609" y="1360"/>
                  </a:lnTo>
                  <a:lnTo>
                    <a:pt x="6450" y="1145"/>
                  </a:lnTo>
                  <a:lnTo>
                    <a:pt x="6280" y="952"/>
                  </a:lnTo>
                  <a:lnTo>
                    <a:pt x="6110" y="760"/>
                  </a:lnTo>
                  <a:lnTo>
                    <a:pt x="5918" y="590"/>
                  </a:lnTo>
                  <a:lnTo>
                    <a:pt x="5725" y="442"/>
                  </a:lnTo>
                  <a:lnTo>
                    <a:pt x="5532" y="306"/>
                  </a:lnTo>
                  <a:lnTo>
                    <a:pt x="5317" y="193"/>
                  </a:lnTo>
                  <a:lnTo>
                    <a:pt x="5101" y="102"/>
                  </a:lnTo>
                  <a:lnTo>
                    <a:pt x="4999" y="68"/>
                  </a:lnTo>
                  <a:lnTo>
                    <a:pt x="4886" y="45"/>
                  </a:lnTo>
                  <a:lnTo>
                    <a:pt x="4773" y="23"/>
                  </a:lnTo>
                  <a:lnTo>
                    <a:pt x="4648" y="0"/>
                  </a:lnTo>
                  <a:lnTo>
                    <a:pt x="4535" y="0"/>
                  </a:lnTo>
                  <a:lnTo>
                    <a:pt x="4410" y="0"/>
                  </a:lnTo>
                  <a:lnTo>
                    <a:pt x="4297" y="0"/>
                  </a:lnTo>
                  <a:lnTo>
                    <a:pt x="4172" y="23"/>
                  </a:lnTo>
                  <a:lnTo>
                    <a:pt x="4047" y="45"/>
                  </a:lnTo>
                  <a:lnTo>
                    <a:pt x="3923" y="79"/>
                  </a:lnTo>
                  <a:lnTo>
                    <a:pt x="3786" y="113"/>
                  </a:lnTo>
                  <a:lnTo>
                    <a:pt x="3662" y="159"/>
                  </a:lnTo>
                  <a:lnTo>
                    <a:pt x="3662" y="159"/>
                  </a:lnTo>
                  <a:lnTo>
                    <a:pt x="3480" y="249"/>
                  </a:lnTo>
                  <a:lnTo>
                    <a:pt x="3299" y="329"/>
                  </a:lnTo>
                  <a:lnTo>
                    <a:pt x="3118" y="408"/>
                  </a:lnTo>
                  <a:lnTo>
                    <a:pt x="2925" y="465"/>
                  </a:lnTo>
                  <a:lnTo>
                    <a:pt x="2925" y="465"/>
                  </a:lnTo>
                  <a:lnTo>
                    <a:pt x="2766" y="499"/>
                  </a:lnTo>
                  <a:lnTo>
                    <a:pt x="2608" y="510"/>
                  </a:lnTo>
                  <a:lnTo>
                    <a:pt x="2449" y="510"/>
                  </a:lnTo>
                  <a:lnTo>
                    <a:pt x="2290" y="499"/>
                  </a:lnTo>
                  <a:lnTo>
                    <a:pt x="1973" y="465"/>
                  </a:lnTo>
                  <a:lnTo>
                    <a:pt x="1814" y="454"/>
                  </a:lnTo>
                  <a:lnTo>
                    <a:pt x="1655" y="442"/>
                  </a:lnTo>
                  <a:lnTo>
                    <a:pt x="1655" y="442"/>
                  </a:lnTo>
                  <a:lnTo>
                    <a:pt x="1440" y="454"/>
                  </a:lnTo>
                  <a:lnTo>
                    <a:pt x="1224" y="476"/>
                  </a:lnTo>
                  <a:lnTo>
                    <a:pt x="1009" y="510"/>
                  </a:lnTo>
                  <a:lnTo>
                    <a:pt x="794" y="578"/>
                  </a:lnTo>
                  <a:lnTo>
                    <a:pt x="590" y="646"/>
                  </a:lnTo>
                  <a:lnTo>
                    <a:pt x="386" y="748"/>
                  </a:lnTo>
                  <a:lnTo>
                    <a:pt x="193" y="862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250" y="1043"/>
                  </a:lnTo>
                  <a:lnTo>
                    <a:pt x="488" y="1111"/>
                  </a:lnTo>
                  <a:lnTo>
                    <a:pt x="726" y="1190"/>
                  </a:lnTo>
                  <a:lnTo>
                    <a:pt x="952" y="1281"/>
                  </a:lnTo>
                  <a:lnTo>
                    <a:pt x="1179" y="1394"/>
                  </a:lnTo>
                  <a:lnTo>
                    <a:pt x="1406" y="1519"/>
                  </a:lnTo>
                  <a:lnTo>
                    <a:pt x="1621" y="1655"/>
                  </a:lnTo>
                  <a:lnTo>
                    <a:pt x="1837" y="1803"/>
                  </a:lnTo>
                  <a:lnTo>
                    <a:pt x="2041" y="1961"/>
                  </a:lnTo>
                  <a:lnTo>
                    <a:pt x="2245" y="2120"/>
                  </a:lnTo>
                  <a:lnTo>
                    <a:pt x="2449" y="2290"/>
                  </a:lnTo>
                  <a:lnTo>
                    <a:pt x="2653" y="2471"/>
                  </a:lnTo>
                  <a:lnTo>
                    <a:pt x="3038" y="2845"/>
                  </a:lnTo>
                  <a:lnTo>
                    <a:pt x="3412" y="3220"/>
                  </a:lnTo>
                  <a:lnTo>
                    <a:pt x="3412" y="3220"/>
                  </a:lnTo>
                  <a:lnTo>
                    <a:pt x="3968" y="3809"/>
                  </a:lnTo>
                  <a:lnTo>
                    <a:pt x="4240" y="4104"/>
                  </a:lnTo>
                  <a:lnTo>
                    <a:pt x="4523" y="4387"/>
                  </a:lnTo>
                  <a:lnTo>
                    <a:pt x="4818" y="4659"/>
                  </a:lnTo>
                  <a:lnTo>
                    <a:pt x="5113" y="4931"/>
                  </a:lnTo>
                  <a:lnTo>
                    <a:pt x="5419" y="5192"/>
                  </a:lnTo>
                  <a:lnTo>
                    <a:pt x="5736" y="5430"/>
                  </a:lnTo>
                  <a:lnTo>
                    <a:pt x="5736" y="5430"/>
                  </a:lnTo>
                  <a:lnTo>
                    <a:pt x="6054" y="5634"/>
                  </a:lnTo>
                  <a:lnTo>
                    <a:pt x="6382" y="5827"/>
                  </a:lnTo>
                  <a:lnTo>
                    <a:pt x="7017" y="6190"/>
                  </a:lnTo>
                  <a:lnTo>
                    <a:pt x="7323" y="6394"/>
                  </a:lnTo>
                  <a:lnTo>
                    <a:pt x="7471" y="6496"/>
                  </a:lnTo>
                  <a:lnTo>
                    <a:pt x="7629" y="6609"/>
                  </a:lnTo>
                  <a:lnTo>
                    <a:pt x="7777" y="6722"/>
                  </a:lnTo>
                  <a:lnTo>
                    <a:pt x="7913" y="6859"/>
                  </a:lnTo>
                  <a:lnTo>
                    <a:pt x="8060" y="6995"/>
                  </a:lnTo>
                  <a:lnTo>
                    <a:pt x="8196" y="715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1"/>
            <p:cNvSpPr/>
            <p:nvPr/>
          </p:nvSpPr>
          <p:spPr>
            <a:xfrm>
              <a:off x="3810425" y="-542782"/>
              <a:ext cx="231187" cy="434181"/>
            </a:xfrm>
            <a:custGeom>
              <a:rect b="b" l="l" r="r" t="t"/>
              <a:pathLst>
                <a:path extrusionOk="0" h="12074" w="6429">
                  <a:moveTo>
                    <a:pt x="12" y="1"/>
                  </a:moveTo>
                  <a:lnTo>
                    <a:pt x="1" y="35"/>
                  </a:lnTo>
                  <a:lnTo>
                    <a:pt x="205" y="103"/>
                  </a:lnTo>
                  <a:lnTo>
                    <a:pt x="420" y="182"/>
                  </a:lnTo>
                  <a:lnTo>
                    <a:pt x="624" y="273"/>
                  </a:lnTo>
                  <a:lnTo>
                    <a:pt x="828" y="375"/>
                  </a:lnTo>
                  <a:lnTo>
                    <a:pt x="1032" y="488"/>
                  </a:lnTo>
                  <a:lnTo>
                    <a:pt x="1225" y="601"/>
                  </a:lnTo>
                  <a:lnTo>
                    <a:pt x="1418" y="737"/>
                  </a:lnTo>
                  <a:lnTo>
                    <a:pt x="1610" y="873"/>
                  </a:lnTo>
                  <a:lnTo>
                    <a:pt x="1803" y="1009"/>
                  </a:lnTo>
                  <a:lnTo>
                    <a:pt x="1984" y="1157"/>
                  </a:lnTo>
                  <a:lnTo>
                    <a:pt x="2166" y="1316"/>
                  </a:lnTo>
                  <a:lnTo>
                    <a:pt x="2336" y="1474"/>
                  </a:lnTo>
                  <a:lnTo>
                    <a:pt x="2676" y="1803"/>
                  </a:lnTo>
                  <a:lnTo>
                    <a:pt x="2982" y="2143"/>
                  </a:lnTo>
                  <a:lnTo>
                    <a:pt x="3175" y="2381"/>
                  </a:lnTo>
                  <a:lnTo>
                    <a:pt x="3379" y="2619"/>
                  </a:lnTo>
                  <a:lnTo>
                    <a:pt x="3560" y="2869"/>
                  </a:lnTo>
                  <a:lnTo>
                    <a:pt x="3741" y="3129"/>
                  </a:lnTo>
                  <a:lnTo>
                    <a:pt x="3923" y="3390"/>
                  </a:lnTo>
                  <a:lnTo>
                    <a:pt x="4093" y="3651"/>
                  </a:lnTo>
                  <a:lnTo>
                    <a:pt x="4263" y="3923"/>
                  </a:lnTo>
                  <a:lnTo>
                    <a:pt x="4422" y="4195"/>
                  </a:lnTo>
                  <a:lnTo>
                    <a:pt x="4580" y="4478"/>
                  </a:lnTo>
                  <a:lnTo>
                    <a:pt x="4728" y="4762"/>
                  </a:lnTo>
                  <a:lnTo>
                    <a:pt x="4875" y="5045"/>
                  </a:lnTo>
                  <a:lnTo>
                    <a:pt x="5011" y="5340"/>
                  </a:lnTo>
                  <a:lnTo>
                    <a:pt x="5136" y="5635"/>
                  </a:lnTo>
                  <a:lnTo>
                    <a:pt x="5261" y="5941"/>
                  </a:lnTo>
                  <a:lnTo>
                    <a:pt x="5385" y="6247"/>
                  </a:lnTo>
                  <a:lnTo>
                    <a:pt x="5499" y="6553"/>
                  </a:lnTo>
                  <a:lnTo>
                    <a:pt x="5601" y="6859"/>
                  </a:lnTo>
                  <a:lnTo>
                    <a:pt x="5703" y="7176"/>
                  </a:lnTo>
                  <a:lnTo>
                    <a:pt x="5793" y="7494"/>
                  </a:lnTo>
                  <a:lnTo>
                    <a:pt x="5884" y="7811"/>
                  </a:lnTo>
                  <a:lnTo>
                    <a:pt x="5963" y="8129"/>
                  </a:lnTo>
                  <a:lnTo>
                    <a:pt x="6031" y="8457"/>
                  </a:lnTo>
                  <a:lnTo>
                    <a:pt x="6099" y="8786"/>
                  </a:lnTo>
                  <a:lnTo>
                    <a:pt x="6167" y="9115"/>
                  </a:lnTo>
                  <a:lnTo>
                    <a:pt x="6213" y="9444"/>
                  </a:lnTo>
                  <a:lnTo>
                    <a:pt x="6258" y="9772"/>
                  </a:lnTo>
                  <a:lnTo>
                    <a:pt x="6303" y="10101"/>
                  </a:lnTo>
                  <a:lnTo>
                    <a:pt x="6337" y="10441"/>
                  </a:lnTo>
                  <a:lnTo>
                    <a:pt x="6360" y="10770"/>
                  </a:lnTo>
                  <a:lnTo>
                    <a:pt x="6383" y="11110"/>
                  </a:lnTo>
                  <a:lnTo>
                    <a:pt x="6394" y="11439"/>
                  </a:lnTo>
                  <a:lnTo>
                    <a:pt x="6394" y="11779"/>
                  </a:lnTo>
                  <a:lnTo>
                    <a:pt x="6394" y="12074"/>
                  </a:lnTo>
                  <a:lnTo>
                    <a:pt x="6428" y="12074"/>
                  </a:lnTo>
                  <a:lnTo>
                    <a:pt x="6428" y="11779"/>
                  </a:lnTo>
                  <a:lnTo>
                    <a:pt x="6428" y="11439"/>
                  </a:lnTo>
                  <a:lnTo>
                    <a:pt x="6417" y="11099"/>
                  </a:lnTo>
                  <a:lnTo>
                    <a:pt x="6394" y="10770"/>
                  </a:lnTo>
                  <a:lnTo>
                    <a:pt x="6371" y="10430"/>
                  </a:lnTo>
                  <a:lnTo>
                    <a:pt x="6337" y="10101"/>
                  </a:lnTo>
                  <a:lnTo>
                    <a:pt x="6292" y="9761"/>
                  </a:lnTo>
                  <a:lnTo>
                    <a:pt x="6247" y="9432"/>
                  </a:lnTo>
                  <a:lnTo>
                    <a:pt x="6201" y="9104"/>
                  </a:lnTo>
                  <a:lnTo>
                    <a:pt x="6133" y="8775"/>
                  </a:lnTo>
                  <a:lnTo>
                    <a:pt x="6065" y="8446"/>
                  </a:lnTo>
                  <a:lnTo>
                    <a:pt x="5997" y="8129"/>
                  </a:lnTo>
                  <a:lnTo>
                    <a:pt x="5918" y="7800"/>
                  </a:lnTo>
                  <a:lnTo>
                    <a:pt x="5827" y="7482"/>
                  </a:lnTo>
                  <a:lnTo>
                    <a:pt x="5737" y="7165"/>
                  </a:lnTo>
                  <a:lnTo>
                    <a:pt x="5635" y="6848"/>
                  </a:lnTo>
                  <a:lnTo>
                    <a:pt x="5521" y="6542"/>
                  </a:lnTo>
                  <a:lnTo>
                    <a:pt x="5419" y="6235"/>
                  </a:lnTo>
                  <a:lnTo>
                    <a:pt x="5295" y="5929"/>
                  </a:lnTo>
                  <a:lnTo>
                    <a:pt x="5170" y="5623"/>
                  </a:lnTo>
                  <a:lnTo>
                    <a:pt x="5034" y="5329"/>
                  </a:lnTo>
                  <a:lnTo>
                    <a:pt x="4898" y="5034"/>
                  </a:lnTo>
                  <a:lnTo>
                    <a:pt x="4762" y="4750"/>
                  </a:lnTo>
                  <a:lnTo>
                    <a:pt x="4603" y="4456"/>
                  </a:lnTo>
                  <a:lnTo>
                    <a:pt x="4456" y="4184"/>
                  </a:lnTo>
                  <a:lnTo>
                    <a:pt x="4286" y="3900"/>
                  </a:lnTo>
                  <a:lnTo>
                    <a:pt x="4127" y="3628"/>
                  </a:lnTo>
                  <a:lnTo>
                    <a:pt x="3957" y="3367"/>
                  </a:lnTo>
                  <a:lnTo>
                    <a:pt x="3775" y="3107"/>
                  </a:lnTo>
                  <a:lnTo>
                    <a:pt x="3594" y="2846"/>
                  </a:lnTo>
                  <a:lnTo>
                    <a:pt x="3401" y="2597"/>
                  </a:lnTo>
                  <a:lnTo>
                    <a:pt x="3209" y="2359"/>
                  </a:lnTo>
                  <a:lnTo>
                    <a:pt x="3005" y="2120"/>
                  </a:lnTo>
                  <a:lnTo>
                    <a:pt x="2699" y="1780"/>
                  </a:lnTo>
                  <a:lnTo>
                    <a:pt x="2358" y="1452"/>
                  </a:lnTo>
                  <a:lnTo>
                    <a:pt x="2188" y="1293"/>
                  </a:lnTo>
                  <a:lnTo>
                    <a:pt x="2007" y="1134"/>
                  </a:lnTo>
                  <a:lnTo>
                    <a:pt x="1826" y="987"/>
                  </a:lnTo>
                  <a:lnTo>
                    <a:pt x="1633" y="839"/>
                  </a:lnTo>
                  <a:lnTo>
                    <a:pt x="1440" y="703"/>
                  </a:lnTo>
                  <a:lnTo>
                    <a:pt x="1248" y="579"/>
                  </a:lnTo>
                  <a:lnTo>
                    <a:pt x="1043" y="454"/>
                  </a:lnTo>
                  <a:lnTo>
                    <a:pt x="839" y="341"/>
                  </a:lnTo>
                  <a:lnTo>
                    <a:pt x="635" y="239"/>
                  </a:lnTo>
                  <a:lnTo>
                    <a:pt x="431" y="148"/>
                  </a:lnTo>
                  <a:lnTo>
                    <a:pt x="216" y="69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h="8027" w="10249">
                  <a:moveTo>
                    <a:pt x="4682" y="1"/>
                  </a:moveTo>
                  <a:lnTo>
                    <a:pt x="4512" y="12"/>
                  </a:lnTo>
                  <a:lnTo>
                    <a:pt x="4342" y="23"/>
                  </a:lnTo>
                  <a:lnTo>
                    <a:pt x="4172" y="46"/>
                  </a:lnTo>
                  <a:lnTo>
                    <a:pt x="4002" y="91"/>
                  </a:lnTo>
                  <a:lnTo>
                    <a:pt x="3843" y="137"/>
                  </a:lnTo>
                  <a:lnTo>
                    <a:pt x="3684" y="194"/>
                  </a:lnTo>
                  <a:lnTo>
                    <a:pt x="3526" y="273"/>
                  </a:lnTo>
                  <a:lnTo>
                    <a:pt x="3378" y="352"/>
                  </a:lnTo>
                  <a:lnTo>
                    <a:pt x="3231" y="454"/>
                  </a:lnTo>
                  <a:lnTo>
                    <a:pt x="3095" y="568"/>
                  </a:lnTo>
                  <a:lnTo>
                    <a:pt x="2505" y="1066"/>
                  </a:lnTo>
                  <a:lnTo>
                    <a:pt x="2222" y="1316"/>
                  </a:lnTo>
                  <a:lnTo>
                    <a:pt x="1950" y="1577"/>
                  </a:lnTo>
                  <a:lnTo>
                    <a:pt x="1701" y="1849"/>
                  </a:lnTo>
                  <a:lnTo>
                    <a:pt x="1576" y="1985"/>
                  </a:lnTo>
                  <a:lnTo>
                    <a:pt x="1451" y="2132"/>
                  </a:lnTo>
                  <a:lnTo>
                    <a:pt x="1338" y="2279"/>
                  </a:lnTo>
                  <a:lnTo>
                    <a:pt x="1224" y="2438"/>
                  </a:lnTo>
                  <a:lnTo>
                    <a:pt x="1122" y="2608"/>
                  </a:lnTo>
                  <a:lnTo>
                    <a:pt x="1020" y="2789"/>
                  </a:lnTo>
                  <a:lnTo>
                    <a:pt x="873" y="3062"/>
                  </a:lnTo>
                  <a:lnTo>
                    <a:pt x="748" y="3345"/>
                  </a:lnTo>
                  <a:lnTo>
                    <a:pt x="624" y="3640"/>
                  </a:lnTo>
                  <a:lnTo>
                    <a:pt x="510" y="3946"/>
                  </a:lnTo>
                  <a:lnTo>
                    <a:pt x="408" y="4252"/>
                  </a:lnTo>
                  <a:lnTo>
                    <a:pt x="318" y="4569"/>
                  </a:lnTo>
                  <a:lnTo>
                    <a:pt x="238" y="4898"/>
                  </a:lnTo>
                  <a:lnTo>
                    <a:pt x="170" y="5227"/>
                  </a:lnTo>
                  <a:lnTo>
                    <a:pt x="114" y="5567"/>
                  </a:lnTo>
                  <a:lnTo>
                    <a:pt x="68" y="5907"/>
                  </a:lnTo>
                  <a:lnTo>
                    <a:pt x="34" y="6247"/>
                  </a:lnTo>
                  <a:lnTo>
                    <a:pt x="12" y="6598"/>
                  </a:lnTo>
                  <a:lnTo>
                    <a:pt x="0" y="6950"/>
                  </a:lnTo>
                  <a:lnTo>
                    <a:pt x="0" y="7313"/>
                  </a:lnTo>
                  <a:lnTo>
                    <a:pt x="23" y="7675"/>
                  </a:lnTo>
                  <a:lnTo>
                    <a:pt x="46" y="8027"/>
                  </a:lnTo>
                  <a:lnTo>
                    <a:pt x="261" y="7800"/>
                  </a:lnTo>
                  <a:lnTo>
                    <a:pt x="488" y="7573"/>
                  </a:lnTo>
                  <a:lnTo>
                    <a:pt x="714" y="7369"/>
                  </a:lnTo>
                  <a:lnTo>
                    <a:pt x="964" y="7165"/>
                  </a:lnTo>
                  <a:lnTo>
                    <a:pt x="1451" y="6780"/>
                  </a:lnTo>
                  <a:lnTo>
                    <a:pt x="1701" y="6587"/>
                  </a:lnTo>
                  <a:lnTo>
                    <a:pt x="1939" y="6383"/>
                  </a:lnTo>
                  <a:lnTo>
                    <a:pt x="2437" y="5952"/>
                  </a:lnTo>
                  <a:lnTo>
                    <a:pt x="2936" y="5533"/>
                  </a:lnTo>
                  <a:lnTo>
                    <a:pt x="3446" y="5125"/>
                  </a:lnTo>
                  <a:lnTo>
                    <a:pt x="3957" y="4717"/>
                  </a:lnTo>
                  <a:lnTo>
                    <a:pt x="4217" y="4501"/>
                  </a:lnTo>
                  <a:lnTo>
                    <a:pt x="4489" y="4252"/>
                  </a:lnTo>
                  <a:lnTo>
                    <a:pt x="4784" y="3968"/>
                  </a:lnTo>
                  <a:lnTo>
                    <a:pt x="5079" y="3662"/>
                  </a:lnTo>
                  <a:lnTo>
                    <a:pt x="5396" y="3356"/>
                  </a:lnTo>
                  <a:lnTo>
                    <a:pt x="5725" y="3028"/>
                  </a:lnTo>
                  <a:lnTo>
                    <a:pt x="6065" y="2721"/>
                  </a:lnTo>
                  <a:lnTo>
                    <a:pt x="6439" y="2415"/>
                  </a:lnTo>
                  <a:lnTo>
                    <a:pt x="6621" y="2268"/>
                  </a:lnTo>
                  <a:lnTo>
                    <a:pt x="6825" y="2132"/>
                  </a:lnTo>
                  <a:lnTo>
                    <a:pt x="7017" y="1996"/>
                  </a:lnTo>
                  <a:lnTo>
                    <a:pt x="7233" y="1871"/>
                  </a:lnTo>
                  <a:lnTo>
                    <a:pt x="7448" y="1758"/>
                  </a:lnTo>
                  <a:lnTo>
                    <a:pt x="7663" y="1645"/>
                  </a:lnTo>
                  <a:lnTo>
                    <a:pt x="7890" y="1554"/>
                  </a:lnTo>
                  <a:lnTo>
                    <a:pt x="8128" y="1463"/>
                  </a:lnTo>
                  <a:lnTo>
                    <a:pt x="8366" y="1395"/>
                  </a:lnTo>
                  <a:lnTo>
                    <a:pt x="8604" y="1338"/>
                  </a:lnTo>
                  <a:lnTo>
                    <a:pt x="8865" y="1293"/>
                  </a:lnTo>
                  <a:lnTo>
                    <a:pt x="9126" y="1259"/>
                  </a:lnTo>
                  <a:lnTo>
                    <a:pt x="9398" y="1248"/>
                  </a:lnTo>
                  <a:lnTo>
                    <a:pt x="9670" y="1259"/>
                  </a:lnTo>
                  <a:lnTo>
                    <a:pt x="9953" y="1282"/>
                  </a:lnTo>
                  <a:lnTo>
                    <a:pt x="10248" y="1327"/>
                  </a:lnTo>
                  <a:lnTo>
                    <a:pt x="10112" y="1248"/>
                  </a:lnTo>
                  <a:lnTo>
                    <a:pt x="9976" y="1180"/>
                  </a:lnTo>
                  <a:lnTo>
                    <a:pt x="9670" y="1055"/>
                  </a:lnTo>
                  <a:lnTo>
                    <a:pt x="9353" y="953"/>
                  </a:lnTo>
                  <a:lnTo>
                    <a:pt x="9024" y="862"/>
                  </a:lnTo>
                  <a:lnTo>
                    <a:pt x="8706" y="794"/>
                  </a:lnTo>
                  <a:lnTo>
                    <a:pt x="8389" y="738"/>
                  </a:lnTo>
                  <a:lnTo>
                    <a:pt x="8094" y="704"/>
                  </a:lnTo>
                  <a:lnTo>
                    <a:pt x="7822" y="681"/>
                  </a:lnTo>
                  <a:lnTo>
                    <a:pt x="7516" y="658"/>
                  </a:lnTo>
                  <a:lnTo>
                    <a:pt x="7210" y="636"/>
                  </a:lnTo>
                  <a:lnTo>
                    <a:pt x="6904" y="590"/>
                  </a:lnTo>
                  <a:lnTo>
                    <a:pt x="6757" y="556"/>
                  </a:lnTo>
                  <a:lnTo>
                    <a:pt x="6609" y="522"/>
                  </a:lnTo>
                  <a:lnTo>
                    <a:pt x="6382" y="443"/>
                  </a:lnTo>
                  <a:lnTo>
                    <a:pt x="6156" y="364"/>
                  </a:lnTo>
                  <a:lnTo>
                    <a:pt x="5940" y="262"/>
                  </a:lnTo>
                  <a:lnTo>
                    <a:pt x="5714" y="182"/>
                  </a:lnTo>
                  <a:lnTo>
                    <a:pt x="5544" y="125"/>
                  </a:lnTo>
                  <a:lnTo>
                    <a:pt x="5374" y="80"/>
                  </a:lnTo>
                  <a:lnTo>
                    <a:pt x="5203" y="46"/>
                  </a:lnTo>
                  <a:lnTo>
                    <a:pt x="5022" y="23"/>
                  </a:lnTo>
                  <a:lnTo>
                    <a:pt x="4852" y="12"/>
                  </a:lnTo>
                  <a:lnTo>
                    <a:pt x="4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"/>
            <p:cNvSpPr/>
            <p:nvPr/>
          </p:nvSpPr>
          <p:spPr>
            <a:xfrm>
              <a:off x="4139812" y="-701362"/>
              <a:ext cx="368554" cy="288651"/>
            </a:xfrm>
            <a:custGeom>
              <a:rect b="b" l="l" r="r" t="t"/>
              <a:pathLst>
                <a:path extrusionOk="0" fill="none" h="8027" w="10249">
                  <a:moveTo>
                    <a:pt x="46" y="8027"/>
                  </a:moveTo>
                  <a:lnTo>
                    <a:pt x="46" y="8027"/>
                  </a:lnTo>
                  <a:lnTo>
                    <a:pt x="23" y="7675"/>
                  </a:lnTo>
                  <a:lnTo>
                    <a:pt x="0" y="7313"/>
                  </a:lnTo>
                  <a:lnTo>
                    <a:pt x="0" y="6950"/>
                  </a:lnTo>
                  <a:lnTo>
                    <a:pt x="12" y="6598"/>
                  </a:lnTo>
                  <a:lnTo>
                    <a:pt x="34" y="6247"/>
                  </a:lnTo>
                  <a:lnTo>
                    <a:pt x="68" y="5907"/>
                  </a:lnTo>
                  <a:lnTo>
                    <a:pt x="114" y="5567"/>
                  </a:lnTo>
                  <a:lnTo>
                    <a:pt x="170" y="5227"/>
                  </a:lnTo>
                  <a:lnTo>
                    <a:pt x="238" y="4898"/>
                  </a:lnTo>
                  <a:lnTo>
                    <a:pt x="318" y="4569"/>
                  </a:lnTo>
                  <a:lnTo>
                    <a:pt x="408" y="4252"/>
                  </a:lnTo>
                  <a:lnTo>
                    <a:pt x="510" y="3946"/>
                  </a:lnTo>
                  <a:lnTo>
                    <a:pt x="624" y="3640"/>
                  </a:lnTo>
                  <a:lnTo>
                    <a:pt x="748" y="3345"/>
                  </a:lnTo>
                  <a:lnTo>
                    <a:pt x="873" y="3062"/>
                  </a:lnTo>
                  <a:lnTo>
                    <a:pt x="1020" y="2789"/>
                  </a:lnTo>
                  <a:lnTo>
                    <a:pt x="1020" y="2789"/>
                  </a:lnTo>
                  <a:lnTo>
                    <a:pt x="1122" y="2608"/>
                  </a:lnTo>
                  <a:lnTo>
                    <a:pt x="1224" y="2438"/>
                  </a:lnTo>
                  <a:lnTo>
                    <a:pt x="1338" y="2279"/>
                  </a:lnTo>
                  <a:lnTo>
                    <a:pt x="1451" y="2132"/>
                  </a:lnTo>
                  <a:lnTo>
                    <a:pt x="1576" y="1985"/>
                  </a:lnTo>
                  <a:lnTo>
                    <a:pt x="1701" y="1849"/>
                  </a:lnTo>
                  <a:lnTo>
                    <a:pt x="1950" y="1577"/>
                  </a:lnTo>
                  <a:lnTo>
                    <a:pt x="2222" y="1316"/>
                  </a:lnTo>
                  <a:lnTo>
                    <a:pt x="2505" y="1066"/>
                  </a:lnTo>
                  <a:lnTo>
                    <a:pt x="3095" y="568"/>
                  </a:lnTo>
                  <a:lnTo>
                    <a:pt x="3095" y="568"/>
                  </a:lnTo>
                  <a:lnTo>
                    <a:pt x="3231" y="454"/>
                  </a:lnTo>
                  <a:lnTo>
                    <a:pt x="3378" y="352"/>
                  </a:lnTo>
                  <a:lnTo>
                    <a:pt x="3526" y="273"/>
                  </a:lnTo>
                  <a:lnTo>
                    <a:pt x="3684" y="194"/>
                  </a:lnTo>
                  <a:lnTo>
                    <a:pt x="3843" y="137"/>
                  </a:lnTo>
                  <a:lnTo>
                    <a:pt x="4002" y="91"/>
                  </a:lnTo>
                  <a:lnTo>
                    <a:pt x="4172" y="46"/>
                  </a:lnTo>
                  <a:lnTo>
                    <a:pt x="4342" y="23"/>
                  </a:lnTo>
                  <a:lnTo>
                    <a:pt x="4512" y="12"/>
                  </a:lnTo>
                  <a:lnTo>
                    <a:pt x="4682" y="1"/>
                  </a:lnTo>
                  <a:lnTo>
                    <a:pt x="4852" y="12"/>
                  </a:lnTo>
                  <a:lnTo>
                    <a:pt x="5022" y="23"/>
                  </a:lnTo>
                  <a:lnTo>
                    <a:pt x="5203" y="46"/>
                  </a:lnTo>
                  <a:lnTo>
                    <a:pt x="5374" y="80"/>
                  </a:lnTo>
                  <a:lnTo>
                    <a:pt x="5544" y="125"/>
                  </a:lnTo>
                  <a:lnTo>
                    <a:pt x="5714" y="182"/>
                  </a:lnTo>
                  <a:lnTo>
                    <a:pt x="5714" y="182"/>
                  </a:lnTo>
                  <a:lnTo>
                    <a:pt x="5940" y="262"/>
                  </a:lnTo>
                  <a:lnTo>
                    <a:pt x="6156" y="364"/>
                  </a:lnTo>
                  <a:lnTo>
                    <a:pt x="6382" y="443"/>
                  </a:lnTo>
                  <a:lnTo>
                    <a:pt x="6609" y="522"/>
                  </a:lnTo>
                  <a:lnTo>
                    <a:pt x="6609" y="522"/>
                  </a:lnTo>
                  <a:lnTo>
                    <a:pt x="6757" y="556"/>
                  </a:lnTo>
                  <a:lnTo>
                    <a:pt x="6904" y="590"/>
                  </a:lnTo>
                  <a:lnTo>
                    <a:pt x="7210" y="636"/>
                  </a:lnTo>
                  <a:lnTo>
                    <a:pt x="7516" y="658"/>
                  </a:lnTo>
                  <a:lnTo>
                    <a:pt x="7822" y="681"/>
                  </a:lnTo>
                  <a:lnTo>
                    <a:pt x="7822" y="681"/>
                  </a:lnTo>
                  <a:lnTo>
                    <a:pt x="8094" y="704"/>
                  </a:lnTo>
                  <a:lnTo>
                    <a:pt x="8389" y="738"/>
                  </a:lnTo>
                  <a:lnTo>
                    <a:pt x="8706" y="794"/>
                  </a:lnTo>
                  <a:lnTo>
                    <a:pt x="9024" y="862"/>
                  </a:lnTo>
                  <a:lnTo>
                    <a:pt x="9353" y="953"/>
                  </a:lnTo>
                  <a:lnTo>
                    <a:pt x="9670" y="1055"/>
                  </a:lnTo>
                  <a:lnTo>
                    <a:pt x="9976" y="1180"/>
                  </a:lnTo>
                  <a:lnTo>
                    <a:pt x="10112" y="1248"/>
                  </a:lnTo>
                  <a:lnTo>
                    <a:pt x="10248" y="1327"/>
                  </a:lnTo>
                  <a:lnTo>
                    <a:pt x="10248" y="1327"/>
                  </a:lnTo>
                  <a:lnTo>
                    <a:pt x="9953" y="1282"/>
                  </a:lnTo>
                  <a:lnTo>
                    <a:pt x="9670" y="1259"/>
                  </a:lnTo>
                  <a:lnTo>
                    <a:pt x="9398" y="1248"/>
                  </a:lnTo>
                  <a:lnTo>
                    <a:pt x="9126" y="1259"/>
                  </a:lnTo>
                  <a:lnTo>
                    <a:pt x="8865" y="1293"/>
                  </a:lnTo>
                  <a:lnTo>
                    <a:pt x="8604" y="1338"/>
                  </a:lnTo>
                  <a:lnTo>
                    <a:pt x="8366" y="1395"/>
                  </a:lnTo>
                  <a:lnTo>
                    <a:pt x="8128" y="1463"/>
                  </a:lnTo>
                  <a:lnTo>
                    <a:pt x="7890" y="1554"/>
                  </a:lnTo>
                  <a:lnTo>
                    <a:pt x="7663" y="1645"/>
                  </a:lnTo>
                  <a:lnTo>
                    <a:pt x="7448" y="1758"/>
                  </a:lnTo>
                  <a:lnTo>
                    <a:pt x="7233" y="1871"/>
                  </a:lnTo>
                  <a:lnTo>
                    <a:pt x="7017" y="1996"/>
                  </a:lnTo>
                  <a:lnTo>
                    <a:pt x="6825" y="2132"/>
                  </a:lnTo>
                  <a:lnTo>
                    <a:pt x="6621" y="2268"/>
                  </a:lnTo>
                  <a:lnTo>
                    <a:pt x="6439" y="2415"/>
                  </a:lnTo>
                  <a:lnTo>
                    <a:pt x="6065" y="2721"/>
                  </a:lnTo>
                  <a:lnTo>
                    <a:pt x="5725" y="3028"/>
                  </a:lnTo>
                  <a:lnTo>
                    <a:pt x="5396" y="3356"/>
                  </a:lnTo>
                  <a:lnTo>
                    <a:pt x="5079" y="3662"/>
                  </a:lnTo>
                  <a:lnTo>
                    <a:pt x="4784" y="3968"/>
                  </a:lnTo>
                  <a:lnTo>
                    <a:pt x="4489" y="4252"/>
                  </a:lnTo>
                  <a:lnTo>
                    <a:pt x="4217" y="4501"/>
                  </a:lnTo>
                  <a:lnTo>
                    <a:pt x="3957" y="4717"/>
                  </a:lnTo>
                  <a:lnTo>
                    <a:pt x="3957" y="4717"/>
                  </a:lnTo>
                  <a:lnTo>
                    <a:pt x="3446" y="5125"/>
                  </a:lnTo>
                  <a:lnTo>
                    <a:pt x="2936" y="5533"/>
                  </a:lnTo>
                  <a:lnTo>
                    <a:pt x="2437" y="5952"/>
                  </a:lnTo>
                  <a:lnTo>
                    <a:pt x="1939" y="6383"/>
                  </a:lnTo>
                  <a:lnTo>
                    <a:pt x="1939" y="6383"/>
                  </a:lnTo>
                  <a:lnTo>
                    <a:pt x="1701" y="6587"/>
                  </a:lnTo>
                  <a:lnTo>
                    <a:pt x="1451" y="6780"/>
                  </a:lnTo>
                  <a:lnTo>
                    <a:pt x="964" y="7165"/>
                  </a:lnTo>
                  <a:lnTo>
                    <a:pt x="714" y="7369"/>
                  </a:lnTo>
                  <a:lnTo>
                    <a:pt x="488" y="7573"/>
                  </a:lnTo>
                  <a:lnTo>
                    <a:pt x="261" y="7800"/>
                  </a:lnTo>
                  <a:lnTo>
                    <a:pt x="46" y="802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"/>
            <p:cNvSpPr/>
            <p:nvPr/>
          </p:nvSpPr>
          <p:spPr>
            <a:xfrm>
              <a:off x="4092526" y="-680146"/>
              <a:ext cx="282106" cy="650229"/>
            </a:xfrm>
            <a:custGeom>
              <a:rect b="b" l="l" r="r" t="t"/>
              <a:pathLst>
                <a:path extrusionOk="0" h="18082" w="7845">
                  <a:moveTo>
                    <a:pt x="7822" y="0"/>
                  </a:moveTo>
                  <a:lnTo>
                    <a:pt x="7584" y="102"/>
                  </a:lnTo>
                  <a:lnTo>
                    <a:pt x="7323" y="216"/>
                  </a:lnTo>
                  <a:lnTo>
                    <a:pt x="7063" y="352"/>
                  </a:lnTo>
                  <a:lnTo>
                    <a:pt x="6779" y="510"/>
                  </a:lnTo>
                  <a:lnTo>
                    <a:pt x="6507" y="680"/>
                  </a:lnTo>
                  <a:lnTo>
                    <a:pt x="6224" y="862"/>
                  </a:lnTo>
                  <a:lnTo>
                    <a:pt x="5940" y="1055"/>
                  </a:lnTo>
                  <a:lnTo>
                    <a:pt x="5657" y="1259"/>
                  </a:lnTo>
                  <a:lnTo>
                    <a:pt x="5385" y="1463"/>
                  </a:lnTo>
                  <a:lnTo>
                    <a:pt x="5113" y="1678"/>
                  </a:lnTo>
                  <a:lnTo>
                    <a:pt x="4852" y="1893"/>
                  </a:lnTo>
                  <a:lnTo>
                    <a:pt x="4614" y="2097"/>
                  </a:lnTo>
                  <a:lnTo>
                    <a:pt x="4376" y="2313"/>
                  </a:lnTo>
                  <a:lnTo>
                    <a:pt x="4172" y="2517"/>
                  </a:lnTo>
                  <a:lnTo>
                    <a:pt x="3979" y="2710"/>
                  </a:lnTo>
                  <a:lnTo>
                    <a:pt x="3809" y="2902"/>
                  </a:lnTo>
                  <a:lnTo>
                    <a:pt x="3605" y="3152"/>
                  </a:lnTo>
                  <a:lnTo>
                    <a:pt x="3401" y="3412"/>
                  </a:lnTo>
                  <a:lnTo>
                    <a:pt x="3197" y="3673"/>
                  </a:lnTo>
                  <a:lnTo>
                    <a:pt x="3016" y="3934"/>
                  </a:lnTo>
                  <a:lnTo>
                    <a:pt x="2834" y="4206"/>
                  </a:lnTo>
                  <a:lnTo>
                    <a:pt x="2653" y="4489"/>
                  </a:lnTo>
                  <a:lnTo>
                    <a:pt x="2483" y="4773"/>
                  </a:lnTo>
                  <a:lnTo>
                    <a:pt x="2324" y="5068"/>
                  </a:lnTo>
                  <a:lnTo>
                    <a:pt x="2165" y="5374"/>
                  </a:lnTo>
                  <a:lnTo>
                    <a:pt x="2018" y="5691"/>
                  </a:lnTo>
                  <a:lnTo>
                    <a:pt x="1871" y="6020"/>
                  </a:lnTo>
                  <a:lnTo>
                    <a:pt x="1735" y="6360"/>
                  </a:lnTo>
                  <a:lnTo>
                    <a:pt x="1599" y="6723"/>
                  </a:lnTo>
                  <a:lnTo>
                    <a:pt x="1474" y="7097"/>
                  </a:lnTo>
                  <a:lnTo>
                    <a:pt x="1361" y="7494"/>
                  </a:lnTo>
                  <a:lnTo>
                    <a:pt x="1236" y="7902"/>
                  </a:lnTo>
                  <a:lnTo>
                    <a:pt x="1134" y="8332"/>
                  </a:lnTo>
                  <a:lnTo>
                    <a:pt x="1020" y="8786"/>
                  </a:lnTo>
                  <a:lnTo>
                    <a:pt x="930" y="9262"/>
                  </a:lnTo>
                  <a:lnTo>
                    <a:pt x="828" y="9772"/>
                  </a:lnTo>
                  <a:lnTo>
                    <a:pt x="737" y="10294"/>
                  </a:lnTo>
                  <a:lnTo>
                    <a:pt x="658" y="10849"/>
                  </a:lnTo>
                  <a:lnTo>
                    <a:pt x="567" y="11427"/>
                  </a:lnTo>
                  <a:lnTo>
                    <a:pt x="488" y="12028"/>
                  </a:lnTo>
                  <a:lnTo>
                    <a:pt x="420" y="12674"/>
                  </a:lnTo>
                  <a:lnTo>
                    <a:pt x="352" y="13343"/>
                  </a:lnTo>
                  <a:lnTo>
                    <a:pt x="216" y="14771"/>
                  </a:lnTo>
                  <a:lnTo>
                    <a:pt x="102" y="16347"/>
                  </a:lnTo>
                  <a:lnTo>
                    <a:pt x="0" y="18082"/>
                  </a:lnTo>
                  <a:lnTo>
                    <a:pt x="34" y="18082"/>
                  </a:lnTo>
                  <a:lnTo>
                    <a:pt x="136" y="16358"/>
                  </a:lnTo>
                  <a:lnTo>
                    <a:pt x="250" y="14783"/>
                  </a:lnTo>
                  <a:lnTo>
                    <a:pt x="386" y="13343"/>
                  </a:lnTo>
                  <a:lnTo>
                    <a:pt x="454" y="12674"/>
                  </a:lnTo>
                  <a:lnTo>
                    <a:pt x="522" y="12039"/>
                  </a:lnTo>
                  <a:lnTo>
                    <a:pt x="601" y="11427"/>
                  </a:lnTo>
                  <a:lnTo>
                    <a:pt x="680" y="10849"/>
                  </a:lnTo>
                  <a:lnTo>
                    <a:pt x="771" y="10294"/>
                  </a:lnTo>
                  <a:lnTo>
                    <a:pt x="862" y="9772"/>
                  </a:lnTo>
                  <a:lnTo>
                    <a:pt x="964" y="9273"/>
                  </a:lnTo>
                  <a:lnTo>
                    <a:pt x="1054" y="8797"/>
                  </a:lnTo>
                  <a:lnTo>
                    <a:pt x="1168" y="8344"/>
                  </a:lnTo>
                  <a:lnTo>
                    <a:pt x="1270" y="7913"/>
                  </a:lnTo>
                  <a:lnTo>
                    <a:pt x="1383" y="7494"/>
                  </a:lnTo>
                  <a:lnTo>
                    <a:pt x="1508" y="7108"/>
                  </a:lnTo>
                  <a:lnTo>
                    <a:pt x="1633" y="6734"/>
                  </a:lnTo>
                  <a:lnTo>
                    <a:pt x="1769" y="6371"/>
                  </a:lnTo>
                  <a:lnTo>
                    <a:pt x="1905" y="6031"/>
                  </a:lnTo>
                  <a:lnTo>
                    <a:pt x="2052" y="5702"/>
                  </a:lnTo>
                  <a:lnTo>
                    <a:pt x="2199" y="5385"/>
                  </a:lnTo>
                  <a:lnTo>
                    <a:pt x="2358" y="5079"/>
                  </a:lnTo>
                  <a:lnTo>
                    <a:pt x="2517" y="4784"/>
                  </a:lnTo>
                  <a:lnTo>
                    <a:pt x="2687" y="4501"/>
                  </a:lnTo>
                  <a:lnTo>
                    <a:pt x="2857" y="4229"/>
                  </a:lnTo>
                  <a:lnTo>
                    <a:pt x="3038" y="3957"/>
                  </a:lnTo>
                  <a:lnTo>
                    <a:pt x="3231" y="3696"/>
                  </a:lnTo>
                  <a:lnTo>
                    <a:pt x="3424" y="3435"/>
                  </a:lnTo>
                  <a:lnTo>
                    <a:pt x="3628" y="3174"/>
                  </a:lnTo>
                  <a:lnTo>
                    <a:pt x="3843" y="2925"/>
                  </a:lnTo>
                  <a:lnTo>
                    <a:pt x="4002" y="2732"/>
                  </a:lnTo>
                  <a:lnTo>
                    <a:pt x="4195" y="2540"/>
                  </a:lnTo>
                  <a:lnTo>
                    <a:pt x="4410" y="2336"/>
                  </a:lnTo>
                  <a:lnTo>
                    <a:pt x="4637" y="2131"/>
                  </a:lnTo>
                  <a:lnTo>
                    <a:pt x="4875" y="1916"/>
                  </a:lnTo>
                  <a:lnTo>
                    <a:pt x="5135" y="1701"/>
                  </a:lnTo>
                  <a:lnTo>
                    <a:pt x="5396" y="1497"/>
                  </a:lnTo>
                  <a:lnTo>
                    <a:pt x="5680" y="1281"/>
                  </a:lnTo>
                  <a:lnTo>
                    <a:pt x="5952" y="1089"/>
                  </a:lnTo>
                  <a:lnTo>
                    <a:pt x="6235" y="896"/>
                  </a:lnTo>
                  <a:lnTo>
                    <a:pt x="6518" y="714"/>
                  </a:lnTo>
                  <a:lnTo>
                    <a:pt x="6802" y="544"/>
                  </a:lnTo>
                  <a:lnTo>
                    <a:pt x="7074" y="386"/>
                  </a:lnTo>
                  <a:lnTo>
                    <a:pt x="7346" y="250"/>
                  </a:lnTo>
                  <a:lnTo>
                    <a:pt x="7595" y="136"/>
                  </a:lnTo>
                  <a:lnTo>
                    <a:pt x="7845" y="34"/>
                  </a:lnTo>
                  <a:lnTo>
                    <a:pt x="7822" y="0"/>
                  </a:ln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"/>
            <p:cNvSpPr/>
            <p:nvPr/>
          </p:nvSpPr>
          <p:spPr>
            <a:xfrm>
              <a:off x="3958793" y="-258237"/>
              <a:ext cx="268693" cy="341620"/>
            </a:xfrm>
            <a:custGeom>
              <a:rect b="b" l="l" r="r" t="t"/>
              <a:pathLst>
                <a:path extrusionOk="0" h="9500" w="7472">
                  <a:moveTo>
                    <a:pt x="1" y="0"/>
                  </a:moveTo>
                  <a:lnTo>
                    <a:pt x="1" y="9251"/>
                  </a:lnTo>
                  <a:lnTo>
                    <a:pt x="12" y="9296"/>
                  </a:lnTo>
                  <a:lnTo>
                    <a:pt x="24" y="9341"/>
                  </a:lnTo>
                  <a:lnTo>
                    <a:pt x="46" y="9387"/>
                  </a:lnTo>
                  <a:lnTo>
                    <a:pt x="80" y="9421"/>
                  </a:lnTo>
                  <a:lnTo>
                    <a:pt x="114" y="9455"/>
                  </a:lnTo>
                  <a:lnTo>
                    <a:pt x="160" y="9477"/>
                  </a:lnTo>
                  <a:lnTo>
                    <a:pt x="205" y="9489"/>
                  </a:lnTo>
                  <a:lnTo>
                    <a:pt x="250" y="9500"/>
                  </a:lnTo>
                  <a:lnTo>
                    <a:pt x="7222" y="9500"/>
                  </a:lnTo>
                  <a:lnTo>
                    <a:pt x="7267" y="9489"/>
                  </a:lnTo>
                  <a:lnTo>
                    <a:pt x="7324" y="9477"/>
                  </a:lnTo>
                  <a:lnTo>
                    <a:pt x="7358" y="9455"/>
                  </a:lnTo>
                  <a:lnTo>
                    <a:pt x="7403" y="9421"/>
                  </a:lnTo>
                  <a:lnTo>
                    <a:pt x="7437" y="9387"/>
                  </a:lnTo>
                  <a:lnTo>
                    <a:pt x="7460" y="9341"/>
                  </a:lnTo>
                  <a:lnTo>
                    <a:pt x="7471" y="9296"/>
                  </a:lnTo>
                  <a:lnTo>
                    <a:pt x="7471" y="9251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1"/>
            <p:cNvSpPr/>
            <p:nvPr/>
          </p:nvSpPr>
          <p:spPr>
            <a:xfrm>
              <a:off x="3958793" y="-243566"/>
              <a:ext cx="268693" cy="99897"/>
            </a:xfrm>
            <a:custGeom>
              <a:rect b="b" l="l" r="r" t="t"/>
              <a:pathLst>
                <a:path extrusionOk="0" h="2778" w="7472">
                  <a:moveTo>
                    <a:pt x="1" y="0"/>
                  </a:moveTo>
                  <a:lnTo>
                    <a:pt x="1" y="2211"/>
                  </a:lnTo>
                  <a:lnTo>
                    <a:pt x="7471" y="2778"/>
                  </a:lnTo>
                  <a:lnTo>
                    <a:pt x="7471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1"/>
            <p:cNvSpPr/>
            <p:nvPr/>
          </p:nvSpPr>
          <p:spPr>
            <a:xfrm>
              <a:off x="3947790" y="-258237"/>
              <a:ext cx="290701" cy="86052"/>
            </a:xfrm>
            <a:custGeom>
              <a:rect b="b" l="l" r="r" t="t"/>
              <a:pathLst>
                <a:path extrusionOk="0" h="2393" w="8084">
                  <a:moveTo>
                    <a:pt x="1" y="0"/>
                  </a:moveTo>
                  <a:lnTo>
                    <a:pt x="1" y="2392"/>
                  </a:lnTo>
                  <a:lnTo>
                    <a:pt x="8084" y="2392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2" name="Google Shape;562;p1"/>
          <p:cNvGrpSpPr/>
          <p:nvPr/>
        </p:nvGrpSpPr>
        <p:grpSpPr>
          <a:xfrm>
            <a:off x="5546240" y="1954612"/>
            <a:ext cx="3406870" cy="2656849"/>
            <a:chOff x="5546240" y="1954612"/>
            <a:chExt cx="3406870" cy="2656849"/>
          </a:xfrm>
        </p:grpSpPr>
        <p:grpSp>
          <p:nvGrpSpPr>
            <p:cNvPr id="563" name="Google Shape;563;p1"/>
            <p:cNvGrpSpPr/>
            <p:nvPr/>
          </p:nvGrpSpPr>
          <p:grpSpPr>
            <a:xfrm flipH="1">
              <a:off x="5546240" y="2747355"/>
              <a:ext cx="1147452" cy="1852273"/>
              <a:chOff x="5849258" y="-2134587"/>
              <a:chExt cx="1167297" cy="1884306"/>
            </a:xfrm>
          </p:grpSpPr>
          <p:sp>
            <p:nvSpPr>
              <p:cNvPr id="564" name="Google Shape;564;p1"/>
              <p:cNvSpPr/>
              <p:nvPr/>
            </p:nvSpPr>
            <p:spPr>
              <a:xfrm>
                <a:off x="5956559" y="-1138514"/>
                <a:ext cx="84994" cy="134166"/>
              </a:xfrm>
              <a:custGeom>
                <a:rect b="b" l="l" r="r" t="t"/>
                <a:pathLst>
                  <a:path extrusionOk="0" h="2382" w="1509">
                    <a:moveTo>
                      <a:pt x="0" y="1"/>
                    </a:moveTo>
                    <a:lnTo>
                      <a:pt x="0" y="2381"/>
                    </a:lnTo>
                    <a:lnTo>
                      <a:pt x="1508" y="2381"/>
                    </a:lnTo>
                    <a:lnTo>
                      <a:pt x="150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5" name="Google Shape;565;p1"/>
              <p:cNvSpPr/>
              <p:nvPr/>
            </p:nvSpPr>
            <p:spPr>
              <a:xfrm>
                <a:off x="5956559" y="-1138514"/>
                <a:ext cx="84994" cy="134166"/>
              </a:xfrm>
              <a:custGeom>
                <a:rect b="b" l="l" r="r" t="t"/>
                <a:pathLst>
                  <a:path extrusionOk="0" fill="none" h="2382" w="1509">
                    <a:moveTo>
                      <a:pt x="0" y="2381"/>
                    </a:moveTo>
                    <a:lnTo>
                      <a:pt x="1508" y="2381"/>
                    </a:lnTo>
                    <a:lnTo>
                      <a:pt x="1508" y="1"/>
                    </a:lnTo>
                    <a:lnTo>
                      <a:pt x="0" y="1"/>
                    </a:lnTo>
                    <a:lnTo>
                      <a:pt x="0" y="238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6" name="Google Shape;566;p1"/>
              <p:cNvSpPr/>
              <p:nvPr/>
            </p:nvSpPr>
            <p:spPr>
              <a:xfrm>
                <a:off x="5849258" y="-1705494"/>
                <a:ext cx="1167279" cy="1455213"/>
              </a:xfrm>
              <a:custGeom>
                <a:rect b="b" l="l" r="r" t="t"/>
                <a:pathLst>
                  <a:path extrusionOk="0" h="25836" w="20724">
                    <a:moveTo>
                      <a:pt x="1" y="0"/>
                    </a:moveTo>
                    <a:lnTo>
                      <a:pt x="1" y="25835"/>
                    </a:lnTo>
                    <a:lnTo>
                      <a:pt x="20723" y="25835"/>
                    </a:lnTo>
                    <a:lnTo>
                      <a:pt x="2072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7" name="Google Shape;567;p1"/>
              <p:cNvSpPr/>
              <p:nvPr/>
            </p:nvSpPr>
            <p:spPr>
              <a:xfrm>
                <a:off x="6015307" y="-1357511"/>
                <a:ext cx="370393" cy="49848"/>
              </a:xfrm>
              <a:custGeom>
                <a:rect b="b" l="l" r="r" t="t"/>
                <a:pathLst>
                  <a:path extrusionOk="0" h="885" w="6576">
                    <a:moveTo>
                      <a:pt x="0" y="0"/>
                    </a:moveTo>
                    <a:lnTo>
                      <a:pt x="0" y="885"/>
                    </a:lnTo>
                    <a:lnTo>
                      <a:pt x="6575" y="885"/>
                    </a:lnTo>
                    <a:lnTo>
                      <a:pt x="657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8" name="Google Shape;568;p1"/>
              <p:cNvSpPr/>
              <p:nvPr/>
            </p:nvSpPr>
            <p:spPr>
              <a:xfrm>
                <a:off x="6015307" y="-1357511"/>
                <a:ext cx="370393" cy="49848"/>
              </a:xfrm>
              <a:custGeom>
                <a:rect b="b" l="l" r="r" t="t"/>
                <a:pathLst>
                  <a:path extrusionOk="0" fill="none" h="885" w="6576">
                    <a:moveTo>
                      <a:pt x="0" y="885"/>
                    </a:moveTo>
                    <a:lnTo>
                      <a:pt x="6575" y="885"/>
                    </a:lnTo>
                    <a:lnTo>
                      <a:pt x="6575" y="0"/>
                    </a:lnTo>
                    <a:lnTo>
                      <a:pt x="0" y="0"/>
                    </a:lnTo>
                    <a:lnTo>
                      <a:pt x="0" y="88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9" name="Google Shape;569;p1"/>
              <p:cNvSpPr/>
              <p:nvPr/>
            </p:nvSpPr>
            <p:spPr>
              <a:xfrm>
                <a:off x="6015307" y="-978210"/>
                <a:ext cx="370393" cy="49848"/>
              </a:xfrm>
              <a:custGeom>
                <a:rect b="b" l="l" r="r" t="t"/>
                <a:pathLst>
                  <a:path extrusionOk="0" h="885" w="6576">
                    <a:moveTo>
                      <a:pt x="0" y="0"/>
                    </a:moveTo>
                    <a:lnTo>
                      <a:pt x="0" y="884"/>
                    </a:lnTo>
                    <a:lnTo>
                      <a:pt x="6575" y="884"/>
                    </a:lnTo>
                    <a:lnTo>
                      <a:pt x="657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0" name="Google Shape;570;p1"/>
              <p:cNvSpPr/>
              <p:nvPr/>
            </p:nvSpPr>
            <p:spPr>
              <a:xfrm>
                <a:off x="6015307" y="-978210"/>
                <a:ext cx="370393" cy="49848"/>
              </a:xfrm>
              <a:custGeom>
                <a:rect b="b" l="l" r="r" t="t"/>
                <a:pathLst>
                  <a:path extrusionOk="0" fill="none" h="885" w="6576">
                    <a:moveTo>
                      <a:pt x="0" y="884"/>
                    </a:moveTo>
                    <a:lnTo>
                      <a:pt x="6575" y="884"/>
                    </a:lnTo>
                    <a:lnTo>
                      <a:pt x="6575" y="0"/>
                    </a:lnTo>
                    <a:lnTo>
                      <a:pt x="0" y="0"/>
                    </a:lnTo>
                    <a:lnTo>
                      <a:pt x="0" y="884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1" name="Google Shape;571;p1"/>
              <p:cNvSpPr/>
              <p:nvPr/>
            </p:nvSpPr>
            <p:spPr>
              <a:xfrm>
                <a:off x="6015307" y="-598290"/>
                <a:ext cx="370393" cy="49848"/>
              </a:xfrm>
              <a:custGeom>
                <a:rect b="b" l="l" r="r" t="t"/>
                <a:pathLst>
                  <a:path extrusionOk="0" h="885" w="6576">
                    <a:moveTo>
                      <a:pt x="0" y="0"/>
                    </a:moveTo>
                    <a:lnTo>
                      <a:pt x="0" y="884"/>
                    </a:lnTo>
                    <a:lnTo>
                      <a:pt x="6575" y="884"/>
                    </a:lnTo>
                    <a:lnTo>
                      <a:pt x="657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2" name="Google Shape;572;p1"/>
              <p:cNvSpPr/>
              <p:nvPr/>
            </p:nvSpPr>
            <p:spPr>
              <a:xfrm>
                <a:off x="6015307" y="-598290"/>
                <a:ext cx="370393" cy="49848"/>
              </a:xfrm>
              <a:custGeom>
                <a:rect b="b" l="l" r="r" t="t"/>
                <a:pathLst>
                  <a:path extrusionOk="0" fill="none" h="885" w="6576">
                    <a:moveTo>
                      <a:pt x="0" y="884"/>
                    </a:moveTo>
                    <a:lnTo>
                      <a:pt x="6575" y="884"/>
                    </a:lnTo>
                    <a:lnTo>
                      <a:pt x="6575" y="0"/>
                    </a:lnTo>
                    <a:lnTo>
                      <a:pt x="0" y="0"/>
                    </a:lnTo>
                    <a:lnTo>
                      <a:pt x="0" y="884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3" name="Google Shape;573;p1"/>
              <p:cNvSpPr/>
              <p:nvPr/>
            </p:nvSpPr>
            <p:spPr>
              <a:xfrm>
                <a:off x="6697868" y="-1705494"/>
                <a:ext cx="318687" cy="1455213"/>
              </a:xfrm>
              <a:custGeom>
                <a:rect b="b" l="l" r="r" t="t"/>
                <a:pathLst>
                  <a:path extrusionOk="0" h="25836" w="5658">
                    <a:moveTo>
                      <a:pt x="1" y="0"/>
                    </a:moveTo>
                    <a:lnTo>
                      <a:pt x="1" y="25835"/>
                    </a:lnTo>
                    <a:lnTo>
                      <a:pt x="5657" y="25835"/>
                    </a:lnTo>
                    <a:lnTo>
                      <a:pt x="565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4" name="Google Shape;574;p1"/>
              <p:cNvSpPr/>
              <p:nvPr/>
            </p:nvSpPr>
            <p:spPr>
              <a:xfrm>
                <a:off x="5850553" y="-2134587"/>
                <a:ext cx="1165984" cy="429140"/>
              </a:xfrm>
              <a:custGeom>
                <a:rect b="b" l="l" r="r" t="t"/>
                <a:pathLst>
                  <a:path extrusionOk="0" h="7619" w="20701">
                    <a:moveTo>
                      <a:pt x="1" y="0"/>
                    </a:moveTo>
                    <a:lnTo>
                      <a:pt x="2528" y="7618"/>
                    </a:lnTo>
                    <a:lnTo>
                      <a:pt x="20700" y="761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5" name="Google Shape;575;p1"/>
              <p:cNvSpPr/>
              <p:nvPr/>
            </p:nvSpPr>
            <p:spPr>
              <a:xfrm>
                <a:off x="5850553" y="-2134587"/>
                <a:ext cx="1165984" cy="429140"/>
              </a:xfrm>
              <a:custGeom>
                <a:rect b="b" l="l" r="r" t="t"/>
                <a:pathLst>
                  <a:path extrusionOk="0" fill="none" h="7619" w="20701">
                    <a:moveTo>
                      <a:pt x="1" y="0"/>
                    </a:moveTo>
                    <a:lnTo>
                      <a:pt x="18161" y="0"/>
                    </a:lnTo>
                    <a:lnTo>
                      <a:pt x="20700" y="7618"/>
                    </a:lnTo>
                    <a:lnTo>
                      <a:pt x="2528" y="7618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6" name="Google Shape;576;p1"/>
              <p:cNvSpPr/>
              <p:nvPr/>
            </p:nvSpPr>
            <p:spPr>
              <a:xfrm>
                <a:off x="5906767" y="-2093751"/>
                <a:ext cx="1053559" cy="388305"/>
              </a:xfrm>
              <a:custGeom>
                <a:rect b="b" l="l" r="r" t="t"/>
                <a:pathLst>
                  <a:path extrusionOk="0" h="6894" w="18705">
                    <a:moveTo>
                      <a:pt x="0" y="1"/>
                    </a:moveTo>
                    <a:lnTo>
                      <a:pt x="2290" y="6893"/>
                    </a:lnTo>
                    <a:lnTo>
                      <a:pt x="18705" y="6893"/>
                    </a:lnTo>
                    <a:lnTo>
                      <a:pt x="16415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7" name="Google Shape;577;p1"/>
              <p:cNvSpPr/>
              <p:nvPr/>
            </p:nvSpPr>
            <p:spPr>
              <a:xfrm>
                <a:off x="5906767" y="-2093751"/>
                <a:ext cx="1053559" cy="388305"/>
              </a:xfrm>
              <a:custGeom>
                <a:rect b="b" l="l" r="r" t="t"/>
                <a:pathLst>
                  <a:path extrusionOk="0" fill="none" h="6894" w="18705">
                    <a:moveTo>
                      <a:pt x="16415" y="1"/>
                    </a:moveTo>
                    <a:lnTo>
                      <a:pt x="0" y="1"/>
                    </a:lnTo>
                    <a:lnTo>
                      <a:pt x="2290" y="6893"/>
                    </a:lnTo>
                    <a:lnTo>
                      <a:pt x="18705" y="6893"/>
                    </a:lnTo>
                    <a:lnTo>
                      <a:pt x="16415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8" name="Google Shape;578;p1"/>
              <p:cNvSpPr/>
              <p:nvPr/>
            </p:nvSpPr>
            <p:spPr>
              <a:xfrm>
                <a:off x="5849258" y="-1358806"/>
                <a:ext cx="848649" cy="2591"/>
              </a:xfrm>
              <a:custGeom>
                <a:rect b="b" l="l" r="r" t="t"/>
                <a:pathLst>
                  <a:path extrusionOk="0" h="46" w="15067">
                    <a:moveTo>
                      <a:pt x="1" y="1"/>
                    </a:move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9" name="Google Shape;579;p1"/>
              <p:cNvSpPr/>
              <p:nvPr/>
            </p:nvSpPr>
            <p:spPr>
              <a:xfrm>
                <a:off x="5849258" y="-1358806"/>
                <a:ext cx="848649" cy="2591"/>
              </a:xfrm>
              <a:custGeom>
                <a:rect b="b" l="l" r="r" t="t"/>
                <a:pathLst>
                  <a:path extrusionOk="0" fill="none" h="46" w="15067">
                    <a:moveTo>
                      <a:pt x="15067" y="1"/>
                    </a:moveTo>
                    <a:lnTo>
                      <a:pt x="1" y="1"/>
                    </a:ln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1"/>
                    </a:lnTo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0" name="Google Shape;580;p1"/>
              <p:cNvSpPr/>
              <p:nvPr/>
            </p:nvSpPr>
            <p:spPr>
              <a:xfrm>
                <a:off x="6697868" y="-1358806"/>
                <a:ext cx="318687" cy="2591"/>
              </a:xfrm>
              <a:custGeom>
                <a:rect b="b" l="l" r="r" t="t"/>
                <a:pathLst>
                  <a:path extrusionOk="0" h="46" w="5658">
                    <a:moveTo>
                      <a:pt x="1" y="1"/>
                    </a:moveTo>
                    <a:lnTo>
                      <a:pt x="1" y="46"/>
                    </a:lnTo>
                    <a:lnTo>
                      <a:pt x="5657" y="46"/>
                    </a:lnTo>
                    <a:lnTo>
                      <a:pt x="5657" y="1"/>
                    </a:lnTo>
                    <a:close/>
                  </a:path>
                </a:pathLst>
              </a:custGeom>
              <a:solidFill>
                <a:srgbClr val="B1C7D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1" name="Google Shape;581;p1"/>
              <p:cNvSpPr/>
              <p:nvPr/>
            </p:nvSpPr>
            <p:spPr>
              <a:xfrm>
                <a:off x="6697868" y="-1358806"/>
                <a:ext cx="318687" cy="2591"/>
              </a:xfrm>
              <a:custGeom>
                <a:rect b="b" l="l" r="r" t="t"/>
                <a:pathLst>
                  <a:path extrusionOk="0" fill="none" h="46" w="5658">
                    <a:moveTo>
                      <a:pt x="5657" y="1"/>
                    </a:moveTo>
                    <a:lnTo>
                      <a:pt x="1" y="1"/>
                    </a:lnTo>
                    <a:lnTo>
                      <a:pt x="1" y="46"/>
                    </a:lnTo>
                    <a:lnTo>
                      <a:pt x="5657" y="46"/>
                    </a:lnTo>
                    <a:lnTo>
                      <a:pt x="565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2" name="Google Shape;582;p1"/>
              <p:cNvSpPr/>
              <p:nvPr/>
            </p:nvSpPr>
            <p:spPr>
              <a:xfrm>
                <a:off x="5849258" y="-979505"/>
                <a:ext cx="848649" cy="2591"/>
              </a:xfrm>
              <a:custGeom>
                <a:rect b="b" l="l" r="r" t="t"/>
                <a:pathLst>
                  <a:path extrusionOk="0" h="46" w="15067">
                    <a:moveTo>
                      <a:pt x="1" y="0"/>
                    </a:move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0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3" name="Google Shape;583;p1"/>
              <p:cNvSpPr/>
              <p:nvPr/>
            </p:nvSpPr>
            <p:spPr>
              <a:xfrm>
                <a:off x="5849258" y="-979505"/>
                <a:ext cx="848649" cy="2591"/>
              </a:xfrm>
              <a:custGeom>
                <a:rect b="b" l="l" r="r" t="t"/>
                <a:pathLst>
                  <a:path extrusionOk="0" fill="none" h="46" w="15067">
                    <a:moveTo>
                      <a:pt x="15067" y="0"/>
                    </a:moveTo>
                    <a:lnTo>
                      <a:pt x="1" y="0"/>
                    </a:ln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0"/>
                    </a:lnTo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4" name="Google Shape;584;p1"/>
              <p:cNvSpPr/>
              <p:nvPr/>
            </p:nvSpPr>
            <p:spPr>
              <a:xfrm>
                <a:off x="6697868" y="-979505"/>
                <a:ext cx="318687" cy="2591"/>
              </a:xfrm>
              <a:custGeom>
                <a:rect b="b" l="l" r="r" t="t"/>
                <a:pathLst>
                  <a:path extrusionOk="0" h="46" w="5658">
                    <a:moveTo>
                      <a:pt x="1" y="0"/>
                    </a:moveTo>
                    <a:lnTo>
                      <a:pt x="1" y="46"/>
                    </a:lnTo>
                    <a:lnTo>
                      <a:pt x="5657" y="46"/>
                    </a:lnTo>
                    <a:lnTo>
                      <a:pt x="5657" y="0"/>
                    </a:lnTo>
                    <a:close/>
                  </a:path>
                </a:pathLst>
              </a:custGeom>
              <a:solidFill>
                <a:srgbClr val="B1C7D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5" name="Google Shape;585;p1"/>
              <p:cNvSpPr/>
              <p:nvPr/>
            </p:nvSpPr>
            <p:spPr>
              <a:xfrm>
                <a:off x="6697868" y="-979505"/>
                <a:ext cx="318687" cy="2591"/>
              </a:xfrm>
              <a:custGeom>
                <a:rect b="b" l="l" r="r" t="t"/>
                <a:pathLst>
                  <a:path extrusionOk="0" fill="none" h="46" w="5658">
                    <a:moveTo>
                      <a:pt x="5657" y="0"/>
                    </a:moveTo>
                    <a:lnTo>
                      <a:pt x="1" y="0"/>
                    </a:lnTo>
                    <a:lnTo>
                      <a:pt x="1" y="46"/>
                    </a:lnTo>
                    <a:lnTo>
                      <a:pt x="5657" y="46"/>
                    </a:lnTo>
                    <a:lnTo>
                      <a:pt x="5657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6" name="Google Shape;586;p1"/>
              <p:cNvSpPr/>
              <p:nvPr/>
            </p:nvSpPr>
            <p:spPr>
              <a:xfrm>
                <a:off x="5849258" y="-599585"/>
                <a:ext cx="848649" cy="2591"/>
              </a:xfrm>
              <a:custGeom>
                <a:rect b="b" l="l" r="r" t="t"/>
                <a:pathLst>
                  <a:path extrusionOk="0" h="46" w="15067">
                    <a:moveTo>
                      <a:pt x="1" y="0"/>
                    </a:move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0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7" name="Google Shape;587;p1"/>
              <p:cNvSpPr/>
              <p:nvPr/>
            </p:nvSpPr>
            <p:spPr>
              <a:xfrm>
                <a:off x="5849258" y="-599585"/>
                <a:ext cx="848649" cy="2591"/>
              </a:xfrm>
              <a:custGeom>
                <a:rect b="b" l="l" r="r" t="t"/>
                <a:pathLst>
                  <a:path extrusionOk="0" fill="none" h="46" w="15067">
                    <a:moveTo>
                      <a:pt x="15067" y="0"/>
                    </a:moveTo>
                    <a:lnTo>
                      <a:pt x="1" y="0"/>
                    </a:ln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0"/>
                    </a:lnTo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88" name="Google Shape;588;p1"/>
            <p:cNvGrpSpPr/>
            <p:nvPr/>
          </p:nvGrpSpPr>
          <p:grpSpPr>
            <a:xfrm>
              <a:off x="6596017" y="1954612"/>
              <a:ext cx="1725559" cy="2656849"/>
              <a:chOff x="6803075" y="-2022800"/>
              <a:chExt cx="1664152" cy="2562300"/>
            </a:xfrm>
          </p:grpSpPr>
          <p:sp>
            <p:nvSpPr>
              <p:cNvPr id="589" name="Google Shape;589;p1"/>
              <p:cNvSpPr/>
              <p:nvPr/>
            </p:nvSpPr>
            <p:spPr>
              <a:xfrm>
                <a:off x="7178537" y="-1146418"/>
                <a:ext cx="1277751" cy="863456"/>
              </a:xfrm>
              <a:custGeom>
                <a:rect b="b" l="l" r="r" t="t"/>
                <a:pathLst>
                  <a:path extrusionOk="0" h="14364" w="21256">
                    <a:moveTo>
                      <a:pt x="10917" y="0"/>
                    </a:moveTo>
                    <a:lnTo>
                      <a:pt x="10838" y="11"/>
                    </a:lnTo>
                    <a:lnTo>
                      <a:pt x="10758" y="11"/>
                    </a:lnTo>
                    <a:lnTo>
                      <a:pt x="10611" y="57"/>
                    </a:lnTo>
                    <a:lnTo>
                      <a:pt x="10475" y="125"/>
                    </a:lnTo>
                    <a:lnTo>
                      <a:pt x="10350" y="204"/>
                    </a:lnTo>
                    <a:lnTo>
                      <a:pt x="10237" y="306"/>
                    </a:lnTo>
                    <a:lnTo>
                      <a:pt x="10146" y="431"/>
                    </a:lnTo>
                    <a:lnTo>
                      <a:pt x="10078" y="567"/>
                    </a:lnTo>
                    <a:lnTo>
                      <a:pt x="10056" y="646"/>
                    </a:lnTo>
                    <a:lnTo>
                      <a:pt x="10033" y="726"/>
                    </a:lnTo>
                    <a:lnTo>
                      <a:pt x="7471" y="13252"/>
                    </a:lnTo>
                    <a:lnTo>
                      <a:pt x="7460" y="13275"/>
                    </a:lnTo>
                    <a:lnTo>
                      <a:pt x="7426" y="13286"/>
                    </a:lnTo>
                    <a:lnTo>
                      <a:pt x="533" y="13286"/>
                    </a:lnTo>
                    <a:lnTo>
                      <a:pt x="431" y="13297"/>
                    </a:lnTo>
                    <a:lnTo>
                      <a:pt x="329" y="13331"/>
                    </a:lnTo>
                    <a:lnTo>
                      <a:pt x="238" y="13377"/>
                    </a:lnTo>
                    <a:lnTo>
                      <a:pt x="159" y="13445"/>
                    </a:lnTo>
                    <a:lnTo>
                      <a:pt x="91" y="13524"/>
                    </a:lnTo>
                    <a:lnTo>
                      <a:pt x="46" y="13615"/>
                    </a:lnTo>
                    <a:lnTo>
                      <a:pt x="12" y="13717"/>
                    </a:lnTo>
                    <a:lnTo>
                      <a:pt x="0" y="13830"/>
                    </a:lnTo>
                    <a:lnTo>
                      <a:pt x="12" y="13932"/>
                    </a:lnTo>
                    <a:lnTo>
                      <a:pt x="46" y="14034"/>
                    </a:lnTo>
                    <a:lnTo>
                      <a:pt x="91" y="14125"/>
                    </a:lnTo>
                    <a:lnTo>
                      <a:pt x="159" y="14204"/>
                    </a:lnTo>
                    <a:lnTo>
                      <a:pt x="238" y="14272"/>
                    </a:lnTo>
                    <a:lnTo>
                      <a:pt x="329" y="14318"/>
                    </a:lnTo>
                    <a:lnTo>
                      <a:pt x="431" y="14352"/>
                    </a:lnTo>
                    <a:lnTo>
                      <a:pt x="533" y="14363"/>
                    </a:lnTo>
                    <a:lnTo>
                      <a:pt x="17345" y="14363"/>
                    </a:lnTo>
                    <a:lnTo>
                      <a:pt x="17469" y="14352"/>
                    </a:lnTo>
                    <a:lnTo>
                      <a:pt x="17583" y="14340"/>
                    </a:lnTo>
                    <a:lnTo>
                      <a:pt x="17707" y="14318"/>
                    </a:lnTo>
                    <a:lnTo>
                      <a:pt x="17821" y="14284"/>
                    </a:lnTo>
                    <a:lnTo>
                      <a:pt x="17934" y="14238"/>
                    </a:lnTo>
                    <a:lnTo>
                      <a:pt x="18036" y="14182"/>
                    </a:lnTo>
                    <a:lnTo>
                      <a:pt x="18138" y="14114"/>
                    </a:lnTo>
                    <a:lnTo>
                      <a:pt x="18229" y="14046"/>
                    </a:lnTo>
                    <a:lnTo>
                      <a:pt x="18320" y="13966"/>
                    </a:lnTo>
                    <a:lnTo>
                      <a:pt x="18399" y="13887"/>
                    </a:lnTo>
                    <a:lnTo>
                      <a:pt x="18467" y="13785"/>
                    </a:lnTo>
                    <a:lnTo>
                      <a:pt x="18535" y="13694"/>
                    </a:lnTo>
                    <a:lnTo>
                      <a:pt x="18592" y="13581"/>
                    </a:lnTo>
                    <a:lnTo>
                      <a:pt x="18648" y="13479"/>
                    </a:lnTo>
                    <a:lnTo>
                      <a:pt x="18682" y="13354"/>
                    </a:lnTo>
                    <a:lnTo>
                      <a:pt x="18716" y="13241"/>
                    </a:lnTo>
                    <a:lnTo>
                      <a:pt x="21244" y="884"/>
                    </a:lnTo>
                    <a:lnTo>
                      <a:pt x="21256" y="794"/>
                    </a:lnTo>
                    <a:lnTo>
                      <a:pt x="21256" y="714"/>
                    </a:lnTo>
                    <a:lnTo>
                      <a:pt x="21256" y="635"/>
                    </a:lnTo>
                    <a:lnTo>
                      <a:pt x="21233" y="556"/>
                    </a:lnTo>
                    <a:lnTo>
                      <a:pt x="21210" y="476"/>
                    </a:lnTo>
                    <a:lnTo>
                      <a:pt x="21176" y="408"/>
                    </a:lnTo>
                    <a:lnTo>
                      <a:pt x="21142" y="340"/>
                    </a:lnTo>
                    <a:lnTo>
                      <a:pt x="21097" y="272"/>
                    </a:lnTo>
                    <a:lnTo>
                      <a:pt x="21040" y="215"/>
                    </a:lnTo>
                    <a:lnTo>
                      <a:pt x="20984" y="159"/>
                    </a:lnTo>
                    <a:lnTo>
                      <a:pt x="20916" y="113"/>
                    </a:lnTo>
                    <a:lnTo>
                      <a:pt x="20848" y="79"/>
                    </a:lnTo>
                    <a:lnTo>
                      <a:pt x="20768" y="45"/>
                    </a:lnTo>
                    <a:lnTo>
                      <a:pt x="20689" y="23"/>
                    </a:lnTo>
                    <a:lnTo>
                      <a:pt x="20610" y="11"/>
                    </a:lnTo>
                    <a:lnTo>
                      <a:pt x="2053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0" name="Google Shape;590;p1"/>
              <p:cNvSpPr/>
              <p:nvPr/>
            </p:nvSpPr>
            <p:spPr>
              <a:xfrm>
                <a:off x="7767277" y="-1146418"/>
                <a:ext cx="699950" cy="863456"/>
              </a:xfrm>
              <a:custGeom>
                <a:rect b="b" l="l" r="r" t="t"/>
                <a:pathLst>
                  <a:path extrusionOk="0" h="14364" w="11644">
                    <a:moveTo>
                      <a:pt x="10918" y="0"/>
                    </a:moveTo>
                    <a:lnTo>
                      <a:pt x="10838" y="11"/>
                    </a:lnTo>
                    <a:lnTo>
                      <a:pt x="10759" y="11"/>
                    </a:lnTo>
                    <a:lnTo>
                      <a:pt x="10612" y="57"/>
                    </a:lnTo>
                    <a:lnTo>
                      <a:pt x="10475" y="125"/>
                    </a:lnTo>
                    <a:lnTo>
                      <a:pt x="10351" y="204"/>
                    </a:lnTo>
                    <a:lnTo>
                      <a:pt x="10237" y="306"/>
                    </a:lnTo>
                    <a:lnTo>
                      <a:pt x="10147" y="431"/>
                    </a:lnTo>
                    <a:lnTo>
                      <a:pt x="10079" y="567"/>
                    </a:lnTo>
                    <a:lnTo>
                      <a:pt x="10056" y="646"/>
                    </a:lnTo>
                    <a:lnTo>
                      <a:pt x="10033" y="726"/>
                    </a:lnTo>
                    <a:lnTo>
                      <a:pt x="7471" y="13252"/>
                    </a:lnTo>
                    <a:lnTo>
                      <a:pt x="7460" y="13275"/>
                    </a:lnTo>
                    <a:lnTo>
                      <a:pt x="7426" y="13286"/>
                    </a:lnTo>
                    <a:lnTo>
                      <a:pt x="534" y="13286"/>
                    </a:lnTo>
                    <a:lnTo>
                      <a:pt x="420" y="13297"/>
                    </a:lnTo>
                    <a:lnTo>
                      <a:pt x="318" y="13331"/>
                    </a:lnTo>
                    <a:lnTo>
                      <a:pt x="228" y="13377"/>
                    </a:lnTo>
                    <a:lnTo>
                      <a:pt x="148" y="13445"/>
                    </a:lnTo>
                    <a:lnTo>
                      <a:pt x="92" y="13524"/>
                    </a:lnTo>
                    <a:lnTo>
                      <a:pt x="35" y="13615"/>
                    </a:lnTo>
                    <a:lnTo>
                      <a:pt x="1" y="13717"/>
                    </a:lnTo>
                    <a:lnTo>
                      <a:pt x="1" y="13830"/>
                    </a:lnTo>
                    <a:lnTo>
                      <a:pt x="1" y="13932"/>
                    </a:lnTo>
                    <a:lnTo>
                      <a:pt x="35" y="14034"/>
                    </a:lnTo>
                    <a:lnTo>
                      <a:pt x="92" y="14125"/>
                    </a:lnTo>
                    <a:lnTo>
                      <a:pt x="148" y="14204"/>
                    </a:lnTo>
                    <a:lnTo>
                      <a:pt x="228" y="14272"/>
                    </a:lnTo>
                    <a:lnTo>
                      <a:pt x="318" y="14318"/>
                    </a:lnTo>
                    <a:lnTo>
                      <a:pt x="420" y="14352"/>
                    </a:lnTo>
                    <a:lnTo>
                      <a:pt x="534" y="14363"/>
                    </a:lnTo>
                    <a:lnTo>
                      <a:pt x="8877" y="14363"/>
                    </a:lnTo>
                    <a:lnTo>
                      <a:pt x="11632" y="884"/>
                    </a:lnTo>
                    <a:lnTo>
                      <a:pt x="11643" y="794"/>
                    </a:lnTo>
                    <a:lnTo>
                      <a:pt x="11643" y="714"/>
                    </a:lnTo>
                    <a:lnTo>
                      <a:pt x="11643" y="635"/>
                    </a:lnTo>
                    <a:lnTo>
                      <a:pt x="11620" y="556"/>
                    </a:lnTo>
                    <a:lnTo>
                      <a:pt x="11598" y="476"/>
                    </a:lnTo>
                    <a:lnTo>
                      <a:pt x="11564" y="408"/>
                    </a:lnTo>
                    <a:lnTo>
                      <a:pt x="11530" y="340"/>
                    </a:lnTo>
                    <a:lnTo>
                      <a:pt x="11484" y="272"/>
                    </a:lnTo>
                    <a:lnTo>
                      <a:pt x="11428" y="215"/>
                    </a:lnTo>
                    <a:lnTo>
                      <a:pt x="11371" y="159"/>
                    </a:lnTo>
                    <a:lnTo>
                      <a:pt x="11303" y="113"/>
                    </a:lnTo>
                    <a:lnTo>
                      <a:pt x="11235" y="79"/>
                    </a:lnTo>
                    <a:lnTo>
                      <a:pt x="11156" y="45"/>
                    </a:lnTo>
                    <a:lnTo>
                      <a:pt x="11076" y="23"/>
                    </a:lnTo>
                    <a:lnTo>
                      <a:pt x="10997" y="11"/>
                    </a:lnTo>
                    <a:lnTo>
                      <a:pt x="1091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1" name="Google Shape;591;p1"/>
              <p:cNvSpPr/>
              <p:nvPr/>
            </p:nvSpPr>
            <p:spPr>
              <a:xfrm>
                <a:off x="7853839" y="-283021"/>
                <a:ext cx="2765" cy="649455"/>
              </a:xfrm>
              <a:custGeom>
                <a:rect b="b" l="l" r="r" t="t"/>
                <a:pathLst>
                  <a:path extrusionOk="0" h="10804" w="46">
                    <a:moveTo>
                      <a:pt x="1" y="0"/>
                    </a:moveTo>
                    <a:lnTo>
                      <a:pt x="1" y="10803"/>
                    </a:lnTo>
                    <a:lnTo>
                      <a:pt x="46" y="1080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2" name="Google Shape;592;p1"/>
              <p:cNvSpPr/>
              <p:nvPr/>
            </p:nvSpPr>
            <p:spPr>
              <a:xfrm>
                <a:off x="7489979" y="364993"/>
                <a:ext cx="730547" cy="58670"/>
              </a:xfrm>
              <a:custGeom>
                <a:rect b="b" l="l" r="r" t="t"/>
                <a:pathLst>
                  <a:path extrusionOk="0" h="976" w="12153">
                    <a:moveTo>
                      <a:pt x="873" y="1"/>
                    </a:moveTo>
                    <a:lnTo>
                      <a:pt x="782" y="12"/>
                    </a:lnTo>
                    <a:lnTo>
                      <a:pt x="680" y="35"/>
                    </a:lnTo>
                    <a:lnTo>
                      <a:pt x="589" y="69"/>
                    </a:lnTo>
                    <a:lnTo>
                      <a:pt x="510" y="114"/>
                    </a:lnTo>
                    <a:lnTo>
                      <a:pt x="431" y="160"/>
                    </a:lnTo>
                    <a:lnTo>
                      <a:pt x="351" y="216"/>
                    </a:lnTo>
                    <a:lnTo>
                      <a:pt x="283" y="284"/>
                    </a:lnTo>
                    <a:lnTo>
                      <a:pt x="215" y="352"/>
                    </a:lnTo>
                    <a:lnTo>
                      <a:pt x="159" y="432"/>
                    </a:lnTo>
                    <a:lnTo>
                      <a:pt x="113" y="511"/>
                    </a:lnTo>
                    <a:lnTo>
                      <a:pt x="68" y="590"/>
                    </a:lnTo>
                    <a:lnTo>
                      <a:pt x="45" y="681"/>
                    </a:lnTo>
                    <a:lnTo>
                      <a:pt x="11" y="772"/>
                    </a:lnTo>
                    <a:lnTo>
                      <a:pt x="0" y="874"/>
                    </a:lnTo>
                    <a:lnTo>
                      <a:pt x="0" y="976"/>
                    </a:lnTo>
                    <a:lnTo>
                      <a:pt x="45" y="976"/>
                    </a:lnTo>
                    <a:lnTo>
                      <a:pt x="45" y="874"/>
                    </a:lnTo>
                    <a:lnTo>
                      <a:pt x="57" y="783"/>
                    </a:lnTo>
                    <a:lnTo>
                      <a:pt x="79" y="692"/>
                    </a:lnTo>
                    <a:lnTo>
                      <a:pt x="113" y="613"/>
                    </a:lnTo>
                    <a:lnTo>
                      <a:pt x="159" y="534"/>
                    </a:lnTo>
                    <a:lnTo>
                      <a:pt x="204" y="454"/>
                    </a:lnTo>
                    <a:lnTo>
                      <a:pt x="249" y="375"/>
                    </a:lnTo>
                    <a:lnTo>
                      <a:pt x="317" y="318"/>
                    </a:lnTo>
                    <a:lnTo>
                      <a:pt x="385" y="250"/>
                    </a:lnTo>
                    <a:lnTo>
                      <a:pt x="453" y="205"/>
                    </a:lnTo>
                    <a:lnTo>
                      <a:pt x="533" y="148"/>
                    </a:lnTo>
                    <a:lnTo>
                      <a:pt x="612" y="114"/>
                    </a:lnTo>
                    <a:lnTo>
                      <a:pt x="692" y="80"/>
                    </a:lnTo>
                    <a:lnTo>
                      <a:pt x="782" y="57"/>
                    </a:lnTo>
                    <a:lnTo>
                      <a:pt x="873" y="46"/>
                    </a:lnTo>
                    <a:lnTo>
                      <a:pt x="11268" y="46"/>
                    </a:lnTo>
                    <a:lnTo>
                      <a:pt x="11359" y="57"/>
                    </a:lnTo>
                    <a:lnTo>
                      <a:pt x="11450" y="80"/>
                    </a:lnTo>
                    <a:lnTo>
                      <a:pt x="11540" y="114"/>
                    </a:lnTo>
                    <a:lnTo>
                      <a:pt x="11620" y="148"/>
                    </a:lnTo>
                    <a:lnTo>
                      <a:pt x="11699" y="205"/>
                    </a:lnTo>
                    <a:lnTo>
                      <a:pt x="11767" y="250"/>
                    </a:lnTo>
                    <a:lnTo>
                      <a:pt x="11835" y="318"/>
                    </a:lnTo>
                    <a:lnTo>
                      <a:pt x="11892" y="375"/>
                    </a:lnTo>
                    <a:lnTo>
                      <a:pt x="11948" y="454"/>
                    </a:lnTo>
                    <a:lnTo>
                      <a:pt x="11994" y="534"/>
                    </a:lnTo>
                    <a:lnTo>
                      <a:pt x="12028" y="613"/>
                    </a:lnTo>
                    <a:lnTo>
                      <a:pt x="12062" y="692"/>
                    </a:lnTo>
                    <a:lnTo>
                      <a:pt x="12084" y="783"/>
                    </a:lnTo>
                    <a:lnTo>
                      <a:pt x="12096" y="874"/>
                    </a:lnTo>
                    <a:lnTo>
                      <a:pt x="12107" y="976"/>
                    </a:lnTo>
                    <a:lnTo>
                      <a:pt x="12152" y="976"/>
                    </a:lnTo>
                    <a:lnTo>
                      <a:pt x="12141" y="874"/>
                    </a:lnTo>
                    <a:lnTo>
                      <a:pt x="12130" y="772"/>
                    </a:lnTo>
                    <a:lnTo>
                      <a:pt x="12107" y="681"/>
                    </a:lnTo>
                    <a:lnTo>
                      <a:pt x="12073" y="590"/>
                    </a:lnTo>
                    <a:lnTo>
                      <a:pt x="12028" y="511"/>
                    </a:lnTo>
                    <a:lnTo>
                      <a:pt x="11982" y="432"/>
                    </a:lnTo>
                    <a:lnTo>
                      <a:pt x="11926" y="352"/>
                    </a:lnTo>
                    <a:lnTo>
                      <a:pt x="11869" y="284"/>
                    </a:lnTo>
                    <a:lnTo>
                      <a:pt x="11790" y="216"/>
                    </a:lnTo>
                    <a:lnTo>
                      <a:pt x="11722" y="160"/>
                    </a:lnTo>
                    <a:lnTo>
                      <a:pt x="11642" y="114"/>
                    </a:lnTo>
                    <a:lnTo>
                      <a:pt x="11552" y="69"/>
                    </a:lnTo>
                    <a:lnTo>
                      <a:pt x="11461" y="35"/>
                    </a:lnTo>
                    <a:lnTo>
                      <a:pt x="11370" y="12"/>
                    </a:lnTo>
                    <a:lnTo>
                      <a:pt x="11268" y="1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3" name="Google Shape;593;p1"/>
              <p:cNvSpPr/>
              <p:nvPr/>
            </p:nvSpPr>
            <p:spPr>
              <a:xfrm>
                <a:off x="7860631" y="364993"/>
                <a:ext cx="58670" cy="58670"/>
              </a:xfrm>
              <a:custGeom>
                <a:rect b="b" l="l" r="r" t="t"/>
                <a:pathLst>
                  <a:path extrusionOk="0" h="976" w="976">
                    <a:moveTo>
                      <a:pt x="1" y="1"/>
                    </a:moveTo>
                    <a:lnTo>
                      <a:pt x="1" y="46"/>
                    </a:lnTo>
                    <a:lnTo>
                      <a:pt x="92" y="46"/>
                    </a:lnTo>
                    <a:lnTo>
                      <a:pt x="182" y="57"/>
                    </a:lnTo>
                    <a:lnTo>
                      <a:pt x="273" y="80"/>
                    </a:lnTo>
                    <a:lnTo>
                      <a:pt x="364" y="114"/>
                    </a:lnTo>
                    <a:lnTo>
                      <a:pt x="443" y="148"/>
                    </a:lnTo>
                    <a:lnTo>
                      <a:pt x="522" y="205"/>
                    </a:lnTo>
                    <a:lnTo>
                      <a:pt x="590" y="250"/>
                    </a:lnTo>
                    <a:lnTo>
                      <a:pt x="658" y="318"/>
                    </a:lnTo>
                    <a:lnTo>
                      <a:pt x="715" y="375"/>
                    </a:lnTo>
                    <a:lnTo>
                      <a:pt x="772" y="454"/>
                    </a:lnTo>
                    <a:lnTo>
                      <a:pt x="817" y="534"/>
                    </a:lnTo>
                    <a:lnTo>
                      <a:pt x="851" y="613"/>
                    </a:lnTo>
                    <a:lnTo>
                      <a:pt x="885" y="692"/>
                    </a:lnTo>
                    <a:lnTo>
                      <a:pt x="908" y="783"/>
                    </a:lnTo>
                    <a:lnTo>
                      <a:pt x="919" y="874"/>
                    </a:lnTo>
                    <a:lnTo>
                      <a:pt x="930" y="976"/>
                    </a:lnTo>
                    <a:lnTo>
                      <a:pt x="976" y="976"/>
                    </a:lnTo>
                    <a:lnTo>
                      <a:pt x="964" y="874"/>
                    </a:lnTo>
                    <a:lnTo>
                      <a:pt x="953" y="772"/>
                    </a:lnTo>
                    <a:lnTo>
                      <a:pt x="930" y="681"/>
                    </a:lnTo>
                    <a:lnTo>
                      <a:pt x="896" y="590"/>
                    </a:lnTo>
                    <a:lnTo>
                      <a:pt x="851" y="511"/>
                    </a:lnTo>
                    <a:lnTo>
                      <a:pt x="806" y="432"/>
                    </a:lnTo>
                    <a:lnTo>
                      <a:pt x="749" y="352"/>
                    </a:lnTo>
                    <a:lnTo>
                      <a:pt x="692" y="284"/>
                    </a:lnTo>
                    <a:lnTo>
                      <a:pt x="613" y="216"/>
                    </a:lnTo>
                    <a:lnTo>
                      <a:pt x="545" y="160"/>
                    </a:lnTo>
                    <a:lnTo>
                      <a:pt x="466" y="114"/>
                    </a:lnTo>
                    <a:lnTo>
                      <a:pt x="375" y="69"/>
                    </a:lnTo>
                    <a:lnTo>
                      <a:pt x="284" y="35"/>
                    </a:lnTo>
                    <a:lnTo>
                      <a:pt x="194" y="12"/>
                    </a:lnTo>
                    <a:lnTo>
                      <a:pt x="92" y="1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4" name="Google Shape;594;p1"/>
              <p:cNvSpPr/>
              <p:nvPr/>
            </p:nvSpPr>
            <p:spPr>
              <a:xfrm>
                <a:off x="8161193" y="423603"/>
                <a:ext cx="115897" cy="115897"/>
              </a:xfrm>
              <a:custGeom>
                <a:rect b="b" l="l" r="r" t="t"/>
                <a:pathLst>
                  <a:path extrusionOk="0" h="1928" w="1928">
                    <a:moveTo>
                      <a:pt x="862" y="1"/>
                    </a:moveTo>
                    <a:lnTo>
                      <a:pt x="771" y="12"/>
                    </a:lnTo>
                    <a:lnTo>
                      <a:pt x="680" y="46"/>
                    </a:lnTo>
                    <a:lnTo>
                      <a:pt x="590" y="69"/>
                    </a:lnTo>
                    <a:lnTo>
                      <a:pt x="499" y="114"/>
                    </a:lnTo>
                    <a:lnTo>
                      <a:pt x="420" y="159"/>
                    </a:lnTo>
                    <a:lnTo>
                      <a:pt x="352" y="216"/>
                    </a:lnTo>
                    <a:lnTo>
                      <a:pt x="284" y="284"/>
                    </a:lnTo>
                    <a:lnTo>
                      <a:pt x="216" y="352"/>
                    </a:lnTo>
                    <a:lnTo>
                      <a:pt x="159" y="420"/>
                    </a:lnTo>
                    <a:lnTo>
                      <a:pt x="114" y="500"/>
                    </a:lnTo>
                    <a:lnTo>
                      <a:pt x="68" y="590"/>
                    </a:lnTo>
                    <a:lnTo>
                      <a:pt x="46" y="670"/>
                    </a:lnTo>
                    <a:lnTo>
                      <a:pt x="23" y="772"/>
                    </a:lnTo>
                    <a:lnTo>
                      <a:pt x="0" y="862"/>
                    </a:lnTo>
                    <a:lnTo>
                      <a:pt x="0" y="964"/>
                    </a:lnTo>
                    <a:lnTo>
                      <a:pt x="0" y="1055"/>
                    </a:lnTo>
                    <a:lnTo>
                      <a:pt x="23" y="1157"/>
                    </a:lnTo>
                    <a:lnTo>
                      <a:pt x="46" y="1248"/>
                    </a:lnTo>
                    <a:lnTo>
                      <a:pt x="68" y="1338"/>
                    </a:lnTo>
                    <a:lnTo>
                      <a:pt x="114" y="1418"/>
                    </a:lnTo>
                    <a:lnTo>
                      <a:pt x="159" y="1497"/>
                    </a:lnTo>
                    <a:lnTo>
                      <a:pt x="216" y="1576"/>
                    </a:lnTo>
                    <a:lnTo>
                      <a:pt x="284" y="1644"/>
                    </a:lnTo>
                    <a:lnTo>
                      <a:pt x="352" y="1701"/>
                    </a:lnTo>
                    <a:lnTo>
                      <a:pt x="420" y="1758"/>
                    </a:lnTo>
                    <a:lnTo>
                      <a:pt x="499" y="1803"/>
                    </a:lnTo>
                    <a:lnTo>
                      <a:pt x="590" y="1849"/>
                    </a:lnTo>
                    <a:lnTo>
                      <a:pt x="680" y="1883"/>
                    </a:lnTo>
                    <a:lnTo>
                      <a:pt x="771" y="1905"/>
                    </a:lnTo>
                    <a:lnTo>
                      <a:pt x="862" y="1917"/>
                    </a:lnTo>
                    <a:lnTo>
                      <a:pt x="964" y="1928"/>
                    </a:lnTo>
                    <a:lnTo>
                      <a:pt x="1054" y="1917"/>
                    </a:lnTo>
                    <a:lnTo>
                      <a:pt x="1156" y="1905"/>
                    </a:lnTo>
                    <a:lnTo>
                      <a:pt x="1247" y="1883"/>
                    </a:lnTo>
                    <a:lnTo>
                      <a:pt x="1338" y="1849"/>
                    </a:lnTo>
                    <a:lnTo>
                      <a:pt x="1417" y="1803"/>
                    </a:lnTo>
                    <a:lnTo>
                      <a:pt x="1497" y="1758"/>
                    </a:lnTo>
                    <a:lnTo>
                      <a:pt x="1576" y="1701"/>
                    </a:lnTo>
                    <a:lnTo>
                      <a:pt x="1644" y="1644"/>
                    </a:lnTo>
                    <a:lnTo>
                      <a:pt x="1701" y="1576"/>
                    </a:lnTo>
                    <a:lnTo>
                      <a:pt x="1757" y="1497"/>
                    </a:lnTo>
                    <a:lnTo>
                      <a:pt x="1803" y="1418"/>
                    </a:lnTo>
                    <a:lnTo>
                      <a:pt x="1848" y="1338"/>
                    </a:lnTo>
                    <a:lnTo>
                      <a:pt x="1882" y="1248"/>
                    </a:lnTo>
                    <a:lnTo>
                      <a:pt x="1905" y="1157"/>
                    </a:lnTo>
                    <a:lnTo>
                      <a:pt x="1916" y="1055"/>
                    </a:lnTo>
                    <a:lnTo>
                      <a:pt x="1927" y="964"/>
                    </a:lnTo>
                    <a:lnTo>
                      <a:pt x="1916" y="862"/>
                    </a:lnTo>
                    <a:lnTo>
                      <a:pt x="1905" y="772"/>
                    </a:lnTo>
                    <a:lnTo>
                      <a:pt x="1882" y="670"/>
                    </a:lnTo>
                    <a:lnTo>
                      <a:pt x="1848" y="590"/>
                    </a:lnTo>
                    <a:lnTo>
                      <a:pt x="1803" y="500"/>
                    </a:lnTo>
                    <a:lnTo>
                      <a:pt x="1757" y="420"/>
                    </a:lnTo>
                    <a:lnTo>
                      <a:pt x="1701" y="352"/>
                    </a:lnTo>
                    <a:lnTo>
                      <a:pt x="1644" y="284"/>
                    </a:lnTo>
                    <a:lnTo>
                      <a:pt x="1576" y="216"/>
                    </a:lnTo>
                    <a:lnTo>
                      <a:pt x="1497" y="159"/>
                    </a:lnTo>
                    <a:lnTo>
                      <a:pt x="1417" y="114"/>
                    </a:lnTo>
                    <a:lnTo>
                      <a:pt x="1338" y="69"/>
                    </a:lnTo>
                    <a:lnTo>
                      <a:pt x="1247" y="46"/>
                    </a:lnTo>
                    <a:lnTo>
                      <a:pt x="1156" y="12"/>
                    </a:lnTo>
                    <a:lnTo>
                      <a:pt x="105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5" name="Google Shape;595;p1"/>
              <p:cNvSpPr/>
              <p:nvPr/>
            </p:nvSpPr>
            <p:spPr>
              <a:xfrm>
                <a:off x="8197982" y="459731"/>
                <a:ext cx="42319" cy="42980"/>
              </a:xfrm>
              <a:custGeom>
                <a:rect b="b" l="l" r="r" t="t"/>
                <a:pathLst>
                  <a:path extrusionOk="0" h="715" w="704">
                    <a:moveTo>
                      <a:pt x="352" y="1"/>
                    </a:moveTo>
                    <a:lnTo>
                      <a:pt x="272" y="12"/>
                    </a:lnTo>
                    <a:lnTo>
                      <a:pt x="216" y="35"/>
                    </a:lnTo>
                    <a:lnTo>
                      <a:pt x="148" y="69"/>
                    </a:lnTo>
                    <a:lnTo>
                      <a:pt x="102" y="114"/>
                    </a:lnTo>
                    <a:lnTo>
                      <a:pt x="57" y="159"/>
                    </a:lnTo>
                    <a:lnTo>
                      <a:pt x="23" y="227"/>
                    </a:lnTo>
                    <a:lnTo>
                      <a:pt x="0" y="284"/>
                    </a:lnTo>
                    <a:lnTo>
                      <a:pt x="0" y="363"/>
                    </a:lnTo>
                    <a:lnTo>
                      <a:pt x="0" y="431"/>
                    </a:lnTo>
                    <a:lnTo>
                      <a:pt x="23" y="499"/>
                    </a:lnTo>
                    <a:lnTo>
                      <a:pt x="57" y="556"/>
                    </a:lnTo>
                    <a:lnTo>
                      <a:pt x="102" y="613"/>
                    </a:lnTo>
                    <a:lnTo>
                      <a:pt x="148" y="658"/>
                    </a:lnTo>
                    <a:lnTo>
                      <a:pt x="216" y="681"/>
                    </a:lnTo>
                    <a:lnTo>
                      <a:pt x="272" y="703"/>
                    </a:lnTo>
                    <a:lnTo>
                      <a:pt x="352" y="715"/>
                    </a:lnTo>
                    <a:lnTo>
                      <a:pt x="420" y="703"/>
                    </a:lnTo>
                    <a:lnTo>
                      <a:pt x="488" y="681"/>
                    </a:lnTo>
                    <a:lnTo>
                      <a:pt x="544" y="658"/>
                    </a:lnTo>
                    <a:lnTo>
                      <a:pt x="601" y="613"/>
                    </a:lnTo>
                    <a:lnTo>
                      <a:pt x="646" y="556"/>
                    </a:lnTo>
                    <a:lnTo>
                      <a:pt x="680" y="499"/>
                    </a:lnTo>
                    <a:lnTo>
                      <a:pt x="692" y="431"/>
                    </a:lnTo>
                    <a:lnTo>
                      <a:pt x="703" y="363"/>
                    </a:lnTo>
                    <a:lnTo>
                      <a:pt x="692" y="284"/>
                    </a:lnTo>
                    <a:lnTo>
                      <a:pt x="680" y="227"/>
                    </a:lnTo>
                    <a:lnTo>
                      <a:pt x="646" y="159"/>
                    </a:lnTo>
                    <a:lnTo>
                      <a:pt x="601" y="114"/>
                    </a:lnTo>
                    <a:lnTo>
                      <a:pt x="544" y="69"/>
                    </a:lnTo>
                    <a:lnTo>
                      <a:pt x="488" y="35"/>
                    </a:lnTo>
                    <a:lnTo>
                      <a:pt x="420" y="12"/>
                    </a:lnTo>
                    <a:lnTo>
                      <a:pt x="35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6" name="Google Shape;596;p1"/>
              <p:cNvSpPr/>
              <p:nvPr/>
            </p:nvSpPr>
            <p:spPr>
              <a:xfrm>
                <a:off x="7859970" y="423603"/>
                <a:ext cx="115897" cy="115897"/>
              </a:xfrm>
              <a:custGeom>
                <a:rect b="b" l="l" r="r" t="t"/>
                <a:pathLst>
                  <a:path extrusionOk="0" h="1928" w="1928">
                    <a:moveTo>
                      <a:pt x="862" y="1"/>
                    </a:moveTo>
                    <a:lnTo>
                      <a:pt x="771" y="12"/>
                    </a:lnTo>
                    <a:lnTo>
                      <a:pt x="681" y="46"/>
                    </a:lnTo>
                    <a:lnTo>
                      <a:pt x="590" y="69"/>
                    </a:lnTo>
                    <a:lnTo>
                      <a:pt x="499" y="114"/>
                    </a:lnTo>
                    <a:lnTo>
                      <a:pt x="420" y="159"/>
                    </a:lnTo>
                    <a:lnTo>
                      <a:pt x="352" y="216"/>
                    </a:lnTo>
                    <a:lnTo>
                      <a:pt x="284" y="284"/>
                    </a:lnTo>
                    <a:lnTo>
                      <a:pt x="216" y="352"/>
                    </a:lnTo>
                    <a:lnTo>
                      <a:pt x="159" y="420"/>
                    </a:lnTo>
                    <a:lnTo>
                      <a:pt x="114" y="500"/>
                    </a:lnTo>
                    <a:lnTo>
                      <a:pt x="80" y="590"/>
                    </a:lnTo>
                    <a:lnTo>
                      <a:pt x="46" y="670"/>
                    </a:lnTo>
                    <a:lnTo>
                      <a:pt x="23" y="772"/>
                    </a:lnTo>
                    <a:lnTo>
                      <a:pt x="1" y="862"/>
                    </a:lnTo>
                    <a:lnTo>
                      <a:pt x="1" y="964"/>
                    </a:lnTo>
                    <a:lnTo>
                      <a:pt x="1" y="1055"/>
                    </a:lnTo>
                    <a:lnTo>
                      <a:pt x="23" y="1157"/>
                    </a:lnTo>
                    <a:lnTo>
                      <a:pt x="46" y="1248"/>
                    </a:lnTo>
                    <a:lnTo>
                      <a:pt x="80" y="1338"/>
                    </a:lnTo>
                    <a:lnTo>
                      <a:pt x="114" y="1418"/>
                    </a:lnTo>
                    <a:lnTo>
                      <a:pt x="159" y="1497"/>
                    </a:lnTo>
                    <a:lnTo>
                      <a:pt x="216" y="1576"/>
                    </a:lnTo>
                    <a:lnTo>
                      <a:pt x="284" y="1644"/>
                    </a:lnTo>
                    <a:lnTo>
                      <a:pt x="352" y="1701"/>
                    </a:lnTo>
                    <a:lnTo>
                      <a:pt x="420" y="1758"/>
                    </a:lnTo>
                    <a:lnTo>
                      <a:pt x="499" y="1803"/>
                    </a:lnTo>
                    <a:lnTo>
                      <a:pt x="590" y="1849"/>
                    </a:lnTo>
                    <a:lnTo>
                      <a:pt x="681" y="1883"/>
                    </a:lnTo>
                    <a:lnTo>
                      <a:pt x="771" y="1905"/>
                    </a:lnTo>
                    <a:lnTo>
                      <a:pt x="862" y="1917"/>
                    </a:lnTo>
                    <a:lnTo>
                      <a:pt x="964" y="1928"/>
                    </a:lnTo>
                    <a:lnTo>
                      <a:pt x="1066" y="1917"/>
                    </a:lnTo>
                    <a:lnTo>
                      <a:pt x="1157" y="1905"/>
                    </a:lnTo>
                    <a:lnTo>
                      <a:pt x="1248" y="1883"/>
                    </a:lnTo>
                    <a:lnTo>
                      <a:pt x="1338" y="1849"/>
                    </a:lnTo>
                    <a:lnTo>
                      <a:pt x="1418" y="1803"/>
                    </a:lnTo>
                    <a:lnTo>
                      <a:pt x="1497" y="1758"/>
                    </a:lnTo>
                    <a:lnTo>
                      <a:pt x="1576" y="1701"/>
                    </a:lnTo>
                    <a:lnTo>
                      <a:pt x="1644" y="1644"/>
                    </a:lnTo>
                    <a:lnTo>
                      <a:pt x="1701" y="1576"/>
                    </a:lnTo>
                    <a:lnTo>
                      <a:pt x="1758" y="1497"/>
                    </a:lnTo>
                    <a:lnTo>
                      <a:pt x="1814" y="1418"/>
                    </a:lnTo>
                    <a:lnTo>
                      <a:pt x="1848" y="1338"/>
                    </a:lnTo>
                    <a:lnTo>
                      <a:pt x="1882" y="1248"/>
                    </a:lnTo>
                    <a:lnTo>
                      <a:pt x="1905" y="1157"/>
                    </a:lnTo>
                    <a:lnTo>
                      <a:pt x="1916" y="1055"/>
                    </a:lnTo>
                    <a:lnTo>
                      <a:pt x="1928" y="964"/>
                    </a:lnTo>
                    <a:lnTo>
                      <a:pt x="1916" y="862"/>
                    </a:lnTo>
                    <a:lnTo>
                      <a:pt x="1905" y="772"/>
                    </a:lnTo>
                    <a:lnTo>
                      <a:pt x="1882" y="670"/>
                    </a:lnTo>
                    <a:lnTo>
                      <a:pt x="1848" y="590"/>
                    </a:lnTo>
                    <a:lnTo>
                      <a:pt x="1814" y="500"/>
                    </a:lnTo>
                    <a:lnTo>
                      <a:pt x="1758" y="420"/>
                    </a:lnTo>
                    <a:lnTo>
                      <a:pt x="1701" y="352"/>
                    </a:lnTo>
                    <a:lnTo>
                      <a:pt x="1644" y="284"/>
                    </a:lnTo>
                    <a:lnTo>
                      <a:pt x="1576" y="216"/>
                    </a:lnTo>
                    <a:lnTo>
                      <a:pt x="1497" y="159"/>
                    </a:lnTo>
                    <a:lnTo>
                      <a:pt x="1418" y="114"/>
                    </a:lnTo>
                    <a:lnTo>
                      <a:pt x="1338" y="69"/>
                    </a:lnTo>
                    <a:lnTo>
                      <a:pt x="1248" y="46"/>
                    </a:lnTo>
                    <a:lnTo>
                      <a:pt x="1157" y="12"/>
                    </a:lnTo>
                    <a:lnTo>
                      <a:pt x="106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7" name="Google Shape;597;p1"/>
              <p:cNvSpPr/>
              <p:nvPr/>
            </p:nvSpPr>
            <p:spPr>
              <a:xfrm>
                <a:off x="7896759" y="459731"/>
                <a:ext cx="42319" cy="42980"/>
              </a:xfrm>
              <a:custGeom>
                <a:rect b="b" l="l" r="r" t="t"/>
                <a:pathLst>
                  <a:path extrusionOk="0" h="715" w="704">
                    <a:moveTo>
                      <a:pt x="352" y="1"/>
                    </a:moveTo>
                    <a:lnTo>
                      <a:pt x="284" y="12"/>
                    </a:lnTo>
                    <a:lnTo>
                      <a:pt x="216" y="35"/>
                    </a:lnTo>
                    <a:lnTo>
                      <a:pt x="148" y="69"/>
                    </a:lnTo>
                    <a:lnTo>
                      <a:pt x="103" y="114"/>
                    </a:lnTo>
                    <a:lnTo>
                      <a:pt x="57" y="159"/>
                    </a:lnTo>
                    <a:lnTo>
                      <a:pt x="23" y="227"/>
                    </a:lnTo>
                    <a:lnTo>
                      <a:pt x="1" y="284"/>
                    </a:lnTo>
                    <a:lnTo>
                      <a:pt x="1" y="363"/>
                    </a:lnTo>
                    <a:lnTo>
                      <a:pt x="1" y="431"/>
                    </a:lnTo>
                    <a:lnTo>
                      <a:pt x="23" y="499"/>
                    </a:lnTo>
                    <a:lnTo>
                      <a:pt x="57" y="556"/>
                    </a:lnTo>
                    <a:lnTo>
                      <a:pt x="103" y="613"/>
                    </a:lnTo>
                    <a:lnTo>
                      <a:pt x="148" y="658"/>
                    </a:lnTo>
                    <a:lnTo>
                      <a:pt x="216" y="681"/>
                    </a:lnTo>
                    <a:lnTo>
                      <a:pt x="284" y="703"/>
                    </a:lnTo>
                    <a:lnTo>
                      <a:pt x="352" y="715"/>
                    </a:lnTo>
                    <a:lnTo>
                      <a:pt x="420" y="703"/>
                    </a:lnTo>
                    <a:lnTo>
                      <a:pt x="488" y="681"/>
                    </a:lnTo>
                    <a:lnTo>
                      <a:pt x="545" y="658"/>
                    </a:lnTo>
                    <a:lnTo>
                      <a:pt x="602" y="613"/>
                    </a:lnTo>
                    <a:lnTo>
                      <a:pt x="647" y="556"/>
                    </a:lnTo>
                    <a:lnTo>
                      <a:pt x="681" y="499"/>
                    </a:lnTo>
                    <a:lnTo>
                      <a:pt x="692" y="431"/>
                    </a:lnTo>
                    <a:lnTo>
                      <a:pt x="704" y="363"/>
                    </a:lnTo>
                    <a:lnTo>
                      <a:pt x="692" y="284"/>
                    </a:lnTo>
                    <a:lnTo>
                      <a:pt x="681" y="227"/>
                    </a:lnTo>
                    <a:lnTo>
                      <a:pt x="647" y="159"/>
                    </a:lnTo>
                    <a:lnTo>
                      <a:pt x="602" y="114"/>
                    </a:lnTo>
                    <a:lnTo>
                      <a:pt x="545" y="69"/>
                    </a:lnTo>
                    <a:lnTo>
                      <a:pt x="488" y="35"/>
                    </a:lnTo>
                    <a:lnTo>
                      <a:pt x="420" y="12"/>
                    </a:lnTo>
                    <a:lnTo>
                      <a:pt x="35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8" name="Google Shape;598;p1"/>
              <p:cNvSpPr/>
              <p:nvPr/>
            </p:nvSpPr>
            <p:spPr>
              <a:xfrm>
                <a:off x="7433413" y="423603"/>
                <a:ext cx="115897" cy="115897"/>
              </a:xfrm>
              <a:custGeom>
                <a:rect b="b" l="l" r="r" t="t"/>
                <a:pathLst>
                  <a:path extrusionOk="0" h="1928" w="1928">
                    <a:moveTo>
                      <a:pt x="862" y="1"/>
                    </a:moveTo>
                    <a:lnTo>
                      <a:pt x="771" y="12"/>
                    </a:lnTo>
                    <a:lnTo>
                      <a:pt x="669" y="46"/>
                    </a:lnTo>
                    <a:lnTo>
                      <a:pt x="590" y="69"/>
                    </a:lnTo>
                    <a:lnTo>
                      <a:pt x="499" y="114"/>
                    </a:lnTo>
                    <a:lnTo>
                      <a:pt x="420" y="159"/>
                    </a:lnTo>
                    <a:lnTo>
                      <a:pt x="352" y="216"/>
                    </a:lnTo>
                    <a:lnTo>
                      <a:pt x="284" y="284"/>
                    </a:lnTo>
                    <a:lnTo>
                      <a:pt x="215" y="352"/>
                    </a:lnTo>
                    <a:lnTo>
                      <a:pt x="159" y="420"/>
                    </a:lnTo>
                    <a:lnTo>
                      <a:pt x="113" y="500"/>
                    </a:lnTo>
                    <a:lnTo>
                      <a:pt x="68" y="590"/>
                    </a:lnTo>
                    <a:lnTo>
                      <a:pt x="45" y="670"/>
                    </a:lnTo>
                    <a:lnTo>
                      <a:pt x="11" y="772"/>
                    </a:lnTo>
                    <a:lnTo>
                      <a:pt x="0" y="862"/>
                    </a:lnTo>
                    <a:lnTo>
                      <a:pt x="0" y="964"/>
                    </a:lnTo>
                    <a:lnTo>
                      <a:pt x="0" y="1055"/>
                    </a:lnTo>
                    <a:lnTo>
                      <a:pt x="11" y="1157"/>
                    </a:lnTo>
                    <a:lnTo>
                      <a:pt x="45" y="1248"/>
                    </a:lnTo>
                    <a:lnTo>
                      <a:pt x="68" y="1338"/>
                    </a:lnTo>
                    <a:lnTo>
                      <a:pt x="113" y="1418"/>
                    </a:lnTo>
                    <a:lnTo>
                      <a:pt x="159" y="1497"/>
                    </a:lnTo>
                    <a:lnTo>
                      <a:pt x="215" y="1576"/>
                    </a:lnTo>
                    <a:lnTo>
                      <a:pt x="284" y="1644"/>
                    </a:lnTo>
                    <a:lnTo>
                      <a:pt x="352" y="1701"/>
                    </a:lnTo>
                    <a:lnTo>
                      <a:pt x="420" y="1758"/>
                    </a:lnTo>
                    <a:lnTo>
                      <a:pt x="499" y="1803"/>
                    </a:lnTo>
                    <a:lnTo>
                      <a:pt x="590" y="1849"/>
                    </a:lnTo>
                    <a:lnTo>
                      <a:pt x="669" y="1883"/>
                    </a:lnTo>
                    <a:lnTo>
                      <a:pt x="771" y="1905"/>
                    </a:lnTo>
                    <a:lnTo>
                      <a:pt x="862" y="1917"/>
                    </a:lnTo>
                    <a:lnTo>
                      <a:pt x="964" y="1928"/>
                    </a:lnTo>
                    <a:lnTo>
                      <a:pt x="1054" y="1917"/>
                    </a:lnTo>
                    <a:lnTo>
                      <a:pt x="1156" y="1905"/>
                    </a:lnTo>
                    <a:lnTo>
                      <a:pt x="1247" y="1883"/>
                    </a:lnTo>
                    <a:lnTo>
                      <a:pt x="1338" y="1849"/>
                    </a:lnTo>
                    <a:lnTo>
                      <a:pt x="1417" y="1803"/>
                    </a:lnTo>
                    <a:lnTo>
                      <a:pt x="1496" y="1758"/>
                    </a:lnTo>
                    <a:lnTo>
                      <a:pt x="1576" y="1701"/>
                    </a:lnTo>
                    <a:lnTo>
                      <a:pt x="1644" y="1644"/>
                    </a:lnTo>
                    <a:lnTo>
                      <a:pt x="1701" y="1576"/>
                    </a:lnTo>
                    <a:lnTo>
                      <a:pt x="1757" y="1497"/>
                    </a:lnTo>
                    <a:lnTo>
                      <a:pt x="1803" y="1418"/>
                    </a:lnTo>
                    <a:lnTo>
                      <a:pt x="1848" y="1338"/>
                    </a:lnTo>
                    <a:lnTo>
                      <a:pt x="1882" y="1248"/>
                    </a:lnTo>
                    <a:lnTo>
                      <a:pt x="1905" y="1157"/>
                    </a:lnTo>
                    <a:lnTo>
                      <a:pt x="1916" y="1055"/>
                    </a:lnTo>
                    <a:lnTo>
                      <a:pt x="1927" y="964"/>
                    </a:lnTo>
                    <a:lnTo>
                      <a:pt x="1916" y="862"/>
                    </a:lnTo>
                    <a:lnTo>
                      <a:pt x="1905" y="772"/>
                    </a:lnTo>
                    <a:lnTo>
                      <a:pt x="1882" y="670"/>
                    </a:lnTo>
                    <a:lnTo>
                      <a:pt x="1848" y="590"/>
                    </a:lnTo>
                    <a:lnTo>
                      <a:pt x="1803" y="500"/>
                    </a:lnTo>
                    <a:lnTo>
                      <a:pt x="1757" y="420"/>
                    </a:lnTo>
                    <a:lnTo>
                      <a:pt x="1701" y="352"/>
                    </a:lnTo>
                    <a:lnTo>
                      <a:pt x="1644" y="284"/>
                    </a:lnTo>
                    <a:lnTo>
                      <a:pt x="1576" y="216"/>
                    </a:lnTo>
                    <a:lnTo>
                      <a:pt x="1496" y="159"/>
                    </a:lnTo>
                    <a:lnTo>
                      <a:pt x="1417" y="114"/>
                    </a:lnTo>
                    <a:lnTo>
                      <a:pt x="1338" y="69"/>
                    </a:lnTo>
                    <a:lnTo>
                      <a:pt x="1247" y="46"/>
                    </a:lnTo>
                    <a:lnTo>
                      <a:pt x="1156" y="12"/>
                    </a:lnTo>
                    <a:lnTo>
                      <a:pt x="105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9" name="Google Shape;599;p1"/>
              <p:cNvSpPr/>
              <p:nvPr/>
            </p:nvSpPr>
            <p:spPr>
              <a:xfrm>
                <a:off x="7470202" y="459731"/>
                <a:ext cx="42319" cy="42980"/>
              </a:xfrm>
              <a:custGeom>
                <a:rect b="b" l="l" r="r" t="t"/>
                <a:pathLst>
                  <a:path extrusionOk="0" h="715" w="704">
                    <a:moveTo>
                      <a:pt x="352" y="1"/>
                    </a:moveTo>
                    <a:lnTo>
                      <a:pt x="272" y="12"/>
                    </a:lnTo>
                    <a:lnTo>
                      <a:pt x="216" y="35"/>
                    </a:lnTo>
                    <a:lnTo>
                      <a:pt x="148" y="69"/>
                    </a:lnTo>
                    <a:lnTo>
                      <a:pt x="102" y="114"/>
                    </a:lnTo>
                    <a:lnTo>
                      <a:pt x="57" y="159"/>
                    </a:lnTo>
                    <a:lnTo>
                      <a:pt x="23" y="227"/>
                    </a:lnTo>
                    <a:lnTo>
                      <a:pt x="0" y="284"/>
                    </a:lnTo>
                    <a:lnTo>
                      <a:pt x="0" y="363"/>
                    </a:lnTo>
                    <a:lnTo>
                      <a:pt x="0" y="431"/>
                    </a:lnTo>
                    <a:lnTo>
                      <a:pt x="23" y="499"/>
                    </a:lnTo>
                    <a:lnTo>
                      <a:pt x="57" y="556"/>
                    </a:lnTo>
                    <a:lnTo>
                      <a:pt x="102" y="613"/>
                    </a:lnTo>
                    <a:lnTo>
                      <a:pt x="148" y="658"/>
                    </a:lnTo>
                    <a:lnTo>
                      <a:pt x="216" y="681"/>
                    </a:lnTo>
                    <a:lnTo>
                      <a:pt x="272" y="703"/>
                    </a:lnTo>
                    <a:lnTo>
                      <a:pt x="352" y="715"/>
                    </a:lnTo>
                    <a:lnTo>
                      <a:pt x="420" y="703"/>
                    </a:lnTo>
                    <a:lnTo>
                      <a:pt x="488" y="681"/>
                    </a:lnTo>
                    <a:lnTo>
                      <a:pt x="544" y="658"/>
                    </a:lnTo>
                    <a:lnTo>
                      <a:pt x="601" y="613"/>
                    </a:lnTo>
                    <a:lnTo>
                      <a:pt x="646" y="556"/>
                    </a:lnTo>
                    <a:lnTo>
                      <a:pt x="669" y="499"/>
                    </a:lnTo>
                    <a:lnTo>
                      <a:pt x="692" y="431"/>
                    </a:lnTo>
                    <a:lnTo>
                      <a:pt x="703" y="363"/>
                    </a:lnTo>
                    <a:lnTo>
                      <a:pt x="692" y="284"/>
                    </a:lnTo>
                    <a:lnTo>
                      <a:pt x="669" y="227"/>
                    </a:lnTo>
                    <a:lnTo>
                      <a:pt x="646" y="159"/>
                    </a:lnTo>
                    <a:lnTo>
                      <a:pt x="601" y="114"/>
                    </a:lnTo>
                    <a:lnTo>
                      <a:pt x="544" y="69"/>
                    </a:lnTo>
                    <a:lnTo>
                      <a:pt x="488" y="35"/>
                    </a:lnTo>
                    <a:lnTo>
                      <a:pt x="420" y="12"/>
                    </a:lnTo>
                    <a:lnTo>
                      <a:pt x="35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0" name="Google Shape;600;p1"/>
              <p:cNvSpPr/>
              <p:nvPr/>
            </p:nvSpPr>
            <p:spPr>
              <a:xfrm>
                <a:off x="7040218" y="409296"/>
                <a:ext cx="190136" cy="113853"/>
              </a:xfrm>
              <a:custGeom>
                <a:rect b="b" l="l" r="r" t="t"/>
                <a:pathLst>
                  <a:path extrusionOk="0" h="1894" w="3163">
                    <a:moveTo>
                      <a:pt x="2097" y="1"/>
                    </a:moveTo>
                    <a:lnTo>
                      <a:pt x="159" y="1236"/>
                    </a:lnTo>
                    <a:lnTo>
                      <a:pt x="113" y="1259"/>
                    </a:lnTo>
                    <a:lnTo>
                      <a:pt x="79" y="1282"/>
                    </a:lnTo>
                    <a:lnTo>
                      <a:pt x="57" y="1316"/>
                    </a:lnTo>
                    <a:lnTo>
                      <a:pt x="34" y="1361"/>
                    </a:lnTo>
                    <a:lnTo>
                      <a:pt x="11" y="1395"/>
                    </a:lnTo>
                    <a:lnTo>
                      <a:pt x="0" y="1440"/>
                    </a:lnTo>
                    <a:lnTo>
                      <a:pt x="0" y="1486"/>
                    </a:lnTo>
                    <a:lnTo>
                      <a:pt x="0" y="1531"/>
                    </a:lnTo>
                    <a:lnTo>
                      <a:pt x="23" y="1599"/>
                    </a:lnTo>
                    <a:lnTo>
                      <a:pt x="45" y="1656"/>
                    </a:lnTo>
                    <a:lnTo>
                      <a:pt x="102" y="1724"/>
                    </a:lnTo>
                    <a:lnTo>
                      <a:pt x="170" y="1780"/>
                    </a:lnTo>
                    <a:lnTo>
                      <a:pt x="261" y="1837"/>
                    </a:lnTo>
                    <a:lnTo>
                      <a:pt x="374" y="1871"/>
                    </a:lnTo>
                    <a:lnTo>
                      <a:pt x="533" y="1894"/>
                    </a:lnTo>
                    <a:lnTo>
                      <a:pt x="714" y="1882"/>
                    </a:lnTo>
                    <a:lnTo>
                      <a:pt x="941" y="1860"/>
                    </a:lnTo>
                    <a:lnTo>
                      <a:pt x="1236" y="1814"/>
                    </a:lnTo>
                    <a:lnTo>
                      <a:pt x="1542" y="1758"/>
                    </a:lnTo>
                    <a:lnTo>
                      <a:pt x="1871" y="1690"/>
                    </a:lnTo>
                    <a:lnTo>
                      <a:pt x="2177" y="1622"/>
                    </a:lnTo>
                    <a:lnTo>
                      <a:pt x="2449" y="1554"/>
                    </a:lnTo>
                    <a:lnTo>
                      <a:pt x="2664" y="1486"/>
                    </a:lnTo>
                    <a:lnTo>
                      <a:pt x="2811" y="1429"/>
                    </a:lnTo>
                    <a:lnTo>
                      <a:pt x="2902" y="1372"/>
                    </a:lnTo>
                    <a:lnTo>
                      <a:pt x="2982" y="1316"/>
                    </a:lnTo>
                    <a:lnTo>
                      <a:pt x="3050" y="1248"/>
                    </a:lnTo>
                    <a:lnTo>
                      <a:pt x="3106" y="1180"/>
                    </a:lnTo>
                    <a:lnTo>
                      <a:pt x="3140" y="1112"/>
                    </a:lnTo>
                    <a:lnTo>
                      <a:pt x="3163" y="1032"/>
                    </a:lnTo>
                    <a:lnTo>
                      <a:pt x="3163" y="953"/>
                    </a:lnTo>
                    <a:lnTo>
                      <a:pt x="3140" y="885"/>
                    </a:lnTo>
                    <a:lnTo>
                      <a:pt x="2777" y="69"/>
                    </a:lnTo>
                    <a:lnTo>
                      <a:pt x="209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1" name="Google Shape;601;p1"/>
              <p:cNvSpPr/>
              <p:nvPr/>
            </p:nvSpPr>
            <p:spPr>
              <a:xfrm>
                <a:off x="7040218" y="409296"/>
                <a:ext cx="190136" cy="113853"/>
              </a:xfrm>
              <a:custGeom>
                <a:rect b="b" l="l" r="r" t="t"/>
                <a:pathLst>
                  <a:path extrusionOk="0" fill="none" h="1894" w="3163">
                    <a:moveTo>
                      <a:pt x="2777" y="69"/>
                    </a:moveTo>
                    <a:lnTo>
                      <a:pt x="3140" y="885"/>
                    </a:lnTo>
                    <a:lnTo>
                      <a:pt x="3140" y="885"/>
                    </a:lnTo>
                    <a:lnTo>
                      <a:pt x="3163" y="953"/>
                    </a:lnTo>
                    <a:lnTo>
                      <a:pt x="3163" y="1032"/>
                    </a:lnTo>
                    <a:lnTo>
                      <a:pt x="3140" y="1112"/>
                    </a:lnTo>
                    <a:lnTo>
                      <a:pt x="3106" y="1180"/>
                    </a:lnTo>
                    <a:lnTo>
                      <a:pt x="3050" y="1248"/>
                    </a:lnTo>
                    <a:lnTo>
                      <a:pt x="2982" y="1316"/>
                    </a:lnTo>
                    <a:lnTo>
                      <a:pt x="2902" y="1372"/>
                    </a:lnTo>
                    <a:lnTo>
                      <a:pt x="2811" y="1429"/>
                    </a:lnTo>
                    <a:lnTo>
                      <a:pt x="2811" y="1429"/>
                    </a:lnTo>
                    <a:lnTo>
                      <a:pt x="2664" y="1486"/>
                    </a:lnTo>
                    <a:lnTo>
                      <a:pt x="2449" y="1554"/>
                    </a:lnTo>
                    <a:lnTo>
                      <a:pt x="2177" y="1622"/>
                    </a:lnTo>
                    <a:lnTo>
                      <a:pt x="1871" y="1690"/>
                    </a:lnTo>
                    <a:lnTo>
                      <a:pt x="1542" y="1758"/>
                    </a:lnTo>
                    <a:lnTo>
                      <a:pt x="1236" y="1814"/>
                    </a:lnTo>
                    <a:lnTo>
                      <a:pt x="941" y="1860"/>
                    </a:lnTo>
                    <a:lnTo>
                      <a:pt x="714" y="1882"/>
                    </a:lnTo>
                    <a:lnTo>
                      <a:pt x="714" y="1882"/>
                    </a:lnTo>
                    <a:lnTo>
                      <a:pt x="533" y="1894"/>
                    </a:lnTo>
                    <a:lnTo>
                      <a:pt x="374" y="1871"/>
                    </a:lnTo>
                    <a:lnTo>
                      <a:pt x="261" y="1837"/>
                    </a:lnTo>
                    <a:lnTo>
                      <a:pt x="170" y="1780"/>
                    </a:lnTo>
                    <a:lnTo>
                      <a:pt x="102" y="1724"/>
                    </a:lnTo>
                    <a:lnTo>
                      <a:pt x="45" y="1656"/>
                    </a:lnTo>
                    <a:lnTo>
                      <a:pt x="23" y="1599"/>
                    </a:lnTo>
                    <a:lnTo>
                      <a:pt x="0" y="1531"/>
                    </a:lnTo>
                    <a:lnTo>
                      <a:pt x="0" y="1531"/>
                    </a:lnTo>
                    <a:lnTo>
                      <a:pt x="0" y="1486"/>
                    </a:lnTo>
                    <a:lnTo>
                      <a:pt x="0" y="1440"/>
                    </a:lnTo>
                    <a:lnTo>
                      <a:pt x="11" y="1395"/>
                    </a:lnTo>
                    <a:lnTo>
                      <a:pt x="34" y="1361"/>
                    </a:lnTo>
                    <a:lnTo>
                      <a:pt x="57" y="1316"/>
                    </a:lnTo>
                    <a:lnTo>
                      <a:pt x="79" y="1282"/>
                    </a:lnTo>
                    <a:lnTo>
                      <a:pt x="113" y="1259"/>
                    </a:lnTo>
                    <a:lnTo>
                      <a:pt x="159" y="1236"/>
                    </a:lnTo>
                    <a:lnTo>
                      <a:pt x="209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2" name="Google Shape;602;p1"/>
              <p:cNvSpPr/>
              <p:nvPr/>
            </p:nvSpPr>
            <p:spPr>
              <a:xfrm>
                <a:off x="7048393" y="-393448"/>
                <a:ext cx="215383" cy="826667"/>
              </a:xfrm>
              <a:custGeom>
                <a:rect b="b" l="l" r="r" t="t"/>
                <a:pathLst>
                  <a:path extrusionOk="0" h="13752" w="3583">
                    <a:moveTo>
                      <a:pt x="3401" y="1"/>
                    </a:moveTo>
                    <a:lnTo>
                      <a:pt x="0" y="1112"/>
                    </a:lnTo>
                    <a:lnTo>
                      <a:pt x="136" y="1882"/>
                    </a:lnTo>
                    <a:lnTo>
                      <a:pt x="284" y="2744"/>
                    </a:lnTo>
                    <a:lnTo>
                      <a:pt x="420" y="3685"/>
                    </a:lnTo>
                    <a:lnTo>
                      <a:pt x="567" y="4671"/>
                    </a:lnTo>
                    <a:lnTo>
                      <a:pt x="850" y="6734"/>
                    </a:lnTo>
                    <a:lnTo>
                      <a:pt x="1111" y="8763"/>
                    </a:lnTo>
                    <a:lnTo>
                      <a:pt x="1338" y="10623"/>
                    </a:lnTo>
                    <a:lnTo>
                      <a:pt x="1519" y="12142"/>
                    </a:lnTo>
                    <a:lnTo>
                      <a:pt x="1678" y="13536"/>
                    </a:lnTo>
                    <a:lnTo>
                      <a:pt x="1780" y="13627"/>
                    </a:lnTo>
                    <a:lnTo>
                      <a:pt x="1882" y="13683"/>
                    </a:lnTo>
                    <a:lnTo>
                      <a:pt x="1984" y="13729"/>
                    </a:lnTo>
                    <a:lnTo>
                      <a:pt x="2075" y="13751"/>
                    </a:lnTo>
                    <a:lnTo>
                      <a:pt x="2245" y="13751"/>
                    </a:lnTo>
                    <a:lnTo>
                      <a:pt x="2324" y="13729"/>
                    </a:lnTo>
                    <a:lnTo>
                      <a:pt x="2392" y="13706"/>
                    </a:lnTo>
                    <a:lnTo>
                      <a:pt x="2460" y="13672"/>
                    </a:lnTo>
                    <a:lnTo>
                      <a:pt x="2517" y="13638"/>
                    </a:lnTo>
                    <a:lnTo>
                      <a:pt x="2607" y="13559"/>
                    </a:lnTo>
                    <a:lnTo>
                      <a:pt x="2664" y="13502"/>
                    </a:lnTo>
                    <a:lnTo>
                      <a:pt x="2675" y="13479"/>
                    </a:lnTo>
                    <a:lnTo>
                      <a:pt x="2732" y="13083"/>
                    </a:lnTo>
                    <a:lnTo>
                      <a:pt x="2880" y="11983"/>
                    </a:lnTo>
                    <a:lnTo>
                      <a:pt x="2982" y="11223"/>
                    </a:lnTo>
                    <a:lnTo>
                      <a:pt x="3084" y="10362"/>
                    </a:lnTo>
                    <a:lnTo>
                      <a:pt x="3186" y="9398"/>
                    </a:lnTo>
                    <a:lnTo>
                      <a:pt x="3288" y="8367"/>
                    </a:lnTo>
                    <a:lnTo>
                      <a:pt x="3378" y="7290"/>
                    </a:lnTo>
                    <a:lnTo>
                      <a:pt x="3469" y="6167"/>
                    </a:lnTo>
                    <a:lnTo>
                      <a:pt x="3526" y="5045"/>
                    </a:lnTo>
                    <a:lnTo>
                      <a:pt x="3571" y="3934"/>
                    </a:lnTo>
                    <a:lnTo>
                      <a:pt x="3582" y="3390"/>
                    </a:lnTo>
                    <a:lnTo>
                      <a:pt x="3582" y="2857"/>
                    </a:lnTo>
                    <a:lnTo>
                      <a:pt x="3571" y="2336"/>
                    </a:lnTo>
                    <a:lnTo>
                      <a:pt x="3560" y="1826"/>
                    </a:lnTo>
                    <a:lnTo>
                      <a:pt x="3537" y="1338"/>
                    </a:lnTo>
                    <a:lnTo>
                      <a:pt x="3503" y="862"/>
                    </a:lnTo>
                    <a:lnTo>
                      <a:pt x="3458" y="420"/>
                    </a:lnTo>
                    <a:lnTo>
                      <a:pt x="3401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3" name="Google Shape;603;p1"/>
              <p:cNvSpPr/>
              <p:nvPr/>
            </p:nvSpPr>
            <p:spPr>
              <a:xfrm>
                <a:off x="7048393" y="-393448"/>
                <a:ext cx="215383" cy="826667"/>
              </a:xfrm>
              <a:custGeom>
                <a:rect b="b" l="l" r="r" t="t"/>
                <a:pathLst>
                  <a:path extrusionOk="0" fill="none" h="13752" w="3583">
                    <a:moveTo>
                      <a:pt x="3401" y="1"/>
                    </a:moveTo>
                    <a:lnTo>
                      <a:pt x="3401" y="1"/>
                    </a:lnTo>
                    <a:lnTo>
                      <a:pt x="3458" y="420"/>
                    </a:lnTo>
                    <a:lnTo>
                      <a:pt x="3503" y="862"/>
                    </a:lnTo>
                    <a:lnTo>
                      <a:pt x="3537" y="1338"/>
                    </a:lnTo>
                    <a:lnTo>
                      <a:pt x="3560" y="1826"/>
                    </a:lnTo>
                    <a:lnTo>
                      <a:pt x="3571" y="2336"/>
                    </a:lnTo>
                    <a:lnTo>
                      <a:pt x="3582" y="2857"/>
                    </a:lnTo>
                    <a:lnTo>
                      <a:pt x="3582" y="3390"/>
                    </a:lnTo>
                    <a:lnTo>
                      <a:pt x="3571" y="3934"/>
                    </a:lnTo>
                    <a:lnTo>
                      <a:pt x="3526" y="5045"/>
                    </a:lnTo>
                    <a:lnTo>
                      <a:pt x="3469" y="6167"/>
                    </a:lnTo>
                    <a:lnTo>
                      <a:pt x="3378" y="7290"/>
                    </a:lnTo>
                    <a:lnTo>
                      <a:pt x="3288" y="8367"/>
                    </a:lnTo>
                    <a:lnTo>
                      <a:pt x="3186" y="9398"/>
                    </a:lnTo>
                    <a:lnTo>
                      <a:pt x="3084" y="10362"/>
                    </a:lnTo>
                    <a:lnTo>
                      <a:pt x="2982" y="11223"/>
                    </a:lnTo>
                    <a:lnTo>
                      <a:pt x="2880" y="11983"/>
                    </a:lnTo>
                    <a:lnTo>
                      <a:pt x="2732" y="13083"/>
                    </a:lnTo>
                    <a:lnTo>
                      <a:pt x="2675" y="13479"/>
                    </a:lnTo>
                    <a:lnTo>
                      <a:pt x="2675" y="13479"/>
                    </a:lnTo>
                    <a:lnTo>
                      <a:pt x="2664" y="13502"/>
                    </a:lnTo>
                    <a:lnTo>
                      <a:pt x="2607" y="13559"/>
                    </a:lnTo>
                    <a:lnTo>
                      <a:pt x="2517" y="13638"/>
                    </a:lnTo>
                    <a:lnTo>
                      <a:pt x="2460" y="13672"/>
                    </a:lnTo>
                    <a:lnTo>
                      <a:pt x="2392" y="13706"/>
                    </a:lnTo>
                    <a:lnTo>
                      <a:pt x="2324" y="13729"/>
                    </a:lnTo>
                    <a:lnTo>
                      <a:pt x="2245" y="13751"/>
                    </a:lnTo>
                    <a:lnTo>
                      <a:pt x="2165" y="13751"/>
                    </a:lnTo>
                    <a:lnTo>
                      <a:pt x="2075" y="13751"/>
                    </a:lnTo>
                    <a:lnTo>
                      <a:pt x="1984" y="13729"/>
                    </a:lnTo>
                    <a:lnTo>
                      <a:pt x="1882" y="13683"/>
                    </a:lnTo>
                    <a:lnTo>
                      <a:pt x="1780" y="13627"/>
                    </a:lnTo>
                    <a:lnTo>
                      <a:pt x="1678" y="13536"/>
                    </a:lnTo>
                    <a:lnTo>
                      <a:pt x="1678" y="13536"/>
                    </a:lnTo>
                    <a:lnTo>
                      <a:pt x="1519" y="12142"/>
                    </a:lnTo>
                    <a:lnTo>
                      <a:pt x="1338" y="10623"/>
                    </a:lnTo>
                    <a:lnTo>
                      <a:pt x="1111" y="8763"/>
                    </a:lnTo>
                    <a:lnTo>
                      <a:pt x="850" y="6734"/>
                    </a:lnTo>
                    <a:lnTo>
                      <a:pt x="567" y="4671"/>
                    </a:lnTo>
                    <a:lnTo>
                      <a:pt x="420" y="3685"/>
                    </a:lnTo>
                    <a:lnTo>
                      <a:pt x="284" y="2744"/>
                    </a:lnTo>
                    <a:lnTo>
                      <a:pt x="136" y="1882"/>
                    </a:lnTo>
                    <a:lnTo>
                      <a:pt x="0" y="111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4" name="Google Shape;604;p1"/>
              <p:cNvSpPr/>
              <p:nvPr/>
            </p:nvSpPr>
            <p:spPr>
              <a:xfrm>
                <a:off x="7444955" y="417471"/>
                <a:ext cx="191579" cy="106399"/>
              </a:xfrm>
              <a:custGeom>
                <a:rect b="b" l="l" r="r" t="t"/>
                <a:pathLst>
                  <a:path extrusionOk="0" h="1770" w="3187">
                    <a:moveTo>
                      <a:pt x="2824" y="1"/>
                    </a:moveTo>
                    <a:lnTo>
                      <a:pt x="1826" y="148"/>
                    </a:lnTo>
                    <a:lnTo>
                      <a:pt x="160" y="1100"/>
                    </a:lnTo>
                    <a:lnTo>
                      <a:pt x="126" y="1123"/>
                    </a:lnTo>
                    <a:lnTo>
                      <a:pt x="92" y="1146"/>
                    </a:lnTo>
                    <a:lnTo>
                      <a:pt x="57" y="1180"/>
                    </a:lnTo>
                    <a:lnTo>
                      <a:pt x="35" y="1225"/>
                    </a:lnTo>
                    <a:lnTo>
                      <a:pt x="23" y="1259"/>
                    </a:lnTo>
                    <a:lnTo>
                      <a:pt x="12" y="1304"/>
                    </a:lnTo>
                    <a:lnTo>
                      <a:pt x="1" y="1350"/>
                    </a:lnTo>
                    <a:lnTo>
                      <a:pt x="1" y="1395"/>
                    </a:lnTo>
                    <a:lnTo>
                      <a:pt x="23" y="1452"/>
                    </a:lnTo>
                    <a:lnTo>
                      <a:pt x="46" y="1520"/>
                    </a:lnTo>
                    <a:lnTo>
                      <a:pt x="92" y="1588"/>
                    </a:lnTo>
                    <a:lnTo>
                      <a:pt x="160" y="1644"/>
                    </a:lnTo>
                    <a:lnTo>
                      <a:pt x="250" y="1701"/>
                    </a:lnTo>
                    <a:lnTo>
                      <a:pt x="375" y="1746"/>
                    </a:lnTo>
                    <a:lnTo>
                      <a:pt x="522" y="1769"/>
                    </a:lnTo>
                    <a:lnTo>
                      <a:pt x="704" y="1769"/>
                    </a:lnTo>
                    <a:lnTo>
                      <a:pt x="942" y="1746"/>
                    </a:lnTo>
                    <a:lnTo>
                      <a:pt x="1225" y="1712"/>
                    </a:lnTo>
                    <a:lnTo>
                      <a:pt x="1543" y="1656"/>
                    </a:lnTo>
                    <a:lnTo>
                      <a:pt x="1860" y="1599"/>
                    </a:lnTo>
                    <a:lnTo>
                      <a:pt x="2177" y="1542"/>
                    </a:lnTo>
                    <a:lnTo>
                      <a:pt x="2449" y="1474"/>
                    </a:lnTo>
                    <a:lnTo>
                      <a:pt x="2676" y="1418"/>
                    </a:lnTo>
                    <a:lnTo>
                      <a:pt x="2812" y="1361"/>
                    </a:lnTo>
                    <a:lnTo>
                      <a:pt x="2914" y="1316"/>
                    </a:lnTo>
                    <a:lnTo>
                      <a:pt x="2994" y="1259"/>
                    </a:lnTo>
                    <a:lnTo>
                      <a:pt x="3062" y="1191"/>
                    </a:lnTo>
                    <a:lnTo>
                      <a:pt x="3118" y="1123"/>
                    </a:lnTo>
                    <a:lnTo>
                      <a:pt x="3164" y="1055"/>
                    </a:lnTo>
                    <a:lnTo>
                      <a:pt x="3175" y="976"/>
                    </a:lnTo>
                    <a:lnTo>
                      <a:pt x="3186" y="896"/>
                    </a:lnTo>
                    <a:lnTo>
                      <a:pt x="3164" y="828"/>
                    </a:lnTo>
                    <a:lnTo>
                      <a:pt x="28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5" name="Google Shape;605;p1"/>
              <p:cNvSpPr/>
              <p:nvPr/>
            </p:nvSpPr>
            <p:spPr>
              <a:xfrm>
                <a:off x="7444955" y="417471"/>
                <a:ext cx="191579" cy="106399"/>
              </a:xfrm>
              <a:custGeom>
                <a:rect b="b" l="l" r="r" t="t"/>
                <a:pathLst>
                  <a:path extrusionOk="0" fill="none" h="1770" w="3187">
                    <a:moveTo>
                      <a:pt x="2824" y="1"/>
                    </a:moveTo>
                    <a:lnTo>
                      <a:pt x="3164" y="828"/>
                    </a:lnTo>
                    <a:lnTo>
                      <a:pt x="3164" y="828"/>
                    </a:lnTo>
                    <a:lnTo>
                      <a:pt x="3186" y="896"/>
                    </a:lnTo>
                    <a:lnTo>
                      <a:pt x="3175" y="976"/>
                    </a:lnTo>
                    <a:lnTo>
                      <a:pt x="3164" y="1055"/>
                    </a:lnTo>
                    <a:lnTo>
                      <a:pt x="3118" y="1123"/>
                    </a:lnTo>
                    <a:lnTo>
                      <a:pt x="3062" y="1191"/>
                    </a:lnTo>
                    <a:lnTo>
                      <a:pt x="2994" y="1259"/>
                    </a:lnTo>
                    <a:lnTo>
                      <a:pt x="2914" y="1316"/>
                    </a:lnTo>
                    <a:lnTo>
                      <a:pt x="2812" y="1361"/>
                    </a:lnTo>
                    <a:lnTo>
                      <a:pt x="2812" y="1361"/>
                    </a:lnTo>
                    <a:lnTo>
                      <a:pt x="2676" y="1418"/>
                    </a:lnTo>
                    <a:lnTo>
                      <a:pt x="2449" y="1474"/>
                    </a:lnTo>
                    <a:lnTo>
                      <a:pt x="2177" y="1542"/>
                    </a:lnTo>
                    <a:lnTo>
                      <a:pt x="1860" y="1599"/>
                    </a:lnTo>
                    <a:lnTo>
                      <a:pt x="1543" y="1656"/>
                    </a:lnTo>
                    <a:lnTo>
                      <a:pt x="1225" y="1712"/>
                    </a:lnTo>
                    <a:lnTo>
                      <a:pt x="942" y="1746"/>
                    </a:lnTo>
                    <a:lnTo>
                      <a:pt x="704" y="1769"/>
                    </a:lnTo>
                    <a:lnTo>
                      <a:pt x="704" y="1769"/>
                    </a:lnTo>
                    <a:lnTo>
                      <a:pt x="522" y="1769"/>
                    </a:lnTo>
                    <a:lnTo>
                      <a:pt x="375" y="1746"/>
                    </a:lnTo>
                    <a:lnTo>
                      <a:pt x="250" y="1701"/>
                    </a:lnTo>
                    <a:lnTo>
                      <a:pt x="160" y="1644"/>
                    </a:lnTo>
                    <a:lnTo>
                      <a:pt x="92" y="1588"/>
                    </a:lnTo>
                    <a:lnTo>
                      <a:pt x="46" y="1520"/>
                    </a:lnTo>
                    <a:lnTo>
                      <a:pt x="23" y="1452"/>
                    </a:lnTo>
                    <a:lnTo>
                      <a:pt x="1" y="1395"/>
                    </a:lnTo>
                    <a:lnTo>
                      <a:pt x="1" y="1395"/>
                    </a:lnTo>
                    <a:lnTo>
                      <a:pt x="1" y="1350"/>
                    </a:lnTo>
                    <a:lnTo>
                      <a:pt x="12" y="1304"/>
                    </a:lnTo>
                    <a:lnTo>
                      <a:pt x="23" y="1259"/>
                    </a:lnTo>
                    <a:lnTo>
                      <a:pt x="35" y="1225"/>
                    </a:lnTo>
                    <a:lnTo>
                      <a:pt x="57" y="1180"/>
                    </a:lnTo>
                    <a:lnTo>
                      <a:pt x="92" y="1146"/>
                    </a:lnTo>
                    <a:lnTo>
                      <a:pt x="126" y="1123"/>
                    </a:lnTo>
                    <a:lnTo>
                      <a:pt x="160" y="1100"/>
                    </a:lnTo>
                    <a:lnTo>
                      <a:pt x="1826" y="14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6" name="Google Shape;606;p1"/>
              <p:cNvSpPr/>
              <p:nvPr/>
            </p:nvSpPr>
            <p:spPr>
              <a:xfrm>
                <a:off x="7395242" y="-393448"/>
                <a:ext cx="231734" cy="830094"/>
              </a:xfrm>
              <a:custGeom>
                <a:rect b="b" l="l" r="r" t="t"/>
                <a:pathLst>
                  <a:path extrusionOk="0" h="13809" w="3855">
                    <a:moveTo>
                      <a:pt x="3299" y="1"/>
                    </a:moveTo>
                    <a:lnTo>
                      <a:pt x="0" y="1372"/>
                    </a:lnTo>
                    <a:lnTo>
                      <a:pt x="193" y="2132"/>
                    </a:lnTo>
                    <a:lnTo>
                      <a:pt x="408" y="2982"/>
                    </a:lnTo>
                    <a:lnTo>
                      <a:pt x="624" y="3912"/>
                    </a:lnTo>
                    <a:lnTo>
                      <a:pt x="839" y="4887"/>
                    </a:lnTo>
                    <a:lnTo>
                      <a:pt x="1281" y="6916"/>
                    </a:lnTo>
                    <a:lnTo>
                      <a:pt x="1712" y="8922"/>
                    </a:lnTo>
                    <a:lnTo>
                      <a:pt x="2086" y="10747"/>
                    </a:lnTo>
                    <a:lnTo>
                      <a:pt x="2381" y="12255"/>
                    </a:lnTo>
                    <a:lnTo>
                      <a:pt x="2653" y="13638"/>
                    </a:lnTo>
                    <a:lnTo>
                      <a:pt x="2766" y="13706"/>
                    </a:lnTo>
                    <a:lnTo>
                      <a:pt x="2880" y="13763"/>
                    </a:lnTo>
                    <a:lnTo>
                      <a:pt x="2982" y="13797"/>
                    </a:lnTo>
                    <a:lnTo>
                      <a:pt x="3072" y="13808"/>
                    </a:lnTo>
                    <a:lnTo>
                      <a:pt x="3163" y="13808"/>
                    </a:lnTo>
                    <a:lnTo>
                      <a:pt x="3242" y="13797"/>
                    </a:lnTo>
                    <a:lnTo>
                      <a:pt x="3322" y="13774"/>
                    </a:lnTo>
                    <a:lnTo>
                      <a:pt x="3390" y="13740"/>
                    </a:lnTo>
                    <a:lnTo>
                      <a:pt x="3446" y="13706"/>
                    </a:lnTo>
                    <a:lnTo>
                      <a:pt x="3503" y="13661"/>
                    </a:lnTo>
                    <a:lnTo>
                      <a:pt x="3583" y="13581"/>
                    </a:lnTo>
                    <a:lnTo>
                      <a:pt x="3628" y="13525"/>
                    </a:lnTo>
                    <a:lnTo>
                      <a:pt x="3651" y="13491"/>
                    </a:lnTo>
                    <a:lnTo>
                      <a:pt x="3673" y="13094"/>
                    </a:lnTo>
                    <a:lnTo>
                      <a:pt x="3741" y="11983"/>
                    </a:lnTo>
                    <a:lnTo>
                      <a:pt x="3775" y="11223"/>
                    </a:lnTo>
                    <a:lnTo>
                      <a:pt x="3809" y="10351"/>
                    </a:lnTo>
                    <a:lnTo>
                      <a:pt x="3832" y="9387"/>
                    </a:lnTo>
                    <a:lnTo>
                      <a:pt x="3855" y="8344"/>
                    </a:lnTo>
                    <a:lnTo>
                      <a:pt x="3855" y="7267"/>
                    </a:lnTo>
                    <a:lnTo>
                      <a:pt x="3855" y="6145"/>
                    </a:lnTo>
                    <a:lnTo>
                      <a:pt x="3821" y="5023"/>
                    </a:lnTo>
                    <a:lnTo>
                      <a:pt x="3775" y="3912"/>
                    </a:lnTo>
                    <a:lnTo>
                      <a:pt x="3741" y="3367"/>
                    </a:lnTo>
                    <a:lnTo>
                      <a:pt x="3707" y="2835"/>
                    </a:lnTo>
                    <a:lnTo>
                      <a:pt x="3651" y="2313"/>
                    </a:lnTo>
                    <a:lnTo>
                      <a:pt x="3605" y="1803"/>
                    </a:lnTo>
                    <a:lnTo>
                      <a:pt x="3537" y="1316"/>
                    </a:lnTo>
                    <a:lnTo>
                      <a:pt x="3469" y="862"/>
                    </a:lnTo>
                    <a:lnTo>
                      <a:pt x="3390" y="420"/>
                    </a:lnTo>
                    <a:lnTo>
                      <a:pt x="3299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7" name="Google Shape;607;p1"/>
              <p:cNvSpPr/>
              <p:nvPr/>
            </p:nvSpPr>
            <p:spPr>
              <a:xfrm>
                <a:off x="7395242" y="-393448"/>
                <a:ext cx="231734" cy="830094"/>
              </a:xfrm>
              <a:custGeom>
                <a:rect b="b" l="l" r="r" t="t"/>
                <a:pathLst>
                  <a:path extrusionOk="0" fill="none" h="13809" w="3855">
                    <a:moveTo>
                      <a:pt x="3299" y="1"/>
                    </a:moveTo>
                    <a:lnTo>
                      <a:pt x="3299" y="1"/>
                    </a:lnTo>
                    <a:lnTo>
                      <a:pt x="3390" y="420"/>
                    </a:lnTo>
                    <a:lnTo>
                      <a:pt x="3469" y="862"/>
                    </a:lnTo>
                    <a:lnTo>
                      <a:pt x="3537" y="1316"/>
                    </a:lnTo>
                    <a:lnTo>
                      <a:pt x="3605" y="1803"/>
                    </a:lnTo>
                    <a:lnTo>
                      <a:pt x="3651" y="2313"/>
                    </a:lnTo>
                    <a:lnTo>
                      <a:pt x="3707" y="2835"/>
                    </a:lnTo>
                    <a:lnTo>
                      <a:pt x="3741" y="3367"/>
                    </a:lnTo>
                    <a:lnTo>
                      <a:pt x="3775" y="3912"/>
                    </a:lnTo>
                    <a:lnTo>
                      <a:pt x="3821" y="5023"/>
                    </a:lnTo>
                    <a:lnTo>
                      <a:pt x="3855" y="6145"/>
                    </a:lnTo>
                    <a:lnTo>
                      <a:pt x="3855" y="7267"/>
                    </a:lnTo>
                    <a:lnTo>
                      <a:pt x="3855" y="8344"/>
                    </a:lnTo>
                    <a:lnTo>
                      <a:pt x="3832" y="9387"/>
                    </a:lnTo>
                    <a:lnTo>
                      <a:pt x="3809" y="10351"/>
                    </a:lnTo>
                    <a:lnTo>
                      <a:pt x="3775" y="11223"/>
                    </a:lnTo>
                    <a:lnTo>
                      <a:pt x="3741" y="11983"/>
                    </a:lnTo>
                    <a:lnTo>
                      <a:pt x="3673" y="13094"/>
                    </a:lnTo>
                    <a:lnTo>
                      <a:pt x="3651" y="13491"/>
                    </a:lnTo>
                    <a:lnTo>
                      <a:pt x="3651" y="13491"/>
                    </a:lnTo>
                    <a:lnTo>
                      <a:pt x="3628" y="13525"/>
                    </a:lnTo>
                    <a:lnTo>
                      <a:pt x="3583" y="13581"/>
                    </a:lnTo>
                    <a:lnTo>
                      <a:pt x="3503" y="13661"/>
                    </a:lnTo>
                    <a:lnTo>
                      <a:pt x="3446" y="13706"/>
                    </a:lnTo>
                    <a:lnTo>
                      <a:pt x="3390" y="13740"/>
                    </a:lnTo>
                    <a:lnTo>
                      <a:pt x="3322" y="13774"/>
                    </a:lnTo>
                    <a:lnTo>
                      <a:pt x="3242" y="13797"/>
                    </a:lnTo>
                    <a:lnTo>
                      <a:pt x="3163" y="13808"/>
                    </a:lnTo>
                    <a:lnTo>
                      <a:pt x="3072" y="13808"/>
                    </a:lnTo>
                    <a:lnTo>
                      <a:pt x="2982" y="13797"/>
                    </a:lnTo>
                    <a:lnTo>
                      <a:pt x="2880" y="13763"/>
                    </a:lnTo>
                    <a:lnTo>
                      <a:pt x="2766" y="13706"/>
                    </a:lnTo>
                    <a:lnTo>
                      <a:pt x="2653" y="13638"/>
                    </a:lnTo>
                    <a:lnTo>
                      <a:pt x="2653" y="13638"/>
                    </a:lnTo>
                    <a:lnTo>
                      <a:pt x="2381" y="12255"/>
                    </a:lnTo>
                    <a:lnTo>
                      <a:pt x="2086" y="10747"/>
                    </a:lnTo>
                    <a:lnTo>
                      <a:pt x="1712" y="8922"/>
                    </a:lnTo>
                    <a:lnTo>
                      <a:pt x="1281" y="6916"/>
                    </a:lnTo>
                    <a:lnTo>
                      <a:pt x="839" y="4887"/>
                    </a:lnTo>
                    <a:lnTo>
                      <a:pt x="624" y="3912"/>
                    </a:lnTo>
                    <a:lnTo>
                      <a:pt x="408" y="2982"/>
                    </a:lnTo>
                    <a:lnTo>
                      <a:pt x="193" y="2132"/>
                    </a:lnTo>
                    <a:lnTo>
                      <a:pt x="0" y="137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8" name="Google Shape;608;p1"/>
              <p:cNvSpPr/>
              <p:nvPr/>
            </p:nvSpPr>
            <p:spPr>
              <a:xfrm>
                <a:off x="6967963" y="-1667054"/>
                <a:ext cx="152025" cy="227646"/>
              </a:xfrm>
              <a:custGeom>
                <a:rect b="b" l="l" r="r" t="t"/>
                <a:pathLst>
                  <a:path extrusionOk="0" h="3787" w="2529">
                    <a:moveTo>
                      <a:pt x="488" y="0"/>
                    </a:moveTo>
                    <a:lnTo>
                      <a:pt x="397" y="12"/>
                    </a:lnTo>
                    <a:lnTo>
                      <a:pt x="307" y="34"/>
                    </a:lnTo>
                    <a:lnTo>
                      <a:pt x="227" y="80"/>
                    </a:lnTo>
                    <a:lnTo>
                      <a:pt x="159" y="136"/>
                    </a:lnTo>
                    <a:lnTo>
                      <a:pt x="114" y="182"/>
                    </a:lnTo>
                    <a:lnTo>
                      <a:pt x="91" y="227"/>
                    </a:lnTo>
                    <a:lnTo>
                      <a:pt x="34" y="329"/>
                    </a:lnTo>
                    <a:lnTo>
                      <a:pt x="12" y="442"/>
                    </a:lnTo>
                    <a:lnTo>
                      <a:pt x="0" y="556"/>
                    </a:lnTo>
                    <a:lnTo>
                      <a:pt x="12" y="680"/>
                    </a:lnTo>
                    <a:lnTo>
                      <a:pt x="34" y="794"/>
                    </a:lnTo>
                    <a:lnTo>
                      <a:pt x="57" y="907"/>
                    </a:lnTo>
                    <a:lnTo>
                      <a:pt x="103" y="1020"/>
                    </a:lnTo>
                    <a:lnTo>
                      <a:pt x="193" y="1247"/>
                    </a:lnTo>
                    <a:lnTo>
                      <a:pt x="318" y="1451"/>
                    </a:lnTo>
                    <a:lnTo>
                      <a:pt x="635" y="2007"/>
                    </a:lnTo>
                    <a:lnTo>
                      <a:pt x="975" y="2540"/>
                    </a:lnTo>
                    <a:lnTo>
                      <a:pt x="1338" y="3061"/>
                    </a:lnTo>
                    <a:lnTo>
                      <a:pt x="1712" y="3571"/>
                    </a:lnTo>
                    <a:lnTo>
                      <a:pt x="1769" y="3650"/>
                    </a:lnTo>
                    <a:lnTo>
                      <a:pt x="1837" y="3718"/>
                    </a:lnTo>
                    <a:lnTo>
                      <a:pt x="1882" y="3741"/>
                    </a:lnTo>
                    <a:lnTo>
                      <a:pt x="1916" y="3764"/>
                    </a:lnTo>
                    <a:lnTo>
                      <a:pt x="1962" y="3775"/>
                    </a:lnTo>
                    <a:lnTo>
                      <a:pt x="2007" y="3786"/>
                    </a:lnTo>
                    <a:lnTo>
                      <a:pt x="2528" y="3684"/>
                    </a:lnTo>
                    <a:lnTo>
                      <a:pt x="2438" y="2528"/>
                    </a:lnTo>
                    <a:lnTo>
                      <a:pt x="2426" y="2324"/>
                    </a:lnTo>
                    <a:lnTo>
                      <a:pt x="2404" y="2131"/>
                    </a:lnTo>
                    <a:lnTo>
                      <a:pt x="2370" y="1939"/>
                    </a:lnTo>
                    <a:lnTo>
                      <a:pt x="2324" y="1746"/>
                    </a:lnTo>
                    <a:lnTo>
                      <a:pt x="2279" y="1621"/>
                    </a:lnTo>
                    <a:lnTo>
                      <a:pt x="2234" y="1497"/>
                    </a:lnTo>
                    <a:lnTo>
                      <a:pt x="2177" y="1383"/>
                    </a:lnTo>
                    <a:lnTo>
                      <a:pt x="2109" y="1270"/>
                    </a:lnTo>
                    <a:lnTo>
                      <a:pt x="1973" y="1054"/>
                    </a:lnTo>
                    <a:lnTo>
                      <a:pt x="1814" y="839"/>
                    </a:lnTo>
                    <a:lnTo>
                      <a:pt x="1610" y="601"/>
                    </a:lnTo>
                    <a:lnTo>
                      <a:pt x="1497" y="488"/>
                    </a:lnTo>
                    <a:lnTo>
                      <a:pt x="1384" y="386"/>
                    </a:lnTo>
                    <a:lnTo>
                      <a:pt x="1270" y="284"/>
                    </a:lnTo>
                    <a:lnTo>
                      <a:pt x="1145" y="204"/>
                    </a:lnTo>
                    <a:lnTo>
                      <a:pt x="1009" y="125"/>
                    </a:lnTo>
                    <a:lnTo>
                      <a:pt x="873" y="57"/>
                    </a:lnTo>
                    <a:lnTo>
                      <a:pt x="783" y="34"/>
                    </a:lnTo>
                    <a:lnTo>
                      <a:pt x="681" y="12"/>
                    </a:lnTo>
                    <a:lnTo>
                      <a:pt x="590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Google Shape;609;p1"/>
              <p:cNvSpPr/>
              <p:nvPr/>
            </p:nvSpPr>
            <p:spPr>
              <a:xfrm>
                <a:off x="7052481" y="-1474212"/>
                <a:ext cx="313487" cy="459320"/>
              </a:xfrm>
              <a:custGeom>
                <a:rect b="b" l="l" r="r" t="t"/>
                <a:pathLst>
                  <a:path extrusionOk="0" h="7641" w="5215">
                    <a:moveTo>
                      <a:pt x="1032" y="0"/>
                    </a:moveTo>
                    <a:lnTo>
                      <a:pt x="0" y="442"/>
                    </a:lnTo>
                    <a:lnTo>
                      <a:pt x="80" y="749"/>
                    </a:lnTo>
                    <a:lnTo>
                      <a:pt x="295" y="1553"/>
                    </a:lnTo>
                    <a:lnTo>
                      <a:pt x="454" y="2098"/>
                    </a:lnTo>
                    <a:lnTo>
                      <a:pt x="635" y="2698"/>
                    </a:lnTo>
                    <a:lnTo>
                      <a:pt x="839" y="3345"/>
                    </a:lnTo>
                    <a:lnTo>
                      <a:pt x="1066" y="4013"/>
                    </a:lnTo>
                    <a:lnTo>
                      <a:pt x="1304" y="4682"/>
                    </a:lnTo>
                    <a:lnTo>
                      <a:pt x="1553" y="5340"/>
                    </a:lnTo>
                    <a:lnTo>
                      <a:pt x="1689" y="5646"/>
                    </a:lnTo>
                    <a:lnTo>
                      <a:pt x="1814" y="5941"/>
                    </a:lnTo>
                    <a:lnTo>
                      <a:pt x="1950" y="6224"/>
                    </a:lnTo>
                    <a:lnTo>
                      <a:pt x="2086" y="6496"/>
                    </a:lnTo>
                    <a:lnTo>
                      <a:pt x="2222" y="6734"/>
                    </a:lnTo>
                    <a:lnTo>
                      <a:pt x="2358" y="6949"/>
                    </a:lnTo>
                    <a:lnTo>
                      <a:pt x="2494" y="7154"/>
                    </a:lnTo>
                    <a:lnTo>
                      <a:pt x="2630" y="7312"/>
                    </a:lnTo>
                    <a:lnTo>
                      <a:pt x="2766" y="7448"/>
                    </a:lnTo>
                    <a:lnTo>
                      <a:pt x="2891" y="7550"/>
                    </a:lnTo>
                    <a:lnTo>
                      <a:pt x="2959" y="7584"/>
                    </a:lnTo>
                    <a:lnTo>
                      <a:pt x="3027" y="7618"/>
                    </a:lnTo>
                    <a:lnTo>
                      <a:pt x="3095" y="7630"/>
                    </a:lnTo>
                    <a:lnTo>
                      <a:pt x="3152" y="7641"/>
                    </a:lnTo>
                    <a:lnTo>
                      <a:pt x="3276" y="7641"/>
                    </a:lnTo>
                    <a:lnTo>
                      <a:pt x="3401" y="7630"/>
                    </a:lnTo>
                    <a:lnTo>
                      <a:pt x="3526" y="7607"/>
                    </a:lnTo>
                    <a:lnTo>
                      <a:pt x="3639" y="7573"/>
                    </a:lnTo>
                    <a:lnTo>
                      <a:pt x="3741" y="7528"/>
                    </a:lnTo>
                    <a:lnTo>
                      <a:pt x="3854" y="7482"/>
                    </a:lnTo>
                    <a:lnTo>
                      <a:pt x="3957" y="7414"/>
                    </a:lnTo>
                    <a:lnTo>
                      <a:pt x="4047" y="7346"/>
                    </a:lnTo>
                    <a:lnTo>
                      <a:pt x="4149" y="7278"/>
                    </a:lnTo>
                    <a:lnTo>
                      <a:pt x="4240" y="7199"/>
                    </a:lnTo>
                    <a:lnTo>
                      <a:pt x="4410" y="7017"/>
                    </a:lnTo>
                    <a:lnTo>
                      <a:pt x="4557" y="6836"/>
                    </a:lnTo>
                    <a:lnTo>
                      <a:pt x="4693" y="6643"/>
                    </a:lnTo>
                    <a:lnTo>
                      <a:pt x="4818" y="6451"/>
                    </a:lnTo>
                    <a:lnTo>
                      <a:pt x="4920" y="6258"/>
                    </a:lnTo>
                    <a:lnTo>
                      <a:pt x="5011" y="6088"/>
                    </a:lnTo>
                    <a:lnTo>
                      <a:pt x="5079" y="5929"/>
                    </a:lnTo>
                    <a:lnTo>
                      <a:pt x="5181" y="5691"/>
                    </a:lnTo>
                    <a:lnTo>
                      <a:pt x="5215" y="5600"/>
                    </a:lnTo>
                    <a:lnTo>
                      <a:pt x="1032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0" name="Google Shape;610;p1"/>
              <p:cNvSpPr/>
              <p:nvPr/>
            </p:nvSpPr>
            <p:spPr>
              <a:xfrm>
                <a:off x="7052481" y="-1474212"/>
                <a:ext cx="313487" cy="459320"/>
              </a:xfrm>
              <a:custGeom>
                <a:rect b="b" l="l" r="r" t="t"/>
                <a:pathLst>
                  <a:path extrusionOk="0" fill="none" h="7641" w="5215">
                    <a:moveTo>
                      <a:pt x="1032" y="0"/>
                    </a:moveTo>
                    <a:lnTo>
                      <a:pt x="5215" y="5600"/>
                    </a:lnTo>
                    <a:lnTo>
                      <a:pt x="5215" y="5600"/>
                    </a:lnTo>
                    <a:lnTo>
                      <a:pt x="5181" y="5691"/>
                    </a:lnTo>
                    <a:lnTo>
                      <a:pt x="5079" y="5929"/>
                    </a:lnTo>
                    <a:lnTo>
                      <a:pt x="5011" y="6088"/>
                    </a:lnTo>
                    <a:lnTo>
                      <a:pt x="4920" y="6258"/>
                    </a:lnTo>
                    <a:lnTo>
                      <a:pt x="4818" y="6451"/>
                    </a:lnTo>
                    <a:lnTo>
                      <a:pt x="4693" y="6643"/>
                    </a:lnTo>
                    <a:lnTo>
                      <a:pt x="4557" y="6836"/>
                    </a:lnTo>
                    <a:lnTo>
                      <a:pt x="4410" y="7017"/>
                    </a:lnTo>
                    <a:lnTo>
                      <a:pt x="4240" y="7199"/>
                    </a:lnTo>
                    <a:lnTo>
                      <a:pt x="4149" y="7278"/>
                    </a:lnTo>
                    <a:lnTo>
                      <a:pt x="4047" y="7346"/>
                    </a:lnTo>
                    <a:lnTo>
                      <a:pt x="3957" y="7414"/>
                    </a:lnTo>
                    <a:lnTo>
                      <a:pt x="3854" y="7482"/>
                    </a:lnTo>
                    <a:lnTo>
                      <a:pt x="3741" y="7528"/>
                    </a:lnTo>
                    <a:lnTo>
                      <a:pt x="3639" y="7573"/>
                    </a:lnTo>
                    <a:lnTo>
                      <a:pt x="3526" y="7607"/>
                    </a:lnTo>
                    <a:lnTo>
                      <a:pt x="3401" y="7630"/>
                    </a:lnTo>
                    <a:lnTo>
                      <a:pt x="3276" y="7641"/>
                    </a:lnTo>
                    <a:lnTo>
                      <a:pt x="3152" y="7641"/>
                    </a:lnTo>
                    <a:lnTo>
                      <a:pt x="3152" y="7641"/>
                    </a:lnTo>
                    <a:lnTo>
                      <a:pt x="3095" y="7630"/>
                    </a:lnTo>
                    <a:lnTo>
                      <a:pt x="3027" y="7618"/>
                    </a:lnTo>
                    <a:lnTo>
                      <a:pt x="2959" y="7584"/>
                    </a:lnTo>
                    <a:lnTo>
                      <a:pt x="2891" y="7550"/>
                    </a:lnTo>
                    <a:lnTo>
                      <a:pt x="2766" y="7448"/>
                    </a:lnTo>
                    <a:lnTo>
                      <a:pt x="2630" y="7312"/>
                    </a:lnTo>
                    <a:lnTo>
                      <a:pt x="2494" y="7154"/>
                    </a:lnTo>
                    <a:lnTo>
                      <a:pt x="2358" y="6949"/>
                    </a:lnTo>
                    <a:lnTo>
                      <a:pt x="2222" y="6734"/>
                    </a:lnTo>
                    <a:lnTo>
                      <a:pt x="2086" y="6496"/>
                    </a:lnTo>
                    <a:lnTo>
                      <a:pt x="1950" y="6224"/>
                    </a:lnTo>
                    <a:lnTo>
                      <a:pt x="1814" y="5941"/>
                    </a:lnTo>
                    <a:lnTo>
                      <a:pt x="1689" y="5646"/>
                    </a:lnTo>
                    <a:lnTo>
                      <a:pt x="1553" y="5340"/>
                    </a:lnTo>
                    <a:lnTo>
                      <a:pt x="1304" y="4682"/>
                    </a:lnTo>
                    <a:lnTo>
                      <a:pt x="1066" y="4013"/>
                    </a:lnTo>
                    <a:lnTo>
                      <a:pt x="839" y="3345"/>
                    </a:lnTo>
                    <a:lnTo>
                      <a:pt x="635" y="2698"/>
                    </a:lnTo>
                    <a:lnTo>
                      <a:pt x="454" y="2098"/>
                    </a:lnTo>
                    <a:lnTo>
                      <a:pt x="295" y="1553"/>
                    </a:lnTo>
                    <a:lnTo>
                      <a:pt x="80" y="749"/>
                    </a:lnTo>
                    <a:lnTo>
                      <a:pt x="0" y="44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1" name="Google Shape;611;p1"/>
              <p:cNvSpPr/>
              <p:nvPr/>
            </p:nvSpPr>
            <p:spPr>
              <a:xfrm>
                <a:off x="7217369" y="-1483109"/>
                <a:ext cx="385742" cy="473025"/>
              </a:xfrm>
              <a:custGeom>
                <a:rect b="b" l="l" r="r" t="t"/>
                <a:pathLst>
                  <a:path extrusionOk="0" h="7869" w="6417">
                    <a:moveTo>
                      <a:pt x="3424" y="1"/>
                    </a:moveTo>
                    <a:lnTo>
                      <a:pt x="3220" y="307"/>
                    </a:lnTo>
                    <a:lnTo>
                      <a:pt x="2699" y="1112"/>
                    </a:lnTo>
                    <a:lnTo>
                      <a:pt x="2358" y="1656"/>
                    </a:lnTo>
                    <a:lnTo>
                      <a:pt x="1984" y="2280"/>
                    </a:lnTo>
                    <a:lnTo>
                      <a:pt x="1610" y="2937"/>
                    </a:lnTo>
                    <a:lnTo>
                      <a:pt x="1225" y="3629"/>
                    </a:lnTo>
                    <a:lnTo>
                      <a:pt x="873" y="4320"/>
                    </a:lnTo>
                    <a:lnTo>
                      <a:pt x="715" y="4671"/>
                    </a:lnTo>
                    <a:lnTo>
                      <a:pt x="556" y="5012"/>
                    </a:lnTo>
                    <a:lnTo>
                      <a:pt x="420" y="5340"/>
                    </a:lnTo>
                    <a:lnTo>
                      <a:pt x="295" y="5669"/>
                    </a:lnTo>
                    <a:lnTo>
                      <a:pt x="193" y="5975"/>
                    </a:lnTo>
                    <a:lnTo>
                      <a:pt x="103" y="6270"/>
                    </a:lnTo>
                    <a:lnTo>
                      <a:pt x="46" y="6553"/>
                    </a:lnTo>
                    <a:lnTo>
                      <a:pt x="12" y="6803"/>
                    </a:lnTo>
                    <a:lnTo>
                      <a:pt x="1" y="7041"/>
                    </a:lnTo>
                    <a:lnTo>
                      <a:pt x="1" y="7154"/>
                    </a:lnTo>
                    <a:lnTo>
                      <a:pt x="12" y="7256"/>
                    </a:lnTo>
                    <a:lnTo>
                      <a:pt x="35" y="7347"/>
                    </a:lnTo>
                    <a:lnTo>
                      <a:pt x="57" y="7438"/>
                    </a:lnTo>
                    <a:lnTo>
                      <a:pt x="103" y="7517"/>
                    </a:lnTo>
                    <a:lnTo>
                      <a:pt x="148" y="7585"/>
                    </a:lnTo>
                    <a:lnTo>
                      <a:pt x="193" y="7653"/>
                    </a:lnTo>
                    <a:lnTo>
                      <a:pt x="261" y="7710"/>
                    </a:lnTo>
                    <a:lnTo>
                      <a:pt x="329" y="7755"/>
                    </a:lnTo>
                    <a:lnTo>
                      <a:pt x="409" y="7789"/>
                    </a:lnTo>
                    <a:lnTo>
                      <a:pt x="499" y="7823"/>
                    </a:lnTo>
                    <a:lnTo>
                      <a:pt x="590" y="7846"/>
                    </a:lnTo>
                    <a:lnTo>
                      <a:pt x="681" y="7857"/>
                    </a:lnTo>
                    <a:lnTo>
                      <a:pt x="783" y="7868"/>
                    </a:lnTo>
                    <a:lnTo>
                      <a:pt x="987" y="7868"/>
                    </a:lnTo>
                    <a:lnTo>
                      <a:pt x="1202" y="7834"/>
                    </a:lnTo>
                    <a:lnTo>
                      <a:pt x="1418" y="7789"/>
                    </a:lnTo>
                    <a:lnTo>
                      <a:pt x="1644" y="7721"/>
                    </a:lnTo>
                    <a:lnTo>
                      <a:pt x="1882" y="7630"/>
                    </a:lnTo>
                    <a:lnTo>
                      <a:pt x="2120" y="7517"/>
                    </a:lnTo>
                    <a:lnTo>
                      <a:pt x="2370" y="7392"/>
                    </a:lnTo>
                    <a:lnTo>
                      <a:pt x="2619" y="7256"/>
                    </a:lnTo>
                    <a:lnTo>
                      <a:pt x="2869" y="7109"/>
                    </a:lnTo>
                    <a:lnTo>
                      <a:pt x="3118" y="6939"/>
                    </a:lnTo>
                    <a:lnTo>
                      <a:pt x="3367" y="6769"/>
                    </a:lnTo>
                    <a:lnTo>
                      <a:pt x="3617" y="6599"/>
                    </a:lnTo>
                    <a:lnTo>
                      <a:pt x="4104" y="6225"/>
                    </a:lnTo>
                    <a:lnTo>
                      <a:pt x="4569" y="5850"/>
                    </a:lnTo>
                    <a:lnTo>
                      <a:pt x="5000" y="5476"/>
                    </a:lnTo>
                    <a:lnTo>
                      <a:pt x="5397" y="5114"/>
                    </a:lnTo>
                    <a:lnTo>
                      <a:pt x="5737" y="4796"/>
                    </a:lnTo>
                    <a:lnTo>
                      <a:pt x="6235" y="4309"/>
                    </a:lnTo>
                    <a:lnTo>
                      <a:pt x="6417" y="4127"/>
                    </a:lnTo>
                    <a:lnTo>
                      <a:pt x="3424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p1"/>
              <p:cNvSpPr/>
              <p:nvPr/>
            </p:nvSpPr>
            <p:spPr>
              <a:xfrm>
                <a:off x="7217369" y="-1483109"/>
                <a:ext cx="385742" cy="473025"/>
              </a:xfrm>
              <a:custGeom>
                <a:rect b="b" l="l" r="r" t="t"/>
                <a:pathLst>
                  <a:path extrusionOk="0" fill="none" h="7869" w="6417">
                    <a:moveTo>
                      <a:pt x="6417" y="4127"/>
                    </a:moveTo>
                    <a:lnTo>
                      <a:pt x="6417" y="4127"/>
                    </a:lnTo>
                    <a:lnTo>
                      <a:pt x="6235" y="4309"/>
                    </a:lnTo>
                    <a:lnTo>
                      <a:pt x="5737" y="4796"/>
                    </a:lnTo>
                    <a:lnTo>
                      <a:pt x="5397" y="5114"/>
                    </a:lnTo>
                    <a:lnTo>
                      <a:pt x="5000" y="5476"/>
                    </a:lnTo>
                    <a:lnTo>
                      <a:pt x="4569" y="5850"/>
                    </a:lnTo>
                    <a:lnTo>
                      <a:pt x="4104" y="6225"/>
                    </a:lnTo>
                    <a:lnTo>
                      <a:pt x="3617" y="6599"/>
                    </a:lnTo>
                    <a:lnTo>
                      <a:pt x="3367" y="6769"/>
                    </a:lnTo>
                    <a:lnTo>
                      <a:pt x="3118" y="6939"/>
                    </a:lnTo>
                    <a:lnTo>
                      <a:pt x="2869" y="7109"/>
                    </a:lnTo>
                    <a:lnTo>
                      <a:pt x="2619" y="7256"/>
                    </a:lnTo>
                    <a:lnTo>
                      <a:pt x="2370" y="7392"/>
                    </a:lnTo>
                    <a:lnTo>
                      <a:pt x="2120" y="7517"/>
                    </a:lnTo>
                    <a:lnTo>
                      <a:pt x="1882" y="7630"/>
                    </a:lnTo>
                    <a:lnTo>
                      <a:pt x="1644" y="7721"/>
                    </a:lnTo>
                    <a:lnTo>
                      <a:pt x="1418" y="7789"/>
                    </a:lnTo>
                    <a:lnTo>
                      <a:pt x="1202" y="7834"/>
                    </a:lnTo>
                    <a:lnTo>
                      <a:pt x="987" y="7868"/>
                    </a:lnTo>
                    <a:lnTo>
                      <a:pt x="783" y="7868"/>
                    </a:lnTo>
                    <a:lnTo>
                      <a:pt x="681" y="7857"/>
                    </a:lnTo>
                    <a:lnTo>
                      <a:pt x="590" y="7846"/>
                    </a:lnTo>
                    <a:lnTo>
                      <a:pt x="499" y="7823"/>
                    </a:lnTo>
                    <a:lnTo>
                      <a:pt x="409" y="7789"/>
                    </a:lnTo>
                    <a:lnTo>
                      <a:pt x="409" y="7789"/>
                    </a:lnTo>
                    <a:lnTo>
                      <a:pt x="329" y="7755"/>
                    </a:lnTo>
                    <a:lnTo>
                      <a:pt x="261" y="7710"/>
                    </a:lnTo>
                    <a:lnTo>
                      <a:pt x="193" y="7653"/>
                    </a:lnTo>
                    <a:lnTo>
                      <a:pt x="148" y="7585"/>
                    </a:lnTo>
                    <a:lnTo>
                      <a:pt x="103" y="7517"/>
                    </a:lnTo>
                    <a:lnTo>
                      <a:pt x="57" y="7438"/>
                    </a:lnTo>
                    <a:lnTo>
                      <a:pt x="35" y="7347"/>
                    </a:lnTo>
                    <a:lnTo>
                      <a:pt x="12" y="7256"/>
                    </a:lnTo>
                    <a:lnTo>
                      <a:pt x="1" y="7154"/>
                    </a:lnTo>
                    <a:lnTo>
                      <a:pt x="1" y="7041"/>
                    </a:lnTo>
                    <a:lnTo>
                      <a:pt x="12" y="6803"/>
                    </a:lnTo>
                    <a:lnTo>
                      <a:pt x="46" y="6553"/>
                    </a:lnTo>
                    <a:lnTo>
                      <a:pt x="103" y="6270"/>
                    </a:lnTo>
                    <a:lnTo>
                      <a:pt x="193" y="5975"/>
                    </a:lnTo>
                    <a:lnTo>
                      <a:pt x="295" y="5669"/>
                    </a:lnTo>
                    <a:lnTo>
                      <a:pt x="420" y="5340"/>
                    </a:lnTo>
                    <a:lnTo>
                      <a:pt x="556" y="5012"/>
                    </a:lnTo>
                    <a:lnTo>
                      <a:pt x="715" y="4671"/>
                    </a:lnTo>
                    <a:lnTo>
                      <a:pt x="873" y="4320"/>
                    </a:lnTo>
                    <a:lnTo>
                      <a:pt x="1225" y="3629"/>
                    </a:lnTo>
                    <a:lnTo>
                      <a:pt x="1610" y="2937"/>
                    </a:lnTo>
                    <a:lnTo>
                      <a:pt x="1984" y="2280"/>
                    </a:lnTo>
                    <a:lnTo>
                      <a:pt x="2358" y="1656"/>
                    </a:lnTo>
                    <a:lnTo>
                      <a:pt x="2699" y="1112"/>
                    </a:lnTo>
                    <a:lnTo>
                      <a:pt x="3220" y="307"/>
                    </a:lnTo>
                    <a:lnTo>
                      <a:pt x="3424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3" name="Google Shape;613;p1"/>
              <p:cNvSpPr/>
              <p:nvPr/>
            </p:nvSpPr>
            <p:spPr>
              <a:xfrm>
                <a:off x="7010883" y="-785262"/>
                <a:ext cx="788496" cy="1063090"/>
              </a:xfrm>
              <a:custGeom>
                <a:rect b="b" l="l" r="r" t="t"/>
                <a:pathLst>
                  <a:path extrusionOk="0" h="17685" w="13117">
                    <a:moveTo>
                      <a:pt x="13060" y="0"/>
                    </a:moveTo>
                    <a:lnTo>
                      <a:pt x="8355" y="12"/>
                    </a:lnTo>
                    <a:lnTo>
                      <a:pt x="7562" y="193"/>
                    </a:lnTo>
                    <a:lnTo>
                      <a:pt x="6814" y="374"/>
                    </a:lnTo>
                    <a:lnTo>
                      <a:pt x="6100" y="567"/>
                    </a:lnTo>
                    <a:lnTo>
                      <a:pt x="5419" y="760"/>
                    </a:lnTo>
                    <a:lnTo>
                      <a:pt x="4785" y="975"/>
                    </a:lnTo>
                    <a:lnTo>
                      <a:pt x="4478" y="1089"/>
                    </a:lnTo>
                    <a:lnTo>
                      <a:pt x="4172" y="1202"/>
                    </a:lnTo>
                    <a:lnTo>
                      <a:pt x="3889" y="1327"/>
                    </a:lnTo>
                    <a:lnTo>
                      <a:pt x="3606" y="1451"/>
                    </a:lnTo>
                    <a:lnTo>
                      <a:pt x="3334" y="1587"/>
                    </a:lnTo>
                    <a:lnTo>
                      <a:pt x="3073" y="1723"/>
                    </a:lnTo>
                    <a:lnTo>
                      <a:pt x="2823" y="1859"/>
                    </a:lnTo>
                    <a:lnTo>
                      <a:pt x="2585" y="2007"/>
                    </a:lnTo>
                    <a:lnTo>
                      <a:pt x="2359" y="2165"/>
                    </a:lnTo>
                    <a:lnTo>
                      <a:pt x="2132" y="2336"/>
                    </a:lnTo>
                    <a:lnTo>
                      <a:pt x="1916" y="2506"/>
                    </a:lnTo>
                    <a:lnTo>
                      <a:pt x="1724" y="2676"/>
                    </a:lnTo>
                    <a:lnTo>
                      <a:pt x="1531" y="2868"/>
                    </a:lnTo>
                    <a:lnTo>
                      <a:pt x="1350" y="3061"/>
                    </a:lnTo>
                    <a:lnTo>
                      <a:pt x="1180" y="3265"/>
                    </a:lnTo>
                    <a:lnTo>
                      <a:pt x="1010" y="3469"/>
                    </a:lnTo>
                    <a:lnTo>
                      <a:pt x="862" y="3696"/>
                    </a:lnTo>
                    <a:lnTo>
                      <a:pt x="726" y="3923"/>
                    </a:lnTo>
                    <a:lnTo>
                      <a:pt x="590" y="4161"/>
                    </a:lnTo>
                    <a:lnTo>
                      <a:pt x="477" y="4421"/>
                    </a:lnTo>
                    <a:lnTo>
                      <a:pt x="363" y="4682"/>
                    </a:lnTo>
                    <a:lnTo>
                      <a:pt x="261" y="4954"/>
                    </a:lnTo>
                    <a:lnTo>
                      <a:pt x="193" y="5204"/>
                    </a:lnTo>
                    <a:lnTo>
                      <a:pt x="137" y="5498"/>
                    </a:lnTo>
                    <a:lnTo>
                      <a:pt x="91" y="5838"/>
                    </a:lnTo>
                    <a:lnTo>
                      <a:pt x="46" y="6213"/>
                    </a:lnTo>
                    <a:lnTo>
                      <a:pt x="23" y="6609"/>
                    </a:lnTo>
                    <a:lnTo>
                      <a:pt x="12" y="7040"/>
                    </a:lnTo>
                    <a:lnTo>
                      <a:pt x="1" y="7494"/>
                    </a:lnTo>
                    <a:lnTo>
                      <a:pt x="1" y="7970"/>
                    </a:lnTo>
                    <a:lnTo>
                      <a:pt x="12" y="8468"/>
                    </a:lnTo>
                    <a:lnTo>
                      <a:pt x="23" y="8990"/>
                    </a:lnTo>
                    <a:lnTo>
                      <a:pt x="80" y="10044"/>
                    </a:lnTo>
                    <a:lnTo>
                      <a:pt x="148" y="11132"/>
                    </a:lnTo>
                    <a:lnTo>
                      <a:pt x="239" y="12209"/>
                    </a:lnTo>
                    <a:lnTo>
                      <a:pt x="329" y="13252"/>
                    </a:lnTo>
                    <a:lnTo>
                      <a:pt x="431" y="14250"/>
                    </a:lnTo>
                    <a:lnTo>
                      <a:pt x="624" y="15973"/>
                    </a:lnTo>
                    <a:lnTo>
                      <a:pt x="760" y="17163"/>
                    </a:lnTo>
                    <a:lnTo>
                      <a:pt x="828" y="17605"/>
                    </a:lnTo>
                    <a:lnTo>
                      <a:pt x="1066" y="17628"/>
                    </a:lnTo>
                    <a:lnTo>
                      <a:pt x="1293" y="17651"/>
                    </a:lnTo>
                    <a:lnTo>
                      <a:pt x="1758" y="17685"/>
                    </a:lnTo>
                    <a:lnTo>
                      <a:pt x="2200" y="17685"/>
                    </a:lnTo>
                    <a:lnTo>
                      <a:pt x="2631" y="17673"/>
                    </a:lnTo>
                    <a:lnTo>
                      <a:pt x="3039" y="17639"/>
                    </a:lnTo>
                    <a:lnTo>
                      <a:pt x="3424" y="17583"/>
                    </a:lnTo>
                    <a:lnTo>
                      <a:pt x="3787" y="17526"/>
                    </a:lnTo>
                    <a:lnTo>
                      <a:pt x="4116" y="17458"/>
                    </a:lnTo>
                    <a:lnTo>
                      <a:pt x="4422" y="17390"/>
                    </a:lnTo>
                    <a:lnTo>
                      <a:pt x="4694" y="17322"/>
                    </a:lnTo>
                    <a:lnTo>
                      <a:pt x="5136" y="17186"/>
                    </a:lnTo>
                    <a:lnTo>
                      <a:pt x="5408" y="17084"/>
                    </a:lnTo>
                    <a:lnTo>
                      <a:pt x="5499" y="17050"/>
                    </a:lnTo>
                    <a:lnTo>
                      <a:pt x="5272" y="8140"/>
                    </a:lnTo>
                    <a:lnTo>
                      <a:pt x="5272" y="8060"/>
                    </a:lnTo>
                    <a:lnTo>
                      <a:pt x="5283" y="7992"/>
                    </a:lnTo>
                    <a:lnTo>
                      <a:pt x="5306" y="7924"/>
                    </a:lnTo>
                    <a:lnTo>
                      <a:pt x="5329" y="7856"/>
                    </a:lnTo>
                    <a:lnTo>
                      <a:pt x="5351" y="7788"/>
                    </a:lnTo>
                    <a:lnTo>
                      <a:pt x="5385" y="7720"/>
                    </a:lnTo>
                    <a:lnTo>
                      <a:pt x="5431" y="7664"/>
                    </a:lnTo>
                    <a:lnTo>
                      <a:pt x="5476" y="7618"/>
                    </a:lnTo>
                    <a:lnTo>
                      <a:pt x="5533" y="7562"/>
                    </a:lnTo>
                    <a:lnTo>
                      <a:pt x="5589" y="7516"/>
                    </a:lnTo>
                    <a:lnTo>
                      <a:pt x="5646" y="7482"/>
                    </a:lnTo>
                    <a:lnTo>
                      <a:pt x="5703" y="7448"/>
                    </a:lnTo>
                    <a:lnTo>
                      <a:pt x="5771" y="7425"/>
                    </a:lnTo>
                    <a:lnTo>
                      <a:pt x="5850" y="7403"/>
                    </a:lnTo>
                    <a:lnTo>
                      <a:pt x="5918" y="7391"/>
                    </a:lnTo>
                    <a:lnTo>
                      <a:pt x="5998" y="7391"/>
                    </a:lnTo>
                    <a:lnTo>
                      <a:pt x="6530" y="7369"/>
                    </a:lnTo>
                    <a:lnTo>
                      <a:pt x="7165" y="7335"/>
                    </a:lnTo>
                    <a:lnTo>
                      <a:pt x="7879" y="7278"/>
                    </a:lnTo>
                    <a:lnTo>
                      <a:pt x="8253" y="7244"/>
                    </a:lnTo>
                    <a:lnTo>
                      <a:pt x="8639" y="7187"/>
                    </a:lnTo>
                    <a:lnTo>
                      <a:pt x="9024" y="7131"/>
                    </a:lnTo>
                    <a:lnTo>
                      <a:pt x="9410" y="7063"/>
                    </a:lnTo>
                    <a:lnTo>
                      <a:pt x="9784" y="6983"/>
                    </a:lnTo>
                    <a:lnTo>
                      <a:pt x="10169" y="6893"/>
                    </a:lnTo>
                    <a:lnTo>
                      <a:pt x="10532" y="6779"/>
                    </a:lnTo>
                    <a:lnTo>
                      <a:pt x="10883" y="6666"/>
                    </a:lnTo>
                    <a:lnTo>
                      <a:pt x="11223" y="6530"/>
                    </a:lnTo>
                    <a:lnTo>
                      <a:pt x="11541" y="6383"/>
                    </a:lnTo>
                    <a:lnTo>
                      <a:pt x="11632" y="6326"/>
                    </a:lnTo>
                    <a:lnTo>
                      <a:pt x="11722" y="6269"/>
                    </a:lnTo>
                    <a:lnTo>
                      <a:pt x="11881" y="6144"/>
                    </a:lnTo>
                    <a:lnTo>
                      <a:pt x="12040" y="5986"/>
                    </a:lnTo>
                    <a:lnTo>
                      <a:pt x="12176" y="5816"/>
                    </a:lnTo>
                    <a:lnTo>
                      <a:pt x="12312" y="5623"/>
                    </a:lnTo>
                    <a:lnTo>
                      <a:pt x="12425" y="5408"/>
                    </a:lnTo>
                    <a:lnTo>
                      <a:pt x="12527" y="5181"/>
                    </a:lnTo>
                    <a:lnTo>
                      <a:pt x="12618" y="4954"/>
                    </a:lnTo>
                    <a:lnTo>
                      <a:pt x="12709" y="4705"/>
                    </a:lnTo>
                    <a:lnTo>
                      <a:pt x="12777" y="4444"/>
                    </a:lnTo>
                    <a:lnTo>
                      <a:pt x="12845" y="4183"/>
                    </a:lnTo>
                    <a:lnTo>
                      <a:pt x="12901" y="3911"/>
                    </a:lnTo>
                    <a:lnTo>
                      <a:pt x="12947" y="3628"/>
                    </a:lnTo>
                    <a:lnTo>
                      <a:pt x="12992" y="3356"/>
                    </a:lnTo>
                    <a:lnTo>
                      <a:pt x="13049" y="2800"/>
                    </a:lnTo>
                    <a:lnTo>
                      <a:pt x="13094" y="2256"/>
                    </a:lnTo>
                    <a:lnTo>
                      <a:pt x="13105" y="1746"/>
                    </a:lnTo>
                    <a:lnTo>
                      <a:pt x="13117" y="1270"/>
                    </a:lnTo>
                    <a:lnTo>
                      <a:pt x="13105" y="850"/>
                    </a:lnTo>
                    <a:lnTo>
                      <a:pt x="13083" y="227"/>
                    </a:lnTo>
                    <a:lnTo>
                      <a:pt x="1306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4" name="Google Shape;614;p1"/>
              <p:cNvSpPr/>
              <p:nvPr/>
            </p:nvSpPr>
            <p:spPr>
              <a:xfrm>
                <a:off x="7010883" y="-785262"/>
                <a:ext cx="788496" cy="1063090"/>
              </a:xfrm>
              <a:custGeom>
                <a:rect b="b" l="l" r="r" t="t"/>
                <a:pathLst>
                  <a:path extrusionOk="0" fill="none" h="17685" w="13117">
                    <a:moveTo>
                      <a:pt x="13060" y="0"/>
                    </a:moveTo>
                    <a:lnTo>
                      <a:pt x="13060" y="0"/>
                    </a:lnTo>
                    <a:lnTo>
                      <a:pt x="13083" y="227"/>
                    </a:lnTo>
                    <a:lnTo>
                      <a:pt x="13105" y="850"/>
                    </a:lnTo>
                    <a:lnTo>
                      <a:pt x="13117" y="1270"/>
                    </a:lnTo>
                    <a:lnTo>
                      <a:pt x="13105" y="1746"/>
                    </a:lnTo>
                    <a:lnTo>
                      <a:pt x="13094" y="2256"/>
                    </a:lnTo>
                    <a:lnTo>
                      <a:pt x="13049" y="2800"/>
                    </a:lnTo>
                    <a:lnTo>
                      <a:pt x="12992" y="3356"/>
                    </a:lnTo>
                    <a:lnTo>
                      <a:pt x="12947" y="3628"/>
                    </a:lnTo>
                    <a:lnTo>
                      <a:pt x="12901" y="3911"/>
                    </a:lnTo>
                    <a:lnTo>
                      <a:pt x="12845" y="4183"/>
                    </a:lnTo>
                    <a:lnTo>
                      <a:pt x="12777" y="4444"/>
                    </a:lnTo>
                    <a:lnTo>
                      <a:pt x="12709" y="4705"/>
                    </a:lnTo>
                    <a:lnTo>
                      <a:pt x="12618" y="4954"/>
                    </a:lnTo>
                    <a:lnTo>
                      <a:pt x="12527" y="5181"/>
                    </a:lnTo>
                    <a:lnTo>
                      <a:pt x="12425" y="5408"/>
                    </a:lnTo>
                    <a:lnTo>
                      <a:pt x="12312" y="5623"/>
                    </a:lnTo>
                    <a:lnTo>
                      <a:pt x="12176" y="5816"/>
                    </a:lnTo>
                    <a:lnTo>
                      <a:pt x="12040" y="5986"/>
                    </a:lnTo>
                    <a:lnTo>
                      <a:pt x="11881" y="6144"/>
                    </a:lnTo>
                    <a:lnTo>
                      <a:pt x="11722" y="6269"/>
                    </a:lnTo>
                    <a:lnTo>
                      <a:pt x="11632" y="6326"/>
                    </a:lnTo>
                    <a:lnTo>
                      <a:pt x="11541" y="6383"/>
                    </a:lnTo>
                    <a:lnTo>
                      <a:pt x="11541" y="6383"/>
                    </a:lnTo>
                    <a:lnTo>
                      <a:pt x="11223" y="6530"/>
                    </a:lnTo>
                    <a:lnTo>
                      <a:pt x="10883" y="6666"/>
                    </a:lnTo>
                    <a:lnTo>
                      <a:pt x="10532" y="6779"/>
                    </a:lnTo>
                    <a:lnTo>
                      <a:pt x="10169" y="6893"/>
                    </a:lnTo>
                    <a:lnTo>
                      <a:pt x="9784" y="6983"/>
                    </a:lnTo>
                    <a:lnTo>
                      <a:pt x="9410" y="7063"/>
                    </a:lnTo>
                    <a:lnTo>
                      <a:pt x="9024" y="7131"/>
                    </a:lnTo>
                    <a:lnTo>
                      <a:pt x="8639" y="7187"/>
                    </a:lnTo>
                    <a:lnTo>
                      <a:pt x="8253" y="7244"/>
                    </a:lnTo>
                    <a:lnTo>
                      <a:pt x="7879" y="7278"/>
                    </a:lnTo>
                    <a:lnTo>
                      <a:pt x="7165" y="7335"/>
                    </a:lnTo>
                    <a:lnTo>
                      <a:pt x="6530" y="7369"/>
                    </a:lnTo>
                    <a:lnTo>
                      <a:pt x="5998" y="7391"/>
                    </a:lnTo>
                    <a:lnTo>
                      <a:pt x="5998" y="7391"/>
                    </a:lnTo>
                    <a:lnTo>
                      <a:pt x="5918" y="7391"/>
                    </a:lnTo>
                    <a:lnTo>
                      <a:pt x="5850" y="7403"/>
                    </a:lnTo>
                    <a:lnTo>
                      <a:pt x="5771" y="7425"/>
                    </a:lnTo>
                    <a:lnTo>
                      <a:pt x="5703" y="7448"/>
                    </a:lnTo>
                    <a:lnTo>
                      <a:pt x="5646" y="7482"/>
                    </a:lnTo>
                    <a:lnTo>
                      <a:pt x="5589" y="7516"/>
                    </a:lnTo>
                    <a:lnTo>
                      <a:pt x="5533" y="7562"/>
                    </a:lnTo>
                    <a:lnTo>
                      <a:pt x="5476" y="7618"/>
                    </a:lnTo>
                    <a:lnTo>
                      <a:pt x="5431" y="7664"/>
                    </a:lnTo>
                    <a:lnTo>
                      <a:pt x="5385" y="7720"/>
                    </a:lnTo>
                    <a:lnTo>
                      <a:pt x="5351" y="7788"/>
                    </a:lnTo>
                    <a:lnTo>
                      <a:pt x="5329" y="7856"/>
                    </a:lnTo>
                    <a:lnTo>
                      <a:pt x="5306" y="7924"/>
                    </a:lnTo>
                    <a:lnTo>
                      <a:pt x="5283" y="7992"/>
                    </a:lnTo>
                    <a:lnTo>
                      <a:pt x="5272" y="8060"/>
                    </a:lnTo>
                    <a:lnTo>
                      <a:pt x="5272" y="8140"/>
                    </a:lnTo>
                    <a:lnTo>
                      <a:pt x="5499" y="17050"/>
                    </a:lnTo>
                    <a:lnTo>
                      <a:pt x="5499" y="17050"/>
                    </a:lnTo>
                    <a:lnTo>
                      <a:pt x="5408" y="17084"/>
                    </a:lnTo>
                    <a:lnTo>
                      <a:pt x="5136" y="17186"/>
                    </a:lnTo>
                    <a:lnTo>
                      <a:pt x="4694" y="17322"/>
                    </a:lnTo>
                    <a:lnTo>
                      <a:pt x="4422" y="17390"/>
                    </a:lnTo>
                    <a:lnTo>
                      <a:pt x="4116" y="17458"/>
                    </a:lnTo>
                    <a:lnTo>
                      <a:pt x="3787" y="17526"/>
                    </a:lnTo>
                    <a:lnTo>
                      <a:pt x="3424" y="17583"/>
                    </a:lnTo>
                    <a:lnTo>
                      <a:pt x="3039" y="17639"/>
                    </a:lnTo>
                    <a:lnTo>
                      <a:pt x="2631" y="17673"/>
                    </a:lnTo>
                    <a:lnTo>
                      <a:pt x="2200" y="17685"/>
                    </a:lnTo>
                    <a:lnTo>
                      <a:pt x="1758" y="17685"/>
                    </a:lnTo>
                    <a:lnTo>
                      <a:pt x="1293" y="17651"/>
                    </a:lnTo>
                    <a:lnTo>
                      <a:pt x="1066" y="17628"/>
                    </a:lnTo>
                    <a:lnTo>
                      <a:pt x="828" y="17605"/>
                    </a:lnTo>
                    <a:lnTo>
                      <a:pt x="828" y="17605"/>
                    </a:lnTo>
                    <a:lnTo>
                      <a:pt x="760" y="17163"/>
                    </a:lnTo>
                    <a:lnTo>
                      <a:pt x="624" y="15973"/>
                    </a:lnTo>
                    <a:lnTo>
                      <a:pt x="431" y="14250"/>
                    </a:lnTo>
                    <a:lnTo>
                      <a:pt x="329" y="13252"/>
                    </a:lnTo>
                    <a:lnTo>
                      <a:pt x="239" y="12209"/>
                    </a:lnTo>
                    <a:lnTo>
                      <a:pt x="148" y="11132"/>
                    </a:lnTo>
                    <a:lnTo>
                      <a:pt x="80" y="10044"/>
                    </a:lnTo>
                    <a:lnTo>
                      <a:pt x="23" y="8990"/>
                    </a:lnTo>
                    <a:lnTo>
                      <a:pt x="12" y="8468"/>
                    </a:lnTo>
                    <a:lnTo>
                      <a:pt x="1" y="7970"/>
                    </a:lnTo>
                    <a:lnTo>
                      <a:pt x="1" y="7494"/>
                    </a:lnTo>
                    <a:lnTo>
                      <a:pt x="12" y="7040"/>
                    </a:lnTo>
                    <a:lnTo>
                      <a:pt x="23" y="6609"/>
                    </a:lnTo>
                    <a:lnTo>
                      <a:pt x="46" y="6213"/>
                    </a:lnTo>
                    <a:lnTo>
                      <a:pt x="91" y="5838"/>
                    </a:lnTo>
                    <a:lnTo>
                      <a:pt x="137" y="5498"/>
                    </a:lnTo>
                    <a:lnTo>
                      <a:pt x="193" y="5204"/>
                    </a:lnTo>
                    <a:lnTo>
                      <a:pt x="261" y="4954"/>
                    </a:lnTo>
                    <a:lnTo>
                      <a:pt x="261" y="4954"/>
                    </a:lnTo>
                    <a:lnTo>
                      <a:pt x="363" y="4682"/>
                    </a:lnTo>
                    <a:lnTo>
                      <a:pt x="477" y="4421"/>
                    </a:lnTo>
                    <a:lnTo>
                      <a:pt x="590" y="4161"/>
                    </a:lnTo>
                    <a:lnTo>
                      <a:pt x="726" y="3923"/>
                    </a:lnTo>
                    <a:lnTo>
                      <a:pt x="862" y="3696"/>
                    </a:lnTo>
                    <a:lnTo>
                      <a:pt x="1010" y="3469"/>
                    </a:lnTo>
                    <a:lnTo>
                      <a:pt x="1180" y="3265"/>
                    </a:lnTo>
                    <a:lnTo>
                      <a:pt x="1350" y="3061"/>
                    </a:lnTo>
                    <a:lnTo>
                      <a:pt x="1531" y="2868"/>
                    </a:lnTo>
                    <a:lnTo>
                      <a:pt x="1724" y="2676"/>
                    </a:lnTo>
                    <a:lnTo>
                      <a:pt x="1916" y="2506"/>
                    </a:lnTo>
                    <a:lnTo>
                      <a:pt x="2132" y="2336"/>
                    </a:lnTo>
                    <a:lnTo>
                      <a:pt x="2359" y="2165"/>
                    </a:lnTo>
                    <a:lnTo>
                      <a:pt x="2585" y="2007"/>
                    </a:lnTo>
                    <a:lnTo>
                      <a:pt x="2823" y="1859"/>
                    </a:lnTo>
                    <a:lnTo>
                      <a:pt x="3073" y="1723"/>
                    </a:lnTo>
                    <a:lnTo>
                      <a:pt x="3334" y="1587"/>
                    </a:lnTo>
                    <a:lnTo>
                      <a:pt x="3606" y="1451"/>
                    </a:lnTo>
                    <a:lnTo>
                      <a:pt x="3889" y="1327"/>
                    </a:lnTo>
                    <a:lnTo>
                      <a:pt x="4172" y="1202"/>
                    </a:lnTo>
                    <a:lnTo>
                      <a:pt x="4478" y="1089"/>
                    </a:lnTo>
                    <a:lnTo>
                      <a:pt x="4785" y="975"/>
                    </a:lnTo>
                    <a:lnTo>
                      <a:pt x="5419" y="760"/>
                    </a:lnTo>
                    <a:lnTo>
                      <a:pt x="6100" y="567"/>
                    </a:lnTo>
                    <a:lnTo>
                      <a:pt x="6814" y="374"/>
                    </a:lnTo>
                    <a:lnTo>
                      <a:pt x="7562" y="193"/>
                    </a:lnTo>
                    <a:lnTo>
                      <a:pt x="8355" y="1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5" name="Google Shape;615;p1"/>
              <p:cNvSpPr/>
              <p:nvPr/>
            </p:nvSpPr>
            <p:spPr>
              <a:xfrm>
                <a:off x="7282771" y="-433663"/>
                <a:ext cx="465511" cy="689009"/>
              </a:xfrm>
              <a:custGeom>
                <a:rect b="b" l="l" r="r" t="t"/>
                <a:pathLst>
                  <a:path extrusionOk="0" h="11462" w="7744">
                    <a:moveTo>
                      <a:pt x="7743" y="1"/>
                    </a:moveTo>
                    <a:lnTo>
                      <a:pt x="6689" y="91"/>
                    </a:lnTo>
                    <a:lnTo>
                      <a:pt x="5590" y="193"/>
                    </a:lnTo>
                    <a:lnTo>
                      <a:pt x="4320" y="341"/>
                    </a:lnTo>
                    <a:lnTo>
                      <a:pt x="3662" y="432"/>
                    </a:lnTo>
                    <a:lnTo>
                      <a:pt x="3005" y="522"/>
                    </a:lnTo>
                    <a:lnTo>
                      <a:pt x="2393" y="613"/>
                    </a:lnTo>
                    <a:lnTo>
                      <a:pt x="1815" y="715"/>
                    </a:lnTo>
                    <a:lnTo>
                      <a:pt x="1304" y="828"/>
                    </a:lnTo>
                    <a:lnTo>
                      <a:pt x="1089" y="874"/>
                    </a:lnTo>
                    <a:lnTo>
                      <a:pt x="885" y="930"/>
                    </a:lnTo>
                    <a:lnTo>
                      <a:pt x="715" y="998"/>
                    </a:lnTo>
                    <a:lnTo>
                      <a:pt x="568" y="1055"/>
                    </a:lnTo>
                    <a:lnTo>
                      <a:pt x="443" y="1112"/>
                    </a:lnTo>
                    <a:lnTo>
                      <a:pt x="364" y="1168"/>
                    </a:lnTo>
                    <a:lnTo>
                      <a:pt x="307" y="1236"/>
                    </a:lnTo>
                    <a:lnTo>
                      <a:pt x="262" y="1338"/>
                    </a:lnTo>
                    <a:lnTo>
                      <a:pt x="228" y="1463"/>
                    </a:lnTo>
                    <a:lnTo>
                      <a:pt x="182" y="1611"/>
                    </a:lnTo>
                    <a:lnTo>
                      <a:pt x="137" y="1894"/>
                    </a:lnTo>
                    <a:lnTo>
                      <a:pt x="103" y="2234"/>
                    </a:lnTo>
                    <a:lnTo>
                      <a:pt x="69" y="2608"/>
                    </a:lnTo>
                    <a:lnTo>
                      <a:pt x="35" y="3028"/>
                    </a:lnTo>
                    <a:lnTo>
                      <a:pt x="23" y="3492"/>
                    </a:lnTo>
                    <a:lnTo>
                      <a:pt x="12" y="3980"/>
                    </a:lnTo>
                    <a:lnTo>
                      <a:pt x="1" y="5034"/>
                    </a:lnTo>
                    <a:lnTo>
                      <a:pt x="1" y="6145"/>
                    </a:lnTo>
                    <a:lnTo>
                      <a:pt x="23" y="7267"/>
                    </a:lnTo>
                    <a:lnTo>
                      <a:pt x="57" y="8344"/>
                    </a:lnTo>
                    <a:lnTo>
                      <a:pt x="91" y="9342"/>
                    </a:lnTo>
                    <a:lnTo>
                      <a:pt x="160" y="10872"/>
                    </a:lnTo>
                    <a:lnTo>
                      <a:pt x="194" y="11462"/>
                    </a:lnTo>
                    <a:lnTo>
                      <a:pt x="216" y="11462"/>
                    </a:lnTo>
                    <a:lnTo>
                      <a:pt x="205" y="11303"/>
                    </a:lnTo>
                    <a:lnTo>
                      <a:pt x="160" y="10385"/>
                    </a:lnTo>
                    <a:lnTo>
                      <a:pt x="103" y="8854"/>
                    </a:lnTo>
                    <a:lnTo>
                      <a:pt x="69" y="7947"/>
                    </a:lnTo>
                    <a:lnTo>
                      <a:pt x="46" y="6984"/>
                    </a:lnTo>
                    <a:lnTo>
                      <a:pt x="23" y="6009"/>
                    </a:lnTo>
                    <a:lnTo>
                      <a:pt x="23" y="5034"/>
                    </a:lnTo>
                    <a:lnTo>
                      <a:pt x="23" y="4320"/>
                    </a:lnTo>
                    <a:lnTo>
                      <a:pt x="35" y="3651"/>
                    </a:lnTo>
                    <a:lnTo>
                      <a:pt x="57" y="3039"/>
                    </a:lnTo>
                    <a:lnTo>
                      <a:pt x="103" y="2483"/>
                    </a:lnTo>
                    <a:lnTo>
                      <a:pt x="148" y="2007"/>
                    </a:lnTo>
                    <a:lnTo>
                      <a:pt x="171" y="1803"/>
                    </a:lnTo>
                    <a:lnTo>
                      <a:pt x="205" y="1622"/>
                    </a:lnTo>
                    <a:lnTo>
                      <a:pt x="250" y="1463"/>
                    </a:lnTo>
                    <a:lnTo>
                      <a:pt x="284" y="1338"/>
                    </a:lnTo>
                    <a:lnTo>
                      <a:pt x="330" y="1248"/>
                    </a:lnTo>
                    <a:lnTo>
                      <a:pt x="375" y="1191"/>
                    </a:lnTo>
                    <a:lnTo>
                      <a:pt x="454" y="1134"/>
                    </a:lnTo>
                    <a:lnTo>
                      <a:pt x="579" y="1066"/>
                    </a:lnTo>
                    <a:lnTo>
                      <a:pt x="715" y="1010"/>
                    </a:lnTo>
                    <a:lnTo>
                      <a:pt x="896" y="953"/>
                    </a:lnTo>
                    <a:lnTo>
                      <a:pt x="1259" y="862"/>
                    </a:lnTo>
                    <a:lnTo>
                      <a:pt x="1690" y="760"/>
                    </a:lnTo>
                    <a:lnTo>
                      <a:pt x="2177" y="670"/>
                    </a:lnTo>
                    <a:lnTo>
                      <a:pt x="2699" y="590"/>
                    </a:lnTo>
                    <a:lnTo>
                      <a:pt x="3254" y="500"/>
                    </a:lnTo>
                    <a:lnTo>
                      <a:pt x="3821" y="432"/>
                    </a:lnTo>
                    <a:lnTo>
                      <a:pt x="4977" y="284"/>
                    </a:lnTo>
                    <a:lnTo>
                      <a:pt x="6032" y="171"/>
                    </a:lnTo>
                    <a:lnTo>
                      <a:pt x="6916" y="91"/>
                    </a:lnTo>
                    <a:lnTo>
                      <a:pt x="7517" y="35"/>
                    </a:lnTo>
                    <a:lnTo>
                      <a:pt x="7743" y="23"/>
                    </a:lnTo>
                    <a:lnTo>
                      <a:pt x="774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6" name="Google Shape;616;p1"/>
              <p:cNvSpPr/>
              <p:nvPr/>
            </p:nvSpPr>
            <p:spPr>
              <a:xfrm>
                <a:off x="7397947" y="-734827"/>
                <a:ext cx="815787" cy="1043313"/>
              </a:xfrm>
              <a:custGeom>
                <a:rect b="b" l="l" r="r" t="t"/>
                <a:pathLst>
                  <a:path extrusionOk="0" h="17356" w="13571">
                    <a:moveTo>
                      <a:pt x="12504" y="0"/>
                    </a:moveTo>
                    <a:lnTo>
                      <a:pt x="6610" y="658"/>
                    </a:lnTo>
                    <a:lnTo>
                      <a:pt x="6417" y="703"/>
                    </a:lnTo>
                    <a:lnTo>
                      <a:pt x="6190" y="760"/>
                    </a:lnTo>
                    <a:lnTo>
                      <a:pt x="5884" y="839"/>
                    </a:lnTo>
                    <a:lnTo>
                      <a:pt x="5521" y="952"/>
                    </a:lnTo>
                    <a:lnTo>
                      <a:pt x="5102" y="1088"/>
                    </a:lnTo>
                    <a:lnTo>
                      <a:pt x="4648" y="1258"/>
                    </a:lnTo>
                    <a:lnTo>
                      <a:pt x="4150" y="1451"/>
                    </a:lnTo>
                    <a:lnTo>
                      <a:pt x="3640" y="1689"/>
                    </a:lnTo>
                    <a:lnTo>
                      <a:pt x="3367" y="1825"/>
                    </a:lnTo>
                    <a:lnTo>
                      <a:pt x="3107" y="1961"/>
                    </a:lnTo>
                    <a:lnTo>
                      <a:pt x="2846" y="2109"/>
                    </a:lnTo>
                    <a:lnTo>
                      <a:pt x="2574" y="2267"/>
                    </a:lnTo>
                    <a:lnTo>
                      <a:pt x="2313" y="2437"/>
                    </a:lnTo>
                    <a:lnTo>
                      <a:pt x="2052" y="2619"/>
                    </a:lnTo>
                    <a:lnTo>
                      <a:pt x="1803" y="2812"/>
                    </a:lnTo>
                    <a:lnTo>
                      <a:pt x="1554" y="3016"/>
                    </a:lnTo>
                    <a:lnTo>
                      <a:pt x="1316" y="3220"/>
                    </a:lnTo>
                    <a:lnTo>
                      <a:pt x="1078" y="3446"/>
                    </a:lnTo>
                    <a:lnTo>
                      <a:pt x="862" y="3673"/>
                    </a:lnTo>
                    <a:lnTo>
                      <a:pt x="647" y="3922"/>
                    </a:lnTo>
                    <a:lnTo>
                      <a:pt x="443" y="4183"/>
                    </a:lnTo>
                    <a:lnTo>
                      <a:pt x="261" y="4455"/>
                    </a:lnTo>
                    <a:lnTo>
                      <a:pt x="227" y="4512"/>
                    </a:lnTo>
                    <a:lnTo>
                      <a:pt x="193" y="4591"/>
                    </a:lnTo>
                    <a:lnTo>
                      <a:pt x="137" y="4795"/>
                    </a:lnTo>
                    <a:lnTo>
                      <a:pt x="91" y="5045"/>
                    </a:lnTo>
                    <a:lnTo>
                      <a:pt x="57" y="5351"/>
                    </a:lnTo>
                    <a:lnTo>
                      <a:pt x="23" y="5702"/>
                    </a:lnTo>
                    <a:lnTo>
                      <a:pt x="12" y="6088"/>
                    </a:lnTo>
                    <a:lnTo>
                      <a:pt x="1" y="6507"/>
                    </a:lnTo>
                    <a:lnTo>
                      <a:pt x="1" y="6972"/>
                    </a:lnTo>
                    <a:lnTo>
                      <a:pt x="23" y="7958"/>
                    </a:lnTo>
                    <a:lnTo>
                      <a:pt x="57" y="9035"/>
                    </a:lnTo>
                    <a:lnTo>
                      <a:pt x="125" y="10169"/>
                    </a:lnTo>
                    <a:lnTo>
                      <a:pt x="193" y="11314"/>
                    </a:lnTo>
                    <a:lnTo>
                      <a:pt x="284" y="12447"/>
                    </a:lnTo>
                    <a:lnTo>
                      <a:pt x="375" y="13524"/>
                    </a:lnTo>
                    <a:lnTo>
                      <a:pt x="545" y="15429"/>
                    </a:lnTo>
                    <a:lnTo>
                      <a:pt x="681" y="16755"/>
                    </a:lnTo>
                    <a:lnTo>
                      <a:pt x="737" y="17254"/>
                    </a:lnTo>
                    <a:lnTo>
                      <a:pt x="862" y="17265"/>
                    </a:lnTo>
                    <a:lnTo>
                      <a:pt x="1225" y="17299"/>
                    </a:lnTo>
                    <a:lnTo>
                      <a:pt x="1769" y="17333"/>
                    </a:lnTo>
                    <a:lnTo>
                      <a:pt x="2098" y="17345"/>
                    </a:lnTo>
                    <a:lnTo>
                      <a:pt x="2449" y="17356"/>
                    </a:lnTo>
                    <a:lnTo>
                      <a:pt x="2835" y="17356"/>
                    </a:lnTo>
                    <a:lnTo>
                      <a:pt x="3231" y="17345"/>
                    </a:lnTo>
                    <a:lnTo>
                      <a:pt x="3640" y="17322"/>
                    </a:lnTo>
                    <a:lnTo>
                      <a:pt x="4059" y="17288"/>
                    </a:lnTo>
                    <a:lnTo>
                      <a:pt x="4490" y="17243"/>
                    </a:lnTo>
                    <a:lnTo>
                      <a:pt x="4909" y="17175"/>
                    </a:lnTo>
                    <a:lnTo>
                      <a:pt x="5317" y="17084"/>
                    </a:lnTo>
                    <a:lnTo>
                      <a:pt x="5714" y="16982"/>
                    </a:lnTo>
                    <a:lnTo>
                      <a:pt x="5170" y="6870"/>
                    </a:lnTo>
                    <a:lnTo>
                      <a:pt x="5170" y="6791"/>
                    </a:lnTo>
                    <a:lnTo>
                      <a:pt x="5193" y="6711"/>
                    </a:lnTo>
                    <a:lnTo>
                      <a:pt x="5227" y="6632"/>
                    </a:lnTo>
                    <a:lnTo>
                      <a:pt x="5283" y="6575"/>
                    </a:lnTo>
                    <a:lnTo>
                      <a:pt x="5340" y="6518"/>
                    </a:lnTo>
                    <a:lnTo>
                      <a:pt x="5408" y="6484"/>
                    </a:lnTo>
                    <a:lnTo>
                      <a:pt x="5487" y="6462"/>
                    </a:lnTo>
                    <a:lnTo>
                      <a:pt x="5578" y="6450"/>
                    </a:lnTo>
                    <a:lnTo>
                      <a:pt x="6678" y="6462"/>
                    </a:lnTo>
                    <a:lnTo>
                      <a:pt x="8208" y="6473"/>
                    </a:lnTo>
                    <a:lnTo>
                      <a:pt x="9058" y="6462"/>
                    </a:lnTo>
                    <a:lnTo>
                      <a:pt x="9931" y="6439"/>
                    </a:lnTo>
                    <a:lnTo>
                      <a:pt x="10781" y="6405"/>
                    </a:lnTo>
                    <a:lnTo>
                      <a:pt x="11586" y="6360"/>
                    </a:lnTo>
                    <a:lnTo>
                      <a:pt x="11711" y="6348"/>
                    </a:lnTo>
                    <a:lnTo>
                      <a:pt x="11824" y="6326"/>
                    </a:lnTo>
                    <a:lnTo>
                      <a:pt x="11938" y="6303"/>
                    </a:lnTo>
                    <a:lnTo>
                      <a:pt x="12051" y="6269"/>
                    </a:lnTo>
                    <a:lnTo>
                      <a:pt x="12153" y="6235"/>
                    </a:lnTo>
                    <a:lnTo>
                      <a:pt x="12255" y="6190"/>
                    </a:lnTo>
                    <a:lnTo>
                      <a:pt x="12346" y="6133"/>
                    </a:lnTo>
                    <a:lnTo>
                      <a:pt x="12436" y="6076"/>
                    </a:lnTo>
                    <a:lnTo>
                      <a:pt x="12618" y="5952"/>
                    </a:lnTo>
                    <a:lnTo>
                      <a:pt x="12777" y="5804"/>
                    </a:lnTo>
                    <a:lnTo>
                      <a:pt x="12913" y="5634"/>
                    </a:lnTo>
                    <a:lnTo>
                      <a:pt x="13037" y="5453"/>
                    </a:lnTo>
                    <a:lnTo>
                      <a:pt x="13151" y="5260"/>
                    </a:lnTo>
                    <a:lnTo>
                      <a:pt x="13253" y="5045"/>
                    </a:lnTo>
                    <a:lnTo>
                      <a:pt x="13332" y="4818"/>
                    </a:lnTo>
                    <a:lnTo>
                      <a:pt x="13411" y="4580"/>
                    </a:lnTo>
                    <a:lnTo>
                      <a:pt x="13468" y="4342"/>
                    </a:lnTo>
                    <a:lnTo>
                      <a:pt x="13513" y="4081"/>
                    </a:lnTo>
                    <a:lnTo>
                      <a:pt x="13547" y="3832"/>
                    </a:lnTo>
                    <a:lnTo>
                      <a:pt x="13559" y="3560"/>
                    </a:lnTo>
                    <a:lnTo>
                      <a:pt x="13570" y="3299"/>
                    </a:lnTo>
                    <a:lnTo>
                      <a:pt x="13570" y="3027"/>
                    </a:lnTo>
                    <a:lnTo>
                      <a:pt x="13559" y="2766"/>
                    </a:lnTo>
                    <a:lnTo>
                      <a:pt x="13525" y="2494"/>
                    </a:lnTo>
                    <a:lnTo>
                      <a:pt x="13491" y="2233"/>
                    </a:lnTo>
                    <a:lnTo>
                      <a:pt x="13445" y="1973"/>
                    </a:lnTo>
                    <a:lnTo>
                      <a:pt x="13389" y="1723"/>
                    </a:lnTo>
                    <a:lnTo>
                      <a:pt x="13332" y="1474"/>
                    </a:lnTo>
                    <a:lnTo>
                      <a:pt x="13253" y="1247"/>
                    </a:lnTo>
                    <a:lnTo>
                      <a:pt x="13173" y="1020"/>
                    </a:lnTo>
                    <a:lnTo>
                      <a:pt x="13083" y="805"/>
                    </a:lnTo>
                    <a:lnTo>
                      <a:pt x="12981" y="612"/>
                    </a:lnTo>
                    <a:lnTo>
                      <a:pt x="12867" y="431"/>
                    </a:lnTo>
                    <a:lnTo>
                      <a:pt x="12754" y="272"/>
                    </a:lnTo>
                    <a:lnTo>
                      <a:pt x="12629" y="125"/>
                    </a:lnTo>
                    <a:lnTo>
                      <a:pt x="125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7" name="Google Shape;617;p1"/>
              <p:cNvSpPr/>
              <p:nvPr/>
            </p:nvSpPr>
            <p:spPr>
              <a:xfrm>
                <a:off x="7397947" y="-734827"/>
                <a:ext cx="815787" cy="1043313"/>
              </a:xfrm>
              <a:custGeom>
                <a:rect b="b" l="l" r="r" t="t"/>
                <a:pathLst>
                  <a:path extrusionOk="0" fill="none" h="17356" w="13571">
                    <a:moveTo>
                      <a:pt x="12504" y="0"/>
                    </a:moveTo>
                    <a:lnTo>
                      <a:pt x="12504" y="0"/>
                    </a:lnTo>
                    <a:lnTo>
                      <a:pt x="12629" y="125"/>
                    </a:lnTo>
                    <a:lnTo>
                      <a:pt x="12754" y="272"/>
                    </a:lnTo>
                    <a:lnTo>
                      <a:pt x="12867" y="431"/>
                    </a:lnTo>
                    <a:lnTo>
                      <a:pt x="12981" y="612"/>
                    </a:lnTo>
                    <a:lnTo>
                      <a:pt x="13083" y="805"/>
                    </a:lnTo>
                    <a:lnTo>
                      <a:pt x="13173" y="1020"/>
                    </a:lnTo>
                    <a:lnTo>
                      <a:pt x="13253" y="1247"/>
                    </a:lnTo>
                    <a:lnTo>
                      <a:pt x="13332" y="1474"/>
                    </a:lnTo>
                    <a:lnTo>
                      <a:pt x="13389" y="1723"/>
                    </a:lnTo>
                    <a:lnTo>
                      <a:pt x="13445" y="1973"/>
                    </a:lnTo>
                    <a:lnTo>
                      <a:pt x="13491" y="2233"/>
                    </a:lnTo>
                    <a:lnTo>
                      <a:pt x="13525" y="2494"/>
                    </a:lnTo>
                    <a:lnTo>
                      <a:pt x="13559" y="2766"/>
                    </a:lnTo>
                    <a:lnTo>
                      <a:pt x="13570" y="3027"/>
                    </a:lnTo>
                    <a:lnTo>
                      <a:pt x="13570" y="3299"/>
                    </a:lnTo>
                    <a:lnTo>
                      <a:pt x="13559" y="3560"/>
                    </a:lnTo>
                    <a:lnTo>
                      <a:pt x="13547" y="3832"/>
                    </a:lnTo>
                    <a:lnTo>
                      <a:pt x="13513" y="4081"/>
                    </a:lnTo>
                    <a:lnTo>
                      <a:pt x="13468" y="4342"/>
                    </a:lnTo>
                    <a:lnTo>
                      <a:pt x="13411" y="4580"/>
                    </a:lnTo>
                    <a:lnTo>
                      <a:pt x="13332" y="4818"/>
                    </a:lnTo>
                    <a:lnTo>
                      <a:pt x="13253" y="5045"/>
                    </a:lnTo>
                    <a:lnTo>
                      <a:pt x="13151" y="5260"/>
                    </a:lnTo>
                    <a:lnTo>
                      <a:pt x="13037" y="5453"/>
                    </a:lnTo>
                    <a:lnTo>
                      <a:pt x="12913" y="5634"/>
                    </a:lnTo>
                    <a:lnTo>
                      <a:pt x="12777" y="5804"/>
                    </a:lnTo>
                    <a:lnTo>
                      <a:pt x="12618" y="5952"/>
                    </a:lnTo>
                    <a:lnTo>
                      <a:pt x="12436" y="6076"/>
                    </a:lnTo>
                    <a:lnTo>
                      <a:pt x="12346" y="6133"/>
                    </a:lnTo>
                    <a:lnTo>
                      <a:pt x="12255" y="6190"/>
                    </a:lnTo>
                    <a:lnTo>
                      <a:pt x="12153" y="6235"/>
                    </a:lnTo>
                    <a:lnTo>
                      <a:pt x="12051" y="6269"/>
                    </a:lnTo>
                    <a:lnTo>
                      <a:pt x="11938" y="6303"/>
                    </a:lnTo>
                    <a:lnTo>
                      <a:pt x="11824" y="6326"/>
                    </a:lnTo>
                    <a:lnTo>
                      <a:pt x="11711" y="6348"/>
                    </a:lnTo>
                    <a:lnTo>
                      <a:pt x="11586" y="6360"/>
                    </a:lnTo>
                    <a:lnTo>
                      <a:pt x="11586" y="6360"/>
                    </a:lnTo>
                    <a:lnTo>
                      <a:pt x="10781" y="6405"/>
                    </a:lnTo>
                    <a:lnTo>
                      <a:pt x="9931" y="6439"/>
                    </a:lnTo>
                    <a:lnTo>
                      <a:pt x="9058" y="6462"/>
                    </a:lnTo>
                    <a:lnTo>
                      <a:pt x="8208" y="6473"/>
                    </a:lnTo>
                    <a:lnTo>
                      <a:pt x="6678" y="6462"/>
                    </a:lnTo>
                    <a:lnTo>
                      <a:pt x="5578" y="6450"/>
                    </a:lnTo>
                    <a:lnTo>
                      <a:pt x="5578" y="6450"/>
                    </a:lnTo>
                    <a:lnTo>
                      <a:pt x="5487" y="6462"/>
                    </a:lnTo>
                    <a:lnTo>
                      <a:pt x="5408" y="6484"/>
                    </a:lnTo>
                    <a:lnTo>
                      <a:pt x="5340" y="6518"/>
                    </a:lnTo>
                    <a:lnTo>
                      <a:pt x="5283" y="6575"/>
                    </a:lnTo>
                    <a:lnTo>
                      <a:pt x="5227" y="6632"/>
                    </a:lnTo>
                    <a:lnTo>
                      <a:pt x="5193" y="6711"/>
                    </a:lnTo>
                    <a:lnTo>
                      <a:pt x="5170" y="6791"/>
                    </a:lnTo>
                    <a:lnTo>
                      <a:pt x="5170" y="6870"/>
                    </a:lnTo>
                    <a:lnTo>
                      <a:pt x="5714" y="16982"/>
                    </a:lnTo>
                    <a:lnTo>
                      <a:pt x="5714" y="16982"/>
                    </a:lnTo>
                    <a:lnTo>
                      <a:pt x="5317" y="17084"/>
                    </a:lnTo>
                    <a:lnTo>
                      <a:pt x="4909" y="17175"/>
                    </a:lnTo>
                    <a:lnTo>
                      <a:pt x="4490" y="17243"/>
                    </a:lnTo>
                    <a:lnTo>
                      <a:pt x="4059" y="17288"/>
                    </a:lnTo>
                    <a:lnTo>
                      <a:pt x="3640" y="17322"/>
                    </a:lnTo>
                    <a:lnTo>
                      <a:pt x="3231" y="17345"/>
                    </a:lnTo>
                    <a:lnTo>
                      <a:pt x="2835" y="17356"/>
                    </a:lnTo>
                    <a:lnTo>
                      <a:pt x="2449" y="17356"/>
                    </a:lnTo>
                    <a:lnTo>
                      <a:pt x="2098" y="17345"/>
                    </a:lnTo>
                    <a:lnTo>
                      <a:pt x="1769" y="17333"/>
                    </a:lnTo>
                    <a:lnTo>
                      <a:pt x="1225" y="17299"/>
                    </a:lnTo>
                    <a:lnTo>
                      <a:pt x="862" y="17265"/>
                    </a:lnTo>
                    <a:lnTo>
                      <a:pt x="737" y="17254"/>
                    </a:lnTo>
                    <a:lnTo>
                      <a:pt x="737" y="17254"/>
                    </a:lnTo>
                    <a:lnTo>
                      <a:pt x="681" y="16755"/>
                    </a:lnTo>
                    <a:lnTo>
                      <a:pt x="545" y="15429"/>
                    </a:lnTo>
                    <a:lnTo>
                      <a:pt x="375" y="13524"/>
                    </a:lnTo>
                    <a:lnTo>
                      <a:pt x="284" y="12447"/>
                    </a:lnTo>
                    <a:lnTo>
                      <a:pt x="193" y="11314"/>
                    </a:lnTo>
                    <a:lnTo>
                      <a:pt x="125" y="10169"/>
                    </a:lnTo>
                    <a:lnTo>
                      <a:pt x="57" y="9035"/>
                    </a:lnTo>
                    <a:lnTo>
                      <a:pt x="23" y="7958"/>
                    </a:lnTo>
                    <a:lnTo>
                      <a:pt x="1" y="6972"/>
                    </a:lnTo>
                    <a:lnTo>
                      <a:pt x="1" y="6507"/>
                    </a:lnTo>
                    <a:lnTo>
                      <a:pt x="12" y="6088"/>
                    </a:lnTo>
                    <a:lnTo>
                      <a:pt x="23" y="5702"/>
                    </a:lnTo>
                    <a:lnTo>
                      <a:pt x="57" y="5351"/>
                    </a:lnTo>
                    <a:lnTo>
                      <a:pt x="91" y="5045"/>
                    </a:lnTo>
                    <a:lnTo>
                      <a:pt x="137" y="4795"/>
                    </a:lnTo>
                    <a:lnTo>
                      <a:pt x="193" y="4591"/>
                    </a:lnTo>
                    <a:lnTo>
                      <a:pt x="227" y="4512"/>
                    </a:lnTo>
                    <a:lnTo>
                      <a:pt x="261" y="4455"/>
                    </a:lnTo>
                    <a:lnTo>
                      <a:pt x="261" y="4455"/>
                    </a:lnTo>
                    <a:lnTo>
                      <a:pt x="443" y="4183"/>
                    </a:lnTo>
                    <a:lnTo>
                      <a:pt x="647" y="3922"/>
                    </a:lnTo>
                    <a:lnTo>
                      <a:pt x="862" y="3673"/>
                    </a:lnTo>
                    <a:lnTo>
                      <a:pt x="1078" y="3446"/>
                    </a:lnTo>
                    <a:lnTo>
                      <a:pt x="1316" y="3220"/>
                    </a:lnTo>
                    <a:lnTo>
                      <a:pt x="1554" y="3016"/>
                    </a:lnTo>
                    <a:lnTo>
                      <a:pt x="1803" y="2812"/>
                    </a:lnTo>
                    <a:lnTo>
                      <a:pt x="2052" y="2619"/>
                    </a:lnTo>
                    <a:lnTo>
                      <a:pt x="2313" y="2437"/>
                    </a:lnTo>
                    <a:lnTo>
                      <a:pt x="2574" y="2267"/>
                    </a:lnTo>
                    <a:lnTo>
                      <a:pt x="2846" y="2109"/>
                    </a:lnTo>
                    <a:lnTo>
                      <a:pt x="3107" y="1961"/>
                    </a:lnTo>
                    <a:lnTo>
                      <a:pt x="3367" y="1825"/>
                    </a:lnTo>
                    <a:lnTo>
                      <a:pt x="3640" y="1689"/>
                    </a:lnTo>
                    <a:lnTo>
                      <a:pt x="4150" y="1451"/>
                    </a:lnTo>
                    <a:lnTo>
                      <a:pt x="4648" y="1258"/>
                    </a:lnTo>
                    <a:lnTo>
                      <a:pt x="5102" y="1088"/>
                    </a:lnTo>
                    <a:lnTo>
                      <a:pt x="5521" y="952"/>
                    </a:lnTo>
                    <a:lnTo>
                      <a:pt x="5884" y="839"/>
                    </a:lnTo>
                    <a:lnTo>
                      <a:pt x="6190" y="760"/>
                    </a:lnTo>
                    <a:lnTo>
                      <a:pt x="6417" y="703"/>
                    </a:lnTo>
                    <a:lnTo>
                      <a:pt x="6610" y="65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8" name="Google Shape;618;p1"/>
              <p:cNvSpPr/>
              <p:nvPr/>
            </p:nvSpPr>
            <p:spPr>
              <a:xfrm>
                <a:off x="7657572" y="-706214"/>
                <a:ext cx="483244" cy="1001114"/>
              </a:xfrm>
              <a:custGeom>
                <a:rect b="b" l="l" r="r" t="t"/>
                <a:pathLst>
                  <a:path extrusionOk="0" h="16654" w="8039">
                    <a:moveTo>
                      <a:pt x="7902" y="0"/>
                    </a:moveTo>
                    <a:lnTo>
                      <a:pt x="7879" y="12"/>
                    </a:lnTo>
                    <a:lnTo>
                      <a:pt x="7902" y="114"/>
                    </a:lnTo>
                    <a:lnTo>
                      <a:pt x="7936" y="318"/>
                    </a:lnTo>
                    <a:lnTo>
                      <a:pt x="7970" y="612"/>
                    </a:lnTo>
                    <a:lnTo>
                      <a:pt x="8004" y="975"/>
                    </a:lnTo>
                    <a:lnTo>
                      <a:pt x="8015" y="1395"/>
                    </a:lnTo>
                    <a:lnTo>
                      <a:pt x="8004" y="1735"/>
                    </a:lnTo>
                    <a:lnTo>
                      <a:pt x="7981" y="2075"/>
                    </a:lnTo>
                    <a:lnTo>
                      <a:pt x="7925" y="2426"/>
                    </a:lnTo>
                    <a:lnTo>
                      <a:pt x="7891" y="2608"/>
                    </a:lnTo>
                    <a:lnTo>
                      <a:pt x="7845" y="2778"/>
                    </a:lnTo>
                    <a:lnTo>
                      <a:pt x="7789" y="2948"/>
                    </a:lnTo>
                    <a:lnTo>
                      <a:pt x="7732" y="3118"/>
                    </a:lnTo>
                    <a:lnTo>
                      <a:pt x="7653" y="3288"/>
                    </a:lnTo>
                    <a:lnTo>
                      <a:pt x="7573" y="3446"/>
                    </a:lnTo>
                    <a:lnTo>
                      <a:pt x="7483" y="3605"/>
                    </a:lnTo>
                    <a:lnTo>
                      <a:pt x="7381" y="3764"/>
                    </a:lnTo>
                    <a:lnTo>
                      <a:pt x="7267" y="3900"/>
                    </a:lnTo>
                    <a:lnTo>
                      <a:pt x="7143" y="4036"/>
                    </a:lnTo>
                    <a:lnTo>
                      <a:pt x="6995" y="4172"/>
                    </a:lnTo>
                    <a:lnTo>
                      <a:pt x="6825" y="4297"/>
                    </a:lnTo>
                    <a:lnTo>
                      <a:pt x="6644" y="4410"/>
                    </a:lnTo>
                    <a:lnTo>
                      <a:pt x="6440" y="4512"/>
                    </a:lnTo>
                    <a:lnTo>
                      <a:pt x="6224" y="4614"/>
                    </a:lnTo>
                    <a:lnTo>
                      <a:pt x="5998" y="4693"/>
                    </a:lnTo>
                    <a:lnTo>
                      <a:pt x="5759" y="4773"/>
                    </a:lnTo>
                    <a:lnTo>
                      <a:pt x="5510" y="4841"/>
                    </a:lnTo>
                    <a:lnTo>
                      <a:pt x="5261" y="4898"/>
                    </a:lnTo>
                    <a:lnTo>
                      <a:pt x="5000" y="4954"/>
                    </a:lnTo>
                    <a:lnTo>
                      <a:pt x="4456" y="5045"/>
                    </a:lnTo>
                    <a:lnTo>
                      <a:pt x="3912" y="5113"/>
                    </a:lnTo>
                    <a:lnTo>
                      <a:pt x="3356" y="5170"/>
                    </a:lnTo>
                    <a:lnTo>
                      <a:pt x="2812" y="5204"/>
                    </a:lnTo>
                    <a:lnTo>
                      <a:pt x="2291" y="5238"/>
                    </a:lnTo>
                    <a:lnTo>
                      <a:pt x="1361" y="5306"/>
                    </a:lnTo>
                    <a:lnTo>
                      <a:pt x="976" y="5340"/>
                    </a:lnTo>
                    <a:lnTo>
                      <a:pt x="647" y="5385"/>
                    </a:lnTo>
                    <a:lnTo>
                      <a:pt x="511" y="5419"/>
                    </a:lnTo>
                    <a:lnTo>
                      <a:pt x="397" y="5453"/>
                    </a:lnTo>
                    <a:lnTo>
                      <a:pt x="307" y="5487"/>
                    </a:lnTo>
                    <a:lnTo>
                      <a:pt x="227" y="5532"/>
                    </a:lnTo>
                    <a:lnTo>
                      <a:pt x="205" y="5566"/>
                    </a:lnTo>
                    <a:lnTo>
                      <a:pt x="171" y="5612"/>
                    </a:lnTo>
                    <a:lnTo>
                      <a:pt x="148" y="5680"/>
                    </a:lnTo>
                    <a:lnTo>
                      <a:pt x="125" y="5759"/>
                    </a:lnTo>
                    <a:lnTo>
                      <a:pt x="91" y="5906"/>
                    </a:lnTo>
                    <a:lnTo>
                      <a:pt x="69" y="6076"/>
                    </a:lnTo>
                    <a:lnTo>
                      <a:pt x="35" y="6496"/>
                    </a:lnTo>
                    <a:lnTo>
                      <a:pt x="12" y="7029"/>
                    </a:lnTo>
                    <a:lnTo>
                      <a:pt x="1" y="7630"/>
                    </a:lnTo>
                    <a:lnTo>
                      <a:pt x="12" y="8264"/>
                    </a:lnTo>
                    <a:lnTo>
                      <a:pt x="23" y="8945"/>
                    </a:lnTo>
                    <a:lnTo>
                      <a:pt x="80" y="10407"/>
                    </a:lnTo>
                    <a:lnTo>
                      <a:pt x="159" y="11903"/>
                    </a:lnTo>
                    <a:lnTo>
                      <a:pt x="239" y="13354"/>
                    </a:lnTo>
                    <a:lnTo>
                      <a:pt x="329" y="14647"/>
                    </a:lnTo>
                    <a:lnTo>
                      <a:pt x="409" y="15701"/>
                    </a:lnTo>
                    <a:lnTo>
                      <a:pt x="477" y="16653"/>
                    </a:lnTo>
                    <a:lnTo>
                      <a:pt x="500" y="16653"/>
                    </a:lnTo>
                    <a:lnTo>
                      <a:pt x="488" y="16404"/>
                    </a:lnTo>
                    <a:lnTo>
                      <a:pt x="375" y="14941"/>
                    </a:lnTo>
                    <a:lnTo>
                      <a:pt x="295" y="13864"/>
                    </a:lnTo>
                    <a:lnTo>
                      <a:pt x="227" y="12640"/>
                    </a:lnTo>
                    <a:lnTo>
                      <a:pt x="148" y="11348"/>
                    </a:lnTo>
                    <a:lnTo>
                      <a:pt x="91" y="10033"/>
                    </a:lnTo>
                    <a:lnTo>
                      <a:pt x="46" y="8775"/>
                    </a:lnTo>
                    <a:lnTo>
                      <a:pt x="35" y="8185"/>
                    </a:lnTo>
                    <a:lnTo>
                      <a:pt x="23" y="7630"/>
                    </a:lnTo>
                    <a:lnTo>
                      <a:pt x="35" y="6836"/>
                    </a:lnTo>
                    <a:lnTo>
                      <a:pt x="57" y="6507"/>
                    </a:lnTo>
                    <a:lnTo>
                      <a:pt x="80" y="6213"/>
                    </a:lnTo>
                    <a:lnTo>
                      <a:pt x="114" y="5963"/>
                    </a:lnTo>
                    <a:lnTo>
                      <a:pt x="148" y="5759"/>
                    </a:lnTo>
                    <a:lnTo>
                      <a:pt x="193" y="5623"/>
                    </a:lnTo>
                    <a:lnTo>
                      <a:pt x="216" y="5578"/>
                    </a:lnTo>
                    <a:lnTo>
                      <a:pt x="250" y="5544"/>
                    </a:lnTo>
                    <a:lnTo>
                      <a:pt x="307" y="5510"/>
                    </a:lnTo>
                    <a:lnTo>
                      <a:pt x="409" y="5476"/>
                    </a:lnTo>
                    <a:lnTo>
                      <a:pt x="522" y="5442"/>
                    </a:lnTo>
                    <a:lnTo>
                      <a:pt x="647" y="5408"/>
                    </a:lnTo>
                    <a:lnTo>
                      <a:pt x="930" y="5362"/>
                    </a:lnTo>
                    <a:lnTo>
                      <a:pt x="1259" y="5328"/>
                    </a:lnTo>
                    <a:lnTo>
                      <a:pt x="2041" y="5283"/>
                    </a:lnTo>
                    <a:lnTo>
                      <a:pt x="2948" y="5226"/>
                    </a:lnTo>
                    <a:lnTo>
                      <a:pt x="3424" y="5181"/>
                    </a:lnTo>
                    <a:lnTo>
                      <a:pt x="3912" y="5136"/>
                    </a:lnTo>
                    <a:lnTo>
                      <a:pt x="4388" y="5079"/>
                    </a:lnTo>
                    <a:lnTo>
                      <a:pt x="4864" y="5000"/>
                    </a:lnTo>
                    <a:lnTo>
                      <a:pt x="5329" y="4909"/>
                    </a:lnTo>
                    <a:lnTo>
                      <a:pt x="5555" y="4852"/>
                    </a:lnTo>
                    <a:lnTo>
                      <a:pt x="5771" y="4795"/>
                    </a:lnTo>
                    <a:lnTo>
                      <a:pt x="5975" y="4727"/>
                    </a:lnTo>
                    <a:lnTo>
                      <a:pt x="6179" y="4648"/>
                    </a:lnTo>
                    <a:lnTo>
                      <a:pt x="6372" y="4569"/>
                    </a:lnTo>
                    <a:lnTo>
                      <a:pt x="6553" y="4489"/>
                    </a:lnTo>
                    <a:lnTo>
                      <a:pt x="6723" y="4387"/>
                    </a:lnTo>
                    <a:lnTo>
                      <a:pt x="6882" y="4285"/>
                    </a:lnTo>
                    <a:lnTo>
                      <a:pt x="7029" y="4172"/>
                    </a:lnTo>
                    <a:lnTo>
                      <a:pt x="7154" y="4059"/>
                    </a:lnTo>
                    <a:lnTo>
                      <a:pt x="7290" y="3923"/>
                    </a:lnTo>
                    <a:lnTo>
                      <a:pt x="7403" y="3775"/>
                    </a:lnTo>
                    <a:lnTo>
                      <a:pt x="7505" y="3617"/>
                    </a:lnTo>
                    <a:lnTo>
                      <a:pt x="7596" y="3458"/>
                    </a:lnTo>
                    <a:lnTo>
                      <a:pt x="7675" y="3299"/>
                    </a:lnTo>
                    <a:lnTo>
                      <a:pt x="7743" y="3129"/>
                    </a:lnTo>
                    <a:lnTo>
                      <a:pt x="7811" y="2959"/>
                    </a:lnTo>
                    <a:lnTo>
                      <a:pt x="7868" y="2789"/>
                    </a:lnTo>
                    <a:lnTo>
                      <a:pt x="7913" y="2608"/>
                    </a:lnTo>
                    <a:lnTo>
                      <a:pt x="7947" y="2426"/>
                    </a:lnTo>
                    <a:lnTo>
                      <a:pt x="8004" y="2075"/>
                    </a:lnTo>
                    <a:lnTo>
                      <a:pt x="8027" y="1735"/>
                    </a:lnTo>
                    <a:lnTo>
                      <a:pt x="8038" y="1395"/>
                    </a:lnTo>
                    <a:lnTo>
                      <a:pt x="8027" y="1111"/>
                    </a:lnTo>
                    <a:lnTo>
                      <a:pt x="8015" y="850"/>
                    </a:lnTo>
                    <a:lnTo>
                      <a:pt x="7993" y="612"/>
                    </a:lnTo>
                    <a:lnTo>
                      <a:pt x="7970" y="408"/>
                    </a:lnTo>
                    <a:lnTo>
                      <a:pt x="7925" y="114"/>
                    </a:lnTo>
                    <a:lnTo>
                      <a:pt x="790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9" name="Google Shape;619;p1"/>
              <p:cNvSpPr/>
              <p:nvPr/>
            </p:nvSpPr>
            <p:spPr>
              <a:xfrm>
                <a:off x="7395903" y="-685775"/>
                <a:ext cx="300563" cy="352379"/>
              </a:xfrm>
              <a:custGeom>
                <a:rect b="b" l="l" r="r" t="t"/>
                <a:pathLst>
                  <a:path extrusionOk="0" h="5862" w="5000">
                    <a:moveTo>
                      <a:pt x="5000" y="0"/>
                    </a:moveTo>
                    <a:lnTo>
                      <a:pt x="4637" y="34"/>
                    </a:lnTo>
                    <a:lnTo>
                      <a:pt x="4286" y="80"/>
                    </a:lnTo>
                    <a:lnTo>
                      <a:pt x="3957" y="136"/>
                    </a:lnTo>
                    <a:lnTo>
                      <a:pt x="3640" y="193"/>
                    </a:lnTo>
                    <a:lnTo>
                      <a:pt x="3345" y="261"/>
                    </a:lnTo>
                    <a:lnTo>
                      <a:pt x="3061" y="340"/>
                    </a:lnTo>
                    <a:lnTo>
                      <a:pt x="2789" y="431"/>
                    </a:lnTo>
                    <a:lnTo>
                      <a:pt x="2540" y="522"/>
                    </a:lnTo>
                    <a:lnTo>
                      <a:pt x="2302" y="624"/>
                    </a:lnTo>
                    <a:lnTo>
                      <a:pt x="2075" y="726"/>
                    </a:lnTo>
                    <a:lnTo>
                      <a:pt x="1871" y="839"/>
                    </a:lnTo>
                    <a:lnTo>
                      <a:pt x="1667" y="964"/>
                    </a:lnTo>
                    <a:lnTo>
                      <a:pt x="1486" y="1100"/>
                    </a:lnTo>
                    <a:lnTo>
                      <a:pt x="1316" y="1247"/>
                    </a:lnTo>
                    <a:lnTo>
                      <a:pt x="1157" y="1395"/>
                    </a:lnTo>
                    <a:lnTo>
                      <a:pt x="1010" y="1542"/>
                    </a:lnTo>
                    <a:lnTo>
                      <a:pt x="873" y="1712"/>
                    </a:lnTo>
                    <a:lnTo>
                      <a:pt x="749" y="1882"/>
                    </a:lnTo>
                    <a:lnTo>
                      <a:pt x="635" y="2064"/>
                    </a:lnTo>
                    <a:lnTo>
                      <a:pt x="533" y="2256"/>
                    </a:lnTo>
                    <a:lnTo>
                      <a:pt x="443" y="2449"/>
                    </a:lnTo>
                    <a:lnTo>
                      <a:pt x="363" y="2653"/>
                    </a:lnTo>
                    <a:lnTo>
                      <a:pt x="295" y="2868"/>
                    </a:lnTo>
                    <a:lnTo>
                      <a:pt x="227" y="3084"/>
                    </a:lnTo>
                    <a:lnTo>
                      <a:pt x="171" y="3322"/>
                    </a:lnTo>
                    <a:lnTo>
                      <a:pt x="125" y="3560"/>
                    </a:lnTo>
                    <a:lnTo>
                      <a:pt x="91" y="3798"/>
                    </a:lnTo>
                    <a:lnTo>
                      <a:pt x="57" y="4059"/>
                    </a:lnTo>
                    <a:lnTo>
                      <a:pt x="35" y="4319"/>
                    </a:lnTo>
                    <a:lnTo>
                      <a:pt x="23" y="4580"/>
                    </a:lnTo>
                    <a:lnTo>
                      <a:pt x="1" y="5147"/>
                    </a:lnTo>
                    <a:lnTo>
                      <a:pt x="12" y="5498"/>
                    </a:lnTo>
                    <a:lnTo>
                      <a:pt x="23" y="5861"/>
                    </a:lnTo>
                    <a:lnTo>
                      <a:pt x="46" y="5861"/>
                    </a:lnTo>
                    <a:lnTo>
                      <a:pt x="35" y="5498"/>
                    </a:lnTo>
                    <a:lnTo>
                      <a:pt x="23" y="5147"/>
                    </a:lnTo>
                    <a:lnTo>
                      <a:pt x="46" y="4592"/>
                    </a:lnTo>
                    <a:lnTo>
                      <a:pt x="57" y="4319"/>
                    </a:lnTo>
                    <a:lnTo>
                      <a:pt x="80" y="4059"/>
                    </a:lnTo>
                    <a:lnTo>
                      <a:pt x="114" y="3798"/>
                    </a:lnTo>
                    <a:lnTo>
                      <a:pt x="148" y="3560"/>
                    </a:lnTo>
                    <a:lnTo>
                      <a:pt x="193" y="3322"/>
                    </a:lnTo>
                    <a:lnTo>
                      <a:pt x="250" y="3095"/>
                    </a:lnTo>
                    <a:lnTo>
                      <a:pt x="307" y="2880"/>
                    </a:lnTo>
                    <a:lnTo>
                      <a:pt x="386" y="2664"/>
                    </a:lnTo>
                    <a:lnTo>
                      <a:pt x="465" y="2460"/>
                    </a:lnTo>
                    <a:lnTo>
                      <a:pt x="556" y="2268"/>
                    </a:lnTo>
                    <a:lnTo>
                      <a:pt x="658" y="2075"/>
                    </a:lnTo>
                    <a:lnTo>
                      <a:pt x="771" y="1894"/>
                    </a:lnTo>
                    <a:lnTo>
                      <a:pt x="896" y="1723"/>
                    </a:lnTo>
                    <a:lnTo>
                      <a:pt x="1032" y="1565"/>
                    </a:lnTo>
                    <a:lnTo>
                      <a:pt x="1168" y="1406"/>
                    </a:lnTo>
                    <a:lnTo>
                      <a:pt x="1327" y="1259"/>
                    </a:lnTo>
                    <a:lnTo>
                      <a:pt x="1497" y="1123"/>
                    </a:lnTo>
                    <a:lnTo>
                      <a:pt x="1678" y="987"/>
                    </a:lnTo>
                    <a:lnTo>
                      <a:pt x="1882" y="862"/>
                    </a:lnTo>
                    <a:lnTo>
                      <a:pt x="2086" y="749"/>
                    </a:lnTo>
                    <a:lnTo>
                      <a:pt x="2313" y="635"/>
                    </a:lnTo>
                    <a:lnTo>
                      <a:pt x="2551" y="544"/>
                    </a:lnTo>
                    <a:lnTo>
                      <a:pt x="2801" y="442"/>
                    </a:lnTo>
                    <a:lnTo>
                      <a:pt x="3073" y="363"/>
                    </a:lnTo>
                    <a:lnTo>
                      <a:pt x="3345" y="284"/>
                    </a:lnTo>
                    <a:lnTo>
                      <a:pt x="3651" y="216"/>
                    </a:lnTo>
                    <a:lnTo>
                      <a:pt x="3957" y="159"/>
                    </a:lnTo>
                    <a:lnTo>
                      <a:pt x="4286" y="102"/>
                    </a:lnTo>
                    <a:lnTo>
                      <a:pt x="4637" y="57"/>
                    </a:lnTo>
                    <a:lnTo>
                      <a:pt x="5000" y="23"/>
                    </a:lnTo>
                    <a:lnTo>
                      <a:pt x="50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0" name="Google Shape;620;p1"/>
              <p:cNvSpPr/>
              <p:nvPr/>
            </p:nvSpPr>
            <p:spPr>
              <a:xfrm>
                <a:off x="7327074" y="-1628221"/>
                <a:ext cx="358511" cy="363260"/>
              </a:xfrm>
              <a:custGeom>
                <a:rect b="b" l="l" r="r" t="t"/>
                <a:pathLst>
                  <a:path extrusionOk="0" h="6043" w="5964">
                    <a:moveTo>
                      <a:pt x="5963" y="0"/>
                    </a:moveTo>
                    <a:lnTo>
                      <a:pt x="5839" y="34"/>
                    </a:lnTo>
                    <a:lnTo>
                      <a:pt x="5521" y="136"/>
                    </a:lnTo>
                    <a:lnTo>
                      <a:pt x="5034" y="295"/>
                    </a:lnTo>
                    <a:lnTo>
                      <a:pt x="4739" y="397"/>
                    </a:lnTo>
                    <a:lnTo>
                      <a:pt x="4433" y="510"/>
                    </a:lnTo>
                    <a:lnTo>
                      <a:pt x="4104" y="647"/>
                    </a:lnTo>
                    <a:lnTo>
                      <a:pt x="3764" y="794"/>
                    </a:lnTo>
                    <a:lnTo>
                      <a:pt x="3424" y="964"/>
                    </a:lnTo>
                    <a:lnTo>
                      <a:pt x="3073" y="1145"/>
                    </a:lnTo>
                    <a:lnTo>
                      <a:pt x="2744" y="1338"/>
                    </a:lnTo>
                    <a:lnTo>
                      <a:pt x="2415" y="1542"/>
                    </a:lnTo>
                    <a:lnTo>
                      <a:pt x="2109" y="1769"/>
                    </a:lnTo>
                    <a:lnTo>
                      <a:pt x="1962" y="1882"/>
                    </a:lnTo>
                    <a:lnTo>
                      <a:pt x="1826" y="2007"/>
                    </a:lnTo>
                    <a:lnTo>
                      <a:pt x="1656" y="2177"/>
                    </a:lnTo>
                    <a:lnTo>
                      <a:pt x="1474" y="2358"/>
                    </a:lnTo>
                    <a:lnTo>
                      <a:pt x="1304" y="2562"/>
                    </a:lnTo>
                    <a:lnTo>
                      <a:pt x="1146" y="2766"/>
                    </a:lnTo>
                    <a:lnTo>
                      <a:pt x="828" y="3175"/>
                    </a:lnTo>
                    <a:lnTo>
                      <a:pt x="556" y="3583"/>
                    </a:lnTo>
                    <a:lnTo>
                      <a:pt x="329" y="3945"/>
                    </a:lnTo>
                    <a:lnTo>
                      <a:pt x="148" y="4229"/>
                    </a:lnTo>
                    <a:lnTo>
                      <a:pt x="1" y="4501"/>
                    </a:lnTo>
                    <a:lnTo>
                      <a:pt x="57" y="4569"/>
                    </a:lnTo>
                    <a:lnTo>
                      <a:pt x="239" y="4728"/>
                    </a:lnTo>
                    <a:lnTo>
                      <a:pt x="375" y="4841"/>
                    </a:lnTo>
                    <a:lnTo>
                      <a:pt x="545" y="4954"/>
                    </a:lnTo>
                    <a:lnTo>
                      <a:pt x="738" y="5090"/>
                    </a:lnTo>
                    <a:lnTo>
                      <a:pt x="964" y="5226"/>
                    </a:lnTo>
                    <a:lnTo>
                      <a:pt x="1225" y="5374"/>
                    </a:lnTo>
                    <a:lnTo>
                      <a:pt x="1508" y="5510"/>
                    </a:lnTo>
                    <a:lnTo>
                      <a:pt x="1826" y="5634"/>
                    </a:lnTo>
                    <a:lnTo>
                      <a:pt x="2177" y="5759"/>
                    </a:lnTo>
                    <a:lnTo>
                      <a:pt x="2551" y="5861"/>
                    </a:lnTo>
                    <a:lnTo>
                      <a:pt x="2959" y="5941"/>
                    </a:lnTo>
                    <a:lnTo>
                      <a:pt x="3175" y="5975"/>
                    </a:lnTo>
                    <a:lnTo>
                      <a:pt x="3402" y="6009"/>
                    </a:lnTo>
                    <a:lnTo>
                      <a:pt x="3628" y="6031"/>
                    </a:lnTo>
                    <a:lnTo>
                      <a:pt x="3866" y="6043"/>
                    </a:lnTo>
                    <a:lnTo>
                      <a:pt x="3934" y="5929"/>
                    </a:lnTo>
                    <a:lnTo>
                      <a:pt x="4014" y="5793"/>
                    </a:lnTo>
                    <a:lnTo>
                      <a:pt x="4082" y="5634"/>
                    </a:lnTo>
                    <a:lnTo>
                      <a:pt x="4150" y="5453"/>
                    </a:lnTo>
                    <a:lnTo>
                      <a:pt x="4286" y="5056"/>
                    </a:lnTo>
                    <a:lnTo>
                      <a:pt x="4410" y="4637"/>
                    </a:lnTo>
                    <a:lnTo>
                      <a:pt x="4501" y="4251"/>
                    </a:lnTo>
                    <a:lnTo>
                      <a:pt x="4580" y="3923"/>
                    </a:lnTo>
                    <a:lnTo>
                      <a:pt x="4648" y="3617"/>
                    </a:lnTo>
                    <a:lnTo>
                      <a:pt x="596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1" name="Google Shape;621;p1"/>
              <p:cNvSpPr/>
              <p:nvPr/>
            </p:nvSpPr>
            <p:spPr>
              <a:xfrm>
                <a:off x="7327074" y="-1628221"/>
                <a:ext cx="358511" cy="363260"/>
              </a:xfrm>
              <a:custGeom>
                <a:rect b="b" l="l" r="r" t="t"/>
                <a:pathLst>
                  <a:path extrusionOk="0" fill="none" h="6043" w="5964">
                    <a:moveTo>
                      <a:pt x="5963" y="0"/>
                    </a:moveTo>
                    <a:lnTo>
                      <a:pt x="5963" y="0"/>
                    </a:lnTo>
                    <a:lnTo>
                      <a:pt x="5839" y="34"/>
                    </a:lnTo>
                    <a:lnTo>
                      <a:pt x="5521" y="136"/>
                    </a:lnTo>
                    <a:lnTo>
                      <a:pt x="5034" y="295"/>
                    </a:lnTo>
                    <a:lnTo>
                      <a:pt x="4739" y="397"/>
                    </a:lnTo>
                    <a:lnTo>
                      <a:pt x="4433" y="510"/>
                    </a:lnTo>
                    <a:lnTo>
                      <a:pt x="4104" y="647"/>
                    </a:lnTo>
                    <a:lnTo>
                      <a:pt x="3764" y="794"/>
                    </a:lnTo>
                    <a:lnTo>
                      <a:pt x="3424" y="964"/>
                    </a:lnTo>
                    <a:lnTo>
                      <a:pt x="3073" y="1145"/>
                    </a:lnTo>
                    <a:lnTo>
                      <a:pt x="2744" y="1338"/>
                    </a:lnTo>
                    <a:lnTo>
                      <a:pt x="2415" y="1542"/>
                    </a:lnTo>
                    <a:lnTo>
                      <a:pt x="2109" y="1769"/>
                    </a:lnTo>
                    <a:lnTo>
                      <a:pt x="1962" y="1882"/>
                    </a:lnTo>
                    <a:lnTo>
                      <a:pt x="1826" y="2007"/>
                    </a:lnTo>
                    <a:lnTo>
                      <a:pt x="1826" y="2007"/>
                    </a:lnTo>
                    <a:lnTo>
                      <a:pt x="1656" y="2177"/>
                    </a:lnTo>
                    <a:lnTo>
                      <a:pt x="1474" y="2358"/>
                    </a:lnTo>
                    <a:lnTo>
                      <a:pt x="1304" y="2562"/>
                    </a:lnTo>
                    <a:lnTo>
                      <a:pt x="1146" y="2766"/>
                    </a:lnTo>
                    <a:lnTo>
                      <a:pt x="828" y="3175"/>
                    </a:lnTo>
                    <a:lnTo>
                      <a:pt x="556" y="3583"/>
                    </a:lnTo>
                    <a:lnTo>
                      <a:pt x="329" y="3945"/>
                    </a:lnTo>
                    <a:lnTo>
                      <a:pt x="148" y="4229"/>
                    </a:lnTo>
                    <a:lnTo>
                      <a:pt x="1" y="4501"/>
                    </a:lnTo>
                    <a:lnTo>
                      <a:pt x="1" y="4501"/>
                    </a:lnTo>
                    <a:lnTo>
                      <a:pt x="57" y="4569"/>
                    </a:lnTo>
                    <a:lnTo>
                      <a:pt x="239" y="4728"/>
                    </a:lnTo>
                    <a:lnTo>
                      <a:pt x="375" y="4841"/>
                    </a:lnTo>
                    <a:lnTo>
                      <a:pt x="545" y="4954"/>
                    </a:lnTo>
                    <a:lnTo>
                      <a:pt x="738" y="5090"/>
                    </a:lnTo>
                    <a:lnTo>
                      <a:pt x="964" y="5226"/>
                    </a:lnTo>
                    <a:lnTo>
                      <a:pt x="1225" y="5374"/>
                    </a:lnTo>
                    <a:lnTo>
                      <a:pt x="1508" y="5510"/>
                    </a:lnTo>
                    <a:lnTo>
                      <a:pt x="1826" y="5634"/>
                    </a:lnTo>
                    <a:lnTo>
                      <a:pt x="2177" y="5759"/>
                    </a:lnTo>
                    <a:lnTo>
                      <a:pt x="2551" y="5861"/>
                    </a:lnTo>
                    <a:lnTo>
                      <a:pt x="2959" y="5941"/>
                    </a:lnTo>
                    <a:lnTo>
                      <a:pt x="3175" y="5975"/>
                    </a:lnTo>
                    <a:lnTo>
                      <a:pt x="3402" y="6009"/>
                    </a:lnTo>
                    <a:lnTo>
                      <a:pt x="3628" y="6031"/>
                    </a:lnTo>
                    <a:lnTo>
                      <a:pt x="3866" y="6043"/>
                    </a:lnTo>
                    <a:lnTo>
                      <a:pt x="3866" y="6043"/>
                    </a:lnTo>
                    <a:lnTo>
                      <a:pt x="3934" y="5929"/>
                    </a:lnTo>
                    <a:lnTo>
                      <a:pt x="4014" y="5793"/>
                    </a:lnTo>
                    <a:lnTo>
                      <a:pt x="4082" y="5634"/>
                    </a:lnTo>
                    <a:lnTo>
                      <a:pt x="4150" y="5453"/>
                    </a:lnTo>
                    <a:lnTo>
                      <a:pt x="4286" y="5056"/>
                    </a:lnTo>
                    <a:lnTo>
                      <a:pt x="4410" y="4637"/>
                    </a:lnTo>
                    <a:lnTo>
                      <a:pt x="4501" y="4251"/>
                    </a:lnTo>
                    <a:lnTo>
                      <a:pt x="4580" y="3923"/>
                    </a:lnTo>
                    <a:lnTo>
                      <a:pt x="4648" y="3617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2" name="Google Shape;622;p1"/>
              <p:cNvSpPr/>
              <p:nvPr/>
            </p:nvSpPr>
            <p:spPr>
              <a:xfrm>
                <a:off x="7327074" y="-1392459"/>
                <a:ext cx="248806" cy="127499"/>
              </a:xfrm>
              <a:custGeom>
                <a:rect b="b" l="l" r="r" t="t"/>
                <a:pathLst>
                  <a:path extrusionOk="0" h="2121" w="4139">
                    <a:moveTo>
                      <a:pt x="239" y="1"/>
                    </a:moveTo>
                    <a:lnTo>
                      <a:pt x="1" y="579"/>
                    </a:lnTo>
                    <a:lnTo>
                      <a:pt x="57" y="647"/>
                    </a:lnTo>
                    <a:lnTo>
                      <a:pt x="239" y="806"/>
                    </a:lnTo>
                    <a:lnTo>
                      <a:pt x="375" y="919"/>
                    </a:lnTo>
                    <a:lnTo>
                      <a:pt x="545" y="1032"/>
                    </a:lnTo>
                    <a:lnTo>
                      <a:pt x="738" y="1168"/>
                    </a:lnTo>
                    <a:lnTo>
                      <a:pt x="964" y="1304"/>
                    </a:lnTo>
                    <a:lnTo>
                      <a:pt x="1225" y="1452"/>
                    </a:lnTo>
                    <a:lnTo>
                      <a:pt x="1508" y="1588"/>
                    </a:lnTo>
                    <a:lnTo>
                      <a:pt x="1826" y="1712"/>
                    </a:lnTo>
                    <a:lnTo>
                      <a:pt x="2177" y="1837"/>
                    </a:lnTo>
                    <a:lnTo>
                      <a:pt x="2551" y="1939"/>
                    </a:lnTo>
                    <a:lnTo>
                      <a:pt x="2959" y="2019"/>
                    </a:lnTo>
                    <a:lnTo>
                      <a:pt x="3175" y="2053"/>
                    </a:lnTo>
                    <a:lnTo>
                      <a:pt x="3402" y="2087"/>
                    </a:lnTo>
                    <a:lnTo>
                      <a:pt x="3628" y="2109"/>
                    </a:lnTo>
                    <a:lnTo>
                      <a:pt x="3866" y="2121"/>
                    </a:lnTo>
                    <a:lnTo>
                      <a:pt x="3923" y="2019"/>
                    </a:lnTo>
                    <a:lnTo>
                      <a:pt x="4002" y="1871"/>
                    </a:lnTo>
                    <a:lnTo>
                      <a:pt x="4138" y="1565"/>
                    </a:lnTo>
                    <a:lnTo>
                      <a:pt x="3742" y="1520"/>
                    </a:lnTo>
                    <a:lnTo>
                      <a:pt x="3368" y="1452"/>
                    </a:lnTo>
                    <a:lnTo>
                      <a:pt x="3005" y="1372"/>
                    </a:lnTo>
                    <a:lnTo>
                      <a:pt x="2665" y="1270"/>
                    </a:lnTo>
                    <a:lnTo>
                      <a:pt x="2347" y="1168"/>
                    </a:lnTo>
                    <a:lnTo>
                      <a:pt x="2041" y="1055"/>
                    </a:lnTo>
                    <a:lnTo>
                      <a:pt x="1758" y="930"/>
                    </a:lnTo>
                    <a:lnTo>
                      <a:pt x="1497" y="806"/>
                    </a:lnTo>
                    <a:lnTo>
                      <a:pt x="1259" y="681"/>
                    </a:lnTo>
                    <a:lnTo>
                      <a:pt x="1032" y="556"/>
                    </a:lnTo>
                    <a:lnTo>
                      <a:pt x="840" y="431"/>
                    </a:lnTo>
                    <a:lnTo>
                      <a:pt x="669" y="318"/>
                    </a:lnTo>
                    <a:lnTo>
                      <a:pt x="397" y="137"/>
                    </a:lnTo>
                    <a:lnTo>
                      <a:pt x="23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3" name="Google Shape;623;p1"/>
              <p:cNvSpPr/>
              <p:nvPr/>
            </p:nvSpPr>
            <p:spPr>
              <a:xfrm>
                <a:off x="7429325" y="-1617340"/>
                <a:ext cx="763248" cy="970456"/>
              </a:xfrm>
              <a:custGeom>
                <a:rect b="b" l="l" r="r" t="t"/>
                <a:pathLst>
                  <a:path extrusionOk="0" h="16144" w="12697">
                    <a:moveTo>
                      <a:pt x="5124" y="1"/>
                    </a:moveTo>
                    <a:lnTo>
                      <a:pt x="4841" y="12"/>
                    </a:lnTo>
                    <a:lnTo>
                      <a:pt x="4569" y="35"/>
                    </a:lnTo>
                    <a:lnTo>
                      <a:pt x="4421" y="69"/>
                    </a:lnTo>
                    <a:lnTo>
                      <a:pt x="4285" y="91"/>
                    </a:lnTo>
                    <a:lnTo>
                      <a:pt x="4149" y="137"/>
                    </a:lnTo>
                    <a:lnTo>
                      <a:pt x="4024" y="182"/>
                    </a:lnTo>
                    <a:lnTo>
                      <a:pt x="3866" y="250"/>
                    </a:lnTo>
                    <a:lnTo>
                      <a:pt x="3707" y="329"/>
                    </a:lnTo>
                    <a:lnTo>
                      <a:pt x="3560" y="420"/>
                    </a:lnTo>
                    <a:lnTo>
                      <a:pt x="3412" y="522"/>
                    </a:lnTo>
                    <a:lnTo>
                      <a:pt x="3265" y="636"/>
                    </a:lnTo>
                    <a:lnTo>
                      <a:pt x="3118" y="772"/>
                    </a:lnTo>
                    <a:lnTo>
                      <a:pt x="2982" y="908"/>
                    </a:lnTo>
                    <a:lnTo>
                      <a:pt x="2834" y="1044"/>
                    </a:lnTo>
                    <a:lnTo>
                      <a:pt x="2573" y="1350"/>
                    </a:lnTo>
                    <a:lnTo>
                      <a:pt x="2313" y="1679"/>
                    </a:lnTo>
                    <a:lnTo>
                      <a:pt x="2075" y="2019"/>
                    </a:lnTo>
                    <a:lnTo>
                      <a:pt x="1859" y="2347"/>
                    </a:lnTo>
                    <a:lnTo>
                      <a:pt x="1655" y="2676"/>
                    </a:lnTo>
                    <a:lnTo>
                      <a:pt x="1474" y="2994"/>
                    </a:lnTo>
                    <a:lnTo>
                      <a:pt x="1326" y="3288"/>
                    </a:lnTo>
                    <a:lnTo>
                      <a:pt x="1190" y="3538"/>
                    </a:lnTo>
                    <a:lnTo>
                      <a:pt x="1009" y="3923"/>
                    </a:lnTo>
                    <a:lnTo>
                      <a:pt x="941" y="4059"/>
                    </a:lnTo>
                    <a:lnTo>
                      <a:pt x="828" y="4921"/>
                    </a:lnTo>
                    <a:lnTo>
                      <a:pt x="567" y="6814"/>
                    </a:lnTo>
                    <a:lnTo>
                      <a:pt x="510" y="7279"/>
                    </a:lnTo>
                    <a:lnTo>
                      <a:pt x="465" y="7777"/>
                    </a:lnTo>
                    <a:lnTo>
                      <a:pt x="386" y="8843"/>
                    </a:lnTo>
                    <a:lnTo>
                      <a:pt x="306" y="9954"/>
                    </a:lnTo>
                    <a:lnTo>
                      <a:pt x="249" y="11054"/>
                    </a:lnTo>
                    <a:lnTo>
                      <a:pt x="193" y="12085"/>
                    </a:lnTo>
                    <a:lnTo>
                      <a:pt x="136" y="12969"/>
                    </a:lnTo>
                    <a:lnTo>
                      <a:pt x="102" y="13343"/>
                    </a:lnTo>
                    <a:lnTo>
                      <a:pt x="68" y="13661"/>
                    </a:lnTo>
                    <a:lnTo>
                      <a:pt x="34" y="13910"/>
                    </a:lnTo>
                    <a:lnTo>
                      <a:pt x="0" y="14092"/>
                    </a:lnTo>
                    <a:lnTo>
                      <a:pt x="113" y="14262"/>
                    </a:lnTo>
                    <a:lnTo>
                      <a:pt x="261" y="14420"/>
                    </a:lnTo>
                    <a:lnTo>
                      <a:pt x="408" y="14579"/>
                    </a:lnTo>
                    <a:lnTo>
                      <a:pt x="590" y="14738"/>
                    </a:lnTo>
                    <a:lnTo>
                      <a:pt x="782" y="14897"/>
                    </a:lnTo>
                    <a:lnTo>
                      <a:pt x="986" y="15033"/>
                    </a:lnTo>
                    <a:lnTo>
                      <a:pt x="1224" y="15180"/>
                    </a:lnTo>
                    <a:lnTo>
                      <a:pt x="1462" y="15305"/>
                    </a:lnTo>
                    <a:lnTo>
                      <a:pt x="1723" y="15429"/>
                    </a:lnTo>
                    <a:lnTo>
                      <a:pt x="2007" y="15543"/>
                    </a:lnTo>
                    <a:lnTo>
                      <a:pt x="2301" y="15645"/>
                    </a:lnTo>
                    <a:lnTo>
                      <a:pt x="2619" y="15735"/>
                    </a:lnTo>
                    <a:lnTo>
                      <a:pt x="2947" y="15815"/>
                    </a:lnTo>
                    <a:lnTo>
                      <a:pt x="3288" y="15883"/>
                    </a:lnTo>
                    <a:lnTo>
                      <a:pt x="3650" y="15939"/>
                    </a:lnTo>
                    <a:lnTo>
                      <a:pt x="4024" y="15973"/>
                    </a:lnTo>
                    <a:lnTo>
                      <a:pt x="5237" y="16064"/>
                    </a:lnTo>
                    <a:lnTo>
                      <a:pt x="6337" y="16121"/>
                    </a:lnTo>
                    <a:lnTo>
                      <a:pt x="7335" y="16144"/>
                    </a:lnTo>
                    <a:lnTo>
                      <a:pt x="8241" y="16144"/>
                    </a:lnTo>
                    <a:lnTo>
                      <a:pt x="9035" y="16121"/>
                    </a:lnTo>
                    <a:lnTo>
                      <a:pt x="9749" y="16076"/>
                    </a:lnTo>
                    <a:lnTo>
                      <a:pt x="10373" y="16030"/>
                    </a:lnTo>
                    <a:lnTo>
                      <a:pt x="10906" y="15962"/>
                    </a:lnTo>
                    <a:lnTo>
                      <a:pt x="11359" y="15894"/>
                    </a:lnTo>
                    <a:lnTo>
                      <a:pt x="11744" y="15815"/>
                    </a:lnTo>
                    <a:lnTo>
                      <a:pt x="12050" y="15747"/>
                    </a:lnTo>
                    <a:lnTo>
                      <a:pt x="12300" y="15679"/>
                    </a:lnTo>
                    <a:lnTo>
                      <a:pt x="12481" y="15622"/>
                    </a:lnTo>
                    <a:lnTo>
                      <a:pt x="12606" y="15577"/>
                    </a:lnTo>
                    <a:lnTo>
                      <a:pt x="12697" y="15531"/>
                    </a:lnTo>
                    <a:lnTo>
                      <a:pt x="12685" y="15021"/>
                    </a:lnTo>
                    <a:lnTo>
                      <a:pt x="12651" y="14420"/>
                    </a:lnTo>
                    <a:lnTo>
                      <a:pt x="12606" y="13638"/>
                    </a:lnTo>
                    <a:lnTo>
                      <a:pt x="12527" y="12709"/>
                    </a:lnTo>
                    <a:lnTo>
                      <a:pt x="12425" y="11643"/>
                    </a:lnTo>
                    <a:lnTo>
                      <a:pt x="12368" y="11088"/>
                    </a:lnTo>
                    <a:lnTo>
                      <a:pt x="12289" y="10498"/>
                    </a:lnTo>
                    <a:lnTo>
                      <a:pt x="12209" y="9909"/>
                    </a:lnTo>
                    <a:lnTo>
                      <a:pt x="12118" y="9296"/>
                    </a:lnTo>
                    <a:lnTo>
                      <a:pt x="12016" y="8684"/>
                    </a:lnTo>
                    <a:lnTo>
                      <a:pt x="11903" y="8072"/>
                    </a:lnTo>
                    <a:lnTo>
                      <a:pt x="11778" y="7460"/>
                    </a:lnTo>
                    <a:lnTo>
                      <a:pt x="11642" y="6848"/>
                    </a:lnTo>
                    <a:lnTo>
                      <a:pt x="11495" y="6247"/>
                    </a:lnTo>
                    <a:lnTo>
                      <a:pt x="11336" y="5669"/>
                    </a:lnTo>
                    <a:lnTo>
                      <a:pt x="11155" y="5102"/>
                    </a:lnTo>
                    <a:lnTo>
                      <a:pt x="10962" y="4547"/>
                    </a:lnTo>
                    <a:lnTo>
                      <a:pt x="10758" y="4025"/>
                    </a:lnTo>
                    <a:lnTo>
                      <a:pt x="10656" y="3776"/>
                    </a:lnTo>
                    <a:lnTo>
                      <a:pt x="10543" y="3538"/>
                    </a:lnTo>
                    <a:lnTo>
                      <a:pt x="10429" y="3300"/>
                    </a:lnTo>
                    <a:lnTo>
                      <a:pt x="10305" y="3073"/>
                    </a:lnTo>
                    <a:lnTo>
                      <a:pt x="10180" y="2857"/>
                    </a:lnTo>
                    <a:lnTo>
                      <a:pt x="10055" y="2653"/>
                    </a:lnTo>
                    <a:lnTo>
                      <a:pt x="9919" y="2449"/>
                    </a:lnTo>
                    <a:lnTo>
                      <a:pt x="9783" y="2268"/>
                    </a:lnTo>
                    <a:lnTo>
                      <a:pt x="9636" y="2098"/>
                    </a:lnTo>
                    <a:lnTo>
                      <a:pt x="9488" y="1928"/>
                    </a:lnTo>
                    <a:lnTo>
                      <a:pt x="9341" y="1781"/>
                    </a:lnTo>
                    <a:lnTo>
                      <a:pt x="9182" y="1644"/>
                    </a:lnTo>
                    <a:lnTo>
                      <a:pt x="9024" y="1520"/>
                    </a:lnTo>
                    <a:lnTo>
                      <a:pt x="8865" y="1406"/>
                    </a:lnTo>
                    <a:lnTo>
                      <a:pt x="8525" y="1214"/>
                    </a:lnTo>
                    <a:lnTo>
                      <a:pt x="8196" y="1032"/>
                    </a:lnTo>
                    <a:lnTo>
                      <a:pt x="7879" y="862"/>
                    </a:lnTo>
                    <a:lnTo>
                      <a:pt x="7561" y="704"/>
                    </a:lnTo>
                    <a:lnTo>
                      <a:pt x="7244" y="556"/>
                    </a:lnTo>
                    <a:lnTo>
                      <a:pt x="6926" y="420"/>
                    </a:lnTo>
                    <a:lnTo>
                      <a:pt x="6620" y="307"/>
                    </a:lnTo>
                    <a:lnTo>
                      <a:pt x="6314" y="205"/>
                    </a:lnTo>
                    <a:lnTo>
                      <a:pt x="6008" y="125"/>
                    </a:lnTo>
                    <a:lnTo>
                      <a:pt x="5714" y="57"/>
                    </a:lnTo>
                    <a:lnTo>
                      <a:pt x="5419" y="23"/>
                    </a:lnTo>
                    <a:lnTo>
                      <a:pt x="512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4" name="Google Shape;624;p1"/>
              <p:cNvSpPr/>
              <p:nvPr/>
            </p:nvSpPr>
            <p:spPr>
              <a:xfrm>
                <a:off x="7631002" y="-1591432"/>
                <a:ext cx="90710" cy="929580"/>
              </a:xfrm>
              <a:custGeom>
                <a:rect b="b" l="l" r="r" t="t"/>
                <a:pathLst>
                  <a:path extrusionOk="0" h="15464" w="1509">
                    <a:moveTo>
                      <a:pt x="1474" y="1"/>
                    </a:moveTo>
                    <a:lnTo>
                      <a:pt x="1338" y="1191"/>
                    </a:lnTo>
                    <a:lnTo>
                      <a:pt x="998" y="4444"/>
                    </a:lnTo>
                    <a:lnTo>
                      <a:pt x="771" y="6712"/>
                    </a:lnTo>
                    <a:lnTo>
                      <a:pt x="533" y="9342"/>
                    </a:lnTo>
                    <a:lnTo>
                      <a:pt x="261" y="12278"/>
                    </a:lnTo>
                    <a:lnTo>
                      <a:pt x="1" y="15463"/>
                    </a:lnTo>
                    <a:lnTo>
                      <a:pt x="35" y="15463"/>
                    </a:lnTo>
                    <a:lnTo>
                      <a:pt x="295" y="12278"/>
                    </a:lnTo>
                    <a:lnTo>
                      <a:pt x="567" y="9353"/>
                    </a:lnTo>
                    <a:lnTo>
                      <a:pt x="805" y="6723"/>
                    </a:lnTo>
                    <a:lnTo>
                      <a:pt x="1032" y="4444"/>
                    </a:lnTo>
                    <a:lnTo>
                      <a:pt x="1372" y="1191"/>
                    </a:lnTo>
                    <a:lnTo>
                      <a:pt x="1474" y="318"/>
                    </a:lnTo>
                    <a:lnTo>
                      <a:pt x="1508" y="12"/>
                    </a:lnTo>
                    <a:lnTo>
                      <a:pt x="14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5" name="Google Shape;625;p1"/>
              <p:cNvSpPr/>
              <p:nvPr/>
            </p:nvSpPr>
            <p:spPr>
              <a:xfrm>
                <a:off x="7614652" y="-1966234"/>
                <a:ext cx="214061" cy="268583"/>
              </a:xfrm>
              <a:custGeom>
                <a:rect b="b" l="l" r="r" t="t"/>
                <a:pathLst>
                  <a:path extrusionOk="0" h="4468" w="3561">
                    <a:moveTo>
                      <a:pt x="1962" y="1"/>
                    </a:moveTo>
                    <a:lnTo>
                      <a:pt x="1871" y="23"/>
                    </a:lnTo>
                    <a:lnTo>
                      <a:pt x="1769" y="46"/>
                    </a:lnTo>
                    <a:lnTo>
                      <a:pt x="1576" y="103"/>
                    </a:lnTo>
                    <a:lnTo>
                      <a:pt x="1372" y="193"/>
                    </a:lnTo>
                    <a:lnTo>
                      <a:pt x="1168" y="295"/>
                    </a:lnTo>
                    <a:lnTo>
                      <a:pt x="975" y="420"/>
                    </a:lnTo>
                    <a:lnTo>
                      <a:pt x="771" y="556"/>
                    </a:lnTo>
                    <a:lnTo>
                      <a:pt x="579" y="703"/>
                    </a:lnTo>
                    <a:lnTo>
                      <a:pt x="386" y="862"/>
                    </a:lnTo>
                    <a:lnTo>
                      <a:pt x="12" y="1191"/>
                    </a:lnTo>
                    <a:lnTo>
                      <a:pt x="1" y="1576"/>
                    </a:lnTo>
                    <a:lnTo>
                      <a:pt x="1" y="1984"/>
                    </a:lnTo>
                    <a:lnTo>
                      <a:pt x="23" y="2449"/>
                    </a:lnTo>
                    <a:lnTo>
                      <a:pt x="35" y="2699"/>
                    </a:lnTo>
                    <a:lnTo>
                      <a:pt x="57" y="2948"/>
                    </a:lnTo>
                    <a:lnTo>
                      <a:pt x="91" y="3186"/>
                    </a:lnTo>
                    <a:lnTo>
                      <a:pt x="137" y="3413"/>
                    </a:lnTo>
                    <a:lnTo>
                      <a:pt x="182" y="3617"/>
                    </a:lnTo>
                    <a:lnTo>
                      <a:pt x="239" y="3798"/>
                    </a:lnTo>
                    <a:lnTo>
                      <a:pt x="273" y="3866"/>
                    </a:lnTo>
                    <a:lnTo>
                      <a:pt x="318" y="3934"/>
                    </a:lnTo>
                    <a:lnTo>
                      <a:pt x="352" y="3991"/>
                    </a:lnTo>
                    <a:lnTo>
                      <a:pt x="397" y="4048"/>
                    </a:lnTo>
                    <a:lnTo>
                      <a:pt x="522" y="4138"/>
                    </a:lnTo>
                    <a:lnTo>
                      <a:pt x="658" y="4218"/>
                    </a:lnTo>
                    <a:lnTo>
                      <a:pt x="805" y="4297"/>
                    </a:lnTo>
                    <a:lnTo>
                      <a:pt x="964" y="4354"/>
                    </a:lnTo>
                    <a:lnTo>
                      <a:pt x="1134" y="4399"/>
                    </a:lnTo>
                    <a:lnTo>
                      <a:pt x="1304" y="4433"/>
                    </a:lnTo>
                    <a:lnTo>
                      <a:pt x="1474" y="4456"/>
                    </a:lnTo>
                    <a:lnTo>
                      <a:pt x="1656" y="4467"/>
                    </a:lnTo>
                    <a:lnTo>
                      <a:pt x="1837" y="4467"/>
                    </a:lnTo>
                    <a:lnTo>
                      <a:pt x="2007" y="4456"/>
                    </a:lnTo>
                    <a:lnTo>
                      <a:pt x="2177" y="4433"/>
                    </a:lnTo>
                    <a:lnTo>
                      <a:pt x="2347" y="4399"/>
                    </a:lnTo>
                    <a:lnTo>
                      <a:pt x="2494" y="4354"/>
                    </a:lnTo>
                    <a:lnTo>
                      <a:pt x="2642" y="4297"/>
                    </a:lnTo>
                    <a:lnTo>
                      <a:pt x="2778" y="4229"/>
                    </a:lnTo>
                    <a:lnTo>
                      <a:pt x="2903" y="4161"/>
                    </a:lnTo>
                    <a:lnTo>
                      <a:pt x="2959" y="4116"/>
                    </a:lnTo>
                    <a:lnTo>
                      <a:pt x="3005" y="4059"/>
                    </a:lnTo>
                    <a:lnTo>
                      <a:pt x="3118" y="3923"/>
                    </a:lnTo>
                    <a:lnTo>
                      <a:pt x="3209" y="3753"/>
                    </a:lnTo>
                    <a:lnTo>
                      <a:pt x="3299" y="3560"/>
                    </a:lnTo>
                    <a:lnTo>
                      <a:pt x="3379" y="3333"/>
                    </a:lnTo>
                    <a:lnTo>
                      <a:pt x="3447" y="3095"/>
                    </a:lnTo>
                    <a:lnTo>
                      <a:pt x="3503" y="2846"/>
                    </a:lnTo>
                    <a:lnTo>
                      <a:pt x="3537" y="2574"/>
                    </a:lnTo>
                    <a:lnTo>
                      <a:pt x="3560" y="2302"/>
                    </a:lnTo>
                    <a:lnTo>
                      <a:pt x="3560" y="2030"/>
                    </a:lnTo>
                    <a:lnTo>
                      <a:pt x="3537" y="1746"/>
                    </a:lnTo>
                    <a:lnTo>
                      <a:pt x="3492" y="1474"/>
                    </a:lnTo>
                    <a:lnTo>
                      <a:pt x="3469" y="1338"/>
                    </a:lnTo>
                    <a:lnTo>
                      <a:pt x="3424" y="1214"/>
                    </a:lnTo>
                    <a:lnTo>
                      <a:pt x="3390" y="1078"/>
                    </a:lnTo>
                    <a:lnTo>
                      <a:pt x="3333" y="953"/>
                    </a:lnTo>
                    <a:lnTo>
                      <a:pt x="3277" y="839"/>
                    </a:lnTo>
                    <a:lnTo>
                      <a:pt x="3220" y="726"/>
                    </a:lnTo>
                    <a:lnTo>
                      <a:pt x="3141" y="613"/>
                    </a:lnTo>
                    <a:lnTo>
                      <a:pt x="3061" y="499"/>
                    </a:lnTo>
                    <a:lnTo>
                      <a:pt x="2982" y="409"/>
                    </a:lnTo>
                    <a:lnTo>
                      <a:pt x="2891" y="318"/>
                    </a:lnTo>
                    <a:lnTo>
                      <a:pt x="2812" y="250"/>
                    </a:lnTo>
                    <a:lnTo>
                      <a:pt x="2721" y="182"/>
                    </a:lnTo>
                    <a:lnTo>
                      <a:pt x="2631" y="125"/>
                    </a:lnTo>
                    <a:lnTo>
                      <a:pt x="2540" y="80"/>
                    </a:lnTo>
                    <a:lnTo>
                      <a:pt x="2449" y="46"/>
                    </a:lnTo>
                    <a:lnTo>
                      <a:pt x="2347" y="23"/>
                    </a:lnTo>
                    <a:lnTo>
                      <a:pt x="2256" y="12"/>
                    </a:lnTo>
                    <a:lnTo>
                      <a:pt x="2166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6" name="Google Shape;626;p1"/>
              <p:cNvSpPr/>
              <p:nvPr/>
            </p:nvSpPr>
            <p:spPr>
              <a:xfrm>
                <a:off x="7671217" y="-1795875"/>
                <a:ext cx="156112" cy="201798"/>
              </a:xfrm>
              <a:custGeom>
                <a:rect b="b" l="l" r="r" t="t"/>
                <a:pathLst>
                  <a:path extrusionOk="0" h="3357" w="2597">
                    <a:moveTo>
                      <a:pt x="2143" y="1"/>
                    </a:moveTo>
                    <a:lnTo>
                      <a:pt x="295" y="658"/>
                    </a:lnTo>
                    <a:lnTo>
                      <a:pt x="0" y="3152"/>
                    </a:lnTo>
                    <a:lnTo>
                      <a:pt x="46" y="3175"/>
                    </a:lnTo>
                    <a:lnTo>
                      <a:pt x="204" y="3243"/>
                    </a:lnTo>
                    <a:lnTo>
                      <a:pt x="318" y="3277"/>
                    </a:lnTo>
                    <a:lnTo>
                      <a:pt x="465" y="3311"/>
                    </a:lnTo>
                    <a:lnTo>
                      <a:pt x="624" y="3334"/>
                    </a:lnTo>
                    <a:lnTo>
                      <a:pt x="817" y="3356"/>
                    </a:lnTo>
                    <a:lnTo>
                      <a:pt x="907" y="3345"/>
                    </a:lnTo>
                    <a:lnTo>
                      <a:pt x="1009" y="3334"/>
                    </a:lnTo>
                    <a:lnTo>
                      <a:pt x="1213" y="3288"/>
                    </a:lnTo>
                    <a:lnTo>
                      <a:pt x="1440" y="3243"/>
                    </a:lnTo>
                    <a:lnTo>
                      <a:pt x="1542" y="3231"/>
                    </a:lnTo>
                    <a:lnTo>
                      <a:pt x="1656" y="3231"/>
                    </a:lnTo>
                    <a:lnTo>
                      <a:pt x="1735" y="3220"/>
                    </a:lnTo>
                    <a:lnTo>
                      <a:pt x="1814" y="3209"/>
                    </a:lnTo>
                    <a:lnTo>
                      <a:pt x="1894" y="3186"/>
                    </a:lnTo>
                    <a:lnTo>
                      <a:pt x="1973" y="3141"/>
                    </a:lnTo>
                    <a:lnTo>
                      <a:pt x="2132" y="3061"/>
                    </a:lnTo>
                    <a:lnTo>
                      <a:pt x="2279" y="2948"/>
                    </a:lnTo>
                    <a:lnTo>
                      <a:pt x="2404" y="2846"/>
                    </a:lnTo>
                    <a:lnTo>
                      <a:pt x="2506" y="2755"/>
                    </a:lnTo>
                    <a:lnTo>
                      <a:pt x="2596" y="2665"/>
                    </a:lnTo>
                    <a:lnTo>
                      <a:pt x="2143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7" name="Google Shape;627;p1"/>
              <p:cNvSpPr/>
              <p:nvPr/>
            </p:nvSpPr>
            <p:spPr>
              <a:xfrm>
                <a:off x="7671217" y="-1795875"/>
                <a:ext cx="156112" cy="201798"/>
              </a:xfrm>
              <a:custGeom>
                <a:rect b="b" l="l" r="r" t="t"/>
                <a:pathLst>
                  <a:path extrusionOk="0" fill="none" h="3357" w="2597">
                    <a:moveTo>
                      <a:pt x="295" y="658"/>
                    </a:moveTo>
                    <a:lnTo>
                      <a:pt x="0" y="3152"/>
                    </a:lnTo>
                    <a:lnTo>
                      <a:pt x="0" y="3152"/>
                    </a:lnTo>
                    <a:lnTo>
                      <a:pt x="46" y="3175"/>
                    </a:lnTo>
                    <a:lnTo>
                      <a:pt x="204" y="3243"/>
                    </a:lnTo>
                    <a:lnTo>
                      <a:pt x="318" y="3277"/>
                    </a:lnTo>
                    <a:lnTo>
                      <a:pt x="465" y="3311"/>
                    </a:lnTo>
                    <a:lnTo>
                      <a:pt x="624" y="3334"/>
                    </a:lnTo>
                    <a:lnTo>
                      <a:pt x="817" y="3356"/>
                    </a:lnTo>
                    <a:lnTo>
                      <a:pt x="817" y="3356"/>
                    </a:lnTo>
                    <a:lnTo>
                      <a:pt x="907" y="3345"/>
                    </a:lnTo>
                    <a:lnTo>
                      <a:pt x="1009" y="3334"/>
                    </a:lnTo>
                    <a:lnTo>
                      <a:pt x="1213" y="3288"/>
                    </a:lnTo>
                    <a:lnTo>
                      <a:pt x="1440" y="3243"/>
                    </a:lnTo>
                    <a:lnTo>
                      <a:pt x="1542" y="3231"/>
                    </a:lnTo>
                    <a:lnTo>
                      <a:pt x="1656" y="3231"/>
                    </a:lnTo>
                    <a:lnTo>
                      <a:pt x="1656" y="3231"/>
                    </a:lnTo>
                    <a:lnTo>
                      <a:pt x="1735" y="3220"/>
                    </a:lnTo>
                    <a:lnTo>
                      <a:pt x="1814" y="3209"/>
                    </a:lnTo>
                    <a:lnTo>
                      <a:pt x="1894" y="3186"/>
                    </a:lnTo>
                    <a:lnTo>
                      <a:pt x="1973" y="3141"/>
                    </a:lnTo>
                    <a:lnTo>
                      <a:pt x="2132" y="3061"/>
                    </a:lnTo>
                    <a:lnTo>
                      <a:pt x="2279" y="2948"/>
                    </a:lnTo>
                    <a:lnTo>
                      <a:pt x="2404" y="2846"/>
                    </a:lnTo>
                    <a:lnTo>
                      <a:pt x="2506" y="2755"/>
                    </a:lnTo>
                    <a:lnTo>
                      <a:pt x="2596" y="2665"/>
                    </a:lnTo>
                    <a:lnTo>
                      <a:pt x="2143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8" name="Google Shape;628;p1"/>
              <p:cNvSpPr/>
              <p:nvPr/>
            </p:nvSpPr>
            <p:spPr>
              <a:xfrm>
                <a:off x="7586038" y="-1468742"/>
                <a:ext cx="703316" cy="622886"/>
              </a:xfrm>
              <a:custGeom>
                <a:rect b="b" l="l" r="r" t="t"/>
                <a:pathLst>
                  <a:path extrusionOk="0" h="10362" w="11700">
                    <a:moveTo>
                      <a:pt x="7630" y="0"/>
                    </a:moveTo>
                    <a:lnTo>
                      <a:pt x="6462" y="1145"/>
                    </a:lnTo>
                    <a:lnTo>
                      <a:pt x="6462" y="1485"/>
                    </a:lnTo>
                    <a:lnTo>
                      <a:pt x="6473" y="2324"/>
                    </a:lnTo>
                    <a:lnTo>
                      <a:pt x="6485" y="3435"/>
                    </a:lnTo>
                    <a:lnTo>
                      <a:pt x="6473" y="4013"/>
                    </a:lnTo>
                    <a:lnTo>
                      <a:pt x="6462" y="4569"/>
                    </a:lnTo>
                    <a:lnTo>
                      <a:pt x="7652" y="7799"/>
                    </a:lnTo>
                    <a:lnTo>
                      <a:pt x="3628" y="9250"/>
                    </a:lnTo>
                    <a:lnTo>
                      <a:pt x="3435" y="9194"/>
                    </a:lnTo>
                    <a:lnTo>
                      <a:pt x="3220" y="9137"/>
                    </a:lnTo>
                    <a:lnTo>
                      <a:pt x="2959" y="9069"/>
                    </a:lnTo>
                    <a:lnTo>
                      <a:pt x="2664" y="9012"/>
                    </a:lnTo>
                    <a:lnTo>
                      <a:pt x="2358" y="8967"/>
                    </a:lnTo>
                    <a:lnTo>
                      <a:pt x="2211" y="8956"/>
                    </a:lnTo>
                    <a:lnTo>
                      <a:pt x="1939" y="8956"/>
                    </a:lnTo>
                    <a:lnTo>
                      <a:pt x="1814" y="8967"/>
                    </a:lnTo>
                    <a:lnTo>
                      <a:pt x="1678" y="9001"/>
                    </a:lnTo>
                    <a:lnTo>
                      <a:pt x="1519" y="9046"/>
                    </a:lnTo>
                    <a:lnTo>
                      <a:pt x="1349" y="9114"/>
                    </a:lnTo>
                    <a:lnTo>
                      <a:pt x="1179" y="9194"/>
                    </a:lnTo>
                    <a:lnTo>
                      <a:pt x="998" y="9273"/>
                    </a:lnTo>
                    <a:lnTo>
                      <a:pt x="817" y="9364"/>
                    </a:lnTo>
                    <a:lnTo>
                      <a:pt x="647" y="9466"/>
                    </a:lnTo>
                    <a:lnTo>
                      <a:pt x="488" y="9568"/>
                    </a:lnTo>
                    <a:lnTo>
                      <a:pt x="340" y="9670"/>
                    </a:lnTo>
                    <a:lnTo>
                      <a:pt x="216" y="9772"/>
                    </a:lnTo>
                    <a:lnTo>
                      <a:pt x="114" y="9874"/>
                    </a:lnTo>
                    <a:lnTo>
                      <a:pt x="46" y="9953"/>
                    </a:lnTo>
                    <a:lnTo>
                      <a:pt x="23" y="9999"/>
                    </a:lnTo>
                    <a:lnTo>
                      <a:pt x="12" y="10044"/>
                    </a:lnTo>
                    <a:lnTo>
                      <a:pt x="0" y="10078"/>
                    </a:lnTo>
                    <a:lnTo>
                      <a:pt x="12" y="10112"/>
                    </a:lnTo>
                    <a:lnTo>
                      <a:pt x="34" y="10146"/>
                    </a:lnTo>
                    <a:lnTo>
                      <a:pt x="57" y="10169"/>
                    </a:lnTo>
                    <a:lnTo>
                      <a:pt x="102" y="10191"/>
                    </a:lnTo>
                    <a:lnTo>
                      <a:pt x="159" y="10214"/>
                    </a:lnTo>
                    <a:lnTo>
                      <a:pt x="318" y="10237"/>
                    </a:lnTo>
                    <a:lnTo>
                      <a:pt x="533" y="10271"/>
                    </a:lnTo>
                    <a:lnTo>
                      <a:pt x="771" y="10282"/>
                    </a:lnTo>
                    <a:lnTo>
                      <a:pt x="1043" y="10293"/>
                    </a:lnTo>
                    <a:lnTo>
                      <a:pt x="1644" y="10305"/>
                    </a:lnTo>
                    <a:lnTo>
                      <a:pt x="2279" y="10293"/>
                    </a:lnTo>
                    <a:lnTo>
                      <a:pt x="2880" y="10282"/>
                    </a:lnTo>
                    <a:lnTo>
                      <a:pt x="3379" y="10259"/>
                    </a:lnTo>
                    <a:lnTo>
                      <a:pt x="3855" y="10237"/>
                    </a:lnTo>
                    <a:lnTo>
                      <a:pt x="4161" y="10259"/>
                    </a:lnTo>
                    <a:lnTo>
                      <a:pt x="4977" y="10305"/>
                    </a:lnTo>
                    <a:lnTo>
                      <a:pt x="5532" y="10327"/>
                    </a:lnTo>
                    <a:lnTo>
                      <a:pt x="6145" y="10350"/>
                    </a:lnTo>
                    <a:lnTo>
                      <a:pt x="6813" y="10361"/>
                    </a:lnTo>
                    <a:lnTo>
                      <a:pt x="7505" y="10361"/>
                    </a:lnTo>
                    <a:lnTo>
                      <a:pt x="8196" y="10339"/>
                    </a:lnTo>
                    <a:lnTo>
                      <a:pt x="8888" y="10305"/>
                    </a:lnTo>
                    <a:lnTo>
                      <a:pt x="9217" y="10282"/>
                    </a:lnTo>
                    <a:lnTo>
                      <a:pt x="9534" y="10248"/>
                    </a:lnTo>
                    <a:lnTo>
                      <a:pt x="9840" y="10214"/>
                    </a:lnTo>
                    <a:lnTo>
                      <a:pt x="10124" y="10169"/>
                    </a:lnTo>
                    <a:lnTo>
                      <a:pt x="10396" y="10112"/>
                    </a:lnTo>
                    <a:lnTo>
                      <a:pt x="10645" y="10055"/>
                    </a:lnTo>
                    <a:lnTo>
                      <a:pt x="10872" y="9987"/>
                    </a:lnTo>
                    <a:lnTo>
                      <a:pt x="11076" y="9908"/>
                    </a:lnTo>
                    <a:lnTo>
                      <a:pt x="11246" y="9829"/>
                    </a:lnTo>
                    <a:lnTo>
                      <a:pt x="11382" y="9727"/>
                    </a:lnTo>
                    <a:lnTo>
                      <a:pt x="11439" y="9670"/>
                    </a:lnTo>
                    <a:lnTo>
                      <a:pt x="11484" y="9624"/>
                    </a:lnTo>
                    <a:lnTo>
                      <a:pt x="11529" y="9568"/>
                    </a:lnTo>
                    <a:lnTo>
                      <a:pt x="11552" y="9500"/>
                    </a:lnTo>
                    <a:lnTo>
                      <a:pt x="11597" y="9398"/>
                    </a:lnTo>
                    <a:lnTo>
                      <a:pt x="11631" y="9273"/>
                    </a:lnTo>
                    <a:lnTo>
                      <a:pt x="11654" y="9148"/>
                    </a:lnTo>
                    <a:lnTo>
                      <a:pt x="11677" y="9001"/>
                    </a:lnTo>
                    <a:lnTo>
                      <a:pt x="11699" y="8695"/>
                    </a:lnTo>
                    <a:lnTo>
                      <a:pt x="11699" y="8355"/>
                    </a:lnTo>
                    <a:lnTo>
                      <a:pt x="11677" y="7992"/>
                    </a:lnTo>
                    <a:lnTo>
                      <a:pt x="11643" y="7595"/>
                    </a:lnTo>
                    <a:lnTo>
                      <a:pt x="11597" y="7187"/>
                    </a:lnTo>
                    <a:lnTo>
                      <a:pt x="11529" y="6756"/>
                    </a:lnTo>
                    <a:lnTo>
                      <a:pt x="11450" y="6326"/>
                    </a:lnTo>
                    <a:lnTo>
                      <a:pt x="11371" y="5872"/>
                    </a:lnTo>
                    <a:lnTo>
                      <a:pt x="11178" y="4977"/>
                    </a:lnTo>
                    <a:lnTo>
                      <a:pt x="10974" y="4115"/>
                    </a:lnTo>
                    <a:lnTo>
                      <a:pt x="10770" y="3310"/>
                    </a:lnTo>
                    <a:lnTo>
                      <a:pt x="10532" y="2947"/>
                    </a:lnTo>
                    <a:lnTo>
                      <a:pt x="10282" y="2596"/>
                    </a:lnTo>
                    <a:lnTo>
                      <a:pt x="10033" y="2267"/>
                    </a:lnTo>
                    <a:lnTo>
                      <a:pt x="9772" y="1961"/>
                    </a:lnTo>
                    <a:lnTo>
                      <a:pt x="9511" y="1666"/>
                    </a:lnTo>
                    <a:lnTo>
                      <a:pt x="9251" y="1394"/>
                    </a:lnTo>
                    <a:lnTo>
                      <a:pt x="8990" y="1145"/>
                    </a:lnTo>
                    <a:lnTo>
                      <a:pt x="8752" y="907"/>
                    </a:lnTo>
                    <a:lnTo>
                      <a:pt x="8514" y="703"/>
                    </a:lnTo>
                    <a:lnTo>
                      <a:pt x="8299" y="522"/>
                    </a:lnTo>
                    <a:lnTo>
                      <a:pt x="7947" y="238"/>
                    </a:lnTo>
                    <a:lnTo>
                      <a:pt x="7709" y="57"/>
                    </a:lnTo>
                    <a:lnTo>
                      <a:pt x="7630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9" name="Google Shape;629;p1"/>
              <p:cNvSpPr/>
              <p:nvPr/>
            </p:nvSpPr>
            <p:spPr>
              <a:xfrm>
                <a:off x="7586038" y="-1468742"/>
                <a:ext cx="703316" cy="622886"/>
              </a:xfrm>
              <a:custGeom>
                <a:rect b="b" l="l" r="r" t="t"/>
                <a:pathLst>
                  <a:path extrusionOk="0" fill="none" h="10362" w="11700">
                    <a:moveTo>
                      <a:pt x="7630" y="0"/>
                    </a:moveTo>
                    <a:lnTo>
                      <a:pt x="7630" y="0"/>
                    </a:lnTo>
                    <a:lnTo>
                      <a:pt x="7709" y="57"/>
                    </a:lnTo>
                    <a:lnTo>
                      <a:pt x="7947" y="238"/>
                    </a:lnTo>
                    <a:lnTo>
                      <a:pt x="8299" y="522"/>
                    </a:lnTo>
                    <a:lnTo>
                      <a:pt x="8514" y="703"/>
                    </a:lnTo>
                    <a:lnTo>
                      <a:pt x="8752" y="907"/>
                    </a:lnTo>
                    <a:lnTo>
                      <a:pt x="8990" y="1145"/>
                    </a:lnTo>
                    <a:lnTo>
                      <a:pt x="9251" y="1394"/>
                    </a:lnTo>
                    <a:lnTo>
                      <a:pt x="9511" y="1666"/>
                    </a:lnTo>
                    <a:lnTo>
                      <a:pt x="9772" y="1961"/>
                    </a:lnTo>
                    <a:lnTo>
                      <a:pt x="10033" y="2267"/>
                    </a:lnTo>
                    <a:lnTo>
                      <a:pt x="10282" y="2596"/>
                    </a:lnTo>
                    <a:lnTo>
                      <a:pt x="10532" y="2947"/>
                    </a:lnTo>
                    <a:lnTo>
                      <a:pt x="10770" y="3310"/>
                    </a:lnTo>
                    <a:lnTo>
                      <a:pt x="10770" y="3310"/>
                    </a:lnTo>
                    <a:lnTo>
                      <a:pt x="10974" y="4115"/>
                    </a:lnTo>
                    <a:lnTo>
                      <a:pt x="11178" y="4977"/>
                    </a:lnTo>
                    <a:lnTo>
                      <a:pt x="11371" y="5872"/>
                    </a:lnTo>
                    <a:lnTo>
                      <a:pt x="11450" y="6326"/>
                    </a:lnTo>
                    <a:lnTo>
                      <a:pt x="11529" y="6756"/>
                    </a:lnTo>
                    <a:lnTo>
                      <a:pt x="11597" y="7187"/>
                    </a:lnTo>
                    <a:lnTo>
                      <a:pt x="11643" y="7595"/>
                    </a:lnTo>
                    <a:lnTo>
                      <a:pt x="11677" y="7992"/>
                    </a:lnTo>
                    <a:lnTo>
                      <a:pt x="11699" y="8355"/>
                    </a:lnTo>
                    <a:lnTo>
                      <a:pt x="11699" y="8695"/>
                    </a:lnTo>
                    <a:lnTo>
                      <a:pt x="11677" y="9001"/>
                    </a:lnTo>
                    <a:lnTo>
                      <a:pt x="11654" y="9148"/>
                    </a:lnTo>
                    <a:lnTo>
                      <a:pt x="11631" y="9273"/>
                    </a:lnTo>
                    <a:lnTo>
                      <a:pt x="11597" y="9398"/>
                    </a:lnTo>
                    <a:lnTo>
                      <a:pt x="11552" y="9500"/>
                    </a:lnTo>
                    <a:lnTo>
                      <a:pt x="11552" y="9500"/>
                    </a:lnTo>
                    <a:lnTo>
                      <a:pt x="11529" y="9568"/>
                    </a:lnTo>
                    <a:lnTo>
                      <a:pt x="11484" y="9624"/>
                    </a:lnTo>
                    <a:lnTo>
                      <a:pt x="11439" y="9670"/>
                    </a:lnTo>
                    <a:lnTo>
                      <a:pt x="11382" y="9727"/>
                    </a:lnTo>
                    <a:lnTo>
                      <a:pt x="11246" y="9829"/>
                    </a:lnTo>
                    <a:lnTo>
                      <a:pt x="11076" y="9908"/>
                    </a:lnTo>
                    <a:lnTo>
                      <a:pt x="10872" y="9987"/>
                    </a:lnTo>
                    <a:lnTo>
                      <a:pt x="10645" y="10055"/>
                    </a:lnTo>
                    <a:lnTo>
                      <a:pt x="10396" y="10112"/>
                    </a:lnTo>
                    <a:lnTo>
                      <a:pt x="10124" y="10169"/>
                    </a:lnTo>
                    <a:lnTo>
                      <a:pt x="9840" y="10214"/>
                    </a:lnTo>
                    <a:lnTo>
                      <a:pt x="9534" y="10248"/>
                    </a:lnTo>
                    <a:lnTo>
                      <a:pt x="9217" y="10282"/>
                    </a:lnTo>
                    <a:lnTo>
                      <a:pt x="8888" y="10305"/>
                    </a:lnTo>
                    <a:lnTo>
                      <a:pt x="8196" y="10339"/>
                    </a:lnTo>
                    <a:lnTo>
                      <a:pt x="7505" y="10361"/>
                    </a:lnTo>
                    <a:lnTo>
                      <a:pt x="6813" y="10361"/>
                    </a:lnTo>
                    <a:lnTo>
                      <a:pt x="6145" y="10350"/>
                    </a:lnTo>
                    <a:lnTo>
                      <a:pt x="5532" y="10327"/>
                    </a:lnTo>
                    <a:lnTo>
                      <a:pt x="4977" y="10305"/>
                    </a:lnTo>
                    <a:lnTo>
                      <a:pt x="4161" y="10259"/>
                    </a:lnTo>
                    <a:lnTo>
                      <a:pt x="3855" y="10237"/>
                    </a:lnTo>
                    <a:lnTo>
                      <a:pt x="3855" y="10237"/>
                    </a:lnTo>
                    <a:lnTo>
                      <a:pt x="3379" y="10259"/>
                    </a:lnTo>
                    <a:lnTo>
                      <a:pt x="2880" y="10282"/>
                    </a:lnTo>
                    <a:lnTo>
                      <a:pt x="2279" y="10293"/>
                    </a:lnTo>
                    <a:lnTo>
                      <a:pt x="1644" y="10305"/>
                    </a:lnTo>
                    <a:lnTo>
                      <a:pt x="1043" y="10293"/>
                    </a:lnTo>
                    <a:lnTo>
                      <a:pt x="771" y="10282"/>
                    </a:lnTo>
                    <a:lnTo>
                      <a:pt x="533" y="10271"/>
                    </a:lnTo>
                    <a:lnTo>
                      <a:pt x="318" y="10237"/>
                    </a:lnTo>
                    <a:lnTo>
                      <a:pt x="159" y="10214"/>
                    </a:lnTo>
                    <a:lnTo>
                      <a:pt x="159" y="10214"/>
                    </a:lnTo>
                    <a:lnTo>
                      <a:pt x="102" y="10191"/>
                    </a:lnTo>
                    <a:lnTo>
                      <a:pt x="57" y="10169"/>
                    </a:lnTo>
                    <a:lnTo>
                      <a:pt x="34" y="10146"/>
                    </a:lnTo>
                    <a:lnTo>
                      <a:pt x="12" y="10112"/>
                    </a:lnTo>
                    <a:lnTo>
                      <a:pt x="0" y="10078"/>
                    </a:lnTo>
                    <a:lnTo>
                      <a:pt x="12" y="10044"/>
                    </a:lnTo>
                    <a:lnTo>
                      <a:pt x="23" y="9999"/>
                    </a:lnTo>
                    <a:lnTo>
                      <a:pt x="46" y="9953"/>
                    </a:lnTo>
                    <a:lnTo>
                      <a:pt x="114" y="9874"/>
                    </a:lnTo>
                    <a:lnTo>
                      <a:pt x="216" y="9772"/>
                    </a:lnTo>
                    <a:lnTo>
                      <a:pt x="340" y="9670"/>
                    </a:lnTo>
                    <a:lnTo>
                      <a:pt x="488" y="9568"/>
                    </a:lnTo>
                    <a:lnTo>
                      <a:pt x="647" y="9466"/>
                    </a:lnTo>
                    <a:lnTo>
                      <a:pt x="817" y="9364"/>
                    </a:lnTo>
                    <a:lnTo>
                      <a:pt x="998" y="9273"/>
                    </a:lnTo>
                    <a:lnTo>
                      <a:pt x="1179" y="9194"/>
                    </a:lnTo>
                    <a:lnTo>
                      <a:pt x="1349" y="9114"/>
                    </a:lnTo>
                    <a:lnTo>
                      <a:pt x="1519" y="9046"/>
                    </a:lnTo>
                    <a:lnTo>
                      <a:pt x="1678" y="9001"/>
                    </a:lnTo>
                    <a:lnTo>
                      <a:pt x="1814" y="8967"/>
                    </a:lnTo>
                    <a:lnTo>
                      <a:pt x="1814" y="8967"/>
                    </a:lnTo>
                    <a:lnTo>
                      <a:pt x="1939" y="8956"/>
                    </a:lnTo>
                    <a:lnTo>
                      <a:pt x="2075" y="8956"/>
                    </a:lnTo>
                    <a:lnTo>
                      <a:pt x="2211" y="8956"/>
                    </a:lnTo>
                    <a:lnTo>
                      <a:pt x="2358" y="8967"/>
                    </a:lnTo>
                    <a:lnTo>
                      <a:pt x="2664" y="9012"/>
                    </a:lnTo>
                    <a:lnTo>
                      <a:pt x="2959" y="9069"/>
                    </a:lnTo>
                    <a:lnTo>
                      <a:pt x="3220" y="9137"/>
                    </a:lnTo>
                    <a:lnTo>
                      <a:pt x="3435" y="9194"/>
                    </a:lnTo>
                    <a:lnTo>
                      <a:pt x="3628" y="9250"/>
                    </a:lnTo>
                    <a:lnTo>
                      <a:pt x="7652" y="7799"/>
                    </a:lnTo>
                    <a:lnTo>
                      <a:pt x="7652" y="7799"/>
                    </a:lnTo>
                    <a:lnTo>
                      <a:pt x="6462" y="4569"/>
                    </a:lnTo>
                    <a:lnTo>
                      <a:pt x="6462" y="4569"/>
                    </a:lnTo>
                    <a:lnTo>
                      <a:pt x="6473" y="4013"/>
                    </a:lnTo>
                    <a:lnTo>
                      <a:pt x="6485" y="3435"/>
                    </a:lnTo>
                    <a:lnTo>
                      <a:pt x="6473" y="2324"/>
                    </a:lnTo>
                    <a:lnTo>
                      <a:pt x="6462" y="1485"/>
                    </a:lnTo>
                    <a:lnTo>
                      <a:pt x="6462" y="114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0" name="Google Shape;630;p1"/>
              <p:cNvSpPr/>
              <p:nvPr/>
            </p:nvSpPr>
            <p:spPr>
              <a:xfrm>
                <a:off x="7635090" y="-877955"/>
                <a:ext cx="45746" cy="24586"/>
              </a:xfrm>
              <a:custGeom>
                <a:rect b="b" l="l" r="r" t="t"/>
                <a:pathLst>
                  <a:path extrusionOk="0" h="409" w="761">
                    <a:moveTo>
                      <a:pt x="760" y="1"/>
                    </a:moveTo>
                    <a:lnTo>
                      <a:pt x="522" y="80"/>
                    </a:lnTo>
                    <a:lnTo>
                      <a:pt x="295" y="182"/>
                    </a:lnTo>
                    <a:lnTo>
                      <a:pt x="522" y="91"/>
                    </a:lnTo>
                    <a:lnTo>
                      <a:pt x="760" y="1"/>
                    </a:lnTo>
                    <a:close/>
                    <a:moveTo>
                      <a:pt x="295" y="182"/>
                    </a:moveTo>
                    <a:lnTo>
                      <a:pt x="114" y="273"/>
                    </a:lnTo>
                    <a:lnTo>
                      <a:pt x="46" y="318"/>
                    </a:lnTo>
                    <a:lnTo>
                      <a:pt x="12" y="363"/>
                    </a:lnTo>
                    <a:lnTo>
                      <a:pt x="57" y="329"/>
                    </a:lnTo>
                    <a:lnTo>
                      <a:pt x="114" y="284"/>
                    </a:lnTo>
                    <a:lnTo>
                      <a:pt x="295" y="182"/>
                    </a:lnTo>
                    <a:close/>
                    <a:moveTo>
                      <a:pt x="12" y="363"/>
                    </a:moveTo>
                    <a:lnTo>
                      <a:pt x="1" y="397"/>
                    </a:lnTo>
                    <a:lnTo>
                      <a:pt x="1" y="409"/>
                    </a:lnTo>
                    <a:lnTo>
                      <a:pt x="12" y="363"/>
                    </a:lnTo>
                    <a:close/>
                  </a:path>
                </a:pathLst>
              </a:custGeom>
              <a:solidFill>
                <a:srgbClr val="EF9B8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1" name="Google Shape;631;p1"/>
              <p:cNvSpPr/>
              <p:nvPr/>
            </p:nvSpPr>
            <p:spPr>
              <a:xfrm>
                <a:off x="7615313" y="-897732"/>
                <a:ext cx="81873" cy="38893"/>
              </a:xfrm>
              <a:custGeom>
                <a:rect b="b" l="l" r="r" t="t"/>
                <a:pathLst>
                  <a:path extrusionOk="0" h="647" w="1362">
                    <a:moveTo>
                      <a:pt x="1361" y="1"/>
                    </a:moveTo>
                    <a:lnTo>
                      <a:pt x="1203" y="23"/>
                    </a:lnTo>
                    <a:lnTo>
                      <a:pt x="1044" y="57"/>
                    </a:lnTo>
                    <a:lnTo>
                      <a:pt x="896" y="91"/>
                    </a:lnTo>
                    <a:lnTo>
                      <a:pt x="738" y="137"/>
                    </a:lnTo>
                    <a:lnTo>
                      <a:pt x="590" y="194"/>
                    </a:lnTo>
                    <a:lnTo>
                      <a:pt x="443" y="262"/>
                    </a:lnTo>
                    <a:lnTo>
                      <a:pt x="307" y="341"/>
                    </a:lnTo>
                    <a:lnTo>
                      <a:pt x="171" y="432"/>
                    </a:lnTo>
                    <a:lnTo>
                      <a:pt x="114" y="488"/>
                    </a:lnTo>
                    <a:lnTo>
                      <a:pt x="58" y="545"/>
                    </a:lnTo>
                    <a:lnTo>
                      <a:pt x="12" y="613"/>
                    </a:lnTo>
                    <a:lnTo>
                      <a:pt x="1" y="647"/>
                    </a:lnTo>
                    <a:lnTo>
                      <a:pt x="24" y="613"/>
                    </a:lnTo>
                    <a:lnTo>
                      <a:pt x="69" y="545"/>
                    </a:lnTo>
                    <a:lnTo>
                      <a:pt x="126" y="488"/>
                    </a:lnTo>
                    <a:lnTo>
                      <a:pt x="182" y="443"/>
                    </a:lnTo>
                    <a:lnTo>
                      <a:pt x="307" y="352"/>
                    </a:lnTo>
                    <a:lnTo>
                      <a:pt x="454" y="273"/>
                    </a:lnTo>
                    <a:lnTo>
                      <a:pt x="590" y="205"/>
                    </a:lnTo>
                    <a:lnTo>
                      <a:pt x="738" y="148"/>
                    </a:lnTo>
                    <a:lnTo>
                      <a:pt x="896" y="103"/>
                    </a:lnTo>
                    <a:lnTo>
                      <a:pt x="1055" y="57"/>
                    </a:lnTo>
                    <a:lnTo>
                      <a:pt x="1203" y="35"/>
                    </a:lnTo>
                    <a:lnTo>
                      <a:pt x="1361" y="1"/>
                    </a:lnTo>
                    <a:close/>
                  </a:path>
                </a:pathLst>
              </a:custGeom>
              <a:solidFill>
                <a:srgbClr val="EF9B8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2" name="Google Shape;632;p1"/>
              <p:cNvSpPr/>
              <p:nvPr/>
            </p:nvSpPr>
            <p:spPr>
              <a:xfrm>
                <a:off x="7596919" y="-894967"/>
                <a:ext cx="43702" cy="34084"/>
              </a:xfrm>
              <a:custGeom>
                <a:rect b="b" l="l" r="r" t="t"/>
                <a:pathLst>
                  <a:path extrusionOk="0" h="567" w="727">
                    <a:moveTo>
                      <a:pt x="726" y="0"/>
                    </a:moveTo>
                    <a:lnTo>
                      <a:pt x="568" y="57"/>
                    </a:lnTo>
                    <a:lnTo>
                      <a:pt x="420" y="136"/>
                    </a:lnTo>
                    <a:lnTo>
                      <a:pt x="284" y="227"/>
                    </a:lnTo>
                    <a:lnTo>
                      <a:pt x="432" y="136"/>
                    </a:lnTo>
                    <a:lnTo>
                      <a:pt x="579" y="68"/>
                    </a:lnTo>
                    <a:lnTo>
                      <a:pt x="726" y="0"/>
                    </a:lnTo>
                    <a:close/>
                    <a:moveTo>
                      <a:pt x="284" y="227"/>
                    </a:moveTo>
                    <a:lnTo>
                      <a:pt x="148" y="329"/>
                    </a:lnTo>
                    <a:lnTo>
                      <a:pt x="91" y="386"/>
                    </a:lnTo>
                    <a:lnTo>
                      <a:pt x="46" y="454"/>
                    </a:lnTo>
                    <a:lnTo>
                      <a:pt x="103" y="397"/>
                    </a:lnTo>
                    <a:lnTo>
                      <a:pt x="159" y="329"/>
                    </a:lnTo>
                    <a:lnTo>
                      <a:pt x="284" y="227"/>
                    </a:lnTo>
                    <a:close/>
                    <a:moveTo>
                      <a:pt x="46" y="454"/>
                    </a:moveTo>
                    <a:lnTo>
                      <a:pt x="1" y="533"/>
                    </a:lnTo>
                    <a:lnTo>
                      <a:pt x="1" y="567"/>
                    </a:lnTo>
                    <a:lnTo>
                      <a:pt x="12" y="533"/>
                    </a:lnTo>
                    <a:lnTo>
                      <a:pt x="46" y="454"/>
                    </a:lnTo>
                    <a:close/>
                  </a:path>
                </a:pathLst>
              </a:custGeom>
              <a:solidFill>
                <a:srgbClr val="EF9B8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3" name="Google Shape;633;p1"/>
              <p:cNvSpPr/>
              <p:nvPr/>
            </p:nvSpPr>
            <p:spPr>
              <a:xfrm>
                <a:off x="7813624" y="-1618663"/>
                <a:ext cx="419826" cy="427280"/>
              </a:xfrm>
              <a:custGeom>
                <a:rect b="b" l="l" r="r" t="t"/>
                <a:pathLst>
                  <a:path extrusionOk="0" h="7108" w="6984">
                    <a:moveTo>
                      <a:pt x="239" y="0"/>
                    </a:moveTo>
                    <a:lnTo>
                      <a:pt x="57" y="11"/>
                    </a:lnTo>
                    <a:lnTo>
                      <a:pt x="1" y="23"/>
                    </a:lnTo>
                    <a:lnTo>
                      <a:pt x="1452" y="3752"/>
                    </a:lnTo>
                    <a:lnTo>
                      <a:pt x="1531" y="4047"/>
                    </a:lnTo>
                    <a:lnTo>
                      <a:pt x="1644" y="4387"/>
                    </a:lnTo>
                    <a:lnTo>
                      <a:pt x="1780" y="4784"/>
                    </a:lnTo>
                    <a:lnTo>
                      <a:pt x="1939" y="5215"/>
                    </a:lnTo>
                    <a:lnTo>
                      <a:pt x="2302" y="6144"/>
                    </a:lnTo>
                    <a:lnTo>
                      <a:pt x="2699" y="7108"/>
                    </a:lnTo>
                    <a:lnTo>
                      <a:pt x="3050" y="7108"/>
                    </a:lnTo>
                    <a:lnTo>
                      <a:pt x="3300" y="7097"/>
                    </a:lnTo>
                    <a:lnTo>
                      <a:pt x="3594" y="7074"/>
                    </a:lnTo>
                    <a:lnTo>
                      <a:pt x="3934" y="7029"/>
                    </a:lnTo>
                    <a:lnTo>
                      <a:pt x="4297" y="6961"/>
                    </a:lnTo>
                    <a:lnTo>
                      <a:pt x="4683" y="6870"/>
                    </a:lnTo>
                    <a:lnTo>
                      <a:pt x="4898" y="6802"/>
                    </a:lnTo>
                    <a:lnTo>
                      <a:pt x="5102" y="6734"/>
                    </a:lnTo>
                    <a:lnTo>
                      <a:pt x="5510" y="6575"/>
                    </a:lnTo>
                    <a:lnTo>
                      <a:pt x="5907" y="6394"/>
                    </a:lnTo>
                    <a:lnTo>
                      <a:pt x="6247" y="6224"/>
                    </a:lnTo>
                    <a:lnTo>
                      <a:pt x="6553" y="6065"/>
                    </a:lnTo>
                    <a:lnTo>
                      <a:pt x="6780" y="5940"/>
                    </a:lnTo>
                    <a:lnTo>
                      <a:pt x="6984" y="5816"/>
                    </a:lnTo>
                    <a:lnTo>
                      <a:pt x="6859" y="5396"/>
                    </a:lnTo>
                    <a:lnTo>
                      <a:pt x="6712" y="4977"/>
                    </a:lnTo>
                    <a:lnTo>
                      <a:pt x="6542" y="4569"/>
                    </a:lnTo>
                    <a:lnTo>
                      <a:pt x="6349" y="4160"/>
                    </a:lnTo>
                    <a:lnTo>
                      <a:pt x="6134" y="3764"/>
                    </a:lnTo>
                    <a:lnTo>
                      <a:pt x="5907" y="3367"/>
                    </a:lnTo>
                    <a:lnTo>
                      <a:pt x="5657" y="2993"/>
                    </a:lnTo>
                    <a:lnTo>
                      <a:pt x="5385" y="2630"/>
                    </a:lnTo>
                    <a:lnTo>
                      <a:pt x="5113" y="2279"/>
                    </a:lnTo>
                    <a:lnTo>
                      <a:pt x="4819" y="1961"/>
                    </a:lnTo>
                    <a:lnTo>
                      <a:pt x="4513" y="1655"/>
                    </a:lnTo>
                    <a:lnTo>
                      <a:pt x="4206" y="1372"/>
                    </a:lnTo>
                    <a:lnTo>
                      <a:pt x="3889" y="1111"/>
                    </a:lnTo>
                    <a:lnTo>
                      <a:pt x="3572" y="884"/>
                    </a:lnTo>
                    <a:lnTo>
                      <a:pt x="3413" y="771"/>
                    </a:lnTo>
                    <a:lnTo>
                      <a:pt x="3254" y="680"/>
                    </a:lnTo>
                    <a:lnTo>
                      <a:pt x="3084" y="590"/>
                    </a:lnTo>
                    <a:lnTo>
                      <a:pt x="2925" y="510"/>
                    </a:lnTo>
                    <a:lnTo>
                      <a:pt x="2642" y="397"/>
                    </a:lnTo>
                    <a:lnTo>
                      <a:pt x="2370" y="295"/>
                    </a:lnTo>
                    <a:lnTo>
                      <a:pt x="2098" y="215"/>
                    </a:lnTo>
                    <a:lnTo>
                      <a:pt x="1837" y="147"/>
                    </a:lnTo>
                    <a:lnTo>
                      <a:pt x="1576" y="91"/>
                    </a:lnTo>
                    <a:lnTo>
                      <a:pt x="1338" y="57"/>
                    </a:lnTo>
                    <a:lnTo>
                      <a:pt x="1112" y="23"/>
                    </a:lnTo>
                    <a:lnTo>
                      <a:pt x="896" y="11"/>
                    </a:lnTo>
                    <a:lnTo>
                      <a:pt x="52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4" name="Google Shape;634;p1"/>
              <p:cNvSpPr/>
              <p:nvPr/>
            </p:nvSpPr>
            <p:spPr>
              <a:xfrm>
                <a:off x="7913831" y="-1348156"/>
                <a:ext cx="62757" cy="157495"/>
              </a:xfrm>
              <a:custGeom>
                <a:rect b="b" l="l" r="r" t="t"/>
                <a:pathLst>
                  <a:path extrusionOk="0" h="2620" w="1044">
                    <a:moveTo>
                      <a:pt x="34" y="1"/>
                    </a:moveTo>
                    <a:lnTo>
                      <a:pt x="0" y="12"/>
                    </a:lnTo>
                    <a:lnTo>
                      <a:pt x="1009" y="2619"/>
                    </a:lnTo>
                    <a:lnTo>
                      <a:pt x="1043" y="2608"/>
                    </a:lnTo>
                    <a:lnTo>
                      <a:pt x="3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5" name="Google Shape;635;p1"/>
              <p:cNvSpPr/>
              <p:nvPr/>
            </p:nvSpPr>
            <p:spPr>
              <a:xfrm>
                <a:off x="7960839" y="-1306558"/>
                <a:ext cx="276037" cy="118602"/>
              </a:xfrm>
              <a:custGeom>
                <a:rect b="b" l="l" r="r" t="t"/>
                <a:pathLst>
                  <a:path extrusionOk="0" h="1973" w="4592">
                    <a:moveTo>
                      <a:pt x="4319" y="0"/>
                    </a:moveTo>
                    <a:lnTo>
                      <a:pt x="4240" y="68"/>
                    </a:lnTo>
                    <a:lnTo>
                      <a:pt x="4025" y="227"/>
                    </a:lnTo>
                    <a:lnTo>
                      <a:pt x="3866" y="340"/>
                    </a:lnTo>
                    <a:lnTo>
                      <a:pt x="3662" y="465"/>
                    </a:lnTo>
                    <a:lnTo>
                      <a:pt x="3435" y="590"/>
                    </a:lnTo>
                    <a:lnTo>
                      <a:pt x="3174" y="714"/>
                    </a:lnTo>
                    <a:lnTo>
                      <a:pt x="2880" y="839"/>
                    </a:lnTo>
                    <a:lnTo>
                      <a:pt x="2551" y="964"/>
                    </a:lnTo>
                    <a:lnTo>
                      <a:pt x="2200" y="1077"/>
                    </a:lnTo>
                    <a:lnTo>
                      <a:pt x="1814" y="1168"/>
                    </a:lnTo>
                    <a:lnTo>
                      <a:pt x="1610" y="1202"/>
                    </a:lnTo>
                    <a:lnTo>
                      <a:pt x="1406" y="1236"/>
                    </a:lnTo>
                    <a:lnTo>
                      <a:pt x="1179" y="1258"/>
                    </a:lnTo>
                    <a:lnTo>
                      <a:pt x="964" y="1281"/>
                    </a:lnTo>
                    <a:lnTo>
                      <a:pt x="726" y="1292"/>
                    </a:lnTo>
                    <a:lnTo>
                      <a:pt x="250" y="1292"/>
                    </a:lnTo>
                    <a:lnTo>
                      <a:pt x="0" y="1281"/>
                    </a:lnTo>
                    <a:lnTo>
                      <a:pt x="0" y="1281"/>
                    </a:lnTo>
                    <a:lnTo>
                      <a:pt x="170" y="1950"/>
                    </a:lnTo>
                    <a:lnTo>
                      <a:pt x="261" y="1961"/>
                    </a:lnTo>
                    <a:lnTo>
                      <a:pt x="499" y="1973"/>
                    </a:lnTo>
                    <a:lnTo>
                      <a:pt x="680" y="1973"/>
                    </a:lnTo>
                    <a:lnTo>
                      <a:pt x="896" y="1961"/>
                    </a:lnTo>
                    <a:lnTo>
                      <a:pt x="1145" y="1939"/>
                    </a:lnTo>
                    <a:lnTo>
                      <a:pt x="1429" y="1905"/>
                    </a:lnTo>
                    <a:lnTo>
                      <a:pt x="1735" y="1848"/>
                    </a:lnTo>
                    <a:lnTo>
                      <a:pt x="2075" y="1757"/>
                    </a:lnTo>
                    <a:lnTo>
                      <a:pt x="2438" y="1655"/>
                    </a:lnTo>
                    <a:lnTo>
                      <a:pt x="2823" y="1519"/>
                    </a:lnTo>
                    <a:lnTo>
                      <a:pt x="3242" y="1338"/>
                    </a:lnTo>
                    <a:lnTo>
                      <a:pt x="3673" y="1134"/>
                    </a:lnTo>
                    <a:lnTo>
                      <a:pt x="3900" y="1009"/>
                    </a:lnTo>
                    <a:lnTo>
                      <a:pt x="4127" y="884"/>
                    </a:lnTo>
                    <a:lnTo>
                      <a:pt x="4365" y="748"/>
                    </a:lnTo>
                    <a:lnTo>
                      <a:pt x="4591" y="590"/>
                    </a:lnTo>
                    <a:lnTo>
                      <a:pt x="431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6" name="Google Shape;636;p1"/>
              <p:cNvSpPr/>
              <p:nvPr/>
            </p:nvSpPr>
            <p:spPr>
              <a:xfrm>
                <a:off x="7720269" y="-1662966"/>
                <a:ext cx="136335" cy="134953"/>
              </a:xfrm>
              <a:custGeom>
                <a:rect b="b" l="l" r="r" t="t"/>
                <a:pathLst>
                  <a:path extrusionOk="0" h="2245" w="2268">
                    <a:moveTo>
                      <a:pt x="1769" y="0"/>
                    </a:moveTo>
                    <a:lnTo>
                      <a:pt x="1554" y="170"/>
                    </a:lnTo>
                    <a:lnTo>
                      <a:pt x="1055" y="533"/>
                    </a:lnTo>
                    <a:lnTo>
                      <a:pt x="749" y="737"/>
                    </a:lnTo>
                    <a:lnTo>
                      <a:pt x="465" y="918"/>
                    </a:lnTo>
                    <a:lnTo>
                      <a:pt x="329" y="998"/>
                    </a:lnTo>
                    <a:lnTo>
                      <a:pt x="205" y="1066"/>
                    </a:lnTo>
                    <a:lnTo>
                      <a:pt x="91" y="1111"/>
                    </a:lnTo>
                    <a:lnTo>
                      <a:pt x="1" y="1145"/>
                    </a:lnTo>
                    <a:lnTo>
                      <a:pt x="69" y="1179"/>
                    </a:lnTo>
                    <a:lnTo>
                      <a:pt x="125" y="1236"/>
                    </a:lnTo>
                    <a:lnTo>
                      <a:pt x="239" y="1349"/>
                    </a:lnTo>
                    <a:lnTo>
                      <a:pt x="341" y="1485"/>
                    </a:lnTo>
                    <a:lnTo>
                      <a:pt x="431" y="1633"/>
                    </a:lnTo>
                    <a:lnTo>
                      <a:pt x="511" y="1791"/>
                    </a:lnTo>
                    <a:lnTo>
                      <a:pt x="579" y="1950"/>
                    </a:lnTo>
                    <a:lnTo>
                      <a:pt x="703" y="2245"/>
                    </a:lnTo>
                    <a:lnTo>
                      <a:pt x="806" y="2177"/>
                    </a:lnTo>
                    <a:lnTo>
                      <a:pt x="919" y="2086"/>
                    </a:lnTo>
                    <a:lnTo>
                      <a:pt x="1157" y="1871"/>
                    </a:lnTo>
                    <a:lnTo>
                      <a:pt x="1418" y="1621"/>
                    </a:lnTo>
                    <a:lnTo>
                      <a:pt x="1678" y="1372"/>
                    </a:lnTo>
                    <a:lnTo>
                      <a:pt x="2086" y="930"/>
                    </a:lnTo>
                    <a:lnTo>
                      <a:pt x="2268" y="748"/>
                    </a:lnTo>
                    <a:lnTo>
                      <a:pt x="176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7" name="Google Shape;637;p1"/>
              <p:cNvSpPr/>
              <p:nvPr/>
            </p:nvSpPr>
            <p:spPr>
              <a:xfrm>
                <a:off x="7650779" y="-1644571"/>
                <a:ext cx="69550" cy="107060"/>
              </a:xfrm>
              <a:custGeom>
                <a:rect b="b" l="l" r="r" t="t"/>
                <a:pathLst>
                  <a:path extrusionOk="0" h="1781" w="1157">
                    <a:moveTo>
                      <a:pt x="476" y="0"/>
                    </a:moveTo>
                    <a:lnTo>
                      <a:pt x="408" y="34"/>
                    </a:lnTo>
                    <a:lnTo>
                      <a:pt x="340" y="80"/>
                    </a:lnTo>
                    <a:lnTo>
                      <a:pt x="182" y="216"/>
                    </a:lnTo>
                    <a:lnTo>
                      <a:pt x="0" y="374"/>
                    </a:lnTo>
                    <a:lnTo>
                      <a:pt x="12" y="556"/>
                    </a:lnTo>
                    <a:lnTo>
                      <a:pt x="46" y="737"/>
                    </a:lnTo>
                    <a:lnTo>
                      <a:pt x="80" y="953"/>
                    </a:lnTo>
                    <a:lnTo>
                      <a:pt x="136" y="1191"/>
                    </a:lnTo>
                    <a:lnTo>
                      <a:pt x="204" y="1429"/>
                    </a:lnTo>
                    <a:lnTo>
                      <a:pt x="250" y="1531"/>
                    </a:lnTo>
                    <a:lnTo>
                      <a:pt x="295" y="1633"/>
                    </a:lnTo>
                    <a:lnTo>
                      <a:pt x="340" y="1712"/>
                    </a:lnTo>
                    <a:lnTo>
                      <a:pt x="397" y="1780"/>
                    </a:lnTo>
                    <a:lnTo>
                      <a:pt x="465" y="1621"/>
                    </a:lnTo>
                    <a:lnTo>
                      <a:pt x="544" y="1463"/>
                    </a:lnTo>
                    <a:lnTo>
                      <a:pt x="647" y="1315"/>
                    </a:lnTo>
                    <a:lnTo>
                      <a:pt x="749" y="1179"/>
                    </a:lnTo>
                    <a:lnTo>
                      <a:pt x="862" y="1055"/>
                    </a:lnTo>
                    <a:lnTo>
                      <a:pt x="964" y="953"/>
                    </a:lnTo>
                    <a:lnTo>
                      <a:pt x="1066" y="885"/>
                    </a:lnTo>
                    <a:lnTo>
                      <a:pt x="1157" y="839"/>
                    </a:lnTo>
                    <a:lnTo>
                      <a:pt x="1066" y="782"/>
                    </a:lnTo>
                    <a:lnTo>
                      <a:pt x="964" y="714"/>
                    </a:lnTo>
                    <a:lnTo>
                      <a:pt x="851" y="612"/>
                    </a:lnTo>
                    <a:lnTo>
                      <a:pt x="737" y="499"/>
                    </a:lnTo>
                    <a:lnTo>
                      <a:pt x="624" y="352"/>
                    </a:lnTo>
                    <a:lnTo>
                      <a:pt x="578" y="272"/>
                    </a:lnTo>
                    <a:lnTo>
                      <a:pt x="533" y="182"/>
                    </a:lnTo>
                    <a:lnTo>
                      <a:pt x="499" y="91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8" name="Google Shape;638;p1"/>
              <p:cNvSpPr/>
              <p:nvPr/>
            </p:nvSpPr>
            <p:spPr>
              <a:xfrm>
                <a:off x="7560130" y="-2022800"/>
                <a:ext cx="304650" cy="282889"/>
              </a:xfrm>
              <a:custGeom>
                <a:rect b="b" l="l" r="r" t="t"/>
                <a:pathLst>
                  <a:path extrusionOk="0" h="4706" w="5068">
                    <a:moveTo>
                      <a:pt x="2721" y="1"/>
                    </a:moveTo>
                    <a:lnTo>
                      <a:pt x="2551" y="12"/>
                    </a:lnTo>
                    <a:lnTo>
                      <a:pt x="2472" y="23"/>
                    </a:lnTo>
                    <a:lnTo>
                      <a:pt x="2393" y="46"/>
                    </a:lnTo>
                    <a:lnTo>
                      <a:pt x="2313" y="69"/>
                    </a:lnTo>
                    <a:lnTo>
                      <a:pt x="2245" y="114"/>
                    </a:lnTo>
                    <a:lnTo>
                      <a:pt x="2098" y="205"/>
                    </a:lnTo>
                    <a:lnTo>
                      <a:pt x="2018" y="250"/>
                    </a:lnTo>
                    <a:lnTo>
                      <a:pt x="1939" y="284"/>
                    </a:lnTo>
                    <a:lnTo>
                      <a:pt x="1871" y="295"/>
                    </a:lnTo>
                    <a:lnTo>
                      <a:pt x="1792" y="284"/>
                    </a:lnTo>
                    <a:lnTo>
                      <a:pt x="1633" y="261"/>
                    </a:lnTo>
                    <a:lnTo>
                      <a:pt x="1497" y="250"/>
                    </a:lnTo>
                    <a:lnTo>
                      <a:pt x="1361" y="239"/>
                    </a:lnTo>
                    <a:lnTo>
                      <a:pt x="1225" y="239"/>
                    </a:lnTo>
                    <a:lnTo>
                      <a:pt x="1100" y="250"/>
                    </a:lnTo>
                    <a:lnTo>
                      <a:pt x="964" y="273"/>
                    </a:lnTo>
                    <a:lnTo>
                      <a:pt x="828" y="307"/>
                    </a:lnTo>
                    <a:lnTo>
                      <a:pt x="703" y="352"/>
                    </a:lnTo>
                    <a:lnTo>
                      <a:pt x="579" y="409"/>
                    </a:lnTo>
                    <a:lnTo>
                      <a:pt x="465" y="477"/>
                    </a:lnTo>
                    <a:lnTo>
                      <a:pt x="363" y="556"/>
                    </a:lnTo>
                    <a:lnTo>
                      <a:pt x="261" y="658"/>
                    </a:lnTo>
                    <a:lnTo>
                      <a:pt x="182" y="760"/>
                    </a:lnTo>
                    <a:lnTo>
                      <a:pt x="103" y="874"/>
                    </a:lnTo>
                    <a:lnTo>
                      <a:pt x="57" y="998"/>
                    </a:lnTo>
                    <a:lnTo>
                      <a:pt x="23" y="1134"/>
                    </a:lnTo>
                    <a:lnTo>
                      <a:pt x="1" y="1259"/>
                    </a:lnTo>
                    <a:lnTo>
                      <a:pt x="12" y="1395"/>
                    </a:lnTo>
                    <a:lnTo>
                      <a:pt x="46" y="1531"/>
                    </a:lnTo>
                    <a:lnTo>
                      <a:pt x="91" y="1667"/>
                    </a:lnTo>
                    <a:lnTo>
                      <a:pt x="159" y="1780"/>
                    </a:lnTo>
                    <a:lnTo>
                      <a:pt x="239" y="1894"/>
                    </a:lnTo>
                    <a:lnTo>
                      <a:pt x="329" y="1996"/>
                    </a:lnTo>
                    <a:lnTo>
                      <a:pt x="431" y="2087"/>
                    </a:lnTo>
                    <a:lnTo>
                      <a:pt x="556" y="2166"/>
                    </a:lnTo>
                    <a:lnTo>
                      <a:pt x="669" y="2223"/>
                    </a:lnTo>
                    <a:lnTo>
                      <a:pt x="806" y="2279"/>
                    </a:lnTo>
                    <a:lnTo>
                      <a:pt x="942" y="2313"/>
                    </a:lnTo>
                    <a:lnTo>
                      <a:pt x="1066" y="2336"/>
                    </a:lnTo>
                    <a:lnTo>
                      <a:pt x="1214" y="2347"/>
                    </a:lnTo>
                    <a:lnTo>
                      <a:pt x="1486" y="2347"/>
                    </a:lnTo>
                    <a:lnTo>
                      <a:pt x="1622" y="2325"/>
                    </a:lnTo>
                    <a:lnTo>
                      <a:pt x="1758" y="2302"/>
                    </a:lnTo>
                    <a:lnTo>
                      <a:pt x="1894" y="2268"/>
                    </a:lnTo>
                    <a:lnTo>
                      <a:pt x="2155" y="2189"/>
                    </a:lnTo>
                    <a:lnTo>
                      <a:pt x="2415" y="2098"/>
                    </a:lnTo>
                    <a:lnTo>
                      <a:pt x="2676" y="1985"/>
                    </a:lnTo>
                    <a:lnTo>
                      <a:pt x="2687" y="2143"/>
                    </a:lnTo>
                    <a:lnTo>
                      <a:pt x="2710" y="2302"/>
                    </a:lnTo>
                    <a:lnTo>
                      <a:pt x="2755" y="2449"/>
                    </a:lnTo>
                    <a:lnTo>
                      <a:pt x="2812" y="2597"/>
                    </a:lnTo>
                    <a:lnTo>
                      <a:pt x="2880" y="2733"/>
                    </a:lnTo>
                    <a:lnTo>
                      <a:pt x="2959" y="2869"/>
                    </a:lnTo>
                    <a:lnTo>
                      <a:pt x="3050" y="2993"/>
                    </a:lnTo>
                    <a:lnTo>
                      <a:pt x="3152" y="3118"/>
                    </a:lnTo>
                    <a:lnTo>
                      <a:pt x="3288" y="3232"/>
                    </a:lnTo>
                    <a:lnTo>
                      <a:pt x="3424" y="3356"/>
                    </a:lnTo>
                    <a:lnTo>
                      <a:pt x="3481" y="3424"/>
                    </a:lnTo>
                    <a:lnTo>
                      <a:pt x="3538" y="3492"/>
                    </a:lnTo>
                    <a:lnTo>
                      <a:pt x="3583" y="3572"/>
                    </a:lnTo>
                    <a:lnTo>
                      <a:pt x="3628" y="3651"/>
                    </a:lnTo>
                    <a:lnTo>
                      <a:pt x="3674" y="3776"/>
                    </a:lnTo>
                    <a:lnTo>
                      <a:pt x="3696" y="3923"/>
                    </a:lnTo>
                    <a:lnTo>
                      <a:pt x="3730" y="4082"/>
                    </a:lnTo>
                    <a:lnTo>
                      <a:pt x="3753" y="4240"/>
                    </a:lnTo>
                    <a:lnTo>
                      <a:pt x="3798" y="4388"/>
                    </a:lnTo>
                    <a:lnTo>
                      <a:pt x="3832" y="4456"/>
                    </a:lnTo>
                    <a:lnTo>
                      <a:pt x="3878" y="4524"/>
                    </a:lnTo>
                    <a:lnTo>
                      <a:pt x="3923" y="4569"/>
                    </a:lnTo>
                    <a:lnTo>
                      <a:pt x="3968" y="4626"/>
                    </a:lnTo>
                    <a:lnTo>
                      <a:pt x="4036" y="4660"/>
                    </a:lnTo>
                    <a:lnTo>
                      <a:pt x="4116" y="4694"/>
                    </a:lnTo>
                    <a:lnTo>
                      <a:pt x="4161" y="4705"/>
                    </a:lnTo>
                    <a:lnTo>
                      <a:pt x="4218" y="4705"/>
                    </a:lnTo>
                    <a:lnTo>
                      <a:pt x="4274" y="4694"/>
                    </a:lnTo>
                    <a:lnTo>
                      <a:pt x="4320" y="4683"/>
                    </a:lnTo>
                    <a:lnTo>
                      <a:pt x="4422" y="4637"/>
                    </a:lnTo>
                    <a:lnTo>
                      <a:pt x="4501" y="4569"/>
                    </a:lnTo>
                    <a:lnTo>
                      <a:pt x="4592" y="4478"/>
                    </a:lnTo>
                    <a:lnTo>
                      <a:pt x="4671" y="4365"/>
                    </a:lnTo>
                    <a:lnTo>
                      <a:pt x="4739" y="4252"/>
                    </a:lnTo>
                    <a:lnTo>
                      <a:pt x="4807" y="4127"/>
                    </a:lnTo>
                    <a:lnTo>
                      <a:pt x="4853" y="4002"/>
                    </a:lnTo>
                    <a:lnTo>
                      <a:pt x="4898" y="3866"/>
                    </a:lnTo>
                    <a:lnTo>
                      <a:pt x="4943" y="3719"/>
                    </a:lnTo>
                    <a:lnTo>
                      <a:pt x="4977" y="3583"/>
                    </a:lnTo>
                    <a:lnTo>
                      <a:pt x="5023" y="3288"/>
                    </a:lnTo>
                    <a:lnTo>
                      <a:pt x="5045" y="2993"/>
                    </a:lnTo>
                    <a:lnTo>
                      <a:pt x="5057" y="2710"/>
                    </a:lnTo>
                    <a:lnTo>
                      <a:pt x="5068" y="2461"/>
                    </a:lnTo>
                    <a:lnTo>
                      <a:pt x="5068" y="2313"/>
                    </a:lnTo>
                    <a:lnTo>
                      <a:pt x="5057" y="2166"/>
                    </a:lnTo>
                    <a:lnTo>
                      <a:pt x="5045" y="2064"/>
                    </a:lnTo>
                    <a:lnTo>
                      <a:pt x="5023" y="1962"/>
                    </a:lnTo>
                    <a:lnTo>
                      <a:pt x="5000" y="1860"/>
                    </a:lnTo>
                    <a:lnTo>
                      <a:pt x="4955" y="1769"/>
                    </a:lnTo>
                    <a:lnTo>
                      <a:pt x="4921" y="1690"/>
                    </a:lnTo>
                    <a:lnTo>
                      <a:pt x="4864" y="1610"/>
                    </a:lnTo>
                    <a:lnTo>
                      <a:pt x="4796" y="1542"/>
                    </a:lnTo>
                    <a:lnTo>
                      <a:pt x="4716" y="1474"/>
                    </a:lnTo>
                    <a:lnTo>
                      <a:pt x="4626" y="1418"/>
                    </a:lnTo>
                    <a:lnTo>
                      <a:pt x="4569" y="1384"/>
                    </a:lnTo>
                    <a:lnTo>
                      <a:pt x="4524" y="1350"/>
                    </a:lnTo>
                    <a:lnTo>
                      <a:pt x="4490" y="1304"/>
                    </a:lnTo>
                    <a:lnTo>
                      <a:pt x="4467" y="1248"/>
                    </a:lnTo>
                    <a:lnTo>
                      <a:pt x="4410" y="1134"/>
                    </a:lnTo>
                    <a:lnTo>
                      <a:pt x="4365" y="1021"/>
                    </a:lnTo>
                    <a:lnTo>
                      <a:pt x="4297" y="919"/>
                    </a:lnTo>
                    <a:lnTo>
                      <a:pt x="4229" y="806"/>
                    </a:lnTo>
                    <a:lnTo>
                      <a:pt x="4161" y="704"/>
                    </a:lnTo>
                    <a:lnTo>
                      <a:pt x="4082" y="613"/>
                    </a:lnTo>
                    <a:lnTo>
                      <a:pt x="3991" y="522"/>
                    </a:lnTo>
                    <a:lnTo>
                      <a:pt x="3900" y="443"/>
                    </a:lnTo>
                    <a:lnTo>
                      <a:pt x="3798" y="363"/>
                    </a:lnTo>
                    <a:lnTo>
                      <a:pt x="3696" y="295"/>
                    </a:lnTo>
                    <a:lnTo>
                      <a:pt x="3594" y="227"/>
                    </a:lnTo>
                    <a:lnTo>
                      <a:pt x="3481" y="171"/>
                    </a:lnTo>
                    <a:lnTo>
                      <a:pt x="3367" y="125"/>
                    </a:lnTo>
                    <a:lnTo>
                      <a:pt x="3243" y="80"/>
                    </a:lnTo>
                    <a:lnTo>
                      <a:pt x="3129" y="46"/>
                    </a:lnTo>
                    <a:lnTo>
                      <a:pt x="3005" y="23"/>
                    </a:lnTo>
                    <a:lnTo>
                      <a:pt x="288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9" name="Google Shape;639;p1"/>
              <p:cNvSpPr/>
              <p:nvPr/>
            </p:nvSpPr>
            <p:spPr>
              <a:xfrm>
                <a:off x="7750926" y="-1834046"/>
                <a:ext cx="36849" cy="72315"/>
              </a:xfrm>
              <a:custGeom>
                <a:rect b="b" l="l" r="r" t="t"/>
                <a:pathLst>
                  <a:path extrusionOk="0" h="1203" w="613">
                    <a:moveTo>
                      <a:pt x="318" y="1"/>
                    </a:moveTo>
                    <a:lnTo>
                      <a:pt x="273" y="12"/>
                    </a:lnTo>
                    <a:lnTo>
                      <a:pt x="227" y="35"/>
                    </a:lnTo>
                    <a:lnTo>
                      <a:pt x="193" y="69"/>
                    </a:lnTo>
                    <a:lnTo>
                      <a:pt x="159" y="103"/>
                    </a:lnTo>
                    <a:lnTo>
                      <a:pt x="91" y="182"/>
                    </a:lnTo>
                    <a:lnTo>
                      <a:pt x="46" y="284"/>
                    </a:lnTo>
                    <a:lnTo>
                      <a:pt x="1" y="398"/>
                    </a:lnTo>
                    <a:lnTo>
                      <a:pt x="205" y="1123"/>
                    </a:lnTo>
                    <a:lnTo>
                      <a:pt x="227" y="1157"/>
                    </a:lnTo>
                    <a:lnTo>
                      <a:pt x="273" y="1180"/>
                    </a:lnTo>
                    <a:lnTo>
                      <a:pt x="307" y="1202"/>
                    </a:lnTo>
                    <a:lnTo>
                      <a:pt x="352" y="1202"/>
                    </a:lnTo>
                    <a:lnTo>
                      <a:pt x="398" y="1191"/>
                    </a:lnTo>
                    <a:lnTo>
                      <a:pt x="443" y="1168"/>
                    </a:lnTo>
                    <a:lnTo>
                      <a:pt x="477" y="1134"/>
                    </a:lnTo>
                    <a:lnTo>
                      <a:pt x="511" y="1100"/>
                    </a:lnTo>
                    <a:lnTo>
                      <a:pt x="556" y="998"/>
                    </a:lnTo>
                    <a:lnTo>
                      <a:pt x="590" y="896"/>
                    </a:lnTo>
                    <a:lnTo>
                      <a:pt x="602" y="772"/>
                    </a:lnTo>
                    <a:lnTo>
                      <a:pt x="613" y="658"/>
                    </a:lnTo>
                    <a:lnTo>
                      <a:pt x="602" y="364"/>
                    </a:lnTo>
                    <a:lnTo>
                      <a:pt x="590" y="239"/>
                    </a:lnTo>
                    <a:lnTo>
                      <a:pt x="579" y="182"/>
                    </a:lnTo>
                    <a:lnTo>
                      <a:pt x="556" y="126"/>
                    </a:lnTo>
                    <a:lnTo>
                      <a:pt x="534" y="80"/>
                    </a:lnTo>
                    <a:lnTo>
                      <a:pt x="488" y="46"/>
                    </a:lnTo>
                    <a:lnTo>
                      <a:pt x="454" y="12"/>
                    </a:lnTo>
                    <a:lnTo>
                      <a:pt x="409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0" name="Google Shape;640;p1"/>
              <p:cNvSpPr/>
              <p:nvPr/>
            </p:nvSpPr>
            <p:spPr>
              <a:xfrm>
                <a:off x="7750926" y="-1834046"/>
                <a:ext cx="36849" cy="72315"/>
              </a:xfrm>
              <a:custGeom>
                <a:rect b="b" l="l" r="r" t="t"/>
                <a:pathLst>
                  <a:path extrusionOk="0" fill="none" h="1203" w="613">
                    <a:moveTo>
                      <a:pt x="1" y="398"/>
                    </a:moveTo>
                    <a:lnTo>
                      <a:pt x="1" y="398"/>
                    </a:lnTo>
                    <a:lnTo>
                      <a:pt x="46" y="284"/>
                    </a:lnTo>
                    <a:lnTo>
                      <a:pt x="91" y="182"/>
                    </a:lnTo>
                    <a:lnTo>
                      <a:pt x="159" y="103"/>
                    </a:lnTo>
                    <a:lnTo>
                      <a:pt x="193" y="69"/>
                    </a:lnTo>
                    <a:lnTo>
                      <a:pt x="227" y="35"/>
                    </a:lnTo>
                    <a:lnTo>
                      <a:pt x="227" y="35"/>
                    </a:lnTo>
                    <a:lnTo>
                      <a:pt x="273" y="12"/>
                    </a:lnTo>
                    <a:lnTo>
                      <a:pt x="318" y="1"/>
                    </a:lnTo>
                    <a:lnTo>
                      <a:pt x="364" y="1"/>
                    </a:lnTo>
                    <a:lnTo>
                      <a:pt x="409" y="1"/>
                    </a:lnTo>
                    <a:lnTo>
                      <a:pt x="454" y="12"/>
                    </a:lnTo>
                    <a:lnTo>
                      <a:pt x="488" y="46"/>
                    </a:lnTo>
                    <a:lnTo>
                      <a:pt x="534" y="80"/>
                    </a:lnTo>
                    <a:lnTo>
                      <a:pt x="556" y="126"/>
                    </a:lnTo>
                    <a:lnTo>
                      <a:pt x="556" y="126"/>
                    </a:lnTo>
                    <a:lnTo>
                      <a:pt x="579" y="182"/>
                    </a:lnTo>
                    <a:lnTo>
                      <a:pt x="590" y="239"/>
                    </a:lnTo>
                    <a:lnTo>
                      <a:pt x="602" y="364"/>
                    </a:lnTo>
                    <a:lnTo>
                      <a:pt x="602" y="364"/>
                    </a:lnTo>
                    <a:lnTo>
                      <a:pt x="613" y="658"/>
                    </a:lnTo>
                    <a:lnTo>
                      <a:pt x="613" y="658"/>
                    </a:lnTo>
                    <a:lnTo>
                      <a:pt x="602" y="772"/>
                    </a:lnTo>
                    <a:lnTo>
                      <a:pt x="590" y="896"/>
                    </a:lnTo>
                    <a:lnTo>
                      <a:pt x="556" y="998"/>
                    </a:lnTo>
                    <a:lnTo>
                      <a:pt x="511" y="1100"/>
                    </a:lnTo>
                    <a:lnTo>
                      <a:pt x="511" y="1100"/>
                    </a:lnTo>
                    <a:lnTo>
                      <a:pt x="477" y="1134"/>
                    </a:lnTo>
                    <a:lnTo>
                      <a:pt x="443" y="1168"/>
                    </a:lnTo>
                    <a:lnTo>
                      <a:pt x="398" y="1191"/>
                    </a:lnTo>
                    <a:lnTo>
                      <a:pt x="352" y="1202"/>
                    </a:lnTo>
                    <a:lnTo>
                      <a:pt x="307" y="1202"/>
                    </a:lnTo>
                    <a:lnTo>
                      <a:pt x="273" y="1180"/>
                    </a:lnTo>
                    <a:lnTo>
                      <a:pt x="227" y="1157"/>
                    </a:lnTo>
                    <a:lnTo>
                      <a:pt x="205" y="112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1" name="Google Shape;641;p1"/>
              <p:cNvSpPr/>
              <p:nvPr/>
            </p:nvSpPr>
            <p:spPr>
              <a:xfrm>
                <a:off x="7676688" y="-1723620"/>
                <a:ext cx="89988" cy="25969"/>
              </a:xfrm>
              <a:custGeom>
                <a:rect b="b" l="l" r="r" t="t"/>
                <a:pathLst>
                  <a:path extrusionOk="0" h="432" w="1497">
                    <a:moveTo>
                      <a:pt x="1485" y="0"/>
                    </a:moveTo>
                    <a:lnTo>
                      <a:pt x="1360" y="114"/>
                    </a:lnTo>
                    <a:lnTo>
                      <a:pt x="1224" y="204"/>
                    </a:lnTo>
                    <a:lnTo>
                      <a:pt x="1088" y="272"/>
                    </a:lnTo>
                    <a:lnTo>
                      <a:pt x="952" y="329"/>
                    </a:lnTo>
                    <a:lnTo>
                      <a:pt x="816" y="363"/>
                    </a:lnTo>
                    <a:lnTo>
                      <a:pt x="692" y="386"/>
                    </a:lnTo>
                    <a:lnTo>
                      <a:pt x="556" y="397"/>
                    </a:lnTo>
                    <a:lnTo>
                      <a:pt x="442" y="408"/>
                    </a:lnTo>
                    <a:lnTo>
                      <a:pt x="272" y="397"/>
                    </a:lnTo>
                    <a:lnTo>
                      <a:pt x="125" y="374"/>
                    </a:lnTo>
                    <a:lnTo>
                      <a:pt x="34" y="363"/>
                    </a:lnTo>
                    <a:lnTo>
                      <a:pt x="11" y="352"/>
                    </a:lnTo>
                    <a:lnTo>
                      <a:pt x="0" y="374"/>
                    </a:lnTo>
                    <a:lnTo>
                      <a:pt x="125" y="397"/>
                    </a:lnTo>
                    <a:lnTo>
                      <a:pt x="261" y="420"/>
                    </a:lnTo>
                    <a:lnTo>
                      <a:pt x="442" y="431"/>
                    </a:lnTo>
                    <a:lnTo>
                      <a:pt x="567" y="420"/>
                    </a:lnTo>
                    <a:lnTo>
                      <a:pt x="692" y="408"/>
                    </a:lnTo>
                    <a:lnTo>
                      <a:pt x="828" y="386"/>
                    </a:lnTo>
                    <a:lnTo>
                      <a:pt x="964" y="352"/>
                    </a:lnTo>
                    <a:lnTo>
                      <a:pt x="1100" y="295"/>
                    </a:lnTo>
                    <a:lnTo>
                      <a:pt x="1236" y="216"/>
                    </a:lnTo>
                    <a:lnTo>
                      <a:pt x="1372" y="125"/>
                    </a:lnTo>
                    <a:lnTo>
                      <a:pt x="1496" y="12"/>
                    </a:lnTo>
                    <a:lnTo>
                      <a:pt x="1485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2" name="Google Shape;642;p1"/>
              <p:cNvSpPr/>
              <p:nvPr/>
            </p:nvSpPr>
            <p:spPr>
              <a:xfrm>
                <a:off x="6803075" y="-1733839"/>
                <a:ext cx="113132" cy="372096"/>
              </a:xfrm>
              <a:custGeom>
                <a:rect b="b" l="l" r="r" t="t"/>
                <a:pathLst>
                  <a:path extrusionOk="0" h="6190" w="1882">
                    <a:moveTo>
                      <a:pt x="1417" y="0"/>
                    </a:moveTo>
                    <a:lnTo>
                      <a:pt x="0" y="114"/>
                    </a:lnTo>
                    <a:lnTo>
                      <a:pt x="465" y="6190"/>
                    </a:lnTo>
                    <a:lnTo>
                      <a:pt x="1882" y="6088"/>
                    </a:lnTo>
                    <a:lnTo>
                      <a:pt x="141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3" name="Google Shape;643;p1"/>
              <p:cNvSpPr/>
              <p:nvPr/>
            </p:nvSpPr>
            <p:spPr>
              <a:xfrm>
                <a:off x="6803075" y="-1733839"/>
                <a:ext cx="113132" cy="372096"/>
              </a:xfrm>
              <a:custGeom>
                <a:rect b="b" l="l" r="r" t="t"/>
                <a:pathLst>
                  <a:path extrusionOk="0" fill="none" h="6190" w="1882">
                    <a:moveTo>
                      <a:pt x="465" y="6190"/>
                    </a:moveTo>
                    <a:lnTo>
                      <a:pt x="1882" y="6088"/>
                    </a:lnTo>
                    <a:lnTo>
                      <a:pt x="1417" y="0"/>
                    </a:lnTo>
                    <a:lnTo>
                      <a:pt x="0" y="114"/>
                    </a:lnTo>
                    <a:lnTo>
                      <a:pt x="465" y="619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4" name="Google Shape;644;p1"/>
              <p:cNvSpPr/>
              <p:nvPr/>
            </p:nvSpPr>
            <p:spPr>
              <a:xfrm>
                <a:off x="6803075" y="-1804711"/>
                <a:ext cx="258965" cy="77725"/>
              </a:xfrm>
              <a:custGeom>
                <a:rect b="b" l="l" r="r" t="t"/>
                <a:pathLst>
                  <a:path extrusionOk="0" h="1293" w="4308">
                    <a:moveTo>
                      <a:pt x="4308" y="0"/>
                    </a:moveTo>
                    <a:lnTo>
                      <a:pt x="2891" y="114"/>
                    </a:lnTo>
                    <a:lnTo>
                      <a:pt x="0" y="1293"/>
                    </a:lnTo>
                    <a:lnTo>
                      <a:pt x="1417" y="1179"/>
                    </a:lnTo>
                    <a:lnTo>
                      <a:pt x="43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5" name="Google Shape;645;p1"/>
              <p:cNvSpPr/>
              <p:nvPr/>
            </p:nvSpPr>
            <p:spPr>
              <a:xfrm>
                <a:off x="6839864" y="-1802668"/>
                <a:ext cx="197650" cy="64801"/>
              </a:xfrm>
              <a:custGeom>
                <a:rect b="b" l="l" r="r" t="t"/>
                <a:pathLst>
                  <a:path extrusionOk="0" h="1078" w="3288">
                    <a:moveTo>
                      <a:pt x="3288" y="0"/>
                    </a:moveTo>
                    <a:lnTo>
                      <a:pt x="2562" y="57"/>
                    </a:lnTo>
                    <a:lnTo>
                      <a:pt x="0" y="1077"/>
                    </a:lnTo>
                    <a:lnTo>
                      <a:pt x="0" y="1077"/>
                    </a:lnTo>
                    <a:lnTo>
                      <a:pt x="714" y="1021"/>
                    </a:lnTo>
                    <a:lnTo>
                      <a:pt x="3288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Google Shape;646;p1"/>
              <p:cNvSpPr/>
              <p:nvPr/>
            </p:nvSpPr>
            <p:spPr>
              <a:xfrm>
                <a:off x="6888254" y="-1804711"/>
                <a:ext cx="201076" cy="436838"/>
              </a:xfrm>
              <a:custGeom>
                <a:rect b="b" l="l" r="r" t="t"/>
                <a:pathLst>
                  <a:path extrusionOk="0" h="7267" w="3345">
                    <a:moveTo>
                      <a:pt x="2891" y="0"/>
                    </a:moveTo>
                    <a:lnTo>
                      <a:pt x="0" y="1179"/>
                    </a:lnTo>
                    <a:lnTo>
                      <a:pt x="465" y="7267"/>
                    </a:lnTo>
                    <a:lnTo>
                      <a:pt x="3344" y="6088"/>
                    </a:lnTo>
                    <a:lnTo>
                      <a:pt x="289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Google Shape;647;p1"/>
              <p:cNvSpPr/>
              <p:nvPr/>
            </p:nvSpPr>
            <p:spPr>
              <a:xfrm>
                <a:off x="6825557" y="-1703842"/>
                <a:ext cx="63419" cy="253555"/>
              </a:xfrm>
              <a:custGeom>
                <a:rect b="b" l="l" r="r" t="t"/>
                <a:pathLst>
                  <a:path extrusionOk="0" h="4218" w="1055">
                    <a:moveTo>
                      <a:pt x="737" y="0"/>
                    </a:moveTo>
                    <a:lnTo>
                      <a:pt x="0" y="57"/>
                    </a:lnTo>
                    <a:lnTo>
                      <a:pt x="318" y="4217"/>
                    </a:lnTo>
                    <a:lnTo>
                      <a:pt x="1054" y="4160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0A0A0A">
                  <a:alpha val="1058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8" name="Google Shape;648;p1"/>
              <p:cNvSpPr/>
              <p:nvPr/>
            </p:nvSpPr>
            <p:spPr>
              <a:xfrm>
                <a:off x="6825557" y="-1703842"/>
                <a:ext cx="63419" cy="253555"/>
              </a:xfrm>
              <a:custGeom>
                <a:rect b="b" l="l" r="r" t="t"/>
                <a:pathLst>
                  <a:path extrusionOk="0" fill="none" h="4218" w="1055">
                    <a:moveTo>
                      <a:pt x="737" y="0"/>
                    </a:moveTo>
                    <a:lnTo>
                      <a:pt x="0" y="57"/>
                    </a:lnTo>
                    <a:lnTo>
                      <a:pt x="318" y="4217"/>
                    </a:lnTo>
                    <a:lnTo>
                      <a:pt x="1054" y="4160"/>
                    </a:lnTo>
                    <a:lnTo>
                      <a:pt x="737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9" name="Google Shape;649;p1"/>
              <p:cNvSpPr/>
              <p:nvPr/>
            </p:nvSpPr>
            <p:spPr>
              <a:xfrm>
                <a:off x="7030660" y="-1620707"/>
                <a:ext cx="72977" cy="163566"/>
              </a:xfrm>
              <a:custGeom>
                <a:rect b="b" l="l" r="r" t="t"/>
                <a:pathLst>
                  <a:path extrusionOk="0" h="2721" w="1214">
                    <a:moveTo>
                      <a:pt x="80" y="0"/>
                    </a:moveTo>
                    <a:lnTo>
                      <a:pt x="46" y="11"/>
                    </a:lnTo>
                    <a:lnTo>
                      <a:pt x="0" y="23"/>
                    </a:lnTo>
                    <a:lnTo>
                      <a:pt x="0" y="170"/>
                    </a:lnTo>
                    <a:lnTo>
                      <a:pt x="23" y="295"/>
                    </a:lnTo>
                    <a:lnTo>
                      <a:pt x="46" y="431"/>
                    </a:lnTo>
                    <a:lnTo>
                      <a:pt x="91" y="567"/>
                    </a:lnTo>
                    <a:lnTo>
                      <a:pt x="148" y="692"/>
                    </a:lnTo>
                    <a:lnTo>
                      <a:pt x="216" y="805"/>
                    </a:lnTo>
                    <a:lnTo>
                      <a:pt x="284" y="918"/>
                    </a:lnTo>
                    <a:lnTo>
                      <a:pt x="375" y="1020"/>
                    </a:lnTo>
                    <a:lnTo>
                      <a:pt x="431" y="1088"/>
                    </a:lnTo>
                    <a:lnTo>
                      <a:pt x="454" y="1122"/>
                    </a:lnTo>
                    <a:lnTo>
                      <a:pt x="465" y="1156"/>
                    </a:lnTo>
                    <a:lnTo>
                      <a:pt x="488" y="1224"/>
                    </a:lnTo>
                    <a:lnTo>
                      <a:pt x="488" y="1304"/>
                    </a:lnTo>
                    <a:lnTo>
                      <a:pt x="499" y="1508"/>
                    </a:lnTo>
                    <a:lnTo>
                      <a:pt x="533" y="1712"/>
                    </a:lnTo>
                    <a:lnTo>
                      <a:pt x="590" y="1916"/>
                    </a:lnTo>
                    <a:lnTo>
                      <a:pt x="681" y="2097"/>
                    </a:lnTo>
                    <a:lnTo>
                      <a:pt x="783" y="2279"/>
                    </a:lnTo>
                    <a:lnTo>
                      <a:pt x="907" y="2449"/>
                    </a:lnTo>
                    <a:lnTo>
                      <a:pt x="1055" y="2596"/>
                    </a:lnTo>
                    <a:lnTo>
                      <a:pt x="1213" y="2721"/>
                    </a:lnTo>
                    <a:lnTo>
                      <a:pt x="1066" y="1032"/>
                    </a:lnTo>
                    <a:lnTo>
                      <a:pt x="1021" y="896"/>
                    </a:lnTo>
                    <a:lnTo>
                      <a:pt x="953" y="760"/>
                    </a:lnTo>
                    <a:lnTo>
                      <a:pt x="862" y="646"/>
                    </a:lnTo>
                    <a:lnTo>
                      <a:pt x="771" y="533"/>
                    </a:lnTo>
                    <a:lnTo>
                      <a:pt x="669" y="420"/>
                    </a:lnTo>
                    <a:lnTo>
                      <a:pt x="556" y="317"/>
                    </a:lnTo>
                    <a:lnTo>
                      <a:pt x="329" y="125"/>
                    </a:lnTo>
                    <a:lnTo>
                      <a:pt x="250" y="68"/>
                    </a:lnTo>
                    <a:lnTo>
                      <a:pt x="170" y="23"/>
                    </a:lnTo>
                    <a:lnTo>
                      <a:pt x="125" y="11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p1"/>
              <p:cNvSpPr/>
              <p:nvPr/>
            </p:nvSpPr>
            <p:spPr>
              <a:xfrm>
                <a:off x="7030660" y="-1620707"/>
                <a:ext cx="72977" cy="163566"/>
              </a:xfrm>
              <a:custGeom>
                <a:rect b="b" l="l" r="r" t="t"/>
                <a:pathLst>
                  <a:path extrusionOk="0" fill="none" h="2721" w="1214">
                    <a:moveTo>
                      <a:pt x="1213" y="2721"/>
                    </a:moveTo>
                    <a:lnTo>
                      <a:pt x="1213" y="2721"/>
                    </a:lnTo>
                    <a:lnTo>
                      <a:pt x="1055" y="2596"/>
                    </a:lnTo>
                    <a:lnTo>
                      <a:pt x="907" y="2449"/>
                    </a:lnTo>
                    <a:lnTo>
                      <a:pt x="783" y="2279"/>
                    </a:lnTo>
                    <a:lnTo>
                      <a:pt x="681" y="2097"/>
                    </a:lnTo>
                    <a:lnTo>
                      <a:pt x="590" y="1916"/>
                    </a:lnTo>
                    <a:lnTo>
                      <a:pt x="533" y="1712"/>
                    </a:lnTo>
                    <a:lnTo>
                      <a:pt x="499" y="1508"/>
                    </a:lnTo>
                    <a:lnTo>
                      <a:pt x="488" y="1304"/>
                    </a:lnTo>
                    <a:lnTo>
                      <a:pt x="488" y="1304"/>
                    </a:lnTo>
                    <a:lnTo>
                      <a:pt x="488" y="1224"/>
                    </a:lnTo>
                    <a:lnTo>
                      <a:pt x="465" y="1156"/>
                    </a:lnTo>
                    <a:lnTo>
                      <a:pt x="465" y="1156"/>
                    </a:lnTo>
                    <a:lnTo>
                      <a:pt x="454" y="1122"/>
                    </a:lnTo>
                    <a:lnTo>
                      <a:pt x="431" y="1088"/>
                    </a:lnTo>
                    <a:lnTo>
                      <a:pt x="375" y="1020"/>
                    </a:lnTo>
                    <a:lnTo>
                      <a:pt x="375" y="1020"/>
                    </a:lnTo>
                    <a:lnTo>
                      <a:pt x="284" y="918"/>
                    </a:lnTo>
                    <a:lnTo>
                      <a:pt x="216" y="805"/>
                    </a:lnTo>
                    <a:lnTo>
                      <a:pt x="148" y="692"/>
                    </a:lnTo>
                    <a:lnTo>
                      <a:pt x="91" y="567"/>
                    </a:lnTo>
                    <a:lnTo>
                      <a:pt x="46" y="431"/>
                    </a:lnTo>
                    <a:lnTo>
                      <a:pt x="23" y="295"/>
                    </a:lnTo>
                    <a:lnTo>
                      <a:pt x="0" y="17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46" y="11"/>
                    </a:lnTo>
                    <a:lnTo>
                      <a:pt x="80" y="0"/>
                    </a:lnTo>
                    <a:lnTo>
                      <a:pt x="125" y="11"/>
                    </a:lnTo>
                    <a:lnTo>
                      <a:pt x="170" y="23"/>
                    </a:lnTo>
                    <a:lnTo>
                      <a:pt x="250" y="68"/>
                    </a:lnTo>
                    <a:lnTo>
                      <a:pt x="329" y="125"/>
                    </a:lnTo>
                    <a:lnTo>
                      <a:pt x="329" y="125"/>
                    </a:lnTo>
                    <a:lnTo>
                      <a:pt x="556" y="317"/>
                    </a:lnTo>
                    <a:lnTo>
                      <a:pt x="669" y="420"/>
                    </a:lnTo>
                    <a:lnTo>
                      <a:pt x="771" y="533"/>
                    </a:lnTo>
                    <a:lnTo>
                      <a:pt x="862" y="646"/>
                    </a:lnTo>
                    <a:lnTo>
                      <a:pt x="953" y="760"/>
                    </a:lnTo>
                    <a:lnTo>
                      <a:pt x="1021" y="896"/>
                    </a:lnTo>
                    <a:lnTo>
                      <a:pt x="1066" y="103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1" name="Google Shape;651;p1"/>
              <p:cNvSpPr/>
              <p:nvPr/>
            </p:nvSpPr>
            <p:spPr>
              <a:xfrm>
                <a:off x="7678010" y="-1872218"/>
                <a:ext cx="45746" cy="22602"/>
              </a:xfrm>
              <a:custGeom>
                <a:rect b="b" l="l" r="r" t="t"/>
                <a:pathLst>
                  <a:path extrusionOk="0" h="376" w="761">
                    <a:moveTo>
                      <a:pt x="194" y="1"/>
                    </a:moveTo>
                    <a:lnTo>
                      <a:pt x="91" y="24"/>
                    </a:lnTo>
                    <a:lnTo>
                      <a:pt x="46" y="35"/>
                    </a:lnTo>
                    <a:lnTo>
                      <a:pt x="12" y="58"/>
                    </a:lnTo>
                    <a:lnTo>
                      <a:pt x="1" y="92"/>
                    </a:lnTo>
                    <a:lnTo>
                      <a:pt x="1" y="126"/>
                    </a:lnTo>
                    <a:lnTo>
                      <a:pt x="23" y="160"/>
                    </a:lnTo>
                    <a:lnTo>
                      <a:pt x="69" y="182"/>
                    </a:lnTo>
                    <a:lnTo>
                      <a:pt x="114" y="194"/>
                    </a:lnTo>
                    <a:lnTo>
                      <a:pt x="228" y="194"/>
                    </a:lnTo>
                    <a:lnTo>
                      <a:pt x="262" y="205"/>
                    </a:lnTo>
                    <a:lnTo>
                      <a:pt x="296" y="216"/>
                    </a:lnTo>
                    <a:lnTo>
                      <a:pt x="262" y="262"/>
                    </a:lnTo>
                    <a:lnTo>
                      <a:pt x="262" y="273"/>
                    </a:lnTo>
                    <a:lnTo>
                      <a:pt x="307" y="296"/>
                    </a:lnTo>
                    <a:lnTo>
                      <a:pt x="375" y="307"/>
                    </a:lnTo>
                    <a:lnTo>
                      <a:pt x="454" y="330"/>
                    </a:lnTo>
                    <a:lnTo>
                      <a:pt x="579" y="352"/>
                    </a:lnTo>
                    <a:lnTo>
                      <a:pt x="692" y="375"/>
                    </a:lnTo>
                    <a:lnTo>
                      <a:pt x="738" y="375"/>
                    </a:lnTo>
                    <a:lnTo>
                      <a:pt x="760" y="364"/>
                    </a:lnTo>
                    <a:lnTo>
                      <a:pt x="760" y="341"/>
                    </a:lnTo>
                    <a:lnTo>
                      <a:pt x="749" y="307"/>
                    </a:lnTo>
                    <a:lnTo>
                      <a:pt x="738" y="262"/>
                    </a:lnTo>
                    <a:lnTo>
                      <a:pt x="704" y="228"/>
                    </a:lnTo>
                    <a:lnTo>
                      <a:pt x="636" y="160"/>
                    </a:lnTo>
                    <a:lnTo>
                      <a:pt x="590" y="114"/>
                    </a:lnTo>
                    <a:lnTo>
                      <a:pt x="511" y="69"/>
                    </a:lnTo>
                    <a:lnTo>
                      <a:pt x="432" y="35"/>
                    </a:lnTo>
                    <a:lnTo>
                      <a:pt x="341" y="12"/>
                    </a:lnTo>
                    <a:lnTo>
                      <a:pt x="262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2" name="Google Shape;652;p1"/>
              <p:cNvSpPr/>
              <p:nvPr/>
            </p:nvSpPr>
            <p:spPr>
              <a:xfrm>
                <a:off x="7615313" y="-1871497"/>
                <a:ext cx="35526" cy="15749"/>
              </a:xfrm>
              <a:custGeom>
                <a:rect b="b" l="l" r="r" t="t"/>
                <a:pathLst>
                  <a:path extrusionOk="0" h="262" w="591">
                    <a:moveTo>
                      <a:pt x="250" y="0"/>
                    </a:moveTo>
                    <a:lnTo>
                      <a:pt x="182" y="12"/>
                    </a:lnTo>
                    <a:lnTo>
                      <a:pt x="137" y="23"/>
                    </a:lnTo>
                    <a:lnTo>
                      <a:pt x="69" y="57"/>
                    </a:lnTo>
                    <a:lnTo>
                      <a:pt x="35" y="68"/>
                    </a:lnTo>
                    <a:lnTo>
                      <a:pt x="12" y="102"/>
                    </a:lnTo>
                    <a:lnTo>
                      <a:pt x="1" y="125"/>
                    </a:lnTo>
                    <a:lnTo>
                      <a:pt x="1" y="159"/>
                    </a:lnTo>
                    <a:lnTo>
                      <a:pt x="24" y="182"/>
                    </a:lnTo>
                    <a:lnTo>
                      <a:pt x="58" y="193"/>
                    </a:lnTo>
                    <a:lnTo>
                      <a:pt x="126" y="193"/>
                    </a:lnTo>
                    <a:lnTo>
                      <a:pt x="171" y="182"/>
                    </a:lnTo>
                    <a:lnTo>
                      <a:pt x="228" y="182"/>
                    </a:lnTo>
                    <a:lnTo>
                      <a:pt x="205" y="227"/>
                    </a:lnTo>
                    <a:lnTo>
                      <a:pt x="205" y="238"/>
                    </a:lnTo>
                    <a:lnTo>
                      <a:pt x="216" y="250"/>
                    </a:lnTo>
                    <a:lnTo>
                      <a:pt x="296" y="250"/>
                    </a:lnTo>
                    <a:lnTo>
                      <a:pt x="454" y="261"/>
                    </a:lnTo>
                    <a:lnTo>
                      <a:pt x="545" y="261"/>
                    </a:lnTo>
                    <a:lnTo>
                      <a:pt x="579" y="250"/>
                    </a:lnTo>
                    <a:lnTo>
                      <a:pt x="590" y="238"/>
                    </a:lnTo>
                    <a:lnTo>
                      <a:pt x="590" y="216"/>
                    </a:lnTo>
                    <a:lnTo>
                      <a:pt x="590" y="182"/>
                    </a:lnTo>
                    <a:lnTo>
                      <a:pt x="545" y="125"/>
                    </a:lnTo>
                    <a:lnTo>
                      <a:pt x="488" y="80"/>
                    </a:lnTo>
                    <a:lnTo>
                      <a:pt x="443" y="46"/>
                    </a:lnTo>
                    <a:lnTo>
                      <a:pt x="386" y="23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3" name="Google Shape;653;p1"/>
              <p:cNvSpPr/>
              <p:nvPr/>
            </p:nvSpPr>
            <p:spPr>
              <a:xfrm>
                <a:off x="7687568" y="-1844266"/>
                <a:ext cx="12984" cy="13044"/>
              </a:xfrm>
              <a:custGeom>
                <a:rect b="b" l="l" r="r" t="t"/>
                <a:pathLst>
                  <a:path extrusionOk="0" h="217" w="216">
                    <a:moveTo>
                      <a:pt x="114" y="1"/>
                    </a:moveTo>
                    <a:lnTo>
                      <a:pt x="69" y="12"/>
                    </a:lnTo>
                    <a:lnTo>
                      <a:pt x="35" y="35"/>
                    </a:lnTo>
                    <a:lnTo>
                      <a:pt x="12" y="69"/>
                    </a:lnTo>
                    <a:lnTo>
                      <a:pt x="1" y="103"/>
                    </a:lnTo>
                    <a:lnTo>
                      <a:pt x="12" y="148"/>
                    </a:lnTo>
                    <a:lnTo>
                      <a:pt x="23" y="182"/>
                    </a:lnTo>
                    <a:lnTo>
                      <a:pt x="57" y="205"/>
                    </a:lnTo>
                    <a:lnTo>
                      <a:pt x="103" y="216"/>
                    </a:lnTo>
                    <a:lnTo>
                      <a:pt x="148" y="216"/>
                    </a:lnTo>
                    <a:lnTo>
                      <a:pt x="182" y="193"/>
                    </a:lnTo>
                    <a:lnTo>
                      <a:pt x="205" y="159"/>
                    </a:lnTo>
                    <a:lnTo>
                      <a:pt x="216" y="114"/>
                    </a:lnTo>
                    <a:lnTo>
                      <a:pt x="205" y="80"/>
                    </a:lnTo>
                    <a:lnTo>
                      <a:pt x="182" y="35"/>
                    </a:lnTo>
                    <a:lnTo>
                      <a:pt x="148" y="12"/>
                    </a:lnTo>
                    <a:lnTo>
                      <a:pt x="11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Google Shape;654;p1"/>
              <p:cNvSpPr/>
              <p:nvPr/>
            </p:nvSpPr>
            <p:spPr>
              <a:xfrm>
                <a:off x="7625532" y="-1837413"/>
                <a:ext cx="13044" cy="12323"/>
              </a:xfrm>
              <a:custGeom>
                <a:rect b="b" l="l" r="r" t="t"/>
                <a:pathLst>
                  <a:path extrusionOk="0" h="205" w="217">
                    <a:moveTo>
                      <a:pt x="69" y="0"/>
                    </a:moveTo>
                    <a:lnTo>
                      <a:pt x="35" y="23"/>
                    </a:lnTo>
                    <a:lnTo>
                      <a:pt x="12" y="57"/>
                    </a:lnTo>
                    <a:lnTo>
                      <a:pt x="1" y="102"/>
                    </a:lnTo>
                    <a:lnTo>
                      <a:pt x="1" y="136"/>
                    </a:lnTo>
                    <a:lnTo>
                      <a:pt x="24" y="170"/>
                    </a:lnTo>
                    <a:lnTo>
                      <a:pt x="58" y="204"/>
                    </a:lnTo>
                    <a:lnTo>
                      <a:pt x="137" y="204"/>
                    </a:lnTo>
                    <a:lnTo>
                      <a:pt x="171" y="182"/>
                    </a:lnTo>
                    <a:lnTo>
                      <a:pt x="205" y="148"/>
                    </a:lnTo>
                    <a:lnTo>
                      <a:pt x="216" y="114"/>
                    </a:lnTo>
                    <a:lnTo>
                      <a:pt x="205" y="68"/>
                    </a:lnTo>
                    <a:lnTo>
                      <a:pt x="182" y="34"/>
                    </a:lnTo>
                    <a:lnTo>
                      <a:pt x="148" y="11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5" name="Google Shape;655;p1"/>
              <p:cNvSpPr/>
              <p:nvPr/>
            </p:nvSpPr>
            <p:spPr>
              <a:xfrm>
                <a:off x="7654867" y="-1769966"/>
                <a:ext cx="55905" cy="35466"/>
              </a:xfrm>
              <a:custGeom>
                <a:rect b="b" l="l" r="r" t="t"/>
                <a:pathLst>
                  <a:path extrusionOk="0" h="590" w="930">
                    <a:moveTo>
                      <a:pt x="930" y="0"/>
                    </a:moveTo>
                    <a:lnTo>
                      <a:pt x="0" y="125"/>
                    </a:lnTo>
                    <a:lnTo>
                      <a:pt x="12" y="204"/>
                    </a:lnTo>
                    <a:lnTo>
                      <a:pt x="23" y="272"/>
                    </a:lnTo>
                    <a:lnTo>
                      <a:pt x="46" y="363"/>
                    </a:lnTo>
                    <a:lnTo>
                      <a:pt x="91" y="443"/>
                    </a:lnTo>
                    <a:lnTo>
                      <a:pt x="125" y="488"/>
                    </a:lnTo>
                    <a:lnTo>
                      <a:pt x="170" y="522"/>
                    </a:lnTo>
                    <a:lnTo>
                      <a:pt x="216" y="545"/>
                    </a:lnTo>
                    <a:lnTo>
                      <a:pt x="272" y="579"/>
                    </a:lnTo>
                    <a:lnTo>
                      <a:pt x="340" y="590"/>
                    </a:lnTo>
                    <a:lnTo>
                      <a:pt x="499" y="590"/>
                    </a:lnTo>
                    <a:lnTo>
                      <a:pt x="567" y="567"/>
                    </a:lnTo>
                    <a:lnTo>
                      <a:pt x="624" y="533"/>
                    </a:lnTo>
                    <a:lnTo>
                      <a:pt x="681" y="499"/>
                    </a:lnTo>
                    <a:lnTo>
                      <a:pt x="726" y="454"/>
                    </a:lnTo>
                    <a:lnTo>
                      <a:pt x="771" y="409"/>
                    </a:lnTo>
                    <a:lnTo>
                      <a:pt x="839" y="295"/>
                    </a:lnTo>
                    <a:lnTo>
                      <a:pt x="885" y="182"/>
                    </a:lnTo>
                    <a:lnTo>
                      <a:pt x="919" y="91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6" name="Google Shape;656;p1"/>
              <p:cNvSpPr/>
              <p:nvPr/>
            </p:nvSpPr>
            <p:spPr>
              <a:xfrm>
                <a:off x="7650118" y="-1844266"/>
                <a:ext cx="35466" cy="64140"/>
              </a:xfrm>
              <a:custGeom>
                <a:rect b="b" l="l" r="r" t="t"/>
                <a:pathLst>
                  <a:path extrusionOk="0" h="1067" w="590">
                    <a:moveTo>
                      <a:pt x="204" y="1"/>
                    </a:moveTo>
                    <a:lnTo>
                      <a:pt x="170" y="91"/>
                    </a:lnTo>
                    <a:lnTo>
                      <a:pt x="102" y="307"/>
                    </a:lnTo>
                    <a:lnTo>
                      <a:pt x="34" y="579"/>
                    </a:lnTo>
                    <a:lnTo>
                      <a:pt x="11" y="715"/>
                    </a:lnTo>
                    <a:lnTo>
                      <a:pt x="0" y="840"/>
                    </a:lnTo>
                    <a:lnTo>
                      <a:pt x="11" y="896"/>
                    </a:lnTo>
                    <a:lnTo>
                      <a:pt x="23" y="942"/>
                    </a:lnTo>
                    <a:lnTo>
                      <a:pt x="34" y="987"/>
                    </a:lnTo>
                    <a:lnTo>
                      <a:pt x="68" y="1021"/>
                    </a:lnTo>
                    <a:lnTo>
                      <a:pt x="113" y="1044"/>
                    </a:lnTo>
                    <a:lnTo>
                      <a:pt x="170" y="1055"/>
                    </a:lnTo>
                    <a:lnTo>
                      <a:pt x="283" y="1066"/>
                    </a:lnTo>
                    <a:lnTo>
                      <a:pt x="397" y="1055"/>
                    </a:lnTo>
                    <a:lnTo>
                      <a:pt x="499" y="1044"/>
                    </a:lnTo>
                    <a:lnTo>
                      <a:pt x="589" y="1021"/>
                    </a:lnTo>
                    <a:lnTo>
                      <a:pt x="578" y="998"/>
                    </a:lnTo>
                    <a:lnTo>
                      <a:pt x="555" y="998"/>
                    </a:lnTo>
                    <a:lnTo>
                      <a:pt x="442" y="1021"/>
                    </a:lnTo>
                    <a:lnTo>
                      <a:pt x="374" y="1032"/>
                    </a:lnTo>
                    <a:lnTo>
                      <a:pt x="283" y="1044"/>
                    </a:lnTo>
                    <a:lnTo>
                      <a:pt x="181" y="1032"/>
                    </a:lnTo>
                    <a:lnTo>
                      <a:pt x="125" y="1021"/>
                    </a:lnTo>
                    <a:lnTo>
                      <a:pt x="79" y="998"/>
                    </a:lnTo>
                    <a:lnTo>
                      <a:pt x="57" y="976"/>
                    </a:lnTo>
                    <a:lnTo>
                      <a:pt x="34" y="942"/>
                    </a:lnTo>
                    <a:lnTo>
                      <a:pt x="34" y="896"/>
                    </a:lnTo>
                    <a:lnTo>
                      <a:pt x="23" y="840"/>
                    </a:lnTo>
                    <a:lnTo>
                      <a:pt x="34" y="715"/>
                    </a:lnTo>
                    <a:lnTo>
                      <a:pt x="57" y="590"/>
                    </a:lnTo>
                    <a:lnTo>
                      <a:pt x="125" y="318"/>
                    </a:lnTo>
                    <a:lnTo>
                      <a:pt x="193" y="103"/>
                    </a:lnTo>
                    <a:lnTo>
                      <a:pt x="227" y="12"/>
                    </a:lnTo>
                    <a:lnTo>
                      <a:pt x="204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7" name="Google Shape;657;p1"/>
            <p:cNvGrpSpPr/>
            <p:nvPr/>
          </p:nvGrpSpPr>
          <p:grpSpPr>
            <a:xfrm>
              <a:off x="5931594" y="2891712"/>
              <a:ext cx="2902118" cy="1707857"/>
              <a:chOff x="5879397" y="2862025"/>
              <a:chExt cx="2952307" cy="1737393"/>
            </a:xfrm>
          </p:grpSpPr>
          <p:sp>
            <p:nvSpPr>
              <p:cNvPr id="658" name="Google Shape;658;p1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9" name="Google Shape;659;p1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1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1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1"/>
              <p:cNvSpPr/>
              <p:nvPr/>
            </p:nvSpPr>
            <p:spPr>
              <a:xfrm>
                <a:off x="5879397" y="3071250"/>
                <a:ext cx="2952307" cy="78499"/>
              </a:xfrm>
              <a:custGeom>
                <a:rect b="b" l="l" r="r" t="t"/>
                <a:pathLst>
                  <a:path extrusionOk="0" h="1191" w="76883">
                    <a:moveTo>
                      <a:pt x="1" y="0"/>
                    </a:moveTo>
                    <a:lnTo>
                      <a:pt x="1" y="1191"/>
                    </a:lnTo>
                    <a:lnTo>
                      <a:pt x="76883" y="1191"/>
                    </a:lnTo>
                    <a:lnTo>
                      <a:pt x="768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663" name="Google Shape;663;p1"/>
              <p:cNvGrpSpPr/>
              <p:nvPr/>
            </p:nvGrpSpPr>
            <p:grpSpPr>
              <a:xfrm>
                <a:off x="7199307" y="2862025"/>
                <a:ext cx="245880" cy="210807"/>
                <a:chOff x="5367757" y="-2469750"/>
                <a:chExt cx="245880" cy="210807"/>
              </a:xfrm>
            </p:grpSpPr>
            <p:sp>
              <p:nvSpPr>
                <p:cNvPr id="664" name="Google Shape;664;p1"/>
                <p:cNvSpPr/>
                <p:nvPr/>
              </p:nvSpPr>
              <p:spPr>
                <a:xfrm>
                  <a:off x="5367757" y="-2442130"/>
                  <a:ext cx="84509" cy="120365"/>
                </a:xfrm>
                <a:custGeom>
                  <a:rect b="b" l="l" r="r" t="t"/>
                  <a:pathLst>
                    <a:path extrusionOk="0" h="1826" w="1282">
                      <a:moveTo>
                        <a:pt x="658" y="1"/>
                      </a:moveTo>
                      <a:lnTo>
                        <a:pt x="590" y="12"/>
                      </a:lnTo>
                      <a:lnTo>
                        <a:pt x="533" y="12"/>
                      </a:lnTo>
                      <a:lnTo>
                        <a:pt x="408" y="57"/>
                      </a:lnTo>
                      <a:lnTo>
                        <a:pt x="295" y="114"/>
                      </a:lnTo>
                      <a:lnTo>
                        <a:pt x="193" y="193"/>
                      </a:lnTo>
                      <a:lnTo>
                        <a:pt x="113" y="295"/>
                      </a:lnTo>
                      <a:lnTo>
                        <a:pt x="57" y="409"/>
                      </a:lnTo>
                      <a:lnTo>
                        <a:pt x="23" y="533"/>
                      </a:lnTo>
                      <a:lnTo>
                        <a:pt x="11" y="590"/>
                      </a:lnTo>
                      <a:lnTo>
                        <a:pt x="0" y="658"/>
                      </a:lnTo>
                      <a:lnTo>
                        <a:pt x="0" y="1168"/>
                      </a:lnTo>
                      <a:lnTo>
                        <a:pt x="11" y="1236"/>
                      </a:lnTo>
                      <a:lnTo>
                        <a:pt x="23" y="1304"/>
                      </a:lnTo>
                      <a:lnTo>
                        <a:pt x="57" y="1429"/>
                      </a:lnTo>
                      <a:lnTo>
                        <a:pt x="113" y="1542"/>
                      </a:lnTo>
                      <a:lnTo>
                        <a:pt x="193" y="1633"/>
                      </a:lnTo>
                      <a:lnTo>
                        <a:pt x="295" y="1712"/>
                      </a:lnTo>
                      <a:lnTo>
                        <a:pt x="408" y="1780"/>
                      </a:lnTo>
                      <a:lnTo>
                        <a:pt x="533" y="1814"/>
                      </a:lnTo>
                      <a:lnTo>
                        <a:pt x="590" y="1826"/>
                      </a:lnTo>
                      <a:lnTo>
                        <a:pt x="1281" y="1826"/>
                      </a:lnTo>
                      <a:lnTo>
                        <a:pt x="1281" y="1531"/>
                      </a:lnTo>
                      <a:lnTo>
                        <a:pt x="590" y="1531"/>
                      </a:lnTo>
                      <a:lnTo>
                        <a:pt x="522" y="1508"/>
                      </a:lnTo>
                      <a:lnTo>
                        <a:pt x="465" y="1474"/>
                      </a:lnTo>
                      <a:lnTo>
                        <a:pt x="408" y="1429"/>
                      </a:lnTo>
                      <a:lnTo>
                        <a:pt x="363" y="1372"/>
                      </a:lnTo>
                      <a:lnTo>
                        <a:pt x="329" y="1316"/>
                      </a:lnTo>
                      <a:lnTo>
                        <a:pt x="306" y="1248"/>
                      </a:lnTo>
                      <a:lnTo>
                        <a:pt x="295" y="1168"/>
                      </a:lnTo>
                      <a:lnTo>
                        <a:pt x="295" y="658"/>
                      </a:lnTo>
                      <a:lnTo>
                        <a:pt x="306" y="590"/>
                      </a:lnTo>
                      <a:lnTo>
                        <a:pt x="329" y="522"/>
                      </a:lnTo>
                      <a:lnTo>
                        <a:pt x="363" y="454"/>
                      </a:lnTo>
                      <a:lnTo>
                        <a:pt x="408" y="409"/>
                      </a:lnTo>
                      <a:lnTo>
                        <a:pt x="465" y="363"/>
                      </a:lnTo>
                      <a:lnTo>
                        <a:pt x="522" y="329"/>
                      </a:lnTo>
                      <a:lnTo>
                        <a:pt x="590" y="307"/>
                      </a:lnTo>
                      <a:lnTo>
                        <a:pt x="658" y="295"/>
                      </a:lnTo>
                      <a:lnTo>
                        <a:pt x="1281" y="295"/>
                      </a:lnTo>
                      <a:lnTo>
                        <a:pt x="1281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5" name="Google Shape;665;p1"/>
                <p:cNvSpPr/>
                <p:nvPr/>
              </p:nvSpPr>
              <p:spPr>
                <a:xfrm>
                  <a:off x="5421546" y="-2469750"/>
                  <a:ext cx="165196" cy="199532"/>
                </a:xfrm>
                <a:custGeom>
                  <a:rect b="b" l="l" r="r" t="t"/>
                  <a:pathLst>
                    <a:path extrusionOk="0" h="3027" w="2506">
                      <a:moveTo>
                        <a:pt x="0" y="0"/>
                      </a:moveTo>
                      <a:lnTo>
                        <a:pt x="0" y="2891"/>
                      </a:lnTo>
                      <a:lnTo>
                        <a:pt x="12" y="2948"/>
                      </a:lnTo>
                      <a:lnTo>
                        <a:pt x="46" y="2982"/>
                      </a:lnTo>
                      <a:lnTo>
                        <a:pt x="80" y="3016"/>
                      </a:lnTo>
                      <a:lnTo>
                        <a:pt x="136" y="3027"/>
                      </a:lnTo>
                      <a:lnTo>
                        <a:pt x="2370" y="3027"/>
                      </a:lnTo>
                      <a:lnTo>
                        <a:pt x="2426" y="3016"/>
                      </a:lnTo>
                      <a:lnTo>
                        <a:pt x="2460" y="2982"/>
                      </a:lnTo>
                      <a:lnTo>
                        <a:pt x="2494" y="2948"/>
                      </a:lnTo>
                      <a:lnTo>
                        <a:pt x="2506" y="2891"/>
                      </a:lnTo>
                      <a:lnTo>
                        <a:pt x="250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6" name="Google Shape;666;p1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7" name="Google Shape;667;p1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68" name="Google Shape;668;p1"/>
              <p:cNvGrpSpPr/>
              <p:nvPr/>
            </p:nvGrpSpPr>
            <p:grpSpPr>
              <a:xfrm>
                <a:off x="7536357" y="2927746"/>
                <a:ext cx="239948" cy="145086"/>
                <a:chOff x="5933407" y="-2404029"/>
                <a:chExt cx="239948" cy="145086"/>
              </a:xfrm>
            </p:grpSpPr>
            <p:sp>
              <p:nvSpPr>
                <p:cNvPr id="669" name="Google Shape;669;p1"/>
                <p:cNvSpPr/>
                <p:nvPr/>
              </p:nvSpPr>
              <p:spPr>
                <a:xfrm>
                  <a:off x="5933407" y="-2387549"/>
                  <a:ext cx="69546" cy="79233"/>
                </a:xfrm>
                <a:custGeom>
                  <a:rect b="b" l="l" r="r" t="t"/>
                  <a:pathLst>
                    <a:path extrusionOk="0" h="1202" w="1055">
                      <a:moveTo>
                        <a:pt x="545" y="0"/>
                      </a:moveTo>
                      <a:lnTo>
                        <a:pt x="431" y="12"/>
                      </a:lnTo>
                      <a:lnTo>
                        <a:pt x="329" y="46"/>
                      </a:lnTo>
                      <a:lnTo>
                        <a:pt x="239" y="91"/>
                      </a:lnTo>
                      <a:lnTo>
                        <a:pt x="159" y="159"/>
                      </a:lnTo>
                      <a:lnTo>
                        <a:pt x="91" y="238"/>
                      </a:lnTo>
                      <a:lnTo>
                        <a:pt x="46" y="329"/>
                      </a:lnTo>
                      <a:lnTo>
                        <a:pt x="12" y="431"/>
                      </a:lnTo>
                      <a:lnTo>
                        <a:pt x="1" y="544"/>
                      </a:lnTo>
                      <a:lnTo>
                        <a:pt x="1" y="658"/>
                      </a:lnTo>
                      <a:lnTo>
                        <a:pt x="12" y="771"/>
                      </a:lnTo>
                      <a:lnTo>
                        <a:pt x="46" y="873"/>
                      </a:lnTo>
                      <a:lnTo>
                        <a:pt x="91" y="964"/>
                      </a:lnTo>
                      <a:lnTo>
                        <a:pt x="159" y="1043"/>
                      </a:lnTo>
                      <a:lnTo>
                        <a:pt x="239" y="1111"/>
                      </a:lnTo>
                      <a:lnTo>
                        <a:pt x="329" y="1157"/>
                      </a:lnTo>
                      <a:lnTo>
                        <a:pt x="431" y="1191"/>
                      </a:lnTo>
                      <a:lnTo>
                        <a:pt x="545" y="1202"/>
                      </a:lnTo>
                      <a:lnTo>
                        <a:pt x="1055" y="1202"/>
                      </a:lnTo>
                      <a:lnTo>
                        <a:pt x="1055" y="952"/>
                      </a:lnTo>
                      <a:lnTo>
                        <a:pt x="488" y="952"/>
                      </a:lnTo>
                      <a:lnTo>
                        <a:pt x="431" y="930"/>
                      </a:lnTo>
                      <a:lnTo>
                        <a:pt x="375" y="907"/>
                      </a:lnTo>
                      <a:lnTo>
                        <a:pt x="329" y="873"/>
                      </a:lnTo>
                      <a:lnTo>
                        <a:pt x="295" y="828"/>
                      </a:lnTo>
                      <a:lnTo>
                        <a:pt x="273" y="771"/>
                      </a:lnTo>
                      <a:lnTo>
                        <a:pt x="250" y="714"/>
                      </a:lnTo>
                      <a:lnTo>
                        <a:pt x="239" y="658"/>
                      </a:lnTo>
                      <a:lnTo>
                        <a:pt x="239" y="544"/>
                      </a:lnTo>
                      <a:lnTo>
                        <a:pt x="250" y="488"/>
                      </a:lnTo>
                      <a:lnTo>
                        <a:pt x="273" y="431"/>
                      </a:lnTo>
                      <a:lnTo>
                        <a:pt x="295" y="374"/>
                      </a:lnTo>
                      <a:lnTo>
                        <a:pt x="329" y="329"/>
                      </a:lnTo>
                      <a:lnTo>
                        <a:pt x="375" y="295"/>
                      </a:lnTo>
                      <a:lnTo>
                        <a:pt x="431" y="272"/>
                      </a:lnTo>
                      <a:lnTo>
                        <a:pt x="488" y="250"/>
                      </a:lnTo>
                      <a:lnTo>
                        <a:pt x="1055" y="250"/>
                      </a:lnTo>
                      <a:lnTo>
                        <a:pt x="105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0" name="Google Shape;670;p1"/>
                <p:cNvSpPr/>
                <p:nvPr/>
              </p:nvSpPr>
              <p:spPr>
                <a:xfrm>
                  <a:off x="5981264" y="-2404029"/>
                  <a:ext cx="165196" cy="133813"/>
                </a:xfrm>
                <a:custGeom>
                  <a:rect b="b" l="l" r="r" t="t"/>
                  <a:pathLst>
                    <a:path extrusionOk="0" h="2030" w="2506">
                      <a:moveTo>
                        <a:pt x="0" y="1"/>
                      </a:moveTo>
                      <a:lnTo>
                        <a:pt x="0" y="1894"/>
                      </a:lnTo>
                      <a:lnTo>
                        <a:pt x="11" y="1951"/>
                      </a:lnTo>
                      <a:lnTo>
                        <a:pt x="34" y="1985"/>
                      </a:lnTo>
                      <a:lnTo>
                        <a:pt x="79" y="2019"/>
                      </a:lnTo>
                      <a:lnTo>
                        <a:pt x="136" y="2030"/>
                      </a:lnTo>
                      <a:lnTo>
                        <a:pt x="2369" y="2030"/>
                      </a:lnTo>
                      <a:lnTo>
                        <a:pt x="2426" y="2019"/>
                      </a:lnTo>
                      <a:lnTo>
                        <a:pt x="2460" y="1985"/>
                      </a:lnTo>
                      <a:lnTo>
                        <a:pt x="2494" y="1951"/>
                      </a:lnTo>
                      <a:lnTo>
                        <a:pt x="2505" y="1894"/>
                      </a:lnTo>
                      <a:lnTo>
                        <a:pt x="250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1" name="Google Shape;671;p1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2" name="Google Shape;672;p1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673" name="Google Shape;673;p1"/>
            <p:cNvGrpSpPr/>
            <p:nvPr/>
          </p:nvGrpSpPr>
          <p:grpSpPr>
            <a:xfrm>
              <a:off x="7880990" y="2231255"/>
              <a:ext cx="1072120" cy="863050"/>
              <a:chOff x="6453198" y="-832600"/>
              <a:chExt cx="1090661" cy="877976"/>
            </a:xfrm>
          </p:grpSpPr>
          <p:sp>
            <p:nvSpPr>
              <p:cNvPr id="674" name="Google Shape;674;p1"/>
              <p:cNvSpPr/>
              <p:nvPr/>
            </p:nvSpPr>
            <p:spPr>
              <a:xfrm>
                <a:off x="6453198" y="-832600"/>
                <a:ext cx="1070704" cy="714597"/>
              </a:xfrm>
              <a:custGeom>
                <a:rect b="b" l="l" r="r" t="t"/>
                <a:pathLst>
                  <a:path extrusionOk="0" h="13786" w="20656">
                    <a:moveTo>
                      <a:pt x="91" y="1"/>
                    </a:moveTo>
                    <a:lnTo>
                      <a:pt x="57" y="12"/>
                    </a:lnTo>
                    <a:lnTo>
                      <a:pt x="23" y="23"/>
                    </a:lnTo>
                    <a:lnTo>
                      <a:pt x="12" y="57"/>
                    </a:lnTo>
                    <a:lnTo>
                      <a:pt x="1" y="91"/>
                    </a:lnTo>
                    <a:lnTo>
                      <a:pt x="1" y="13695"/>
                    </a:lnTo>
                    <a:lnTo>
                      <a:pt x="12" y="13729"/>
                    </a:lnTo>
                    <a:lnTo>
                      <a:pt x="23" y="13763"/>
                    </a:lnTo>
                    <a:lnTo>
                      <a:pt x="57" y="13774"/>
                    </a:lnTo>
                    <a:lnTo>
                      <a:pt x="91" y="13786"/>
                    </a:lnTo>
                    <a:lnTo>
                      <a:pt x="20565" y="13786"/>
                    </a:lnTo>
                    <a:lnTo>
                      <a:pt x="20599" y="13774"/>
                    </a:lnTo>
                    <a:lnTo>
                      <a:pt x="20633" y="13763"/>
                    </a:lnTo>
                    <a:lnTo>
                      <a:pt x="20644" y="13729"/>
                    </a:lnTo>
                    <a:lnTo>
                      <a:pt x="20655" y="13695"/>
                    </a:lnTo>
                    <a:lnTo>
                      <a:pt x="20655" y="91"/>
                    </a:lnTo>
                    <a:lnTo>
                      <a:pt x="20644" y="57"/>
                    </a:lnTo>
                    <a:lnTo>
                      <a:pt x="20633" y="23"/>
                    </a:lnTo>
                    <a:lnTo>
                      <a:pt x="20599" y="12"/>
                    </a:lnTo>
                    <a:lnTo>
                      <a:pt x="2056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5" name="Google Shape;675;p1"/>
              <p:cNvSpPr/>
              <p:nvPr/>
            </p:nvSpPr>
            <p:spPr>
              <a:xfrm>
                <a:off x="6453198" y="-832600"/>
                <a:ext cx="1070704" cy="714597"/>
              </a:xfrm>
              <a:custGeom>
                <a:rect b="b" l="l" r="r" t="t"/>
                <a:pathLst>
                  <a:path extrusionOk="0" fill="none" h="13786" w="20656">
                    <a:moveTo>
                      <a:pt x="91" y="13786"/>
                    </a:moveTo>
                    <a:lnTo>
                      <a:pt x="20565" y="13786"/>
                    </a:lnTo>
                    <a:lnTo>
                      <a:pt x="20565" y="13786"/>
                    </a:lnTo>
                    <a:lnTo>
                      <a:pt x="20599" y="13774"/>
                    </a:lnTo>
                    <a:lnTo>
                      <a:pt x="20633" y="13763"/>
                    </a:lnTo>
                    <a:lnTo>
                      <a:pt x="20644" y="13729"/>
                    </a:lnTo>
                    <a:lnTo>
                      <a:pt x="20655" y="13695"/>
                    </a:lnTo>
                    <a:lnTo>
                      <a:pt x="20655" y="91"/>
                    </a:lnTo>
                    <a:lnTo>
                      <a:pt x="20655" y="91"/>
                    </a:lnTo>
                    <a:lnTo>
                      <a:pt x="20644" y="57"/>
                    </a:lnTo>
                    <a:lnTo>
                      <a:pt x="20633" y="23"/>
                    </a:lnTo>
                    <a:lnTo>
                      <a:pt x="20599" y="12"/>
                    </a:lnTo>
                    <a:lnTo>
                      <a:pt x="20565" y="1"/>
                    </a:lnTo>
                    <a:lnTo>
                      <a:pt x="91" y="1"/>
                    </a:lnTo>
                    <a:lnTo>
                      <a:pt x="91" y="1"/>
                    </a:lnTo>
                    <a:lnTo>
                      <a:pt x="57" y="12"/>
                    </a:lnTo>
                    <a:lnTo>
                      <a:pt x="23" y="23"/>
                    </a:lnTo>
                    <a:lnTo>
                      <a:pt x="12" y="57"/>
                    </a:lnTo>
                    <a:lnTo>
                      <a:pt x="1" y="91"/>
                    </a:lnTo>
                    <a:lnTo>
                      <a:pt x="1" y="13695"/>
                    </a:lnTo>
                    <a:lnTo>
                      <a:pt x="1" y="13695"/>
                    </a:lnTo>
                    <a:lnTo>
                      <a:pt x="12" y="13729"/>
                    </a:lnTo>
                    <a:lnTo>
                      <a:pt x="23" y="13763"/>
                    </a:lnTo>
                    <a:lnTo>
                      <a:pt x="57" y="13774"/>
                    </a:lnTo>
                    <a:lnTo>
                      <a:pt x="91" y="13786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6" name="Google Shape;676;p1"/>
              <p:cNvSpPr/>
              <p:nvPr/>
            </p:nvSpPr>
            <p:spPr>
              <a:xfrm>
                <a:off x="6473777" y="-832600"/>
                <a:ext cx="1070082" cy="714597"/>
              </a:xfrm>
              <a:custGeom>
                <a:rect b="b" l="l" r="r" t="t"/>
                <a:pathLst>
                  <a:path extrusionOk="0" h="13786" w="20644">
                    <a:moveTo>
                      <a:pt x="80" y="1"/>
                    </a:moveTo>
                    <a:lnTo>
                      <a:pt x="46" y="12"/>
                    </a:lnTo>
                    <a:lnTo>
                      <a:pt x="23" y="23"/>
                    </a:lnTo>
                    <a:lnTo>
                      <a:pt x="1" y="57"/>
                    </a:lnTo>
                    <a:lnTo>
                      <a:pt x="1" y="91"/>
                    </a:lnTo>
                    <a:lnTo>
                      <a:pt x="1" y="13695"/>
                    </a:lnTo>
                    <a:lnTo>
                      <a:pt x="1" y="13729"/>
                    </a:lnTo>
                    <a:lnTo>
                      <a:pt x="23" y="13763"/>
                    </a:lnTo>
                    <a:lnTo>
                      <a:pt x="46" y="13774"/>
                    </a:lnTo>
                    <a:lnTo>
                      <a:pt x="80" y="13786"/>
                    </a:lnTo>
                    <a:lnTo>
                      <a:pt x="20564" y="13786"/>
                    </a:lnTo>
                    <a:lnTo>
                      <a:pt x="20598" y="13774"/>
                    </a:lnTo>
                    <a:lnTo>
                      <a:pt x="20621" y="13763"/>
                    </a:lnTo>
                    <a:lnTo>
                      <a:pt x="20632" y="13729"/>
                    </a:lnTo>
                    <a:lnTo>
                      <a:pt x="20644" y="13695"/>
                    </a:lnTo>
                    <a:lnTo>
                      <a:pt x="20644" y="91"/>
                    </a:lnTo>
                    <a:lnTo>
                      <a:pt x="20632" y="57"/>
                    </a:lnTo>
                    <a:lnTo>
                      <a:pt x="20621" y="23"/>
                    </a:lnTo>
                    <a:lnTo>
                      <a:pt x="20598" y="12"/>
                    </a:lnTo>
                    <a:lnTo>
                      <a:pt x="2056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7" name="Google Shape;677;p1"/>
              <p:cNvSpPr/>
              <p:nvPr/>
            </p:nvSpPr>
            <p:spPr>
              <a:xfrm>
                <a:off x="6473777" y="-832600"/>
                <a:ext cx="1070082" cy="714597"/>
              </a:xfrm>
              <a:custGeom>
                <a:rect b="b" l="l" r="r" t="t"/>
                <a:pathLst>
                  <a:path extrusionOk="0" fill="none" h="13786" w="20644">
                    <a:moveTo>
                      <a:pt x="80" y="13786"/>
                    </a:moveTo>
                    <a:lnTo>
                      <a:pt x="20564" y="13786"/>
                    </a:lnTo>
                    <a:lnTo>
                      <a:pt x="20564" y="13786"/>
                    </a:lnTo>
                    <a:lnTo>
                      <a:pt x="20598" y="13774"/>
                    </a:lnTo>
                    <a:lnTo>
                      <a:pt x="20621" y="13763"/>
                    </a:lnTo>
                    <a:lnTo>
                      <a:pt x="20632" y="13729"/>
                    </a:lnTo>
                    <a:lnTo>
                      <a:pt x="20644" y="13695"/>
                    </a:lnTo>
                    <a:lnTo>
                      <a:pt x="20644" y="91"/>
                    </a:lnTo>
                    <a:lnTo>
                      <a:pt x="20644" y="91"/>
                    </a:lnTo>
                    <a:lnTo>
                      <a:pt x="20632" y="57"/>
                    </a:lnTo>
                    <a:lnTo>
                      <a:pt x="20621" y="23"/>
                    </a:lnTo>
                    <a:lnTo>
                      <a:pt x="20598" y="12"/>
                    </a:lnTo>
                    <a:lnTo>
                      <a:pt x="20564" y="1"/>
                    </a:lnTo>
                    <a:lnTo>
                      <a:pt x="80" y="1"/>
                    </a:lnTo>
                    <a:lnTo>
                      <a:pt x="80" y="1"/>
                    </a:lnTo>
                    <a:lnTo>
                      <a:pt x="46" y="12"/>
                    </a:lnTo>
                    <a:lnTo>
                      <a:pt x="23" y="23"/>
                    </a:lnTo>
                    <a:lnTo>
                      <a:pt x="1" y="57"/>
                    </a:lnTo>
                    <a:lnTo>
                      <a:pt x="1" y="91"/>
                    </a:lnTo>
                    <a:lnTo>
                      <a:pt x="1" y="13695"/>
                    </a:lnTo>
                    <a:lnTo>
                      <a:pt x="1" y="13695"/>
                    </a:lnTo>
                    <a:lnTo>
                      <a:pt x="1" y="13729"/>
                    </a:lnTo>
                    <a:lnTo>
                      <a:pt x="23" y="13763"/>
                    </a:lnTo>
                    <a:lnTo>
                      <a:pt x="46" y="13774"/>
                    </a:lnTo>
                    <a:lnTo>
                      <a:pt x="80" y="13786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8" name="Google Shape;678;p1"/>
              <p:cNvSpPr/>
              <p:nvPr/>
            </p:nvSpPr>
            <p:spPr>
              <a:xfrm>
                <a:off x="6701746" y="-507027"/>
                <a:ext cx="582988" cy="389022"/>
              </a:xfrm>
              <a:custGeom>
                <a:rect b="b" l="l" r="r" t="t"/>
                <a:pathLst>
                  <a:path extrusionOk="0" h="7505" w="11247">
                    <a:moveTo>
                      <a:pt x="24" y="0"/>
                    </a:moveTo>
                    <a:lnTo>
                      <a:pt x="12" y="11"/>
                    </a:lnTo>
                    <a:lnTo>
                      <a:pt x="1" y="23"/>
                    </a:lnTo>
                    <a:lnTo>
                      <a:pt x="1" y="45"/>
                    </a:lnTo>
                    <a:lnTo>
                      <a:pt x="1" y="7459"/>
                    </a:lnTo>
                    <a:lnTo>
                      <a:pt x="1" y="7471"/>
                    </a:lnTo>
                    <a:lnTo>
                      <a:pt x="12" y="7493"/>
                    </a:lnTo>
                    <a:lnTo>
                      <a:pt x="24" y="7493"/>
                    </a:lnTo>
                    <a:lnTo>
                      <a:pt x="46" y="7505"/>
                    </a:lnTo>
                    <a:lnTo>
                      <a:pt x="11201" y="7505"/>
                    </a:lnTo>
                    <a:lnTo>
                      <a:pt x="11224" y="7493"/>
                    </a:lnTo>
                    <a:lnTo>
                      <a:pt x="11235" y="7493"/>
                    </a:lnTo>
                    <a:lnTo>
                      <a:pt x="11246" y="7471"/>
                    </a:lnTo>
                    <a:lnTo>
                      <a:pt x="11246" y="7459"/>
                    </a:lnTo>
                    <a:lnTo>
                      <a:pt x="11246" y="45"/>
                    </a:lnTo>
                    <a:lnTo>
                      <a:pt x="11246" y="23"/>
                    </a:lnTo>
                    <a:lnTo>
                      <a:pt x="11235" y="11"/>
                    </a:lnTo>
                    <a:lnTo>
                      <a:pt x="112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9" name="Google Shape;679;p1"/>
              <p:cNvSpPr/>
              <p:nvPr/>
            </p:nvSpPr>
            <p:spPr>
              <a:xfrm>
                <a:off x="6719991" y="-507027"/>
                <a:ext cx="582936" cy="389022"/>
              </a:xfrm>
              <a:custGeom>
                <a:rect b="b" l="l" r="r" t="t"/>
                <a:pathLst>
                  <a:path extrusionOk="0" h="7505" w="11246">
                    <a:moveTo>
                      <a:pt x="23" y="0"/>
                    </a:moveTo>
                    <a:lnTo>
                      <a:pt x="12" y="11"/>
                    </a:lnTo>
                    <a:lnTo>
                      <a:pt x="0" y="23"/>
                    </a:lnTo>
                    <a:lnTo>
                      <a:pt x="0" y="45"/>
                    </a:lnTo>
                    <a:lnTo>
                      <a:pt x="0" y="7459"/>
                    </a:lnTo>
                    <a:lnTo>
                      <a:pt x="0" y="7471"/>
                    </a:lnTo>
                    <a:lnTo>
                      <a:pt x="12" y="7493"/>
                    </a:lnTo>
                    <a:lnTo>
                      <a:pt x="23" y="7493"/>
                    </a:lnTo>
                    <a:lnTo>
                      <a:pt x="46" y="7505"/>
                    </a:lnTo>
                    <a:lnTo>
                      <a:pt x="11201" y="7505"/>
                    </a:lnTo>
                    <a:lnTo>
                      <a:pt x="11223" y="7493"/>
                    </a:lnTo>
                    <a:lnTo>
                      <a:pt x="11235" y="7493"/>
                    </a:lnTo>
                    <a:lnTo>
                      <a:pt x="11246" y="7471"/>
                    </a:lnTo>
                    <a:lnTo>
                      <a:pt x="11246" y="7459"/>
                    </a:lnTo>
                    <a:lnTo>
                      <a:pt x="11246" y="45"/>
                    </a:lnTo>
                    <a:lnTo>
                      <a:pt x="11246" y="23"/>
                    </a:lnTo>
                    <a:lnTo>
                      <a:pt x="11235" y="11"/>
                    </a:lnTo>
                    <a:lnTo>
                      <a:pt x="1122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0" name="Google Shape;680;p1"/>
              <p:cNvSpPr/>
              <p:nvPr/>
            </p:nvSpPr>
            <p:spPr>
              <a:xfrm>
                <a:off x="6624771" y="-699178"/>
                <a:ext cx="26540" cy="74642"/>
              </a:xfrm>
              <a:custGeom>
                <a:rect b="b" l="l" r="r" t="t"/>
                <a:pathLst>
                  <a:path extrusionOk="0" h="1440" w="512">
                    <a:moveTo>
                      <a:pt x="250" y="0"/>
                    </a:move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1" name="Google Shape;681;p1"/>
              <p:cNvSpPr/>
              <p:nvPr/>
            </p:nvSpPr>
            <p:spPr>
              <a:xfrm>
                <a:off x="6624771" y="-699178"/>
                <a:ext cx="26540" cy="74642"/>
              </a:xfrm>
              <a:custGeom>
                <a:rect b="b" l="l" r="r" t="t"/>
                <a:pathLst>
                  <a:path extrusionOk="0" fill="none" h="1440" w="512">
                    <a:moveTo>
                      <a:pt x="511" y="0"/>
                    </a:moveTo>
                    <a:lnTo>
                      <a:pt x="250" y="0"/>
                    </a:ln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2" name="Google Shape;682;p1"/>
              <p:cNvSpPr/>
              <p:nvPr/>
            </p:nvSpPr>
            <p:spPr>
              <a:xfrm>
                <a:off x="6662973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50" y="0"/>
                    </a:move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3" name="Google Shape;683;p1"/>
              <p:cNvSpPr/>
              <p:nvPr/>
            </p:nvSpPr>
            <p:spPr>
              <a:xfrm>
                <a:off x="6662973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1" y="0"/>
                    </a:moveTo>
                    <a:lnTo>
                      <a:pt x="250" y="0"/>
                    </a:ln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4" name="Google Shape;684;p1"/>
              <p:cNvSpPr/>
              <p:nvPr/>
            </p:nvSpPr>
            <p:spPr>
              <a:xfrm>
                <a:off x="6701175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61" y="0"/>
                    </a:moveTo>
                    <a:lnTo>
                      <a:pt x="1" y="1440"/>
                    </a:lnTo>
                    <a:lnTo>
                      <a:pt x="261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5" name="Google Shape;685;p1"/>
              <p:cNvSpPr/>
              <p:nvPr/>
            </p:nvSpPr>
            <p:spPr>
              <a:xfrm>
                <a:off x="6701175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1" y="0"/>
                    </a:moveTo>
                    <a:lnTo>
                      <a:pt x="261" y="0"/>
                    </a:lnTo>
                    <a:lnTo>
                      <a:pt x="1" y="1440"/>
                    </a:lnTo>
                    <a:lnTo>
                      <a:pt x="261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p1"/>
              <p:cNvSpPr/>
              <p:nvPr/>
            </p:nvSpPr>
            <p:spPr>
              <a:xfrm>
                <a:off x="6739378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61" y="0"/>
                    </a:moveTo>
                    <a:lnTo>
                      <a:pt x="1" y="1440"/>
                    </a:lnTo>
                    <a:lnTo>
                      <a:pt x="261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7" name="Google Shape;687;p1"/>
              <p:cNvSpPr/>
              <p:nvPr/>
            </p:nvSpPr>
            <p:spPr>
              <a:xfrm>
                <a:off x="6739378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1" y="0"/>
                    </a:moveTo>
                    <a:lnTo>
                      <a:pt x="261" y="0"/>
                    </a:lnTo>
                    <a:lnTo>
                      <a:pt x="1" y="1440"/>
                    </a:lnTo>
                    <a:lnTo>
                      <a:pt x="261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8" name="Google Shape;688;p1"/>
              <p:cNvSpPr/>
              <p:nvPr/>
            </p:nvSpPr>
            <p:spPr>
              <a:xfrm>
                <a:off x="6778150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50" y="0"/>
                    </a:move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9" name="Google Shape;689;p1"/>
              <p:cNvSpPr/>
              <p:nvPr/>
            </p:nvSpPr>
            <p:spPr>
              <a:xfrm>
                <a:off x="6778150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1" y="0"/>
                    </a:moveTo>
                    <a:lnTo>
                      <a:pt x="250" y="0"/>
                    </a:ln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0" name="Google Shape;690;p1"/>
              <p:cNvSpPr/>
              <p:nvPr/>
            </p:nvSpPr>
            <p:spPr>
              <a:xfrm>
                <a:off x="7023173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50" y="0"/>
                    </a:move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p1"/>
              <p:cNvSpPr/>
              <p:nvPr/>
            </p:nvSpPr>
            <p:spPr>
              <a:xfrm>
                <a:off x="7023173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1" y="0"/>
                    </a:moveTo>
                    <a:lnTo>
                      <a:pt x="250" y="0"/>
                    </a:ln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2" name="Google Shape;692;p1"/>
              <p:cNvSpPr/>
              <p:nvPr/>
            </p:nvSpPr>
            <p:spPr>
              <a:xfrm>
                <a:off x="7063137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61" y="0"/>
                    </a:moveTo>
                    <a:lnTo>
                      <a:pt x="1" y="1440"/>
                    </a:lnTo>
                    <a:lnTo>
                      <a:pt x="261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3" name="Google Shape;693;p1"/>
              <p:cNvSpPr/>
              <p:nvPr/>
            </p:nvSpPr>
            <p:spPr>
              <a:xfrm>
                <a:off x="7063137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1" y="0"/>
                    </a:moveTo>
                    <a:lnTo>
                      <a:pt x="261" y="0"/>
                    </a:lnTo>
                    <a:lnTo>
                      <a:pt x="1" y="1440"/>
                    </a:lnTo>
                    <a:lnTo>
                      <a:pt x="261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4" name="Google Shape;694;p1"/>
              <p:cNvSpPr/>
              <p:nvPr/>
            </p:nvSpPr>
            <p:spPr>
              <a:xfrm>
                <a:off x="7103672" y="-699178"/>
                <a:ext cx="26540" cy="74642"/>
              </a:xfrm>
              <a:custGeom>
                <a:rect b="b" l="l" r="r" t="t"/>
                <a:pathLst>
                  <a:path extrusionOk="0" h="1440" w="512">
                    <a:moveTo>
                      <a:pt x="250" y="0"/>
                    </a:move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5" name="Google Shape;695;p1"/>
              <p:cNvSpPr/>
              <p:nvPr/>
            </p:nvSpPr>
            <p:spPr>
              <a:xfrm>
                <a:off x="7103672" y="-699178"/>
                <a:ext cx="26540" cy="74642"/>
              </a:xfrm>
              <a:custGeom>
                <a:rect b="b" l="l" r="r" t="t"/>
                <a:pathLst>
                  <a:path extrusionOk="0" fill="none" h="1440" w="512">
                    <a:moveTo>
                      <a:pt x="511" y="0"/>
                    </a:moveTo>
                    <a:lnTo>
                      <a:pt x="250" y="0"/>
                    </a:ln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6" name="Google Shape;696;p1"/>
              <p:cNvSpPr/>
              <p:nvPr/>
            </p:nvSpPr>
            <p:spPr>
              <a:xfrm>
                <a:off x="7143637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62" y="0"/>
                    </a:moveTo>
                    <a:lnTo>
                      <a:pt x="1" y="1440"/>
                    </a:lnTo>
                    <a:lnTo>
                      <a:pt x="262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7" name="Google Shape;697;p1"/>
              <p:cNvSpPr/>
              <p:nvPr/>
            </p:nvSpPr>
            <p:spPr>
              <a:xfrm>
                <a:off x="7143637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1" y="0"/>
                    </a:moveTo>
                    <a:lnTo>
                      <a:pt x="262" y="0"/>
                    </a:lnTo>
                    <a:lnTo>
                      <a:pt x="1" y="1440"/>
                    </a:lnTo>
                    <a:lnTo>
                      <a:pt x="262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p1"/>
              <p:cNvSpPr/>
              <p:nvPr/>
            </p:nvSpPr>
            <p:spPr>
              <a:xfrm>
                <a:off x="7184171" y="-699178"/>
                <a:ext cx="26540" cy="74642"/>
              </a:xfrm>
              <a:custGeom>
                <a:rect b="b" l="l" r="r" t="t"/>
                <a:pathLst>
                  <a:path extrusionOk="0" h="1440" w="512">
                    <a:moveTo>
                      <a:pt x="250" y="0"/>
                    </a:move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p1"/>
              <p:cNvSpPr/>
              <p:nvPr/>
            </p:nvSpPr>
            <p:spPr>
              <a:xfrm>
                <a:off x="7184171" y="-699178"/>
                <a:ext cx="26540" cy="74642"/>
              </a:xfrm>
              <a:custGeom>
                <a:rect b="b" l="l" r="r" t="t"/>
                <a:pathLst>
                  <a:path extrusionOk="0" fill="none" h="1440" w="512">
                    <a:moveTo>
                      <a:pt x="511" y="0"/>
                    </a:moveTo>
                    <a:lnTo>
                      <a:pt x="250" y="0"/>
                    </a:lnTo>
                    <a:lnTo>
                      <a:pt x="1" y="1440"/>
                    </a:lnTo>
                    <a:lnTo>
                      <a:pt x="250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0" name="Google Shape;700;p1"/>
              <p:cNvSpPr/>
              <p:nvPr/>
            </p:nvSpPr>
            <p:spPr>
              <a:xfrm>
                <a:off x="7224136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62" y="0"/>
                    </a:moveTo>
                    <a:lnTo>
                      <a:pt x="1" y="1440"/>
                    </a:lnTo>
                    <a:lnTo>
                      <a:pt x="262" y="144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1" name="Google Shape;701;p1"/>
              <p:cNvSpPr/>
              <p:nvPr/>
            </p:nvSpPr>
            <p:spPr>
              <a:xfrm>
                <a:off x="7224136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1" y="0"/>
                    </a:moveTo>
                    <a:lnTo>
                      <a:pt x="262" y="0"/>
                    </a:lnTo>
                    <a:lnTo>
                      <a:pt x="1" y="1440"/>
                    </a:lnTo>
                    <a:lnTo>
                      <a:pt x="262" y="1440"/>
                    </a:lnTo>
                    <a:lnTo>
                      <a:pt x="511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2" name="Google Shape;702;p1"/>
              <p:cNvSpPr/>
              <p:nvPr/>
            </p:nvSpPr>
            <p:spPr>
              <a:xfrm>
                <a:off x="7264722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49" y="0"/>
                    </a:moveTo>
                    <a:lnTo>
                      <a:pt x="0" y="1440"/>
                    </a:lnTo>
                    <a:lnTo>
                      <a:pt x="249" y="1440"/>
                    </a:lnTo>
                    <a:lnTo>
                      <a:pt x="510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p1"/>
              <p:cNvSpPr/>
              <p:nvPr/>
            </p:nvSpPr>
            <p:spPr>
              <a:xfrm>
                <a:off x="7264722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0" y="0"/>
                    </a:moveTo>
                    <a:lnTo>
                      <a:pt x="249" y="0"/>
                    </a:lnTo>
                    <a:lnTo>
                      <a:pt x="0" y="1440"/>
                    </a:lnTo>
                    <a:lnTo>
                      <a:pt x="249" y="1440"/>
                    </a:lnTo>
                    <a:lnTo>
                      <a:pt x="510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4" name="Google Shape;704;p1"/>
              <p:cNvSpPr/>
              <p:nvPr/>
            </p:nvSpPr>
            <p:spPr>
              <a:xfrm>
                <a:off x="7304635" y="-699178"/>
                <a:ext cx="27110" cy="74642"/>
              </a:xfrm>
              <a:custGeom>
                <a:rect b="b" l="l" r="r" t="t"/>
                <a:pathLst>
                  <a:path extrusionOk="0" h="1440" w="523">
                    <a:moveTo>
                      <a:pt x="262" y="0"/>
                    </a:moveTo>
                    <a:lnTo>
                      <a:pt x="1" y="1440"/>
                    </a:lnTo>
                    <a:lnTo>
                      <a:pt x="262" y="1440"/>
                    </a:lnTo>
                    <a:lnTo>
                      <a:pt x="522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5" name="Google Shape;705;p1"/>
              <p:cNvSpPr/>
              <p:nvPr/>
            </p:nvSpPr>
            <p:spPr>
              <a:xfrm>
                <a:off x="7304635" y="-699178"/>
                <a:ext cx="27110" cy="74642"/>
              </a:xfrm>
              <a:custGeom>
                <a:rect b="b" l="l" r="r" t="t"/>
                <a:pathLst>
                  <a:path extrusionOk="0" fill="none" h="1440" w="523">
                    <a:moveTo>
                      <a:pt x="522" y="0"/>
                    </a:moveTo>
                    <a:lnTo>
                      <a:pt x="262" y="0"/>
                    </a:lnTo>
                    <a:lnTo>
                      <a:pt x="1" y="1440"/>
                    </a:lnTo>
                    <a:lnTo>
                      <a:pt x="262" y="1440"/>
                    </a:lnTo>
                    <a:lnTo>
                      <a:pt x="522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6" name="Google Shape;706;p1"/>
              <p:cNvSpPr/>
              <p:nvPr/>
            </p:nvSpPr>
            <p:spPr>
              <a:xfrm>
                <a:off x="7345222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61" y="0"/>
                    </a:moveTo>
                    <a:lnTo>
                      <a:pt x="0" y="1440"/>
                    </a:lnTo>
                    <a:lnTo>
                      <a:pt x="261" y="1440"/>
                    </a:lnTo>
                    <a:lnTo>
                      <a:pt x="510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7" name="Google Shape;707;p1"/>
              <p:cNvSpPr/>
              <p:nvPr/>
            </p:nvSpPr>
            <p:spPr>
              <a:xfrm>
                <a:off x="7345222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0" y="0"/>
                    </a:moveTo>
                    <a:lnTo>
                      <a:pt x="261" y="0"/>
                    </a:lnTo>
                    <a:lnTo>
                      <a:pt x="0" y="1440"/>
                    </a:lnTo>
                    <a:lnTo>
                      <a:pt x="261" y="1440"/>
                    </a:lnTo>
                    <a:lnTo>
                      <a:pt x="510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8" name="Google Shape;708;p1"/>
              <p:cNvSpPr/>
              <p:nvPr/>
            </p:nvSpPr>
            <p:spPr>
              <a:xfrm>
                <a:off x="7385757" y="-699178"/>
                <a:ext cx="26488" cy="74642"/>
              </a:xfrm>
              <a:custGeom>
                <a:rect b="b" l="l" r="r" t="t"/>
                <a:pathLst>
                  <a:path extrusionOk="0" h="1440" w="511">
                    <a:moveTo>
                      <a:pt x="250" y="0"/>
                    </a:moveTo>
                    <a:lnTo>
                      <a:pt x="0" y="1440"/>
                    </a:lnTo>
                    <a:lnTo>
                      <a:pt x="250" y="1440"/>
                    </a:lnTo>
                    <a:lnTo>
                      <a:pt x="510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9" name="Google Shape;709;p1"/>
              <p:cNvSpPr/>
              <p:nvPr/>
            </p:nvSpPr>
            <p:spPr>
              <a:xfrm>
                <a:off x="7385757" y="-699178"/>
                <a:ext cx="26488" cy="74642"/>
              </a:xfrm>
              <a:custGeom>
                <a:rect b="b" l="l" r="r" t="t"/>
                <a:pathLst>
                  <a:path extrusionOk="0" fill="none" h="1440" w="511">
                    <a:moveTo>
                      <a:pt x="510" y="0"/>
                    </a:moveTo>
                    <a:lnTo>
                      <a:pt x="250" y="0"/>
                    </a:lnTo>
                    <a:lnTo>
                      <a:pt x="0" y="1440"/>
                    </a:lnTo>
                    <a:lnTo>
                      <a:pt x="250" y="1440"/>
                    </a:lnTo>
                    <a:lnTo>
                      <a:pt x="510" y="0"/>
                    </a:lnTo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p1"/>
              <p:cNvSpPr/>
              <p:nvPr/>
            </p:nvSpPr>
            <p:spPr>
              <a:xfrm>
                <a:off x="6719991" y="-507027"/>
                <a:ext cx="582936" cy="389022"/>
              </a:xfrm>
              <a:custGeom>
                <a:rect b="b" l="l" r="r" t="t"/>
                <a:pathLst>
                  <a:path extrusionOk="0" h="7505" w="11246">
                    <a:moveTo>
                      <a:pt x="23" y="0"/>
                    </a:moveTo>
                    <a:lnTo>
                      <a:pt x="12" y="11"/>
                    </a:lnTo>
                    <a:lnTo>
                      <a:pt x="0" y="23"/>
                    </a:lnTo>
                    <a:lnTo>
                      <a:pt x="0" y="45"/>
                    </a:lnTo>
                    <a:lnTo>
                      <a:pt x="0" y="7459"/>
                    </a:lnTo>
                    <a:lnTo>
                      <a:pt x="0" y="7471"/>
                    </a:lnTo>
                    <a:lnTo>
                      <a:pt x="12" y="7493"/>
                    </a:lnTo>
                    <a:lnTo>
                      <a:pt x="23" y="7493"/>
                    </a:lnTo>
                    <a:lnTo>
                      <a:pt x="46" y="7505"/>
                    </a:lnTo>
                    <a:lnTo>
                      <a:pt x="11201" y="7505"/>
                    </a:lnTo>
                    <a:lnTo>
                      <a:pt x="11223" y="7493"/>
                    </a:lnTo>
                    <a:lnTo>
                      <a:pt x="11235" y="7493"/>
                    </a:lnTo>
                    <a:lnTo>
                      <a:pt x="11246" y="7471"/>
                    </a:lnTo>
                    <a:lnTo>
                      <a:pt x="11246" y="7459"/>
                    </a:lnTo>
                    <a:lnTo>
                      <a:pt x="11246" y="45"/>
                    </a:lnTo>
                    <a:lnTo>
                      <a:pt x="11246" y="23"/>
                    </a:lnTo>
                    <a:lnTo>
                      <a:pt x="11235" y="11"/>
                    </a:lnTo>
                    <a:lnTo>
                      <a:pt x="11223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p1"/>
              <p:cNvSpPr/>
              <p:nvPr/>
            </p:nvSpPr>
            <p:spPr>
              <a:xfrm>
                <a:off x="6759334" y="-9932"/>
                <a:ext cx="523067" cy="55308"/>
              </a:xfrm>
              <a:custGeom>
                <a:rect b="b" l="l" r="r" t="t"/>
                <a:pathLst>
                  <a:path extrusionOk="0" h="1067" w="10091">
                    <a:moveTo>
                      <a:pt x="103" y="0"/>
                    </a:moveTo>
                    <a:lnTo>
                      <a:pt x="69" y="12"/>
                    </a:lnTo>
                    <a:lnTo>
                      <a:pt x="35" y="34"/>
                    </a:lnTo>
                    <a:lnTo>
                      <a:pt x="12" y="68"/>
                    </a:lnTo>
                    <a:lnTo>
                      <a:pt x="1" y="102"/>
                    </a:lnTo>
                    <a:lnTo>
                      <a:pt x="1" y="1066"/>
                    </a:lnTo>
                    <a:lnTo>
                      <a:pt x="10090" y="1066"/>
                    </a:lnTo>
                    <a:lnTo>
                      <a:pt x="10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2" name="Google Shape;712;p1"/>
              <p:cNvSpPr/>
              <p:nvPr/>
            </p:nvSpPr>
            <p:spPr>
              <a:xfrm>
                <a:off x="6895659" y="-9932"/>
                <a:ext cx="386741" cy="55308"/>
              </a:xfrm>
              <a:custGeom>
                <a:rect b="b" l="l" r="r" t="t"/>
                <a:pathLst>
                  <a:path extrusionOk="0" h="1067" w="7461">
                    <a:moveTo>
                      <a:pt x="103" y="0"/>
                    </a:moveTo>
                    <a:lnTo>
                      <a:pt x="58" y="12"/>
                    </a:lnTo>
                    <a:lnTo>
                      <a:pt x="35" y="34"/>
                    </a:lnTo>
                    <a:lnTo>
                      <a:pt x="12" y="68"/>
                    </a:lnTo>
                    <a:lnTo>
                      <a:pt x="1" y="102"/>
                    </a:lnTo>
                    <a:lnTo>
                      <a:pt x="1" y="1066"/>
                    </a:lnTo>
                    <a:lnTo>
                      <a:pt x="7460" y="1066"/>
                    </a:lnTo>
                    <a:lnTo>
                      <a:pt x="74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3" name="Google Shape;713;p1"/>
              <p:cNvSpPr/>
              <p:nvPr/>
            </p:nvSpPr>
            <p:spPr>
              <a:xfrm>
                <a:off x="6937386" y="-284345"/>
                <a:ext cx="243936" cy="274466"/>
              </a:xfrm>
              <a:custGeom>
                <a:rect b="b" l="l" r="r" t="t"/>
                <a:pathLst>
                  <a:path extrusionOk="0" h="5295" w="4706">
                    <a:moveTo>
                      <a:pt x="1" y="0"/>
                    </a:moveTo>
                    <a:lnTo>
                      <a:pt x="1" y="1860"/>
                    </a:lnTo>
                    <a:lnTo>
                      <a:pt x="398" y="5294"/>
                    </a:lnTo>
                    <a:lnTo>
                      <a:pt x="4705" y="5294"/>
                    </a:lnTo>
                    <a:lnTo>
                      <a:pt x="40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4" name="Google Shape;714;p1"/>
              <p:cNvSpPr/>
              <p:nvPr/>
            </p:nvSpPr>
            <p:spPr>
              <a:xfrm>
                <a:off x="6937386" y="-284345"/>
                <a:ext cx="256842" cy="274466"/>
              </a:xfrm>
              <a:custGeom>
                <a:rect b="b" l="l" r="r" t="t"/>
                <a:pathLst>
                  <a:path extrusionOk="0" h="5295" w="4955">
                    <a:moveTo>
                      <a:pt x="1" y="0"/>
                    </a:moveTo>
                    <a:lnTo>
                      <a:pt x="647" y="5294"/>
                    </a:lnTo>
                    <a:lnTo>
                      <a:pt x="4955" y="5294"/>
                    </a:lnTo>
                    <a:lnTo>
                      <a:pt x="43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15" name="Google Shape;715;p1"/>
            <p:cNvGrpSpPr/>
            <p:nvPr/>
          </p:nvGrpSpPr>
          <p:grpSpPr>
            <a:xfrm>
              <a:off x="6019530" y="2670492"/>
              <a:ext cx="418733" cy="428490"/>
              <a:chOff x="5216375" y="-808575"/>
              <a:chExt cx="425975" cy="435900"/>
            </a:xfrm>
          </p:grpSpPr>
          <p:sp>
            <p:nvSpPr>
              <p:cNvPr id="716" name="Google Shape;716;p1"/>
              <p:cNvSpPr/>
              <p:nvPr/>
            </p:nvSpPr>
            <p:spPr>
              <a:xfrm>
                <a:off x="5556450" y="-672275"/>
                <a:ext cx="85900" cy="60125"/>
              </a:xfrm>
              <a:custGeom>
                <a:rect b="b" l="l" r="r" t="t"/>
                <a:pathLst>
                  <a:path extrusionOk="0" h="2405" w="3436">
                    <a:moveTo>
                      <a:pt x="2279" y="1"/>
                    </a:moveTo>
                    <a:lnTo>
                      <a:pt x="2098" y="12"/>
                    </a:lnTo>
                    <a:lnTo>
                      <a:pt x="1928" y="35"/>
                    </a:lnTo>
                    <a:lnTo>
                      <a:pt x="1" y="171"/>
                    </a:lnTo>
                    <a:lnTo>
                      <a:pt x="103" y="194"/>
                    </a:lnTo>
                    <a:lnTo>
                      <a:pt x="193" y="239"/>
                    </a:lnTo>
                    <a:lnTo>
                      <a:pt x="284" y="284"/>
                    </a:lnTo>
                    <a:lnTo>
                      <a:pt x="375" y="330"/>
                    </a:lnTo>
                    <a:lnTo>
                      <a:pt x="454" y="398"/>
                    </a:lnTo>
                    <a:lnTo>
                      <a:pt x="522" y="466"/>
                    </a:lnTo>
                    <a:lnTo>
                      <a:pt x="601" y="534"/>
                    </a:lnTo>
                    <a:lnTo>
                      <a:pt x="658" y="613"/>
                    </a:lnTo>
                    <a:lnTo>
                      <a:pt x="783" y="783"/>
                    </a:lnTo>
                    <a:lnTo>
                      <a:pt x="885" y="976"/>
                    </a:lnTo>
                    <a:lnTo>
                      <a:pt x="964" y="1169"/>
                    </a:lnTo>
                    <a:lnTo>
                      <a:pt x="1032" y="1361"/>
                    </a:lnTo>
                    <a:lnTo>
                      <a:pt x="1123" y="1679"/>
                    </a:lnTo>
                    <a:lnTo>
                      <a:pt x="1191" y="1826"/>
                    </a:lnTo>
                    <a:lnTo>
                      <a:pt x="1225" y="1905"/>
                    </a:lnTo>
                    <a:lnTo>
                      <a:pt x="1270" y="1973"/>
                    </a:lnTo>
                    <a:lnTo>
                      <a:pt x="1327" y="2041"/>
                    </a:lnTo>
                    <a:lnTo>
                      <a:pt x="1384" y="2109"/>
                    </a:lnTo>
                    <a:lnTo>
                      <a:pt x="1463" y="2177"/>
                    </a:lnTo>
                    <a:lnTo>
                      <a:pt x="1531" y="2234"/>
                    </a:lnTo>
                    <a:lnTo>
                      <a:pt x="1622" y="2280"/>
                    </a:lnTo>
                    <a:lnTo>
                      <a:pt x="1701" y="2314"/>
                    </a:lnTo>
                    <a:lnTo>
                      <a:pt x="1792" y="2348"/>
                    </a:lnTo>
                    <a:lnTo>
                      <a:pt x="1882" y="2370"/>
                    </a:lnTo>
                    <a:lnTo>
                      <a:pt x="2052" y="2404"/>
                    </a:lnTo>
                    <a:lnTo>
                      <a:pt x="2222" y="2404"/>
                    </a:lnTo>
                    <a:lnTo>
                      <a:pt x="2392" y="2382"/>
                    </a:lnTo>
                    <a:lnTo>
                      <a:pt x="2551" y="2336"/>
                    </a:lnTo>
                    <a:lnTo>
                      <a:pt x="2710" y="2268"/>
                    </a:lnTo>
                    <a:lnTo>
                      <a:pt x="2857" y="2189"/>
                    </a:lnTo>
                    <a:lnTo>
                      <a:pt x="2993" y="2075"/>
                    </a:lnTo>
                    <a:lnTo>
                      <a:pt x="3118" y="1962"/>
                    </a:lnTo>
                    <a:lnTo>
                      <a:pt x="3220" y="1826"/>
                    </a:lnTo>
                    <a:lnTo>
                      <a:pt x="3299" y="1679"/>
                    </a:lnTo>
                    <a:lnTo>
                      <a:pt x="3367" y="1520"/>
                    </a:lnTo>
                    <a:lnTo>
                      <a:pt x="3401" y="1350"/>
                    </a:lnTo>
                    <a:lnTo>
                      <a:pt x="3435" y="1180"/>
                    </a:lnTo>
                    <a:lnTo>
                      <a:pt x="3435" y="1010"/>
                    </a:lnTo>
                    <a:lnTo>
                      <a:pt x="3413" y="840"/>
                    </a:lnTo>
                    <a:lnTo>
                      <a:pt x="3379" y="681"/>
                    </a:lnTo>
                    <a:lnTo>
                      <a:pt x="3345" y="590"/>
                    </a:lnTo>
                    <a:lnTo>
                      <a:pt x="3299" y="500"/>
                    </a:lnTo>
                    <a:lnTo>
                      <a:pt x="3254" y="420"/>
                    </a:lnTo>
                    <a:lnTo>
                      <a:pt x="3197" y="341"/>
                    </a:lnTo>
                    <a:lnTo>
                      <a:pt x="3141" y="273"/>
                    </a:lnTo>
                    <a:lnTo>
                      <a:pt x="3073" y="228"/>
                    </a:lnTo>
                    <a:lnTo>
                      <a:pt x="3005" y="171"/>
                    </a:lnTo>
                    <a:lnTo>
                      <a:pt x="2937" y="137"/>
                    </a:lnTo>
                    <a:lnTo>
                      <a:pt x="2869" y="103"/>
                    </a:lnTo>
                    <a:lnTo>
                      <a:pt x="2789" y="69"/>
                    </a:lnTo>
                    <a:lnTo>
                      <a:pt x="2619" y="35"/>
                    </a:lnTo>
                    <a:lnTo>
                      <a:pt x="2449" y="12"/>
                    </a:lnTo>
                    <a:lnTo>
                      <a:pt x="227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7" name="Google Shape;717;p1"/>
              <p:cNvSpPr/>
              <p:nvPr/>
            </p:nvSpPr>
            <p:spPr>
              <a:xfrm>
                <a:off x="5556450" y="-672275"/>
                <a:ext cx="85900" cy="60125"/>
              </a:xfrm>
              <a:custGeom>
                <a:rect b="b" l="l" r="r" t="t"/>
                <a:pathLst>
                  <a:path extrusionOk="0" h="2405" w="3436">
                    <a:moveTo>
                      <a:pt x="2279" y="1"/>
                    </a:moveTo>
                    <a:lnTo>
                      <a:pt x="2098" y="12"/>
                    </a:lnTo>
                    <a:lnTo>
                      <a:pt x="1928" y="35"/>
                    </a:lnTo>
                    <a:lnTo>
                      <a:pt x="1" y="171"/>
                    </a:lnTo>
                    <a:lnTo>
                      <a:pt x="103" y="194"/>
                    </a:lnTo>
                    <a:lnTo>
                      <a:pt x="193" y="239"/>
                    </a:lnTo>
                    <a:lnTo>
                      <a:pt x="284" y="284"/>
                    </a:lnTo>
                    <a:lnTo>
                      <a:pt x="375" y="330"/>
                    </a:lnTo>
                    <a:lnTo>
                      <a:pt x="454" y="398"/>
                    </a:lnTo>
                    <a:lnTo>
                      <a:pt x="522" y="466"/>
                    </a:lnTo>
                    <a:lnTo>
                      <a:pt x="601" y="534"/>
                    </a:lnTo>
                    <a:lnTo>
                      <a:pt x="658" y="613"/>
                    </a:lnTo>
                    <a:lnTo>
                      <a:pt x="783" y="783"/>
                    </a:lnTo>
                    <a:lnTo>
                      <a:pt x="885" y="976"/>
                    </a:lnTo>
                    <a:lnTo>
                      <a:pt x="964" y="1169"/>
                    </a:lnTo>
                    <a:lnTo>
                      <a:pt x="1032" y="1361"/>
                    </a:lnTo>
                    <a:lnTo>
                      <a:pt x="1123" y="1679"/>
                    </a:lnTo>
                    <a:lnTo>
                      <a:pt x="1191" y="1826"/>
                    </a:lnTo>
                    <a:lnTo>
                      <a:pt x="1225" y="1905"/>
                    </a:lnTo>
                    <a:lnTo>
                      <a:pt x="1270" y="1973"/>
                    </a:lnTo>
                    <a:lnTo>
                      <a:pt x="1327" y="2041"/>
                    </a:lnTo>
                    <a:lnTo>
                      <a:pt x="1384" y="2109"/>
                    </a:lnTo>
                    <a:lnTo>
                      <a:pt x="1463" y="2177"/>
                    </a:lnTo>
                    <a:lnTo>
                      <a:pt x="1531" y="2234"/>
                    </a:lnTo>
                    <a:lnTo>
                      <a:pt x="1622" y="2280"/>
                    </a:lnTo>
                    <a:lnTo>
                      <a:pt x="1701" y="2314"/>
                    </a:lnTo>
                    <a:lnTo>
                      <a:pt x="1792" y="2348"/>
                    </a:lnTo>
                    <a:lnTo>
                      <a:pt x="1882" y="2370"/>
                    </a:lnTo>
                    <a:lnTo>
                      <a:pt x="2052" y="2404"/>
                    </a:lnTo>
                    <a:lnTo>
                      <a:pt x="2222" y="2404"/>
                    </a:lnTo>
                    <a:lnTo>
                      <a:pt x="2392" y="2382"/>
                    </a:lnTo>
                    <a:lnTo>
                      <a:pt x="2551" y="2336"/>
                    </a:lnTo>
                    <a:lnTo>
                      <a:pt x="2710" y="2268"/>
                    </a:lnTo>
                    <a:lnTo>
                      <a:pt x="2857" y="2189"/>
                    </a:lnTo>
                    <a:lnTo>
                      <a:pt x="2993" y="2075"/>
                    </a:lnTo>
                    <a:lnTo>
                      <a:pt x="3118" y="1962"/>
                    </a:lnTo>
                    <a:lnTo>
                      <a:pt x="3220" y="1826"/>
                    </a:lnTo>
                    <a:lnTo>
                      <a:pt x="3299" y="1679"/>
                    </a:lnTo>
                    <a:lnTo>
                      <a:pt x="3367" y="1520"/>
                    </a:lnTo>
                    <a:lnTo>
                      <a:pt x="3401" y="1350"/>
                    </a:lnTo>
                    <a:lnTo>
                      <a:pt x="3435" y="1180"/>
                    </a:lnTo>
                    <a:lnTo>
                      <a:pt x="3435" y="1010"/>
                    </a:lnTo>
                    <a:lnTo>
                      <a:pt x="3413" y="840"/>
                    </a:lnTo>
                    <a:lnTo>
                      <a:pt x="3379" y="681"/>
                    </a:lnTo>
                    <a:lnTo>
                      <a:pt x="3345" y="590"/>
                    </a:lnTo>
                    <a:lnTo>
                      <a:pt x="3299" y="500"/>
                    </a:lnTo>
                    <a:lnTo>
                      <a:pt x="3254" y="420"/>
                    </a:lnTo>
                    <a:lnTo>
                      <a:pt x="3197" y="341"/>
                    </a:lnTo>
                    <a:lnTo>
                      <a:pt x="3141" y="273"/>
                    </a:lnTo>
                    <a:lnTo>
                      <a:pt x="3073" y="228"/>
                    </a:lnTo>
                    <a:lnTo>
                      <a:pt x="3005" y="171"/>
                    </a:lnTo>
                    <a:lnTo>
                      <a:pt x="2937" y="137"/>
                    </a:lnTo>
                    <a:lnTo>
                      <a:pt x="2869" y="103"/>
                    </a:lnTo>
                    <a:lnTo>
                      <a:pt x="2789" y="69"/>
                    </a:lnTo>
                    <a:lnTo>
                      <a:pt x="2619" y="35"/>
                    </a:lnTo>
                    <a:lnTo>
                      <a:pt x="2449" y="12"/>
                    </a:lnTo>
                    <a:lnTo>
                      <a:pt x="2279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8" name="Google Shape;718;p1"/>
              <p:cNvSpPr/>
              <p:nvPr/>
            </p:nvSpPr>
            <p:spPr>
              <a:xfrm>
                <a:off x="5556450" y="-672275"/>
                <a:ext cx="85900" cy="60125"/>
              </a:xfrm>
              <a:custGeom>
                <a:rect b="b" l="l" r="r" t="t"/>
                <a:pathLst>
                  <a:path extrusionOk="0" fill="none" h="2405" w="3436">
                    <a:moveTo>
                      <a:pt x="1928" y="35"/>
                    </a:moveTo>
                    <a:lnTo>
                      <a:pt x="1928" y="35"/>
                    </a:lnTo>
                    <a:lnTo>
                      <a:pt x="2098" y="12"/>
                    </a:lnTo>
                    <a:lnTo>
                      <a:pt x="2279" y="1"/>
                    </a:lnTo>
                    <a:lnTo>
                      <a:pt x="2449" y="12"/>
                    </a:lnTo>
                    <a:lnTo>
                      <a:pt x="2619" y="35"/>
                    </a:lnTo>
                    <a:lnTo>
                      <a:pt x="2789" y="69"/>
                    </a:lnTo>
                    <a:lnTo>
                      <a:pt x="2869" y="103"/>
                    </a:lnTo>
                    <a:lnTo>
                      <a:pt x="2937" y="137"/>
                    </a:lnTo>
                    <a:lnTo>
                      <a:pt x="3005" y="171"/>
                    </a:lnTo>
                    <a:lnTo>
                      <a:pt x="3073" y="228"/>
                    </a:lnTo>
                    <a:lnTo>
                      <a:pt x="3141" y="273"/>
                    </a:lnTo>
                    <a:lnTo>
                      <a:pt x="3197" y="341"/>
                    </a:lnTo>
                    <a:lnTo>
                      <a:pt x="3197" y="341"/>
                    </a:lnTo>
                    <a:lnTo>
                      <a:pt x="3254" y="420"/>
                    </a:lnTo>
                    <a:lnTo>
                      <a:pt x="3299" y="500"/>
                    </a:lnTo>
                    <a:lnTo>
                      <a:pt x="3345" y="590"/>
                    </a:lnTo>
                    <a:lnTo>
                      <a:pt x="3379" y="681"/>
                    </a:lnTo>
                    <a:lnTo>
                      <a:pt x="3379" y="681"/>
                    </a:lnTo>
                    <a:lnTo>
                      <a:pt x="3413" y="840"/>
                    </a:lnTo>
                    <a:lnTo>
                      <a:pt x="3435" y="1010"/>
                    </a:lnTo>
                    <a:lnTo>
                      <a:pt x="3435" y="1180"/>
                    </a:lnTo>
                    <a:lnTo>
                      <a:pt x="3401" y="1350"/>
                    </a:lnTo>
                    <a:lnTo>
                      <a:pt x="3367" y="1520"/>
                    </a:lnTo>
                    <a:lnTo>
                      <a:pt x="3299" y="1679"/>
                    </a:lnTo>
                    <a:lnTo>
                      <a:pt x="3220" y="1826"/>
                    </a:lnTo>
                    <a:lnTo>
                      <a:pt x="3118" y="1962"/>
                    </a:lnTo>
                    <a:lnTo>
                      <a:pt x="3118" y="1962"/>
                    </a:lnTo>
                    <a:lnTo>
                      <a:pt x="2993" y="2075"/>
                    </a:lnTo>
                    <a:lnTo>
                      <a:pt x="2857" y="2189"/>
                    </a:lnTo>
                    <a:lnTo>
                      <a:pt x="2710" y="2268"/>
                    </a:lnTo>
                    <a:lnTo>
                      <a:pt x="2551" y="2336"/>
                    </a:lnTo>
                    <a:lnTo>
                      <a:pt x="2392" y="2382"/>
                    </a:lnTo>
                    <a:lnTo>
                      <a:pt x="2222" y="2404"/>
                    </a:lnTo>
                    <a:lnTo>
                      <a:pt x="2052" y="2404"/>
                    </a:lnTo>
                    <a:lnTo>
                      <a:pt x="1882" y="2370"/>
                    </a:lnTo>
                    <a:lnTo>
                      <a:pt x="1882" y="2370"/>
                    </a:lnTo>
                    <a:lnTo>
                      <a:pt x="1792" y="2348"/>
                    </a:lnTo>
                    <a:lnTo>
                      <a:pt x="1701" y="2314"/>
                    </a:lnTo>
                    <a:lnTo>
                      <a:pt x="1622" y="2280"/>
                    </a:lnTo>
                    <a:lnTo>
                      <a:pt x="1531" y="2234"/>
                    </a:lnTo>
                    <a:lnTo>
                      <a:pt x="1463" y="2177"/>
                    </a:lnTo>
                    <a:lnTo>
                      <a:pt x="1384" y="2109"/>
                    </a:lnTo>
                    <a:lnTo>
                      <a:pt x="1327" y="2041"/>
                    </a:lnTo>
                    <a:lnTo>
                      <a:pt x="1270" y="1973"/>
                    </a:lnTo>
                    <a:lnTo>
                      <a:pt x="1270" y="1973"/>
                    </a:lnTo>
                    <a:lnTo>
                      <a:pt x="1225" y="1905"/>
                    </a:lnTo>
                    <a:lnTo>
                      <a:pt x="1191" y="1826"/>
                    </a:lnTo>
                    <a:lnTo>
                      <a:pt x="1123" y="1679"/>
                    </a:lnTo>
                    <a:lnTo>
                      <a:pt x="1032" y="1361"/>
                    </a:lnTo>
                    <a:lnTo>
                      <a:pt x="1032" y="1361"/>
                    </a:lnTo>
                    <a:lnTo>
                      <a:pt x="964" y="1169"/>
                    </a:lnTo>
                    <a:lnTo>
                      <a:pt x="885" y="976"/>
                    </a:lnTo>
                    <a:lnTo>
                      <a:pt x="783" y="783"/>
                    </a:lnTo>
                    <a:lnTo>
                      <a:pt x="658" y="613"/>
                    </a:lnTo>
                    <a:lnTo>
                      <a:pt x="601" y="534"/>
                    </a:lnTo>
                    <a:lnTo>
                      <a:pt x="522" y="466"/>
                    </a:lnTo>
                    <a:lnTo>
                      <a:pt x="454" y="398"/>
                    </a:lnTo>
                    <a:lnTo>
                      <a:pt x="375" y="330"/>
                    </a:lnTo>
                    <a:lnTo>
                      <a:pt x="284" y="284"/>
                    </a:lnTo>
                    <a:lnTo>
                      <a:pt x="193" y="239"/>
                    </a:lnTo>
                    <a:lnTo>
                      <a:pt x="103" y="194"/>
                    </a:lnTo>
                    <a:lnTo>
                      <a:pt x="1" y="17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9" name="Google Shape;719;p1"/>
              <p:cNvSpPr/>
              <p:nvPr/>
            </p:nvSpPr>
            <p:spPr>
              <a:xfrm>
                <a:off x="5217225" y="-754450"/>
                <a:ext cx="99200" cy="68050"/>
              </a:xfrm>
              <a:custGeom>
                <a:rect b="b" l="l" r="r" t="t"/>
                <a:pathLst>
                  <a:path extrusionOk="0" h="2722" w="3968">
                    <a:moveTo>
                      <a:pt x="1701" y="0"/>
                    </a:moveTo>
                    <a:lnTo>
                      <a:pt x="1440" y="23"/>
                    </a:lnTo>
                    <a:lnTo>
                      <a:pt x="1304" y="34"/>
                    </a:lnTo>
                    <a:lnTo>
                      <a:pt x="1179" y="57"/>
                    </a:lnTo>
                    <a:lnTo>
                      <a:pt x="1054" y="102"/>
                    </a:lnTo>
                    <a:lnTo>
                      <a:pt x="930" y="148"/>
                    </a:lnTo>
                    <a:lnTo>
                      <a:pt x="805" y="193"/>
                    </a:lnTo>
                    <a:lnTo>
                      <a:pt x="692" y="261"/>
                    </a:lnTo>
                    <a:lnTo>
                      <a:pt x="578" y="341"/>
                    </a:lnTo>
                    <a:lnTo>
                      <a:pt x="488" y="420"/>
                    </a:lnTo>
                    <a:lnTo>
                      <a:pt x="397" y="511"/>
                    </a:lnTo>
                    <a:lnTo>
                      <a:pt x="329" y="613"/>
                    </a:lnTo>
                    <a:lnTo>
                      <a:pt x="261" y="715"/>
                    </a:lnTo>
                    <a:lnTo>
                      <a:pt x="204" y="828"/>
                    </a:lnTo>
                    <a:lnTo>
                      <a:pt x="147" y="941"/>
                    </a:lnTo>
                    <a:lnTo>
                      <a:pt x="113" y="1066"/>
                    </a:lnTo>
                    <a:lnTo>
                      <a:pt x="45" y="1304"/>
                    </a:lnTo>
                    <a:lnTo>
                      <a:pt x="23" y="1417"/>
                    </a:lnTo>
                    <a:lnTo>
                      <a:pt x="0" y="1531"/>
                    </a:lnTo>
                    <a:lnTo>
                      <a:pt x="0" y="1644"/>
                    </a:lnTo>
                    <a:lnTo>
                      <a:pt x="0" y="1769"/>
                    </a:lnTo>
                    <a:lnTo>
                      <a:pt x="11" y="1882"/>
                    </a:lnTo>
                    <a:lnTo>
                      <a:pt x="34" y="1984"/>
                    </a:lnTo>
                    <a:lnTo>
                      <a:pt x="79" y="2086"/>
                    </a:lnTo>
                    <a:lnTo>
                      <a:pt x="125" y="2188"/>
                    </a:lnTo>
                    <a:lnTo>
                      <a:pt x="204" y="2279"/>
                    </a:lnTo>
                    <a:lnTo>
                      <a:pt x="284" y="2358"/>
                    </a:lnTo>
                    <a:lnTo>
                      <a:pt x="374" y="2426"/>
                    </a:lnTo>
                    <a:lnTo>
                      <a:pt x="465" y="2494"/>
                    </a:lnTo>
                    <a:lnTo>
                      <a:pt x="601" y="2574"/>
                    </a:lnTo>
                    <a:lnTo>
                      <a:pt x="726" y="2630"/>
                    </a:lnTo>
                    <a:lnTo>
                      <a:pt x="862" y="2676"/>
                    </a:lnTo>
                    <a:lnTo>
                      <a:pt x="1009" y="2710"/>
                    </a:lnTo>
                    <a:lnTo>
                      <a:pt x="1145" y="2721"/>
                    </a:lnTo>
                    <a:lnTo>
                      <a:pt x="1281" y="2721"/>
                    </a:lnTo>
                    <a:lnTo>
                      <a:pt x="1349" y="2698"/>
                    </a:lnTo>
                    <a:lnTo>
                      <a:pt x="1417" y="2676"/>
                    </a:lnTo>
                    <a:lnTo>
                      <a:pt x="1485" y="2653"/>
                    </a:lnTo>
                    <a:lnTo>
                      <a:pt x="1542" y="2619"/>
                    </a:lnTo>
                    <a:lnTo>
                      <a:pt x="1621" y="2562"/>
                    </a:lnTo>
                    <a:lnTo>
                      <a:pt x="1678" y="2494"/>
                    </a:lnTo>
                    <a:lnTo>
                      <a:pt x="1746" y="2415"/>
                    </a:lnTo>
                    <a:lnTo>
                      <a:pt x="1791" y="2336"/>
                    </a:lnTo>
                    <a:lnTo>
                      <a:pt x="1882" y="2166"/>
                    </a:lnTo>
                    <a:lnTo>
                      <a:pt x="1961" y="1984"/>
                    </a:lnTo>
                    <a:lnTo>
                      <a:pt x="2041" y="1848"/>
                    </a:lnTo>
                    <a:lnTo>
                      <a:pt x="2120" y="1712"/>
                    </a:lnTo>
                    <a:lnTo>
                      <a:pt x="2211" y="1576"/>
                    </a:lnTo>
                    <a:lnTo>
                      <a:pt x="2301" y="1451"/>
                    </a:lnTo>
                    <a:lnTo>
                      <a:pt x="2403" y="1327"/>
                    </a:lnTo>
                    <a:lnTo>
                      <a:pt x="2517" y="1225"/>
                    </a:lnTo>
                    <a:lnTo>
                      <a:pt x="2630" y="1123"/>
                    </a:lnTo>
                    <a:lnTo>
                      <a:pt x="2766" y="1032"/>
                    </a:lnTo>
                    <a:lnTo>
                      <a:pt x="2902" y="953"/>
                    </a:lnTo>
                    <a:lnTo>
                      <a:pt x="3050" y="885"/>
                    </a:lnTo>
                    <a:lnTo>
                      <a:pt x="3197" y="839"/>
                    </a:lnTo>
                    <a:lnTo>
                      <a:pt x="3356" y="805"/>
                    </a:lnTo>
                    <a:lnTo>
                      <a:pt x="3503" y="794"/>
                    </a:lnTo>
                    <a:lnTo>
                      <a:pt x="3662" y="805"/>
                    </a:lnTo>
                    <a:lnTo>
                      <a:pt x="3820" y="828"/>
                    </a:lnTo>
                    <a:lnTo>
                      <a:pt x="3968" y="873"/>
                    </a:lnTo>
                    <a:lnTo>
                      <a:pt x="2494" y="68"/>
                    </a:lnTo>
                    <a:lnTo>
                      <a:pt x="2233" y="34"/>
                    </a:lnTo>
                    <a:lnTo>
                      <a:pt x="1973" y="12"/>
                    </a:lnTo>
                    <a:lnTo>
                      <a:pt x="1701" y="0"/>
                    </a:lnTo>
                    <a:close/>
                  </a:path>
                </a:pathLst>
              </a:custGeom>
              <a:solidFill>
                <a:srgbClr val="86ADA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0" name="Google Shape;720;p1"/>
              <p:cNvSpPr/>
              <p:nvPr/>
            </p:nvSpPr>
            <p:spPr>
              <a:xfrm>
                <a:off x="5217225" y="-754450"/>
                <a:ext cx="99200" cy="68050"/>
              </a:xfrm>
              <a:custGeom>
                <a:rect b="b" l="l" r="r" t="t"/>
                <a:pathLst>
                  <a:path extrusionOk="0" fill="none" h="2722" w="3968">
                    <a:moveTo>
                      <a:pt x="3968" y="873"/>
                    </a:moveTo>
                    <a:lnTo>
                      <a:pt x="3968" y="873"/>
                    </a:lnTo>
                    <a:lnTo>
                      <a:pt x="3820" y="828"/>
                    </a:lnTo>
                    <a:lnTo>
                      <a:pt x="3662" y="805"/>
                    </a:lnTo>
                    <a:lnTo>
                      <a:pt x="3503" y="794"/>
                    </a:lnTo>
                    <a:lnTo>
                      <a:pt x="3356" y="805"/>
                    </a:lnTo>
                    <a:lnTo>
                      <a:pt x="3197" y="839"/>
                    </a:lnTo>
                    <a:lnTo>
                      <a:pt x="3050" y="885"/>
                    </a:lnTo>
                    <a:lnTo>
                      <a:pt x="2902" y="953"/>
                    </a:lnTo>
                    <a:lnTo>
                      <a:pt x="2766" y="1032"/>
                    </a:lnTo>
                    <a:lnTo>
                      <a:pt x="2766" y="1032"/>
                    </a:lnTo>
                    <a:lnTo>
                      <a:pt x="2630" y="1123"/>
                    </a:lnTo>
                    <a:lnTo>
                      <a:pt x="2517" y="1225"/>
                    </a:lnTo>
                    <a:lnTo>
                      <a:pt x="2403" y="1327"/>
                    </a:lnTo>
                    <a:lnTo>
                      <a:pt x="2301" y="1451"/>
                    </a:lnTo>
                    <a:lnTo>
                      <a:pt x="2211" y="1576"/>
                    </a:lnTo>
                    <a:lnTo>
                      <a:pt x="2120" y="1712"/>
                    </a:lnTo>
                    <a:lnTo>
                      <a:pt x="2041" y="1848"/>
                    </a:lnTo>
                    <a:lnTo>
                      <a:pt x="1961" y="1984"/>
                    </a:lnTo>
                    <a:lnTo>
                      <a:pt x="1961" y="1984"/>
                    </a:lnTo>
                    <a:lnTo>
                      <a:pt x="1882" y="2166"/>
                    </a:lnTo>
                    <a:lnTo>
                      <a:pt x="1791" y="2336"/>
                    </a:lnTo>
                    <a:lnTo>
                      <a:pt x="1746" y="2415"/>
                    </a:lnTo>
                    <a:lnTo>
                      <a:pt x="1678" y="2494"/>
                    </a:lnTo>
                    <a:lnTo>
                      <a:pt x="1621" y="2562"/>
                    </a:lnTo>
                    <a:lnTo>
                      <a:pt x="1542" y="2619"/>
                    </a:lnTo>
                    <a:lnTo>
                      <a:pt x="1542" y="2619"/>
                    </a:lnTo>
                    <a:lnTo>
                      <a:pt x="1485" y="2653"/>
                    </a:lnTo>
                    <a:lnTo>
                      <a:pt x="1417" y="2676"/>
                    </a:lnTo>
                    <a:lnTo>
                      <a:pt x="1349" y="2698"/>
                    </a:lnTo>
                    <a:lnTo>
                      <a:pt x="1281" y="2721"/>
                    </a:lnTo>
                    <a:lnTo>
                      <a:pt x="1145" y="2721"/>
                    </a:lnTo>
                    <a:lnTo>
                      <a:pt x="1009" y="2710"/>
                    </a:lnTo>
                    <a:lnTo>
                      <a:pt x="862" y="2676"/>
                    </a:lnTo>
                    <a:lnTo>
                      <a:pt x="726" y="2630"/>
                    </a:lnTo>
                    <a:lnTo>
                      <a:pt x="601" y="2574"/>
                    </a:lnTo>
                    <a:lnTo>
                      <a:pt x="465" y="2494"/>
                    </a:lnTo>
                    <a:lnTo>
                      <a:pt x="465" y="2494"/>
                    </a:lnTo>
                    <a:lnTo>
                      <a:pt x="374" y="2426"/>
                    </a:lnTo>
                    <a:lnTo>
                      <a:pt x="284" y="2358"/>
                    </a:lnTo>
                    <a:lnTo>
                      <a:pt x="204" y="2279"/>
                    </a:lnTo>
                    <a:lnTo>
                      <a:pt x="125" y="2188"/>
                    </a:lnTo>
                    <a:lnTo>
                      <a:pt x="125" y="2188"/>
                    </a:lnTo>
                    <a:lnTo>
                      <a:pt x="79" y="2086"/>
                    </a:lnTo>
                    <a:lnTo>
                      <a:pt x="34" y="1984"/>
                    </a:lnTo>
                    <a:lnTo>
                      <a:pt x="11" y="1882"/>
                    </a:lnTo>
                    <a:lnTo>
                      <a:pt x="0" y="1769"/>
                    </a:lnTo>
                    <a:lnTo>
                      <a:pt x="0" y="1644"/>
                    </a:lnTo>
                    <a:lnTo>
                      <a:pt x="0" y="1531"/>
                    </a:lnTo>
                    <a:lnTo>
                      <a:pt x="23" y="1417"/>
                    </a:lnTo>
                    <a:lnTo>
                      <a:pt x="45" y="1304"/>
                    </a:lnTo>
                    <a:lnTo>
                      <a:pt x="45" y="1304"/>
                    </a:lnTo>
                    <a:lnTo>
                      <a:pt x="113" y="1066"/>
                    </a:lnTo>
                    <a:lnTo>
                      <a:pt x="147" y="941"/>
                    </a:lnTo>
                    <a:lnTo>
                      <a:pt x="204" y="828"/>
                    </a:lnTo>
                    <a:lnTo>
                      <a:pt x="261" y="715"/>
                    </a:lnTo>
                    <a:lnTo>
                      <a:pt x="329" y="613"/>
                    </a:lnTo>
                    <a:lnTo>
                      <a:pt x="397" y="511"/>
                    </a:lnTo>
                    <a:lnTo>
                      <a:pt x="488" y="420"/>
                    </a:lnTo>
                    <a:lnTo>
                      <a:pt x="488" y="420"/>
                    </a:lnTo>
                    <a:lnTo>
                      <a:pt x="578" y="341"/>
                    </a:lnTo>
                    <a:lnTo>
                      <a:pt x="692" y="261"/>
                    </a:lnTo>
                    <a:lnTo>
                      <a:pt x="805" y="193"/>
                    </a:lnTo>
                    <a:lnTo>
                      <a:pt x="930" y="148"/>
                    </a:lnTo>
                    <a:lnTo>
                      <a:pt x="1054" y="102"/>
                    </a:lnTo>
                    <a:lnTo>
                      <a:pt x="1179" y="57"/>
                    </a:lnTo>
                    <a:lnTo>
                      <a:pt x="1304" y="34"/>
                    </a:lnTo>
                    <a:lnTo>
                      <a:pt x="1440" y="23"/>
                    </a:lnTo>
                    <a:lnTo>
                      <a:pt x="1440" y="23"/>
                    </a:lnTo>
                    <a:lnTo>
                      <a:pt x="1701" y="0"/>
                    </a:lnTo>
                    <a:lnTo>
                      <a:pt x="1973" y="12"/>
                    </a:lnTo>
                    <a:lnTo>
                      <a:pt x="2233" y="34"/>
                    </a:lnTo>
                    <a:lnTo>
                      <a:pt x="2494" y="6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p1"/>
              <p:cNvSpPr/>
              <p:nvPr/>
            </p:nvSpPr>
            <p:spPr>
              <a:xfrm>
                <a:off x="5216375" y="-676800"/>
                <a:ext cx="174025" cy="123300"/>
              </a:xfrm>
              <a:custGeom>
                <a:rect b="b" l="l" r="r" t="t"/>
                <a:pathLst>
                  <a:path extrusionOk="0" h="4932" w="6961">
                    <a:moveTo>
                      <a:pt x="2290" y="1"/>
                    </a:moveTo>
                    <a:lnTo>
                      <a:pt x="2097" y="12"/>
                    </a:lnTo>
                    <a:lnTo>
                      <a:pt x="1905" y="35"/>
                    </a:lnTo>
                    <a:lnTo>
                      <a:pt x="1723" y="80"/>
                    </a:lnTo>
                    <a:lnTo>
                      <a:pt x="1542" y="125"/>
                    </a:lnTo>
                    <a:lnTo>
                      <a:pt x="1360" y="193"/>
                    </a:lnTo>
                    <a:lnTo>
                      <a:pt x="1179" y="273"/>
                    </a:lnTo>
                    <a:lnTo>
                      <a:pt x="1009" y="363"/>
                    </a:lnTo>
                    <a:lnTo>
                      <a:pt x="839" y="465"/>
                    </a:lnTo>
                    <a:lnTo>
                      <a:pt x="669" y="590"/>
                    </a:lnTo>
                    <a:lnTo>
                      <a:pt x="510" y="726"/>
                    </a:lnTo>
                    <a:lnTo>
                      <a:pt x="408" y="828"/>
                    </a:lnTo>
                    <a:lnTo>
                      <a:pt x="318" y="930"/>
                    </a:lnTo>
                    <a:lnTo>
                      <a:pt x="238" y="1043"/>
                    </a:lnTo>
                    <a:lnTo>
                      <a:pt x="170" y="1168"/>
                    </a:lnTo>
                    <a:lnTo>
                      <a:pt x="113" y="1293"/>
                    </a:lnTo>
                    <a:lnTo>
                      <a:pt x="68" y="1418"/>
                    </a:lnTo>
                    <a:lnTo>
                      <a:pt x="34" y="1542"/>
                    </a:lnTo>
                    <a:lnTo>
                      <a:pt x="11" y="1678"/>
                    </a:lnTo>
                    <a:lnTo>
                      <a:pt x="0" y="1814"/>
                    </a:lnTo>
                    <a:lnTo>
                      <a:pt x="11" y="1950"/>
                    </a:lnTo>
                    <a:lnTo>
                      <a:pt x="23" y="2075"/>
                    </a:lnTo>
                    <a:lnTo>
                      <a:pt x="57" y="2211"/>
                    </a:lnTo>
                    <a:lnTo>
                      <a:pt x="102" y="2336"/>
                    </a:lnTo>
                    <a:lnTo>
                      <a:pt x="159" y="2461"/>
                    </a:lnTo>
                    <a:lnTo>
                      <a:pt x="227" y="2574"/>
                    </a:lnTo>
                    <a:lnTo>
                      <a:pt x="318" y="2687"/>
                    </a:lnTo>
                    <a:lnTo>
                      <a:pt x="420" y="2801"/>
                    </a:lnTo>
                    <a:lnTo>
                      <a:pt x="533" y="2891"/>
                    </a:lnTo>
                    <a:lnTo>
                      <a:pt x="646" y="2982"/>
                    </a:lnTo>
                    <a:lnTo>
                      <a:pt x="771" y="3061"/>
                    </a:lnTo>
                    <a:lnTo>
                      <a:pt x="907" y="3141"/>
                    </a:lnTo>
                    <a:lnTo>
                      <a:pt x="1032" y="3209"/>
                    </a:lnTo>
                    <a:lnTo>
                      <a:pt x="1168" y="3265"/>
                    </a:lnTo>
                    <a:lnTo>
                      <a:pt x="1315" y="3311"/>
                    </a:lnTo>
                    <a:lnTo>
                      <a:pt x="1598" y="3401"/>
                    </a:lnTo>
                    <a:lnTo>
                      <a:pt x="1893" y="3481"/>
                    </a:lnTo>
                    <a:lnTo>
                      <a:pt x="2471" y="3605"/>
                    </a:lnTo>
                    <a:lnTo>
                      <a:pt x="3707" y="3866"/>
                    </a:lnTo>
                    <a:lnTo>
                      <a:pt x="4024" y="3934"/>
                    </a:lnTo>
                    <a:lnTo>
                      <a:pt x="4331" y="4014"/>
                    </a:lnTo>
                    <a:lnTo>
                      <a:pt x="4637" y="4093"/>
                    </a:lnTo>
                    <a:lnTo>
                      <a:pt x="4931" y="4195"/>
                    </a:lnTo>
                    <a:lnTo>
                      <a:pt x="5181" y="4274"/>
                    </a:lnTo>
                    <a:lnTo>
                      <a:pt x="5430" y="4342"/>
                    </a:lnTo>
                    <a:lnTo>
                      <a:pt x="5929" y="4478"/>
                    </a:lnTo>
                    <a:lnTo>
                      <a:pt x="6190" y="4558"/>
                    </a:lnTo>
                    <a:lnTo>
                      <a:pt x="6439" y="4660"/>
                    </a:lnTo>
                    <a:lnTo>
                      <a:pt x="6688" y="4784"/>
                    </a:lnTo>
                    <a:lnTo>
                      <a:pt x="6949" y="4932"/>
                    </a:lnTo>
                    <a:lnTo>
                      <a:pt x="6961" y="4750"/>
                    </a:lnTo>
                    <a:lnTo>
                      <a:pt x="6961" y="4558"/>
                    </a:lnTo>
                    <a:lnTo>
                      <a:pt x="6949" y="4354"/>
                    </a:lnTo>
                    <a:lnTo>
                      <a:pt x="6927" y="4161"/>
                    </a:lnTo>
                    <a:lnTo>
                      <a:pt x="6904" y="3946"/>
                    </a:lnTo>
                    <a:lnTo>
                      <a:pt x="6858" y="3742"/>
                    </a:lnTo>
                    <a:lnTo>
                      <a:pt x="6813" y="3537"/>
                    </a:lnTo>
                    <a:lnTo>
                      <a:pt x="6745" y="3322"/>
                    </a:lnTo>
                    <a:lnTo>
                      <a:pt x="6677" y="3118"/>
                    </a:lnTo>
                    <a:lnTo>
                      <a:pt x="6609" y="2914"/>
                    </a:lnTo>
                    <a:lnTo>
                      <a:pt x="6518" y="2721"/>
                    </a:lnTo>
                    <a:lnTo>
                      <a:pt x="6428" y="2529"/>
                    </a:lnTo>
                    <a:lnTo>
                      <a:pt x="6337" y="2347"/>
                    </a:lnTo>
                    <a:lnTo>
                      <a:pt x="6235" y="2177"/>
                    </a:lnTo>
                    <a:lnTo>
                      <a:pt x="6122" y="2007"/>
                    </a:lnTo>
                    <a:lnTo>
                      <a:pt x="6008" y="1860"/>
                    </a:lnTo>
                    <a:lnTo>
                      <a:pt x="5895" y="1724"/>
                    </a:lnTo>
                    <a:lnTo>
                      <a:pt x="5770" y="1576"/>
                    </a:lnTo>
                    <a:lnTo>
                      <a:pt x="5634" y="1452"/>
                    </a:lnTo>
                    <a:lnTo>
                      <a:pt x="5498" y="1316"/>
                    </a:lnTo>
                    <a:lnTo>
                      <a:pt x="5351" y="1191"/>
                    </a:lnTo>
                    <a:lnTo>
                      <a:pt x="5203" y="1066"/>
                    </a:lnTo>
                    <a:lnTo>
                      <a:pt x="5045" y="941"/>
                    </a:lnTo>
                    <a:lnTo>
                      <a:pt x="4875" y="828"/>
                    </a:lnTo>
                    <a:lnTo>
                      <a:pt x="4716" y="726"/>
                    </a:lnTo>
                    <a:lnTo>
                      <a:pt x="4535" y="624"/>
                    </a:lnTo>
                    <a:lnTo>
                      <a:pt x="4365" y="522"/>
                    </a:lnTo>
                    <a:lnTo>
                      <a:pt x="4183" y="431"/>
                    </a:lnTo>
                    <a:lnTo>
                      <a:pt x="4002" y="352"/>
                    </a:lnTo>
                    <a:lnTo>
                      <a:pt x="3809" y="273"/>
                    </a:lnTo>
                    <a:lnTo>
                      <a:pt x="3628" y="205"/>
                    </a:lnTo>
                    <a:lnTo>
                      <a:pt x="3435" y="148"/>
                    </a:lnTo>
                    <a:lnTo>
                      <a:pt x="3242" y="103"/>
                    </a:lnTo>
                    <a:lnTo>
                      <a:pt x="3050" y="57"/>
                    </a:lnTo>
                    <a:lnTo>
                      <a:pt x="2857" y="23"/>
                    </a:lnTo>
                    <a:lnTo>
                      <a:pt x="2675" y="12"/>
                    </a:lnTo>
                    <a:lnTo>
                      <a:pt x="248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2" name="Google Shape;722;p1"/>
              <p:cNvSpPr/>
              <p:nvPr/>
            </p:nvSpPr>
            <p:spPr>
              <a:xfrm>
                <a:off x="5216375" y="-676800"/>
                <a:ext cx="174025" cy="123300"/>
              </a:xfrm>
              <a:custGeom>
                <a:rect b="b" l="l" r="r" t="t"/>
                <a:pathLst>
                  <a:path extrusionOk="0" fill="none" h="4932" w="6961">
                    <a:moveTo>
                      <a:pt x="6949" y="4932"/>
                    </a:moveTo>
                    <a:lnTo>
                      <a:pt x="6949" y="4932"/>
                    </a:lnTo>
                    <a:lnTo>
                      <a:pt x="6688" y="4784"/>
                    </a:lnTo>
                    <a:lnTo>
                      <a:pt x="6439" y="4660"/>
                    </a:lnTo>
                    <a:lnTo>
                      <a:pt x="6190" y="4558"/>
                    </a:lnTo>
                    <a:lnTo>
                      <a:pt x="5929" y="4478"/>
                    </a:lnTo>
                    <a:lnTo>
                      <a:pt x="5430" y="4342"/>
                    </a:lnTo>
                    <a:lnTo>
                      <a:pt x="5181" y="4274"/>
                    </a:lnTo>
                    <a:lnTo>
                      <a:pt x="4931" y="4195"/>
                    </a:lnTo>
                    <a:lnTo>
                      <a:pt x="4931" y="4195"/>
                    </a:lnTo>
                    <a:lnTo>
                      <a:pt x="4637" y="4093"/>
                    </a:lnTo>
                    <a:lnTo>
                      <a:pt x="4331" y="4014"/>
                    </a:lnTo>
                    <a:lnTo>
                      <a:pt x="4024" y="3934"/>
                    </a:lnTo>
                    <a:lnTo>
                      <a:pt x="3707" y="3866"/>
                    </a:lnTo>
                    <a:lnTo>
                      <a:pt x="2471" y="3605"/>
                    </a:lnTo>
                    <a:lnTo>
                      <a:pt x="2471" y="3605"/>
                    </a:lnTo>
                    <a:lnTo>
                      <a:pt x="1893" y="3481"/>
                    </a:lnTo>
                    <a:lnTo>
                      <a:pt x="1598" y="3401"/>
                    </a:lnTo>
                    <a:lnTo>
                      <a:pt x="1315" y="3311"/>
                    </a:lnTo>
                    <a:lnTo>
                      <a:pt x="1168" y="3265"/>
                    </a:lnTo>
                    <a:lnTo>
                      <a:pt x="1032" y="3209"/>
                    </a:lnTo>
                    <a:lnTo>
                      <a:pt x="907" y="3141"/>
                    </a:lnTo>
                    <a:lnTo>
                      <a:pt x="771" y="3061"/>
                    </a:lnTo>
                    <a:lnTo>
                      <a:pt x="646" y="2982"/>
                    </a:lnTo>
                    <a:lnTo>
                      <a:pt x="533" y="2891"/>
                    </a:lnTo>
                    <a:lnTo>
                      <a:pt x="420" y="2801"/>
                    </a:lnTo>
                    <a:lnTo>
                      <a:pt x="318" y="2687"/>
                    </a:lnTo>
                    <a:lnTo>
                      <a:pt x="318" y="2687"/>
                    </a:lnTo>
                    <a:lnTo>
                      <a:pt x="227" y="2574"/>
                    </a:lnTo>
                    <a:lnTo>
                      <a:pt x="159" y="2461"/>
                    </a:lnTo>
                    <a:lnTo>
                      <a:pt x="102" y="2336"/>
                    </a:lnTo>
                    <a:lnTo>
                      <a:pt x="57" y="2211"/>
                    </a:lnTo>
                    <a:lnTo>
                      <a:pt x="23" y="2075"/>
                    </a:lnTo>
                    <a:lnTo>
                      <a:pt x="11" y="1950"/>
                    </a:lnTo>
                    <a:lnTo>
                      <a:pt x="0" y="1814"/>
                    </a:lnTo>
                    <a:lnTo>
                      <a:pt x="11" y="1678"/>
                    </a:lnTo>
                    <a:lnTo>
                      <a:pt x="34" y="1542"/>
                    </a:lnTo>
                    <a:lnTo>
                      <a:pt x="68" y="1418"/>
                    </a:lnTo>
                    <a:lnTo>
                      <a:pt x="113" y="1293"/>
                    </a:lnTo>
                    <a:lnTo>
                      <a:pt x="170" y="1168"/>
                    </a:lnTo>
                    <a:lnTo>
                      <a:pt x="238" y="1043"/>
                    </a:lnTo>
                    <a:lnTo>
                      <a:pt x="318" y="930"/>
                    </a:lnTo>
                    <a:lnTo>
                      <a:pt x="408" y="828"/>
                    </a:lnTo>
                    <a:lnTo>
                      <a:pt x="510" y="726"/>
                    </a:lnTo>
                    <a:lnTo>
                      <a:pt x="510" y="726"/>
                    </a:lnTo>
                    <a:lnTo>
                      <a:pt x="669" y="590"/>
                    </a:lnTo>
                    <a:lnTo>
                      <a:pt x="839" y="465"/>
                    </a:lnTo>
                    <a:lnTo>
                      <a:pt x="1009" y="363"/>
                    </a:lnTo>
                    <a:lnTo>
                      <a:pt x="1179" y="273"/>
                    </a:lnTo>
                    <a:lnTo>
                      <a:pt x="1360" y="193"/>
                    </a:lnTo>
                    <a:lnTo>
                      <a:pt x="1542" y="125"/>
                    </a:lnTo>
                    <a:lnTo>
                      <a:pt x="1723" y="80"/>
                    </a:lnTo>
                    <a:lnTo>
                      <a:pt x="1905" y="35"/>
                    </a:lnTo>
                    <a:lnTo>
                      <a:pt x="2097" y="12"/>
                    </a:lnTo>
                    <a:lnTo>
                      <a:pt x="2290" y="1"/>
                    </a:lnTo>
                    <a:lnTo>
                      <a:pt x="2483" y="1"/>
                    </a:lnTo>
                    <a:lnTo>
                      <a:pt x="2675" y="12"/>
                    </a:lnTo>
                    <a:lnTo>
                      <a:pt x="2857" y="23"/>
                    </a:lnTo>
                    <a:lnTo>
                      <a:pt x="3050" y="57"/>
                    </a:lnTo>
                    <a:lnTo>
                      <a:pt x="3242" y="103"/>
                    </a:lnTo>
                    <a:lnTo>
                      <a:pt x="3435" y="148"/>
                    </a:lnTo>
                    <a:lnTo>
                      <a:pt x="3628" y="205"/>
                    </a:lnTo>
                    <a:lnTo>
                      <a:pt x="3809" y="273"/>
                    </a:lnTo>
                    <a:lnTo>
                      <a:pt x="4002" y="352"/>
                    </a:lnTo>
                    <a:lnTo>
                      <a:pt x="4183" y="431"/>
                    </a:lnTo>
                    <a:lnTo>
                      <a:pt x="4365" y="522"/>
                    </a:lnTo>
                    <a:lnTo>
                      <a:pt x="4535" y="624"/>
                    </a:lnTo>
                    <a:lnTo>
                      <a:pt x="4716" y="726"/>
                    </a:lnTo>
                    <a:lnTo>
                      <a:pt x="4875" y="828"/>
                    </a:lnTo>
                    <a:lnTo>
                      <a:pt x="5045" y="941"/>
                    </a:lnTo>
                    <a:lnTo>
                      <a:pt x="5203" y="1066"/>
                    </a:lnTo>
                    <a:lnTo>
                      <a:pt x="5351" y="1191"/>
                    </a:lnTo>
                    <a:lnTo>
                      <a:pt x="5498" y="1316"/>
                    </a:lnTo>
                    <a:lnTo>
                      <a:pt x="5634" y="1452"/>
                    </a:lnTo>
                    <a:lnTo>
                      <a:pt x="5770" y="1576"/>
                    </a:lnTo>
                    <a:lnTo>
                      <a:pt x="5895" y="1724"/>
                    </a:lnTo>
                    <a:lnTo>
                      <a:pt x="6008" y="1860"/>
                    </a:lnTo>
                    <a:lnTo>
                      <a:pt x="6008" y="1860"/>
                    </a:lnTo>
                    <a:lnTo>
                      <a:pt x="6122" y="2007"/>
                    </a:lnTo>
                    <a:lnTo>
                      <a:pt x="6235" y="2177"/>
                    </a:lnTo>
                    <a:lnTo>
                      <a:pt x="6337" y="2347"/>
                    </a:lnTo>
                    <a:lnTo>
                      <a:pt x="6428" y="2529"/>
                    </a:lnTo>
                    <a:lnTo>
                      <a:pt x="6518" y="2721"/>
                    </a:lnTo>
                    <a:lnTo>
                      <a:pt x="6609" y="2914"/>
                    </a:lnTo>
                    <a:lnTo>
                      <a:pt x="6677" y="3118"/>
                    </a:lnTo>
                    <a:lnTo>
                      <a:pt x="6745" y="3322"/>
                    </a:lnTo>
                    <a:lnTo>
                      <a:pt x="6813" y="3537"/>
                    </a:lnTo>
                    <a:lnTo>
                      <a:pt x="6858" y="3742"/>
                    </a:lnTo>
                    <a:lnTo>
                      <a:pt x="6904" y="3946"/>
                    </a:lnTo>
                    <a:lnTo>
                      <a:pt x="6927" y="4161"/>
                    </a:lnTo>
                    <a:lnTo>
                      <a:pt x="6949" y="4354"/>
                    </a:lnTo>
                    <a:lnTo>
                      <a:pt x="6961" y="4558"/>
                    </a:lnTo>
                    <a:lnTo>
                      <a:pt x="6961" y="4750"/>
                    </a:lnTo>
                    <a:lnTo>
                      <a:pt x="6949" y="493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3" name="Google Shape;723;p1"/>
              <p:cNvSpPr/>
              <p:nvPr/>
            </p:nvSpPr>
            <p:spPr>
              <a:xfrm>
                <a:off x="5242450" y="-642225"/>
                <a:ext cx="159275" cy="192750"/>
              </a:xfrm>
              <a:custGeom>
                <a:rect b="b" l="l" r="r" t="t"/>
                <a:pathLst>
                  <a:path extrusionOk="0" h="7710" w="6371">
                    <a:moveTo>
                      <a:pt x="0" y="1"/>
                    </a:moveTo>
                    <a:lnTo>
                      <a:pt x="0" y="35"/>
                    </a:lnTo>
                    <a:lnTo>
                      <a:pt x="306" y="46"/>
                    </a:lnTo>
                    <a:lnTo>
                      <a:pt x="658" y="80"/>
                    </a:lnTo>
                    <a:lnTo>
                      <a:pt x="1054" y="148"/>
                    </a:lnTo>
                    <a:lnTo>
                      <a:pt x="1474" y="250"/>
                    </a:lnTo>
                    <a:lnTo>
                      <a:pt x="1927" y="386"/>
                    </a:lnTo>
                    <a:lnTo>
                      <a:pt x="2154" y="454"/>
                    </a:lnTo>
                    <a:lnTo>
                      <a:pt x="2392" y="545"/>
                    </a:lnTo>
                    <a:lnTo>
                      <a:pt x="2619" y="635"/>
                    </a:lnTo>
                    <a:lnTo>
                      <a:pt x="2857" y="737"/>
                    </a:lnTo>
                    <a:lnTo>
                      <a:pt x="3095" y="839"/>
                    </a:lnTo>
                    <a:lnTo>
                      <a:pt x="3322" y="964"/>
                    </a:lnTo>
                    <a:lnTo>
                      <a:pt x="3560" y="1089"/>
                    </a:lnTo>
                    <a:lnTo>
                      <a:pt x="3786" y="1225"/>
                    </a:lnTo>
                    <a:lnTo>
                      <a:pt x="4002" y="1372"/>
                    </a:lnTo>
                    <a:lnTo>
                      <a:pt x="4217" y="1531"/>
                    </a:lnTo>
                    <a:lnTo>
                      <a:pt x="4432" y="1690"/>
                    </a:lnTo>
                    <a:lnTo>
                      <a:pt x="4637" y="1860"/>
                    </a:lnTo>
                    <a:lnTo>
                      <a:pt x="4829" y="2041"/>
                    </a:lnTo>
                    <a:lnTo>
                      <a:pt x="5011" y="2234"/>
                    </a:lnTo>
                    <a:lnTo>
                      <a:pt x="5181" y="2438"/>
                    </a:lnTo>
                    <a:lnTo>
                      <a:pt x="5351" y="2653"/>
                    </a:lnTo>
                    <a:lnTo>
                      <a:pt x="5498" y="2880"/>
                    </a:lnTo>
                    <a:lnTo>
                      <a:pt x="5634" y="3107"/>
                    </a:lnTo>
                    <a:lnTo>
                      <a:pt x="5747" y="3356"/>
                    </a:lnTo>
                    <a:lnTo>
                      <a:pt x="5861" y="3606"/>
                    </a:lnTo>
                    <a:lnTo>
                      <a:pt x="5940" y="3878"/>
                    </a:lnTo>
                    <a:lnTo>
                      <a:pt x="6020" y="4150"/>
                    </a:lnTo>
                    <a:lnTo>
                      <a:pt x="6099" y="4558"/>
                    </a:lnTo>
                    <a:lnTo>
                      <a:pt x="6167" y="4955"/>
                    </a:lnTo>
                    <a:lnTo>
                      <a:pt x="6224" y="5363"/>
                    </a:lnTo>
                    <a:lnTo>
                      <a:pt x="6269" y="5771"/>
                    </a:lnTo>
                    <a:lnTo>
                      <a:pt x="6303" y="6190"/>
                    </a:lnTo>
                    <a:lnTo>
                      <a:pt x="6326" y="6598"/>
                    </a:lnTo>
                    <a:lnTo>
                      <a:pt x="6337" y="7006"/>
                    </a:lnTo>
                    <a:lnTo>
                      <a:pt x="6337" y="7414"/>
                    </a:lnTo>
                    <a:lnTo>
                      <a:pt x="6337" y="7709"/>
                    </a:lnTo>
                    <a:lnTo>
                      <a:pt x="6371" y="7709"/>
                    </a:lnTo>
                    <a:lnTo>
                      <a:pt x="6371" y="7414"/>
                    </a:lnTo>
                    <a:lnTo>
                      <a:pt x="6371" y="7006"/>
                    </a:lnTo>
                    <a:lnTo>
                      <a:pt x="6360" y="6598"/>
                    </a:lnTo>
                    <a:lnTo>
                      <a:pt x="6337" y="6179"/>
                    </a:lnTo>
                    <a:lnTo>
                      <a:pt x="6303" y="5771"/>
                    </a:lnTo>
                    <a:lnTo>
                      <a:pt x="6258" y="5363"/>
                    </a:lnTo>
                    <a:lnTo>
                      <a:pt x="6201" y="4955"/>
                    </a:lnTo>
                    <a:lnTo>
                      <a:pt x="6133" y="4546"/>
                    </a:lnTo>
                    <a:lnTo>
                      <a:pt x="6054" y="4150"/>
                    </a:lnTo>
                    <a:lnTo>
                      <a:pt x="5974" y="3866"/>
                    </a:lnTo>
                    <a:lnTo>
                      <a:pt x="5895" y="3594"/>
                    </a:lnTo>
                    <a:lnTo>
                      <a:pt x="5781" y="3345"/>
                    </a:lnTo>
                    <a:lnTo>
                      <a:pt x="5657" y="3095"/>
                    </a:lnTo>
                    <a:lnTo>
                      <a:pt x="5521" y="2857"/>
                    </a:lnTo>
                    <a:lnTo>
                      <a:pt x="5373" y="2631"/>
                    </a:lnTo>
                    <a:lnTo>
                      <a:pt x="5215" y="2415"/>
                    </a:lnTo>
                    <a:lnTo>
                      <a:pt x="5033" y="2211"/>
                    </a:lnTo>
                    <a:lnTo>
                      <a:pt x="4852" y="2018"/>
                    </a:lnTo>
                    <a:lnTo>
                      <a:pt x="4659" y="1837"/>
                    </a:lnTo>
                    <a:lnTo>
                      <a:pt x="4455" y="1667"/>
                    </a:lnTo>
                    <a:lnTo>
                      <a:pt x="4240" y="1497"/>
                    </a:lnTo>
                    <a:lnTo>
                      <a:pt x="4024" y="1338"/>
                    </a:lnTo>
                    <a:lnTo>
                      <a:pt x="3798" y="1202"/>
                    </a:lnTo>
                    <a:lnTo>
                      <a:pt x="3571" y="1066"/>
                    </a:lnTo>
                    <a:lnTo>
                      <a:pt x="3344" y="930"/>
                    </a:lnTo>
                    <a:lnTo>
                      <a:pt x="3106" y="817"/>
                    </a:lnTo>
                    <a:lnTo>
                      <a:pt x="2868" y="703"/>
                    </a:lnTo>
                    <a:lnTo>
                      <a:pt x="2641" y="601"/>
                    </a:lnTo>
                    <a:lnTo>
                      <a:pt x="2403" y="511"/>
                    </a:lnTo>
                    <a:lnTo>
                      <a:pt x="2165" y="420"/>
                    </a:lnTo>
                    <a:lnTo>
                      <a:pt x="1939" y="352"/>
                    </a:lnTo>
                    <a:lnTo>
                      <a:pt x="1485" y="216"/>
                    </a:lnTo>
                    <a:lnTo>
                      <a:pt x="1054" y="125"/>
                    </a:lnTo>
                    <a:lnTo>
                      <a:pt x="669" y="46"/>
                    </a:lnTo>
                    <a:lnTo>
                      <a:pt x="306" y="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4" name="Google Shape;724;p1"/>
              <p:cNvSpPr/>
              <p:nvPr/>
            </p:nvSpPr>
            <p:spPr>
              <a:xfrm>
                <a:off x="5439125" y="-808575"/>
                <a:ext cx="106575" cy="198125"/>
              </a:xfrm>
              <a:custGeom>
                <a:rect b="b" l="l" r="r" t="t"/>
                <a:pathLst>
                  <a:path extrusionOk="0" h="7925" w="4263">
                    <a:moveTo>
                      <a:pt x="2664" y="0"/>
                    </a:moveTo>
                    <a:lnTo>
                      <a:pt x="2494" y="23"/>
                    </a:lnTo>
                    <a:lnTo>
                      <a:pt x="2336" y="46"/>
                    </a:lnTo>
                    <a:lnTo>
                      <a:pt x="2166" y="102"/>
                    </a:lnTo>
                    <a:lnTo>
                      <a:pt x="2007" y="170"/>
                    </a:lnTo>
                    <a:lnTo>
                      <a:pt x="1848" y="250"/>
                    </a:lnTo>
                    <a:lnTo>
                      <a:pt x="1655" y="397"/>
                    </a:lnTo>
                    <a:lnTo>
                      <a:pt x="1463" y="544"/>
                    </a:lnTo>
                    <a:lnTo>
                      <a:pt x="1281" y="714"/>
                    </a:lnTo>
                    <a:lnTo>
                      <a:pt x="1123" y="884"/>
                    </a:lnTo>
                    <a:lnTo>
                      <a:pt x="964" y="1077"/>
                    </a:lnTo>
                    <a:lnTo>
                      <a:pt x="828" y="1281"/>
                    </a:lnTo>
                    <a:lnTo>
                      <a:pt x="703" y="1485"/>
                    </a:lnTo>
                    <a:lnTo>
                      <a:pt x="590" y="1701"/>
                    </a:lnTo>
                    <a:lnTo>
                      <a:pt x="488" y="1939"/>
                    </a:lnTo>
                    <a:lnTo>
                      <a:pt x="397" y="2165"/>
                    </a:lnTo>
                    <a:lnTo>
                      <a:pt x="306" y="2415"/>
                    </a:lnTo>
                    <a:lnTo>
                      <a:pt x="238" y="2664"/>
                    </a:lnTo>
                    <a:lnTo>
                      <a:pt x="182" y="2925"/>
                    </a:lnTo>
                    <a:lnTo>
                      <a:pt x="125" y="3186"/>
                    </a:lnTo>
                    <a:lnTo>
                      <a:pt x="80" y="3446"/>
                    </a:lnTo>
                    <a:lnTo>
                      <a:pt x="57" y="3719"/>
                    </a:lnTo>
                    <a:lnTo>
                      <a:pt x="23" y="3991"/>
                    </a:lnTo>
                    <a:lnTo>
                      <a:pt x="12" y="4263"/>
                    </a:lnTo>
                    <a:lnTo>
                      <a:pt x="0" y="4535"/>
                    </a:lnTo>
                    <a:lnTo>
                      <a:pt x="0" y="4807"/>
                    </a:lnTo>
                    <a:lnTo>
                      <a:pt x="12" y="5090"/>
                    </a:lnTo>
                    <a:lnTo>
                      <a:pt x="23" y="5362"/>
                    </a:lnTo>
                    <a:lnTo>
                      <a:pt x="68" y="5906"/>
                    </a:lnTo>
                    <a:lnTo>
                      <a:pt x="148" y="6439"/>
                    </a:lnTo>
                    <a:lnTo>
                      <a:pt x="238" y="6961"/>
                    </a:lnTo>
                    <a:lnTo>
                      <a:pt x="352" y="7459"/>
                    </a:lnTo>
                    <a:lnTo>
                      <a:pt x="488" y="7924"/>
                    </a:lnTo>
                    <a:lnTo>
                      <a:pt x="510" y="7856"/>
                    </a:lnTo>
                    <a:lnTo>
                      <a:pt x="544" y="7777"/>
                    </a:lnTo>
                    <a:lnTo>
                      <a:pt x="658" y="7573"/>
                    </a:lnTo>
                    <a:lnTo>
                      <a:pt x="817" y="7346"/>
                    </a:lnTo>
                    <a:lnTo>
                      <a:pt x="987" y="7097"/>
                    </a:lnTo>
                    <a:lnTo>
                      <a:pt x="1349" y="6643"/>
                    </a:lnTo>
                    <a:lnTo>
                      <a:pt x="1621" y="6337"/>
                    </a:lnTo>
                    <a:lnTo>
                      <a:pt x="2177" y="5736"/>
                    </a:lnTo>
                    <a:lnTo>
                      <a:pt x="2449" y="5442"/>
                    </a:lnTo>
                    <a:lnTo>
                      <a:pt x="2721" y="5136"/>
                    </a:lnTo>
                    <a:lnTo>
                      <a:pt x="2993" y="4818"/>
                    </a:lnTo>
                    <a:lnTo>
                      <a:pt x="3242" y="4489"/>
                    </a:lnTo>
                    <a:lnTo>
                      <a:pt x="3481" y="4149"/>
                    </a:lnTo>
                    <a:lnTo>
                      <a:pt x="3594" y="3968"/>
                    </a:lnTo>
                    <a:lnTo>
                      <a:pt x="3696" y="3787"/>
                    </a:lnTo>
                    <a:lnTo>
                      <a:pt x="3855" y="3480"/>
                    </a:lnTo>
                    <a:lnTo>
                      <a:pt x="3991" y="3152"/>
                    </a:lnTo>
                    <a:lnTo>
                      <a:pt x="4059" y="2982"/>
                    </a:lnTo>
                    <a:lnTo>
                      <a:pt x="4115" y="2812"/>
                    </a:lnTo>
                    <a:lnTo>
                      <a:pt x="4161" y="2642"/>
                    </a:lnTo>
                    <a:lnTo>
                      <a:pt x="4206" y="2472"/>
                    </a:lnTo>
                    <a:lnTo>
                      <a:pt x="4229" y="2290"/>
                    </a:lnTo>
                    <a:lnTo>
                      <a:pt x="4251" y="2109"/>
                    </a:lnTo>
                    <a:lnTo>
                      <a:pt x="4263" y="1939"/>
                    </a:lnTo>
                    <a:lnTo>
                      <a:pt x="4263" y="1757"/>
                    </a:lnTo>
                    <a:lnTo>
                      <a:pt x="4251" y="1576"/>
                    </a:lnTo>
                    <a:lnTo>
                      <a:pt x="4229" y="1406"/>
                    </a:lnTo>
                    <a:lnTo>
                      <a:pt x="4183" y="1225"/>
                    </a:lnTo>
                    <a:lnTo>
                      <a:pt x="4138" y="1054"/>
                    </a:lnTo>
                    <a:lnTo>
                      <a:pt x="4059" y="862"/>
                    </a:lnTo>
                    <a:lnTo>
                      <a:pt x="3968" y="692"/>
                    </a:lnTo>
                    <a:lnTo>
                      <a:pt x="3855" y="544"/>
                    </a:lnTo>
                    <a:lnTo>
                      <a:pt x="3741" y="408"/>
                    </a:lnTo>
                    <a:lnTo>
                      <a:pt x="3605" y="295"/>
                    </a:lnTo>
                    <a:lnTo>
                      <a:pt x="3458" y="204"/>
                    </a:lnTo>
                    <a:lnTo>
                      <a:pt x="3311" y="125"/>
                    </a:lnTo>
                    <a:lnTo>
                      <a:pt x="3152" y="68"/>
                    </a:lnTo>
                    <a:lnTo>
                      <a:pt x="2993" y="34"/>
                    </a:lnTo>
                    <a:lnTo>
                      <a:pt x="2834" y="12"/>
                    </a:lnTo>
                    <a:lnTo>
                      <a:pt x="266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5" name="Google Shape;725;p1"/>
              <p:cNvSpPr/>
              <p:nvPr/>
            </p:nvSpPr>
            <p:spPr>
              <a:xfrm>
                <a:off x="5439125" y="-808575"/>
                <a:ext cx="106575" cy="198125"/>
              </a:xfrm>
              <a:custGeom>
                <a:rect b="b" l="l" r="r" t="t"/>
                <a:pathLst>
                  <a:path extrusionOk="0" fill="none" h="7925" w="4263">
                    <a:moveTo>
                      <a:pt x="488" y="7924"/>
                    </a:moveTo>
                    <a:lnTo>
                      <a:pt x="488" y="7924"/>
                    </a:lnTo>
                    <a:lnTo>
                      <a:pt x="352" y="7459"/>
                    </a:lnTo>
                    <a:lnTo>
                      <a:pt x="238" y="6961"/>
                    </a:lnTo>
                    <a:lnTo>
                      <a:pt x="148" y="6439"/>
                    </a:lnTo>
                    <a:lnTo>
                      <a:pt x="68" y="5906"/>
                    </a:lnTo>
                    <a:lnTo>
                      <a:pt x="23" y="5362"/>
                    </a:lnTo>
                    <a:lnTo>
                      <a:pt x="12" y="5090"/>
                    </a:lnTo>
                    <a:lnTo>
                      <a:pt x="0" y="4807"/>
                    </a:lnTo>
                    <a:lnTo>
                      <a:pt x="0" y="4535"/>
                    </a:lnTo>
                    <a:lnTo>
                      <a:pt x="12" y="4263"/>
                    </a:lnTo>
                    <a:lnTo>
                      <a:pt x="23" y="3991"/>
                    </a:lnTo>
                    <a:lnTo>
                      <a:pt x="57" y="3719"/>
                    </a:lnTo>
                    <a:lnTo>
                      <a:pt x="80" y="3446"/>
                    </a:lnTo>
                    <a:lnTo>
                      <a:pt x="125" y="3186"/>
                    </a:lnTo>
                    <a:lnTo>
                      <a:pt x="182" y="2925"/>
                    </a:lnTo>
                    <a:lnTo>
                      <a:pt x="238" y="2664"/>
                    </a:lnTo>
                    <a:lnTo>
                      <a:pt x="306" y="2415"/>
                    </a:lnTo>
                    <a:lnTo>
                      <a:pt x="397" y="2165"/>
                    </a:lnTo>
                    <a:lnTo>
                      <a:pt x="488" y="1939"/>
                    </a:lnTo>
                    <a:lnTo>
                      <a:pt x="590" y="1701"/>
                    </a:lnTo>
                    <a:lnTo>
                      <a:pt x="703" y="1485"/>
                    </a:lnTo>
                    <a:lnTo>
                      <a:pt x="828" y="1281"/>
                    </a:lnTo>
                    <a:lnTo>
                      <a:pt x="964" y="1077"/>
                    </a:lnTo>
                    <a:lnTo>
                      <a:pt x="1123" y="884"/>
                    </a:lnTo>
                    <a:lnTo>
                      <a:pt x="1281" y="714"/>
                    </a:lnTo>
                    <a:lnTo>
                      <a:pt x="1463" y="544"/>
                    </a:lnTo>
                    <a:lnTo>
                      <a:pt x="1655" y="397"/>
                    </a:lnTo>
                    <a:lnTo>
                      <a:pt x="1848" y="250"/>
                    </a:lnTo>
                    <a:lnTo>
                      <a:pt x="1848" y="250"/>
                    </a:lnTo>
                    <a:lnTo>
                      <a:pt x="2007" y="170"/>
                    </a:lnTo>
                    <a:lnTo>
                      <a:pt x="2166" y="102"/>
                    </a:lnTo>
                    <a:lnTo>
                      <a:pt x="2336" y="46"/>
                    </a:lnTo>
                    <a:lnTo>
                      <a:pt x="2494" y="23"/>
                    </a:lnTo>
                    <a:lnTo>
                      <a:pt x="2664" y="0"/>
                    </a:lnTo>
                    <a:lnTo>
                      <a:pt x="2834" y="12"/>
                    </a:lnTo>
                    <a:lnTo>
                      <a:pt x="2993" y="34"/>
                    </a:lnTo>
                    <a:lnTo>
                      <a:pt x="3152" y="68"/>
                    </a:lnTo>
                    <a:lnTo>
                      <a:pt x="3311" y="125"/>
                    </a:lnTo>
                    <a:lnTo>
                      <a:pt x="3458" y="204"/>
                    </a:lnTo>
                    <a:lnTo>
                      <a:pt x="3605" y="295"/>
                    </a:lnTo>
                    <a:lnTo>
                      <a:pt x="3741" y="408"/>
                    </a:lnTo>
                    <a:lnTo>
                      <a:pt x="3855" y="544"/>
                    </a:lnTo>
                    <a:lnTo>
                      <a:pt x="3968" y="692"/>
                    </a:lnTo>
                    <a:lnTo>
                      <a:pt x="4059" y="862"/>
                    </a:lnTo>
                    <a:lnTo>
                      <a:pt x="4138" y="1054"/>
                    </a:lnTo>
                    <a:lnTo>
                      <a:pt x="4138" y="1054"/>
                    </a:lnTo>
                    <a:lnTo>
                      <a:pt x="4183" y="1225"/>
                    </a:lnTo>
                    <a:lnTo>
                      <a:pt x="4229" y="1406"/>
                    </a:lnTo>
                    <a:lnTo>
                      <a:pt x="4251" y="1576"/>
                    </a:lnTo>
                    <a:lnTo>
                      <a:pt x="4263" y="1757"/>
                    </a:lnTo>
                    <a:lnTo>
                      <a:pt x="4263" y="1939"/>
                    </a:lnTo>
                    <a:lnTo>
                      <a:pt x="4251" y="2109"/>
                    </a:lnTo>
                    <a:lnTo>
                      <a:pt x="4229" y="2290"/>
                    </a:lnTo>
                    <a:lnTo>
                      <a:pt x="4206" y="2472"/>
                    </a:lnTo>
                    <a:lnTo>
                      <a:pt x="4161" y="2642"/>
                    </a:lnTo>
                    <a:lnTo>
                      <a:pt x="4115" y="2812"/>
                    </a:lnTo>
                    <a:lnTo>
                      <a:pt x="4059" y="2982"/>
                    </a:lnTo>
                    <a:lnTo>
                      <a:pt x="3991" y="3152"/>
                    </a:lnTo>
                    <a:lnTo>
                      <a:pt x="3855" y="3480"/>
                    </a:lnTo>
                    <a:lnTo>
                      <a:pt x="3696" y="3787"/>
                    </a:lnTo>
                    <a:lnTo>
                      <a:pt x="3696" y="3787"/>
                    </a:lnTo>
                    <a:lnTo>
                      <a:pt x="3594" y="3968"/>
                    </a:lnTo>
                    <a:lnTo>
                      <a:pt x="3481" y="4149"/>
                    </a:lnTo>
                    <a:lnTo>
                      <a:pt x="3242" y="4489"/>
                    </a:lnTo>
                    <a:lnTo>
                      <a:pt x="2993" y="4818"/>
                    </a:lnTo>
                    <a:lnTo>
                      <a:pt x="2721" y="5136"/>
                    </a:lnTo>
                    <a:lnTo>
                      <a:pt x="2449" y="5442"/>
                    </a:lnTo>
                    <a:lnTo>
                      <a:pt x="2177" y="5736"/>
                    </a:lnTo>
                    <a:lnTo>
                      <a:pt x="1621" y="6337"/>
                    </a:lnTo>
                    <a:lnTo>
                      <a:pt x="1621" y="6337"/>
                    </a:lnTo>
                    <a:lnTo>
                      <a:pt x="1349" y="6643"/>
                    </a:lnTo>
                    <a:lnTo>
                      <a:pt x="987" y="7097"/>
                    </a:lnTo>
                    <a:lnTo>
                      <a:pt x="817" y="7346"/>
                    </a:lnTo>
                    <a:lnTo>
                      <a:pt x="658" y="7573"/>
                    </a:lnTo>
                    <a:lnTo>
                      <a:pt x="544" y="7777"/>
                    </a:lnTo>
                    <a:lnTo>
                      <a:pt x="510" y="7856"/>
                    </a:lnTo>
                    <a:lnTo>
                      <a:pt x="488" y="7924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6" name="Google Shape;726;p1"/>
              <p:cNvSpPr/>
              <p:nvPr/>
            </p:nvSpPr>
            <p:spPr>
              <a:xfrm>
                <a:off x="5445650" y="-779675"/>
                <a:ext cx="64625" cy="311500"/>
              </a:xfrm>
              <a:custGeom>
                <a:rect b="b" l="l" r="r" t="t"/>
                <a:pathLst>
                  <a:path extrusionOk="0" h="12460" w="2585">
                    <a:moveTo>
                      <a:pt x="2573" y="1"/>
                    </a:moveTo>
                    <a:lnTo>
                      <a:pt x="2505" y="57"/>
                    </a:lnTo>
                    <a:lnTo>
                      <a:pt x="2437" y="148"/>
                    </a:lnTo>
                    <a:lnTo>
                      <a:pt x="2358" y="250"/>
                    </a:lnTo>
                    <a:lnTo>
                      <a:pt x="2267" y="386"/>
                    </a:lnTo>
                    <a:lnTo>
                      <a:pt x="2120" y="658"/>
                    </a:lnTo>
                    <a:lnTo>
                      <a:pt x="1950" y="1009"/>
                    </a:lnTo>
                    <a:lnTo>
                      <a:pt x="1769" y="1418"/>
                    </a:lnTo>
                    <a:lnTo>
                      <a:pt x="1576" y="1894"/>
                    </a:lnTo>
                    <a:lnTo>
                      <a:pt x="1394" y="2426"/>
                    </a:lnTo>
                    <a:lnTo>
                      <a:pt x="1202" y="3005"/>
                    </a:lnTo>
                    <a:lnTo>
                      <a:pt x="1020" y="3651"/>
                    </a:lnTo>
                    <a:lnTo>
                      <a:pt x="839" y="4342"/>
                    </a:lnTo>
                    <a:lnTo>
                      <a:pt x="669" y="5079"/>
                    </a:lnTo>
                    <a:lnTo>
                      <a:pt x="510" y="5861"/>
                    </a:lnTo>
                    <a:lnTo>
                      <a:pt x="363" y="6689"/>
                    </a:lnTo>
                    <a:lnTo>
                      <a:pt x="238" y="7562"/>
                    </a:lnTo>
                    <a:lnTo>
                      <a:pt x="181" y="8004"/>
                    </a:lnTo>
                    <a:lnTo>
                      <a:pt x="136" y="8457"/>
                    </a:lnTo>
                    <a:lnTo>
                      <a:pt x="91" y="8922"/>
                    </a:lnTo>
                    <a:lnTo>
                      <a:pt x="57" y="9398"/>
                    </a:lnTo>
                    <a:lnTo>
                      <a:pt x="34" y="9874"/>
                    </a:lnTo>
                    <a:lnTo>
                      <a:pt x="11" y="10362"/>
                    </a:lnTo>
                    <a:lnTo>
                      <a:pt x="0" y="10861"/>
                    </a:lnTo>
                    <a:lnTo>
                      <a:pt x="0" y="11371"/>
                    </a:lnTo>
                    <a:lnTo>
                      <a:pt x="0" y="11915"/>
                    </a:lnTo>
                    <a:lnTo>
                      <a:pt x="11" y="12459"/>
                    </a:lnTo>
                    <a:lnTo>
                      <a:pt x="45" y="12459"/>
                    </a:lnTo>
                    <a:lnTo>
                      <a:pt x="34" y="11915"/>
                    </a:lnTo>
                    <a:lnTo>
                      <a:pt x="34" y="11371"/>
                    </a:lnTo>
                    <a:lnTo>
                      <a:pt x="34" y="10793"/>
                    </a:lnTo>
                    <a:lnTo>
                      <a:pt x="57" y="10226"/>
                    </a:lnTo>
                    <a:lnTo>
                      <a:pt x="79" y="9670"/>
                    </a:lnTo>
                    <a:lnTo>
                      <a:pt x="113" y="9126"/>
                    </a:lnTo>
                    <a:lnTo>
                      <a:pt x="159" y="8593"/>
                    </a:lnTo>
                    <a:lnTo>
                      <a:pt x="215" y="8072"/>
                    </a:lnTo>
                    <a:lnTo>
                      <a:pt x="272" y="7562"/>
                    </a:lnTo>
                    <a:lnTo>
                      <a:pt x="340" y="7063"/>
                    </a:lnTo>
                    <a:lnTo>
                      <a:pt x="420" y="6576"/>
                    </a:lnTo>
                    <a:lnTo>
                      <a:pt x="499" y="6099"/>
                    </a:lnTo>
                    <a:lnTo>
                      <a:pt x="578" y="5646"/>
                    </a:lnTo>
                    <a:lnTo>
                      <a:pt x="669" y="5193"/>
                    </a:lnTo>
                    <a:lnTo>
                      <a:pt x="771" y="4762"/>
                    </a:lnTo>
                    <a:lnTo>
                      <a:pt x="873" y="4354"/>
                    </a:lnTo>
                    <a:lnTo>
                      <a:pt x="1077" y="3560"/>
                    </a:lnTo>
                    <a:lnTo>
                      <a:pt x="1292" y="2846"/>
                    </a:lnTo>
                    <a:lnTo>
                      <a:pt x="1508" y="2200"/>
                    </a:lnTo>
                    <a:lnTo>
                      <a:pt x="1723" y="1622"/>
                    </a:lnTo>
                    <a:lnTo>
                      <a:pt x="1927" y="1134"/>
                    </a:lnTo>
                    <a:lnTo>
                      <a:pt x="2120" y="726"/>
                    </a:lnTo>
                    <a:lnTo>
                      <a:pt x="2301" y="397"/>
                    </a:lnTo>
                    <a:lnTo>
                      <a:pt x="2381" y="273"/>
                    </a:lnTo>
                    <a:lnTo>
                      <a:pt x="2460" y="171"/>
                    </a:lnTo>
                    <a:lnTo>
                      <a:pt x="2528" y="91"/>
                    </a:lnTo>
                    <a:lnTo>
                      <a:pt x="2585" y="35"/>
                    </a:lnTo>
                    <a:lnTo>
                      <a:pt x="2573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7" name="Google Shape;727;p1"/>
              <p:cNvSpPr/>
              <p:nvPr/>
            </p:nvSpPr>
            <p:spPr>
              <a:xfrm>
                <a:off x="5488725" y="-685025"/>
                <a:ext cx="143425" cy="125300"/>
              </a:xfrm>
              <a:custGeom>
                <a:rect b="b" l="l" r="r" t="t"/>
                <a:pathLst>
                  <a:path extrusionOk="0" h="5012" w="5737">
                    <a:moveTo>
                      <a:pt x="2483" y="1"/>
                    </a:moveTo>
                    <a:lnTo>
                      <a:pt x="2313" y="35"/>
                    </a:lnTo>
                    <a:lnTo>
                      <a:pt x="2165" y="69"/>
                    </a:lnTo>
                    <a:lnTo>
                      <a:pt x="2007" y="137"/>
                    </a:lnTo>
                    <a:lnTo>
                      <a:pt x="1859" y="216"/>
                    </a:lnTo>
                    <a:lnTo>
                      <a:pt x="1723" y="307"/>
                    </a:lnTo>
                    <a:lnTo>
                      <a:pt x="1587" y="420"/>
                    </a:lnTo>
                    <a:lnTo>
                      <a:pt x="1463" y="534"/>
                    </a:lnTo>
                    <a:lnTo>
                      <a:pt x="1338" y="670"/>
                    </a:lnTo>
                    <a:lnTo>
                      <a:pt x="1213" y="806"/>
                    </a:lnTo>
                    <a:lnTo>
                      <a:pt x="1111" y="953"/>
                    </a:lnTo>
                    <a:lnTo>
                      <a:pt x="998" y="1112"/>
                    </a:lnTo>
                    <a:lnTo>
                      <a:pt x="907" y="1282"/>
                    </a:lnTo>
                    <a:lnTo>
                      <a:pt x="805" y="1475"/>
                    </a:lnTo>
                    <a:lnTo>
                      <a:pt x="703" y="1667"/>
                    </a:lnTo>
                    <a:lnTo>
                      <a:pt x="612" y="1871"/>
                    </a:lnTo>
                    <a:lnTo>
                      <a:pt x="522" y="2087"/>
                    </a:lnTo>
                    <a:lnTo>
                      <a:pt x="442" y="2302"/>
                    </a:lnTo>
                    <a:lnTo>
                      <a:pt x="363" y="2529"/>
                    </a:lnTo>
                    <a:lnTo>
                      <a:pt x="295" y="2756"/>
                    </a:lnTo>
                    <a:lnTo>
                      <a:pt x="238" y="2994"/>
                    </a:lnTo>
                    <a:lnTo>
                      <a:pt x="182" y="3232"/>
                    </a:lnTo>
                    <a:lnTo>
                      <a:pt x="136" y="3470"/>
                    </a:lnTo>
                    <a:lnTo>
                      <a:pt x="91" y="3719"/>
                    </a:lnTo>
                    <a:lnTo>
                      <a:pt x="57" y="3980"/>
                    </a:lnTo>
                    <a:lnTo>
                      <a:pt x="34" y="4229"/>
                    </a:lnTo>
                    <a:lnTo>
                      <a:pt x="12" y="4490"/>
                    </a:lnTo>
                    <a:lnTo>
                      <a:pt x="0" y="4751"/>
                    </a:lnTo>
                    <a:lnTo>
                      <a:pt x="0" y="5011"/>
                    </a:lnTo>
                    <a:lnTo>
                      <a:pt x="91" y="4909"/>
                    </a:lnTo>
                    <a:lnTo>
                      <a:pt x="193" y="4807"/>
                    </a:lnTo>
                    <a:lnTo>
                      <a:pt x="397" y="4626"/>
                    </a:lnTo>
                    <a:lnTo>
                      <a:pt x="601" y="4479"/>
                    </a:lnTo>
                    <a:lnTo>
                      <a:pt x="828" y="4343"/>
                    </a:lnTo>
                    <a:lnTo>
                      <a:pt x="1270" y="4082"/>
                    </a:lnTo>
                    <a:lnTo>
                      <a:pt x="1497" y="3946"/>
                    </a:lnTo>
                    <a:lnTo>
                      <a:pt x="1723" y="3798"/>
                    </a:lnTo>
                    <a:lnTo>
                      <a:pt x="1939" y="3640"/>
                    </a:lnTo>
                    <a:lnTo>
                      <a:pt x="2154" y="3458"/>
                    </a:lnTo>
                    <a:lnTo>
                      <a:pt x="2358" y="3266"/>
                    </a:lnTo>
                    <a:lnTo>
                      <a:pt x="2562" y="3073"/>
                    </a:lnTo>
                    <a:lnTo>
                      <a:pt x="2959" y="2665"/>
                    </a:lnTo>
                    <a:lnTo>
                      <a:pt x="3356" y="2257"/>
                    </a:lnTo>
                    <a:lnTo>
                      <a:pt x="3616" y="1996"/>
                    </a:lnTo>
                    <a:lnTo>
                      <a:pt x="3888" y="1735"/>
                    </a:lnTo>
                    <a:lnTo>
                      <a:pt x="4161" y="1486"/>
                    </a:lnTo>
                    <a:lnTo>
                      <a:pt x="4455" y="1270"/>
                    </a:lnTo>
                    <a:lnTo>
                      <a:pt x="4603" y="1168"/>
                    </a:lnTo>
                    <a:lnTo>
                      <a:pt x="4761" y="1066"/>
                    </a:lnTo>
                    <a:lnTo>
                      <a:pt x="4909" y="976"/>
                    </a:lnTo>
                    <a:lnTo>
                      <a:pt x="5067" y="908"/>
                    </a:lnTo>
                    <a:lnTo>
                      <a:pt x="5237" y="840"/>
                    </a:lnTo>
                    <a:lnTo>
                      <a:pt x="5396" y="772"/>
                    </a:lnTo>
                    <a:lnTo>
                      <a:pt x="5566" y="726"/>
                    </a:lnTo>
                    <a:lnTo>
                      <a:pt x="5736" y="692"/>
                    </a:lnTo>
                    <a:lnTo>
                      <a:pt x="5612" y="602"/>
                    </a:lnTo>
                    <a:lnTo>
                      <a:pt x="5476" y="522"/>
                    </a:lnTo>
                    <a:lnTo>
                      <a:pt x="5328" y="454"/>
                    </a:lnTo>
                    <a:lnTo>
                      <a:pt x="5181" y="409"/>
                    </a:lnTo>
                    <a:lnTo>
                      <a:pt x="5033" y="364"/>
                    </a:lnTo>
                    <a:lnTo>
                      <a:pt x="4886" y="330"/>
                    </a:lnTo>
                    <a:lnTo>
                      <a:pt x="4727" y="318"/>
                    </a:lnTo>
                    <a:lnTo>
                      <a:pt x="4580" y="318"/>
                    </a:lnTo>
                    <a:lnTo>
                      <a:pt x="4353" y="330"/>
                    </a:lnTo>
                    <a:lnTo>
                      <a:pt x="4127" y="352"/>
                    </a:lnTo>
                    <a:lnTo>
                      <a:pt x="4025" y="364"/>
                    </a:lnTo>
                    <a:lnTo>
                      <a:pt x="3911" y="364"/>
                    </a:lnTo>
                    <a:lnTo>
                      <a:pt x="3798" y="352"/>
                    </a:lnTo>
                    <a:lnTo>
                      <a:pt x="3684" y="330"/>
                    </a:lnTo>
                    <a:lnTo>
                      <a:pt x="3560" y="284"/>
                    </a:lnTo>
                    <a:lnTo>
                      <a:pt x="3424" y="228"/>
                    </a:lnTo>
                    <a:lnTo>
                      <a:pt x="3174" y="114"/>
                    </a:lnTo>
                    <a:lnTo>
                      <a:pt x="2993" y="57"/>
                    </a:lnTo>
                    <a:lnTo>
                      <a:pt x="2812" y="12"/>
                    </a:lnTo>
                    <a:lnTo>
                      <a:pt x="264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p1"/>
              <p:cNvSpPr/>
              <p:nvPr/>
            </p:nvSpPr>
            <p:spPr>
              <a:xfrm>
                <a:off x="5488725" y="-685025"/>
                <a:ext cx="143425" cy="125300"/>
              </a:xfrm>
              <a:custGeom>
                <a:rect b="b" l="l" r="r" t="t"/>
                <a:pathLst>
                  <a:path extrusionOk="0" fill="none" h="5012" w="5737">
                    <a:moveTo>
                      <a:pt x="0" y="5011"/>
                    </a:moveTo>
                    <a:lnTo>
                      <a:pt x="0" y="5011"/>
                    </a:lnTo>
                    <a:lnTo>
                      <a:pt x="0" y="4751"/>
                    </a:lnTo>
                    <a:lnTo>
                      <a:pt x="12" y="4490"/>
                    </a:lnTo>
                    <a:lnTo>
                      <a:pt x="34" y="4229"/>
                    </a:lnTo>
                    <a:lnTo>
                      <a:pt x="57" y="3980"/>
                    </a:lnTo>
                    <a:lnTo>
                      <a:pt x="91" y="3719"/>
                    </a:lnTo>
                    <a:lnTo>
                      <a:pt x="136" y="3470"/>
                    </a:lnTo>
                    <a:lnTo>
                      <a:pt x="182" y="3232"/>
                    </a:lnTo>
                    <a:lnTo>
                      <a:pt x="238" y="2994"/>
                    </a:lnTo>
                    <a:lnTo>
                      <a:pt x="295" y="2756"/>
                    </a:lnTo>
                    <a:lnTo>
                      <a:pt x="363" y="2529"/>
                    </a:lnTo>
                    <a:lnTo>
                      <a:pt x="442" y="2302"/>
                    </a:lnTo>
                    <a:lnTo>
                      <a:pt x="522" y="2087"/>
                    </a:lnTo>
                    <a:lnTo>
                      <a:pt x="612" y="1871"/>
                    </a:lnTo>
                    <a:lnTo>
                      <a:pt x="703" y="1667"/>
                    </a:lnTo>
                    <a:lnTo>
                      <a:pt x="805" y="1475"/>
                    </a:lnTo>
                    <a:lnTo>
                      <a:pt x="907" y="1282"/>
                    </a:lnTo>
                    <a:lnTo>
                      <a:pt x="907" y="1282"/>
                    </a:lnTo>
                    <a:lnTo>
                      <a:pt x="998" y="1112"/>
                    </a:lnTo>
                    <a:lnTo>
                      <a:pt x="1111" y="953"/>
                    </a:lnTo>
                    <a:lnTo>
                      <a:pt x="1213" y="806"/>
                    </a:lnTo>
                    <a:lnTo>
                      <a:pt x="1338" y="670"/>
                    </a:lnTo>
                    <a:lnTo>
                      <a:pt x="1463" y="534"/>
                    </a:lnTo>
                    <a:lnTo>
                      <a:pt x="1587" y="420"/>
                    </a:lnTo>
                    <a:lnTo>
                      <a:pt x="1723" y="307"/>
                    </a:lnTo>
                    <a:lnTo>
                      <a:pt x="1859" y="216"/>
                    </a:lnTo>
                    <a:lnTo>
                      <a:pt x="2007" y="137"/>
                    </a:lnTo>
                    <a:lnTo>
                      <a:pt x="2165" y="69"/>
                    </a:lnTo>
                    <a:lnTo>
                      <a:pt x="2313" y="35"/>
                    </a:lnTo>
                    <a:lnTo>
                      <a:pt x="2483" y="1"/>
                    </a:lnTo>
                    <a:lnTo>
                      <a:pt x="2642" y="1"/>
                    </a:lnTo>
                    <a:lnTo>
                      <a:pt x="2812" y="12"/>
                    </a:lnTo>
                    <a:lnTo>
                      <a:pt x="2993" y="57"/>
                    </a:lnTo>
                    <a:lnTo>
                      <a:pt x="3174" y="114"/>
                    </a:lnTo>
                    <a:lnTo>
                      <a:pt x="3174" y="114"/>
                    </a:lnTo>
                    <a:lnTo>
                      <a:pt x="3424" y="228"/>
                    </a:lnTo>
                    <a:lnTo>
                      <a:pt x="3560" y="284"/>
                    </a:lnTo>
                    <a:lnTo>
                      <a:pt x="3684" y="330"/>
                    </a:lnTo>
                    <a:lnTo>
                      <a:pt x="3684" y="330"/>
                    </a:lnTo>
                    <a:lnTo>
                      <a:pt x="3798" y="352"/>
                    </a:lnTo>
                    <a:lnTo>
                      <a:pt x="3911" y="364"/>
                    </a:lnTo>
                    <a:lnTo>
                      <a:pt x="4025" y="364"/>
                    </a:lnTo>
                    <a:lnTo>
                      <a:pt x="4127" y="352"/>
                    </a:lnTo>
                    <a:lnTo>
                      <a:pt x="4353" y="330"/>
                    </a:lnTo>
                    <a:lnTo>
                      <a:pt x="4580" y="318"/>
                    </a:lnTo>
                    <a:lnTo>
                      <a:pt x="4580" y="318"/>
                    </a:lnTo>
                    <a:lnTo>
                      <a:pt x="4727" y="318"/>
                    </a:lnTo>
                    <a:lnTo>
                      <a:pt x="4886" y="330"/>
                    </a:lnTo>
                    <a:lnTo>
                      <a:pt x="5033" y="364"/>
                    </a:lnTo>
                    <a:lnTo>
                      <a:pt x="5181" y="409"/>
                    </a:lnTo>
                    <a:lnTo>
                      <a:pt x="5328" y="454"/>
                    </a:lnTo>
                    <a:lnTo>
                      <a:pt x="5476" y="522"/>
                    </a:lnTo>
                    <a:lnTo>
                      <a:pt x="5612" y="602"/>
                    </a:lnTo>
                    <a:lnTo>
                      <a:pt x="5736" y="692"/>
                    </a:lnTo>
                    <a:lnTo>
                      <a:pt x="5736" y="692"/>
                    </a:lnTo>
                    <a:lnTo>
                      <a:pt x="5566" y="726"/>
                    </a:lnTo>
                    <a:lnTo>
                      <a:pt x="5396" y="772"/>
                    </a:lnTo>
                    <a:lnTo>
                      <a:pt x="5237" y="840"/>
                    </a:lnTo>
                    <a:lnTo>
                      <a:pt x="5067" y="908"/>
                    </a:lnTo>
                    <a:lnTo>
                      <a:pt x="4909" y="976"/>
                    </a:lnTo>
                    <a:lnTo>
                      <a:pt x="4761" y="1066"/>
                    </a:lnTo>
                    <a:lnTo>
                      <a:pt x="4603" y="1168"/>
                    </a:lnTo>
                    <a:lnTo>
                      <a:pt x="4455" y="1270"/>
                    </a:lnTo>
                    <a:lnTo>
                      <a:pt x="4161" y="1486"/>
                    </a:lnTo>
                    <a:lnTo>
                      <a:pt x="3888" y="1735"/>
                    </a:lnTo>
                    <a:lnTo>
                      <a:pt x="3616" y="1996"/>
                    </a:lnTo>
                    <a:lnTo>
                      <a:pt x="3356" y="2257"/>
                    </a:lnTo>
                    <a:lnTo>
                      <a:pt x="3356" y="2257"/>
                    </a:lnTo>
                    <a:lnTo>
                      <a:pt x="2959" y="2665"/>
                    </a:lnTo>
                    <a:lnTo>
                      <a:pt x="2562" y="3073"/>
                    </a:lnTo>
                    <a:lnTo>
                      <a:pt x="2358" y="3266"/>
                    </a:lnTo>
                    <a:lnTo>
                      <a:pt x="2154" y="3458"/>
                    </a:lnTo>
                    <a:lnTo>
                      <a:pt x="1939" y="3640"/>
                    </a:lnTo>
                    <a:lnTo>
                      <a:pt x="1723" y="3798"/>
                    </a:lnTo>
                    <a:lnTo>
                      <a:pt x="1723" y="3798"/>
                    </a:lnTo>
                    <a:lnTo>
                      <a:pt x="1497" y="3946"/>
                    </a:lnTo>
                    <a:lnTo>
                      <a:pt x="1270" y="4082"/>
                    </a:lnTo>
                    <a:lnTo>
                      <a:pt x="828" y="4343"/>
                    </a:lnTo>
                    <a:lnTo>
                      <a:pt x="601" y="4479"/>
                    </a:lnTo>
                    <a:lnTo>
                      <a:pt x="397" y="4626"/>
                    </a:lnTo>
                    <a:lnTo>
                      <a:pt x="193" y="4807"/>
                    </a:lnTo>
                    <a:lnTo>
                      <a:pt x="91" y="4909"/>
                    </a:lnTo>
                    <a:lnTo>
                      <a:pt x="0" y="501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9" name="Google Shape;729;p1"/>
              <p:cNvSpPr/>
              <p:nvPr/>
            </p:nvSpPr>
            <p:spPr>
              <a:xfrm>
                <a:off x="5472575" y="-674825"/>
                <a:ext cx="112800" cy="211750"/>
              </a:xfrm>
              <a:custGeom>
                <a:rect b="b" l="l" r="r" t="t"/>
                <a:pathLst>
                  <a:path extrusionOk="0" h="8470" w="4512">
                    <a:moveTo>
                      <a:pt x="4500" y="1"/>
                    </a:moveTo>
                    <a:lnTo>
                      <a:pt x="4353" y="46"/>
                    </a:lnTo>
                    <a:lnTo>
                      <a:pt x="4206" y="103"/>
                    </a:lnTo>
                    <a:lnTo>
                      <a:pt x="4058" y="171"/>
                    </a:lnTo>
                    <a:lnTo>
                      <a:pt x="3922" y="239"/>
                    </a:lnTo>
                    <a:lnTo>
                      <a:pt x="3639" y="409"/>
                    </a:lnTo>
                    <a:lnTo>
                      <a:pt x="3367" y="590"/>
                    </a:lnTo>
                    <a:lnTo>
                      <a:pt x="3106" y="794"/>
                    </a:lnTo>
                    <a:lnTo>
                      <a:pt x="2857" y="1021"/>
                    </a:lnTo>
                    <a:lnTo>
                      <a:pt x="2619" y="1248"/>
                    </a:lnTo>
                    <a:lnTo>
                      <a:pt x="2403" y="1486"/>
                    </a:lnTo>
                    <a:lnTo>
                      <a:pt x="2120" y="1826"/>
                    </a:lnTo>
                    <a:lnTo>
                      <a:pt x="1859" y="2177"/>
                    </a:lnTo>
                    <a:lnTo>
                      <a:pt x="1621" y="2552"/>
                    </a:lnTo>
                    <a:lnTo>
                      <a:pt x="1383" y="2937"/>
                    </a:lnTo>
                    <a:lnTo>
                      <a:pt x="1168" y="3334"/>
                    </a:lnTo>
                    <a:lnTo>
                      <a:pt x="975" y="3742"/>
                    </a:lnTo>
                    <a:lnTo>
                      <a:pt x="794" y="4161"/>
                    </a:lnTo>
                    <a:lnTo>
                      <a:pt x="635" y="4592"/>
                    </a:lnTo>
                    <a:lnTo>
                      <a:pt x="487" y="5023"/>
                    </a:lnTo>
                    <a:lnTo>
                      <a:pt x="363" y="5476"/>
                    </a:lnTo>
                    <a:lnTo>
                      <a:pt x="249" y="5930"/>
                    </a:lnTo>
                    <a:lnTo>
                      <a:pt x="159" y="6383"/>
                    </a:lnTo>
                    <a:lnTo>
                      <a:pt x="91" y="6848"/>
                    </a:lnTo>
                    <a:lnTo>
                      <a:pt x="45" y="7313"/>
                    </a:lnTo>
                    <a:lnTo>
                      <a:pt x="11" y="7789"/>
                    </a:lnTo>
                    <a:lnTo>
                      <a:pt x="0" y="8254"/>
                    </a:lnTo>
                    <a:lnTo>
                      <a:pt x="0" y="8469"/>
                    </a:lnTo>
                    <a:lnTo>
                      <a:pt x="34" y="8469"/>
                    </a:lnTo>
                    <a:lnTo>
                      <a:pt x="34" y="8254"/>
                    </a:lnTo>
                    <a:lnTo>
                      <a:pt x="45" y="7789"/>
                    </a:lnTo>
                    <a:lnTo>
                      <a:pt x="79" y="7324"/>
                    </a:lnTo>
                    <a:lnTo>
                      <a:pt x="125" y="6859"/>
                    </a:lnTo>
                    <a:lnTo>
                      <a:pt x="193" y="6395"/>
                    </a:lnTo>
                    <a:lnTo>
                      <a:pt x="283" y="5930"/>
                    </a:lnTo>
                    <a:lnTo>
                      <a:pt x="397" y="5488"/>
                    </a:lnTo>
                    <a:lnTo>
                      <a:pt x="521" y="5034"/>
                    </a:lnTo>
                    <a:lnTo>
                      <a:pt x="669" y="4603"/>
                    </a:lnTo>
                    <a:lnTo>
                      <a:pt x="828" y="4173"/>
                    </a:lnTo>
                    <a:lnTo>
                      <a:pt x="1009" y="3753"/>
                    </a:lnTo>
                    <a:lnTo>
                      <a:pt x="1202" y="3345"/>
                    </a:lnTo>
                    <a:lnTo>
                      <a:pt x="1417" y="2948"/>
                    </a:lnTo>
                    <a:lnTo>
                      <a:pt x="1644" y="2563"/>
                    </a:lnTo>
                    <a:lnTo>
                      <a:pt x="1893" y="2200"/>
                    </a:lnTo>
                    <a:lnTo>
                      <a:pt x="2154" y="1849"/>
                    </a:lnTo>
                    <a:lnTo>
                      <a:pt x="2426" y="1509"/>
                    </a:lnTo>
                    <a:lnTo>
                      <a:pt x="2641" y="1271"/>
                    </a:lnTo>
                    <a:lnTo>
                      <a:pt x="2879" y="1044"/>
                    </a:lnTo>
                    <a:lnTo>
                      <a:pt x="3117" y="828"/>
                    </a:lnTo>
                    <a:lnTo>
                      <a:pt x="3378" y="624"/>
                    </a:lnTo>
                    <a:lnTo>
                      <a:pt x="3650" y="432"/>
                    </a:lnTo>
                    <a:lnTo>
                      <a:pt x="3934" y="273"/>
                    </a:lnTo>
                    <a:lnTo>
                      <a:pt x="4081" y="205"/>
                    </a:lnTo>
                    <a:lnTo>
                      <a:pt x="4217" y="137"/>
                    </a:lnTo>
                    <a:lnTo>
                      <a:pt x="4364" y="80"/>
                    </a:lnTo>
                    <a:lnTo>
                      <a:pt x="4512" y="35"/>
                    </a:lnTo>
                    <a:lnTo>
                      <a:pt x="4500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0" name="Google Shape;730;p1"/>
              <p:cNvSpPr/>
              <p:nvPr/>
            </p:nvSpPr>
            <p:spPr>
              <a:xfrm>
                <a:off x="5235925" y="-770600"/>
                <a:ext cx="169500" cy="132650"/>
              </a:xfrm>
              <a:custGeom>
                <a:rect b="b" l="l" r="r" t="t"/>
                <a:pathLst>
                  <a:path extrusionOk="0" h="5306" w="6780">
                    <a:moveTo>
                      <a:pt x="3685" y="0"/>
                    </a:moveTo>
                    <a:lnTo>
                      <a:pt x="3446" y="12"/>
                    </a:lnTo>
                    <a:lnTo>
                      <a:pt x="3220" y="57"/>
                    </a:lnTo>
                    <a:lnTo>
                      <a:pt x="2993" y="114"/>
                    </a:lnTo>
                    <a:lnTo>
                      <a:pt x="2846" y="170"/>
                    </a:lnTo>
                    <a:lnTo>
                      <a:pt x="2698" y="238"/>
                    </a:lnTo>
                    <a:lnTo>
                      <a:pt x="2551" y="295"/>
                    </a:lnTo>
                    <a:lnTo>
                      <a:pt x="2404" y="340"/>
                    </a:lnTo>
                    <a:lnTo>
                      <a:pt x="2211" y="386"/>
                    </a:lnTo>
                    <a:lnTo>
                      <a:pt x="2007" y="420"/>
                    </a:lnTo>
                    <a:lnTo>
                      <a:pt x="1599" y="442"/>
                    </a:lnTo>
                    <a:lnTo>
                      <a:pt x="1429" y="465"/>
                    </a:lnTo>
                    <a:lnTo>
                      <a:pt x="1225" y="488"/>
                    </a:lnTo>
                    <a:lnTo>
                      <a:pt x="1021" y="522"/>
                    </a:lnTo>
                    <a:lnTo>
                      <a:pt x="805" y="567"/>
                    </a:lnTo>
                    <a:lnTo>
                      <a:pt x="590" y="624"/>
                    </a:lnTo>
                    <a:lnTo>
                      <a:pt x="374" y="692"/>
                    </a:lnTo>
                    <a:lnTo>
                      <a:pt x="182" y="782"/>
                    </a:lnTo>
                    <a:lnTo>
                      <a:pt x="0" y="873"/>
                    </a:lnTo>
                    <a:lnTo>
                      <a:pt x="193" y="839"/>
                    </a:lnTo>
                    <a:lnTo>
                      <a:pt x="386" y="828"/>
                    </a:lnTo>
                    <a:lnTo>
                      <a:pt x="737" y="828"/>
                    </a:lnTo>
                    <a:lnTo>
                      <a:pt x="919" y="850"/>
                    </a:lnTo>
                    <a:lnTo>
                      <a:pt x="1089" y="873"/>
                    </a:lnTo>
                    <a:lnTo>
                      <a:pt x="1247" y="919"/>
                    </a:lnTo>
                    <a:lnTo>
                      <a:pt x="1406" y="964"/>
                    </a:lnTo>
                    <a:lnTo>
                      <a:pt x="1553" y="1021"/>
                    </a:lnTo>
                    <a:lnTo>
                      <a:pt x="1712" y="1089"/>
                    </a:lnTo>
                    <a:lnTo>
                      <a:pt x="1848" y="1157"/>
                    </a:lnTo>
                    <a:lnTo>
                      <a:pt x="1995" y="1236"/>
                    </a:lnTo>
                    <a:lnTo>
                      <a:pt x="2268" y="1406"/>
                    </a:lnTo>
                    <a:lnTo>
                      <a:pt x="2517" y="1587"/>
                    </a:lnTo>
                    <a:lnTo>
                      <a:pt x="2766" y="1791"/>
                    </a:lnTo>
                    <a:lnTo>
                      <a:pt x="2993" y="1995"/>
                    </a:lnTo>
                    <a:lnTo>
                      <a:pt x="3208" y="2211"/>
                    </a:lnTo>
                    <a:lnTo>
                      <a:pt x="3412" y="2415"/>
                    </a:lnTo>
                    <a:lnTo>
                      <a:pt x="3798" y="2800"/>
                    </a:lnTo>
                    <a:lnTo>
                      <a:pt x="3979" y="2970"/>
                    </a:lnTo>
                    <a:lnTo>
                      <a:pt x="4161" y="3118"/>
                    </a:lnTo>
                    <a:lnTo>
                      <a:pt x="4501" y="3378"/>
                    </a:lnTo>
                    <a:lnTo>
                      <a:pt x="4830" y="3651"/>
                    </a:lnTo>
                    <a:lnTo>
                      <a:pt x="5487" y="4217"/>
                    </a:lnTo>
                    <a:lnTo>
                      <a:pt x="5816" y="4478"/>
                    </a:lnTo>
                    <a:lnTo>
                      <a:pt x="6145" y="4727"/>
                    </a:lnTo>
                    <a:lnTo>
                      <a:pt x="6303" y="4864"/>
                    </a:lnTo>
                    <a:lnTo>
                      <a:pt x="6451" y="5000"/>
                    </a:lnTo>
                    <a:lnTo>
                      <a:pt x="6598" y="5147"/>
                    </a:lnTo>
                    <a:lnTo>
                      <a:pt x="6745" y="5306"/>
                    </a:lnTo>
                    <a:lnTo>
                      <a:pt x="6757" y="5068"/>
                    </a:lnTo>
                    <a:lnTo>
                      <a:pt x="6768" y="4830"/>
                    </a:lnTo>
                    <a:lnTo>
                      <a:pt x="6779" y="4591"/>
                    </a:lnTo>
                    <a:lnTo>
                      <a:pt x="6768" y="4353"/>
                    </a:lnTo>
                    <a:lnTo>
                      <a:pt x="6757" y="4127"/>
                    </a:lnTo>
                    <a:lnTo>
                      <a:pt x="6734" y="3900"/>
                    </a:lnTo>
                    <a:lnTo>
                      <a:pt x="6700" y="3673"/>
                    </a:lnTo>
                    <a:lnTo>
                      <a:pt x="6666" y="3446"/>
                    </a:lnTo>
                    <a:lnTo>
                      <a:pt x="6621" y="3231"/>
                    </a:lnTo>
                    <a:lnTo>
                      <a:pt x="6564" y="3016"/>
                    </a:lnTo>
                    <a:lnTo>
                      <a:pt x="6507" y="2812"/>
                    </a:lnTo>
                    <a:lnTo>
                      <a:pt x="6439" y="2608"/>
                    </a:lnTo>
                    <a:lnTo>
                      <a:pt x="6360" y="2404"/>
                    </a:lnTo>
                    <a:lnTo>
                      <a:pt x="6281" y="2211"/>
                    </a:lnTo>
                    <a:lnTo>
                      <a:pt x="6190" y="2018"/>
                    </a:lnTo>
                    <a:lnTo>
                      <a:pt x="6099" y="1837"/>
                    </a:lnTo>
                    <a:lnTo>
                      <a:pt x="5963" y="1610"/>
                    </a:lnTo>
                    <a:lnTo>
                      <a:pt x="5816" y="1406"/>
                    </a:lnTo>
                    <a:lnTo>
                      <a:pt x="5657" y="1213"/>
                    </a:lnTo>
                    <a:lnTo>
                      <a:pt x="5487" y="1043"/>
                    </a:lnTo>
                    <a:lnTo>
                      <a:pt x="5306" y="873"/>
                    </a:lnTo>
                    <a:lnTo>
                      <a:pt x="5113" y="703"/>
                    </a:lnTo>
                    <a:lnTo>
                      <a:pt x="4727" y="363"/>
                    </a:lnTo>
                    <a:lnTo>
                      <a:pt x="4637" y="295"/>
                    </a:lnTo>
                    <a:lnTo>
                      <a:pt x="4546" y="227"/>
                    </a:lnTo>
                    <a:lnTo>
                      <a:pt x="4444" y="170"/>
                    </a:lnTo>
                    <a:lnTo>
                      <a:pt x="4342" y="125"/>
                    </a:lnTo>
                    <a:lnTo>
                      <a:pt x="4240" y="91"/>
                    </a:lnTo>
                    <a:lnTo>
                      <a:pt x="4127" y="57"/>
                    </a:lnTo>
                    <a:lnTo>
                      <a:pt x="4013" y="23"/>
                    </a:lnTo>
                    <a:lnTo>
                      <a:pt x="3911" y="12"/>
                    </a:lnTo>
                    <a:lnTo>
                      <a:pt x="379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1" name="Google Shape;731;p1"/>
              <p:cNvSpPr/>
              <p:nvPr/>
            </p:nvSpPr>
            <p:spPr>
              <a:xfrm>
                <a:off x="5235925" y="-770600"/>
                <a:ext cx="169500" cy="132650"/>
              </a:xfrm>
              <a:custGeom>
                <a:rect b="b" l="l" r="r" t="t"/>
                <a:pathLst>
                  <a:path extrusionOk="0" fill="none" h="5306" w="6780">
                    <a:moveTo>
                      <a:pt x="6745" y="5306"/>
                    </a:moveTo>
                    <a:lnTo>
                      <a:pt x="6745" y="5306"/>
                    </a:lnTo>
                    <a:lnTo>
                      <a:pt x="6757" y="5068"/>
                    </a:lnTo>
                    <a:lnTo>
                      <a:pt x="6768" y="4830"/>
                    </a:lnTo>
                    <a:lnTo>
                      <a:pt x="6779" y="4591"/>
                    </a:lnTo>
                    <a:lnTo>
                      <a:pt x="6768" y="4353"/>
                    </a:lnTo>
                    <a:lnTo>
                      <a:pt x="6757" y="4127"/>
                    </a:lnTo>
                    <a:lnTo>
                      <a:pt x="6734" y="3900"/>
                    </a:lnTo>
                    <a:lnTo>
                      <a:pt x="6700" y="3673"/>
                    </a:lnTo>
                    <a:lnTo>
                      <a:pt x="6666" y="3446"/>
                    </a:lnTo>
                    <a:lnTo>
                      <a:pt x="6621" y="3231"/>
                    </a:lnTo>
                    <a:lnTo>
                      <a:pt x="6564" y="3016"/>
                    </a:lnTo>
                    <a:lnTo>
                      <a:pt x="6507" y="2812"/>
                    </a:lnTo>
                    <a:lnTo>
                      <a:pt x="6439" y="2608"/>
                    </a:lnTo>
                    <a:lnTo>
                      <a:pt x="6360" y="2404"/>
                    </a:lnTo>
                    <a:lnTo>
                      <a:pt x="6281" y="2211"/>
                    </a:lnTo>
                    <a:lnTo>
                      <a:pt x="6190" y="2018"/>
                    </a:lnTo>
                    <a:lnTo>
                      <a:pt x="6099" y="1837"/>
                    </a:lnTo>
                    <a:lnTo>
                      <a:pt x="6099" y="1837"/>
                    </a:lnTo>
                    <a:lnTo>
                      <a:pt x="5963" y="1610"/>
                    </a:lnTo>
                    <a:lnTo>
                      <a:pt x="5816" y="1406"/>
                    </a:lnTo>
                    <a:lnTo>
                      <a:pt x="5657" y="1213"/>
                    </a:lnTo>
                    <a:lnTo>
                      <a:pt x="5487" y="1043"/>
                    </a:lnTo>
                    <a:lnTo>
                      <a:pt x="5306" y="873"/>
                    </a:lnTo>
                    <a:lnTo>
                      <a:pt x="5113" y="703"/>
                    </a:lnTo>
                    <a:lnTo>
                      <a:pt x="4727" y="363"/>
                    </a:lnTo>
                    <a:lnTo>
                      <a:pt x="4727" y="363"/>
                    </a:lnTo>
                    <a:lnTo>
                      <a:pt x="4637" y="295"/>
                    </a:lnTo>
                    <a:lnTo>
                      <a:pt x="4546" y="227"/>
                    </a:lnTo>
                    <a:lnTo>
                      <a:pt x="4444" y="170"/>
                    </a:lnTo>
                    <a:lnTo>
                      <a:pt x="4342" y="125"/>
                    </a:lnTo>
                    <a:lnTo>
                      <a:pt x="4240" y="91"/>
                    </a:lnTo>
                    <a:lnTo>
                      <a:pt x="4127" y="57"/>
                    </a:lnTo>
                    <a:lnTo>
                      <a:pt x="4013" y="23"/>
                    </a:lnTo>
                    <a:lnTo>
                      <a:pt x="3911" y="12"/>
                    </a:lnTo>
                    <a:lnTo>
                      <a:pt x="3798" y="0"/>
                    </a:lnTo>
                    <a:lnTo>
                      <a:pt x="3685" y="0"/>
                    </a:lnTo>
                    <a:lnTo>
                      <a:pt x="3446" y="12"/>
                    </a:lnTo>
                    <a:lnTo>
                      <a:pt x="3220" y="57"/>
                    </a:lnTo>
                    <a:lnTo>
                      <a:pt x="2993" y="114"/>
                    </a:lnTo>
                    <a:lnTo>
                      <a:pt x="2993" y="114"/>
                    </a:lnTo>
                    <a:lnTo>
                      <a:pt x="2846" y="170"/>
                    </a:lnTo>
                    <a:lnTo>
                      <a:pt x="2698" y="238"/>
                    </a:lnTo>
                    <a:lnTo>
                      <a:pt x="2551" y="295"/>
                    </a:lnTo>
                    <a:lnTo>
                      <a:pt x="2404" y="340"/>
                    </a:lnTo>
                    <a:lnTo>
                      <a:pt x="2404" y="340"/>
                    </a:lnTo>
                    <a:lnTo>
                      <a:pt x="2211" y="386"/>
                    </a:lnTo>
                    <a:lnTo>
                      <a:pt x="2007" y="420"/>
                    </a:lnTo>
                    <a:lnTo>
                      <a:pt x="1599" y="442"/>
                    </a:lnTo>
                    <a:lnTo>
                      <a:pt x="1599" y="442"/>
                    </a:lnTo>
                    <a:lnTo>
                      <a:pt x="1429" y="465"/>
                    </a:lnTo>
                    <a:lnTo>
                      <a:pt x="1225" y="488"/>
                    </a:lnTo>
                    <a:lnTo>
                      <a:pt x="1021" y="522"/>
                    </a:lnTo>
                    <a:lnTo>
                      <a:pt x="805" y="567"/>
                    </a:lnTo>
                    <a:lnTo>
                      <a:pt x="590" y="624"/>
                    </a:lnTo>
                    <a:lnTo>
                      <a:pt x="374" y="692"/>
                    </a:lnTo>
                    <a:lnTo>
                      <a:pt x="182" y="782"/>
                    </a:lnTo>
                    <a:lnTo>
                      <a:pt x="0" y="873"/>
                    </a:lnTo>
                    <a:lnTo>
                      <a:pt x="0" y="873"/>
                    </a:lnTo>
                    <a:lnTo>
                      <a:pt x="193" y="839"/>
                    </a:lnTo>
                    <a:lnTo>
                      <a:pt x="386" y="828"/>
                    </a:lnTo>
                    <a:lnTo>
                      <a:pt x="567" y="828"/>
                    </a:lnTo>
                    <a:lnTo>
                      <a:pt x="737" y="828"/>
                    </a:lnTo>
                    <a:lnTo>
                      <a:pt x="919" y="850"/>
                    </a:lnTo>
                    <a:lnTo>
                      <a:pt x="1089" y="873"/>
                    </a:lnTo>
                    <a:lnTo>
                      <a:pt x="1247" y="919"/>
                    </a:lnTo>
                    <a:lnTo>
                      <a:pt x="1406" y="964"/>
                    </a:lnTo>
                    <a:lnTo>
                      <a:pt x="1553" y="1021"/>
                    </a:lnTo>
                    <a:lnTo>
                      <a:pt x="1712" y="1089"/>
                    </a:lnTo>
                    <a:lnTo>
                      <a:pt x="1848" y="1157"/>
                    </a:lnTo>
                    <a:lnTo>
                      <a:pt x="1995" y="1236"/>
                    </a:lnTo>
                    <a:lnTo>
                      <a:pt x="2268" y="1406"/>
                    </a:lnTo>
                    <a:lnTo>
                      <a:pt x="2517" y="1587"/>
                    </a:lnTo>
                    <a:lnTo>
                      <a:pt x="2766" y="1791"/>
                    </a:lnTo>
                    <a:lnTo>
                      <a:pt x="2993" y="1995"/>
                    </a:lnTo>
                    <a:lnTo>
                      <a:pt x="3208" y="2211"/>
                    </a:lnTo>
                    <a:lnTo>
                      <a:pt x="3412" y="2415"/>
                    </a:lnTo>
                    <a:lnTo>
                      <a:pt x="3798" y="2800"/>
                    </a:lnTo>
                    <a:lnTo>
                      <a:pt x="3979" y="2970"/>
                    </a:lnTo>
                    <a:lnTo>
                      <a:pt x="4161" y="3118"/>
                    </a:lnTo>
                    <a:lnTo>
                      <a:pt x="4161" y="3118"/>
                    </a:lnTo>
                    <a:lnTo>
                      <a:pt x="4501" y="3378"/>
                    </a:lnTo>
                    <a:lnTo>
                      <a:pt x="4830" y="3651"/>
                    </a:lnTo>
                    <a:lnTo>
                      <a:pt x="5487" y="4217"/>
                    </a:lnTo>
                    <a:lnTo>
                      <a:pt x="5487" y="4217"/>
                    </a:lnTo>
                    <a:lnTo>
                      <a:pt x="5816" y="4478"/>
                    </a:lnTo>
                    <a:lnTo>
                      <a:pt x="6145" y="4727"/>
                    </a:lnTo>
                    <a:lnTo>
                      <a:pt x="6303" y="4864"/>
                    </a:lnTo>
                    <a:lnTo>
                      <a:pt x="6451" y="5000"/>
                    </a:lnTo>
                    <a:lnTo>
                      <a:pt x="6598" y="5147"/>
                    </a:lnTo>
                    <a:lnTo>
                      <a:pt x="6745" y="530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2" name="Google Shape;732;p1"/>
              <p:cNvSpPr/>
              <p:nvPr/>
            </p:nvSpPr>
            <p:spPr>
              <a:xfrm>
                <a:off x="5297425" y="-760975"/>
                <a:ext cx="129525" cy="298750"/>
              </a:xfrm>
              <a:custGeom>
                <a:rect b="b" l="l" r="r" t="t"/>
                <a:pathLst>
                  <a:path extrusionOk="0" h="11950" w="5181">
                    <a:moveTo>
                      <a:pt x="12" y="1"/>
                    </a:moveTo>
                    <a:lnTo>
                      <a:pt x="0" y="35"/>
                    </a:lnTo>
                    <a:lnTo>
                      <a:pt x="159" y="91"/>
                    </a:lnTo>
                    <a:lnTo>
                      <a:pt x="329" y="171"/>
                    </a:lnTo>
                    <a:lnTo>
                      <a:pt x="499" y="261"/>
                    </a:lnTo>
                    <a:lnTo>
                      <a:pt x="680" y="363"/>
                    </a:lnTo>
                    <a:lnTo>
                      <a:pt x="1055" y="590"/>
                    </a:lnTo>
                    <a:lnTo>
                      <a:pt x="1429" y="851"/>
                    </a:lnTo>
                    <a:lnTo>
                      <a:pt x="1791" y="1134"/>
                    </a:lnTo>
                    <a:lnTo>
                      <a:pt x="2120" y="1406"/>
                    </a:lnTo>
                    <a:lnTo>
                      <a:pt x="2404" y="1690"/>
                    </a:lnTo>
                    <a:lnTo>
                      <a:pt x="2528" y="1815"/>
                    </a:lnTo>
                    <a:lnTo>
                      <a:pt x="2642" y="1939"/>
                    </a:lnTo>
                    <a:lnTo>
                      <a:pt x="2914" y="2279"/>
                    </a:lnTo>
                    <a:lnTo>
                      <a:pt x="3163" y="2619"/>
                    </a:lnTo>
                    <a:lnTo>
                      <a:pt x="3401" y="2982"/>
                    </a:lnTo>
                    <a:lnTo>
                      <a:pt x="3514" y="3164"/>
                    </a:lnTo>
                    <a:lnTo>
                      <a:pt x="3628" y="3356"/>
                    </a:lnTo>
                    <a:lnTo>
                      <a:pt x="3730" y="3560"/>
                    </a:lnTo>
                    <a:lnTo>
                      <a:pt x="3821" y="3776"/>
                    </a:lnTo>
                    <a:lnTo>
                      <a:pt x="3923" y="3991"/>
                    </a:lnTo>
                    <a:lnTo>
                      <a:pt x="4013" y="4218"/>
                    </a:lnTo>
                    <a:lnTo>
                      <a:pt x="4093" y="4456"/>
                    </a:lnTo>
                    <a:lnTo>
                      <a:pt x="4183" y="4694"/>
                    </a:lnTo>
                    <a:lnTo>
                      <a:pt x="4263" y="4955"/>
                    </a:lnTo>
                    <a:lnTo>
                      <a:pt x="4331" y="5227"/>
                    </a:lnTo>
                    <a:lnTo>
                      <a:pt x="4478" y="5816"/>
                    </a:lnTo>
                    <a:lnTo>
                      <a:pt x="4603" y="6462"/>
                    </a:lnTo>
                    <a:lnTo>
                      <a:pt x="4727" y="7177"/>
                    </a:lnTo>
                    <a:lnTo>
                      <a:pt x="4829" y="7959"/>
                    </a:lnTo>
                    <a:lnTo>
                      <a:pt x="4920" y="8820"/>
                    </a:lnTo>
                    <a:lnTo>
                      <a:pt x="5011" y="9773"/>
                    </a:lnTo>
                    <a:lnTo>
                      <a:pt x="5090" y="10815"/>
                    </a:lnTo>
                    <a:lnTo>
                      <a:pt x="5147" y="11949"/>
                    </a:lnTo>
                    <a:lnTo>
                      <a:pt x="5181" y="11949"/>
                    </a:lnTo>
                    <a:lnTo>
                      <a:pt x="5124" y="10804"/>
                    </a:lnTo>
                    <a:lnTo>
                      <a:pt x="5045" y="9761"/>
                    </a:lnTo>
                    <a:lnTo>
                      <a:pt x="4954" y="8820"/>
                    </a:lnTo>
                    <a:lnTo>
                      <a:pt x="4863" y="7947"/>
                    </a:lnTo>
                    <a:lnTo>
                      <a:pt x="4761" y="7165"/>
                    </a:lnTo>
                    <a:lnTo>
                      <a:pt x="4637" y="6451"/>
                    </a:lnTo>
                    <a:lnTo>
                      <a:pt x="4512" y="5805"/>
                    </a:lnTo>
                    <a:lnTo>
                      <a:pt x="4365" y="5227"/>
                    </a:lnTo>
                    <a:lnTo>
                      <a:pt x="4297" y="4955"/>
                    </a:lnTo>
                    <a:lnTo>
                      <a:pt x="4217" y="4694"/>
                    </a:lnTo>
                    <a:lnTo>
                      <a:pt x="4127" y="4445"/>
                    </a:lnTo>
                    <a:lnTo>
                      <a:pt x="4036" y="4206"/>
                    </a:lnTo>
                    <a:lnTo>
                      <a:pt x="3945" y="3980"/>
                    </a:lnTo>
                    <a:lnTo>
                      <a:pt x="3855" y="3753"/>
                    </a:lnTo>
                    <a:lnTo>
                      <a:pt x="3753" y="3549"/>
                    </a:lnTo>
                    <a:lnTo>
                      <a:pt x="3650" y="3345"/>
                    </a:lnTo>
                    <a:lnTo>
                      <a:pt x="3548" y="3152"/>
                    </a:lnTo>
                    <a:lnTo>
                      <a:pt x="3435" y="2959"/>
                    </a:lnTo>
                    <a:lnTo>
                      <a:pt x="3197" y="2597"/>
                    </a:lnTo>
                    <a:lnTo>
                      <a:pt x="2936" y="2257"/>
                    </a:lnTo>
                    <a:lnTo>
                      <a:pt x="2664" y="1917"/>
                    </a:lnTo>
                    <a:lnTo>
                      <a:pt x="2551" y="1792"/>
                    </a:lnTo>
                    <a:lnTo>
                      <a:pt x="2426" y="1656"/>
                    </a:lnTo>
                    <a:lnTo>
                      <a:pt x="2143" y="1384"/>
                    </a:lnTo>
                    <a:lnTo>
                      <a:pt x="1803" y="1100"/>
                    </a:lnTo>
                    <a:lnTo>
                      <a:pt x="1451" y="828"/>
                    </a:lnTo>
                    <a:lnTo>
                      <a:pt x="1077" y="568"/>
                    </a:lnTo>
                    <a:lnTo>
                      <a:pt x="703" y="329"/>
                    </a:lnTo>
                    <a:lnTo>
                      <a:pt x="522" y="227"/>
                    </a:lnTo>
                    <a:lnTo>
                      <a:pt x="340" y="137"/>
                    </a:lnTo>
                    <a:lnTo>
                      <a:pt x="170" y="57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3" name="Google Shape;733;p1"/>
              <p:cNvSpPr/>
              <p:nvPr/>
            </p:nvSpPr>
            <p:spPr>
              <a:xfrm>
                <a:off x="5346175" y="-535950"/>
                <a:ext cx="178850" cy="163275"/>
              </a:xfrm>
              <a:custGeom>
                <a:rect b="b" l="l" r="r" t="t"/>
                <a:pathLst>
                  <a:path extrusionOk="0" h="6531" w="7154">
                    <a:moveTo>
                      <a:pt x="0" y="1"/>
                    </a:moveTo>
                    <a:lnTo>
                      <a:pt x="0" y="6292"/>
                    </a:lnTo>
                    <a:lnTo>
                      <a:pt x="0" y="6338"/>
                    </a:lnTo>
                    <a:lnTo>
                      <a:pt x="11" y="6383"/>
                    </a:lnTo>
                    <a:lnTo>
                      <a:pt x="34" y="6428"/>
                    </a:lnTo>
                    <a:lnTo>
                      <a:pt x="68" y="6462"/>
                    </a:lnTo>
                    <a:lnTo>
                      <a:pt x="102" y="6485"/>
                    </a:lnTo>
                    <a:lnTo>
                      <a:pt x="147" y="6508"/>
                    </a:lnTo>
                    <a:lnTo>
                      <a:pt x="193" y="6530"/>
                    </a:lnTo>
                    <a:lnTo>
                      <a:pt x="6949" y="6530"/>
                    </a:lnTo>
                    <a:lnTo>
                      <a:pt x="6994" y="6508"/>
                    </a:lnTo>
                    <a:lnTo>
                      <a:pt x="7040" y="6485"/>
                    </a:lnTo>
                    <a:lnTo>
                      <a:pt x="7074" y="6462"/>
                    </a:lnTo>
                    <a:lnTo>
                      <a:pt x="7108" y="6428"/>
                    </a:lnTo>
                    <a:lnTo>
                      <a:pt x="7131" y="6383"/>
                    </a:lnTo>
                    <a:lnTo>
                      <a:pt x="7142" y="6338"/>
                    </a:lnTo>
                    <a:lnTo>
                      <a:pt x="7153" y="6292"/>
                    </a:lnTo>
                    <a:lnTo>
                      <a:pt x="715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4" name="Google Shape;734;p1"/>
              <p:cNvSpPr/>
              <p:nvPr/>
            </p:nvSpPr>
            <p:spPr>
              <a:xfrm>
                <a:off x="5346175" y="-526025"/>
                <a:ext cx="178850" cy="66625"/>
              </a:xfrm>
              <a:custGeom>
                <a:rect b="b" l="l" r="r" t="t"/>
                <a:pathLst>
                  <a:path extrusionOk="0" h="2665" w="7154">
                    <a:moveTo>
                      <a:pt x="0" y="0"/>
                    </a:moveTo>
                    <a:lnTo>
                      <a:pt x="0" y="2664"/>
                    </a:lnTo>
                    <a:lnTo>
                      <a:pt x="7153" y="2120"/>
                    </a:lnTo>
                    <a:lnTo>
                      <a:pt x="7153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5" name="Google Shape;735;p1"/>
              <p:cNvSpPr/>
              <p:nvPr/>
            </p:nvSpPr>
            <p:spPr>
              <a:xfrm>
                <a:off x="5338800" y="-535950"/>
                <a:ext cx="193300" cy="57550"/>
              </a:xfrm>
              <a:custGeom>
                <a:rect b="b" l="l" r="r" t="t"/>
                <a:pathLst>
                  <a:path extrusionOk="0" h="2302" w="7732">
                    <a:moveTo>
                      <a:pt x="0" y="1"/>
                    </a:moveTo>
                    <a:lnTo>
                      <a:pt x="0" y="2302"/>
                    </a:lnTo>
                    <a:lnTo>
                      <a:pt x="7732" y="2302"/>
                    </a:lnTo>
                    <a:lnTo>
                      <a:pt x="773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7" name="Shape 1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Google Shape;1068;p13"/>
          <p:cNvSpPr txBox="1"/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Light</a:t>
            </a:r>
            <a:endParaRPr/>
          </a:p>
        </p:txBody>
      </p:sp>
      <p:pic>
        <p:nvPicPr>
          <p:cNvPr id="1069" name="Google Shape;106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3502046" y="-975530"/>
            <a:ext cx="792089" cy="6302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0" name="Google Shape;107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6852" y="3012243"/>
            <a:ext cx="6302475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1" name="Google Shape;1071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54350" y="1779662"/>
            <a:ext cx="1462881" cy="1952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5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Google Shape;1076;p10"/>
          <p:cNvSpPr txBox="1"/>
          <p:nvPr>
            <p:ph idx="15" type="title"/>
          </p:nvPr>
        </p:nvSpPr>
        <p:spPr>
          <a:xfrm>
            <a:off x="755576" y="483518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Air Conditioner</a:t>
            </a:r>
            <a:endParaRPr/>
          </a:p>
        </p:txBody>
      </p:sp>
      <p:pic>
        <p:nvPicPr>
          <p:cNvPr id="1077" name="Google Shape;107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07904" y="1277800"/>
            <a:ext cx="2232248" cy="2976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8" name="Google Shape;107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7624" y="1288062"/>
            <a:ext cx="2230220" cy="2973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9" name="Google Shape;1079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28184" y="1288062"/>
            <a:ext cx="2376264" cy="2966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3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4" name="Google Shape;108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3608" y="1325657"/>
            <a:ext cx="2474391" cy="2783954"/>
          </a:xfrm>
          <a:prstGeom prst="rect">
            <a:avLst/>
          </a:prstGeom>
          <a:noFill/>
          <a:ln>
            <a:noFill/>
          </a:ln>
        </p:spPr>
      </p:pic>
      <p:sp>
        <p:nvSpPr>
          <p:cNvPr id="1085" name="Google Shape;1085;p9"/>
          <p:cNvSpPr txBox="1"/>
          <p:nvPr>
            <p:ph idx="15" type="title"/>
          </p:nvPr>
        </p:nvSpPr>
        <p:spPr>
          <a:xfrm>
            <a:off x="755576" y="483518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Storage System</a:t>
            </a:r>
            <a:endParaRPr/>
          </a:p>
        </p:txBody>
      </p:sp>
      <p:pic>
        <p:nvPicPr>
          <p:cNvPr id="1086" name="Google Shape;108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51920" y="1325657"/>
            <a:ext cx="2376264" cy="278395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7-rt.googleusercontent.com/slidesz/AGV_vUcnnbh9tSBlVWGIrhCC1TEkYT4n77v8nxgP7Bx3T323Nw3ZVZRa05a55zA6rvObfLJbMrucKKyNp03VESIBLKyPQjrDVJ6S2npYI-03oQqGAXTPZpMEP2mhZzKHIP4FdKdhkLfNlK5nYL4P5pDqw4Y=nw?key=JiM-JMyfEysX3e6v6ZtAfg" id="1087" name="Google Shape;1087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5400000">
            <a:off x="6176461" y="1881439"/>
            <a:ext cx="2783954" cy="16723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Google Shape;1092;p11"/>
          <p:cNvSpPr txBox="1"/>
          <p:nvPr>
            <p:ph idx="15"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Notification System</a:t>
            </a:r>
            <a:endParaRPr/>
          </a:p>
        </p:txBody>
      </p:sp>
      <p:pic>
        <p:nvPicPr>
          <p:cNvPr id="1093" name="Google Shape;109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1707654"/>
            <a:ext cx="3600400" cy="72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4" name="Google Shape;1094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99992" y="1707654"/>
            <a:ext cx="3987924" cy="758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5" name="Google Shape;1095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5400000">
            <a:off x="3617119" y="2267352"/>
            <a:ext cx="1837754" cy="2808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9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p12"/>
          <p:cNvSpPr txBox="1"/>
          <p:nvPr>
            <p:ph type="title"/>
          </p:nvPr>
        </p:nvSpPr>
        <p:spPr>
          <a:xfrm>
            <a:off x="431844" y="1128206"/>
            <a:ext cx="16704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Driver</a:t>
            </a:r>
            <a:endParaRPr/>
          </a:p>
        </p:txBody>
      </p:sp>
      <p:sp>
        <p:nvSpPr>
          <p:cNvPr id="1101" name="Google Shape;1101;p12"/>
          <p:cNvSpPr txBox="1"/>
          <p:nvPr>
            <p:ph idx="2" type="title"/>
          </p:nvPr>
        </p:nvSpPr>
        <p:spPr>
          <a:xfrm>
            <a:off x="7020573" y="1128206"/>
            <a:ext cx="17277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Gas Sensor</a:t>
            </a:r>
            <a:endParaRPr/>
          </a:p>
        </p:txBody>
      </p:sp>
      <p:sp>
        <p:nvSpPr>
          <p:cNvPr id="1102" name="Google Shape;1102;p12"/>
          <p:cNvSpPr txBox="1"/>
          <p:nvPr>
            <p:ph idx="4" type="title"/>
          </p:nvPr>
        </p:nvSpPr>
        <p:spPr>
          <a:xfrm>
            <a:off x="2502026" y="1133056"/>
            <a:ext cx="18864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RGB Led</a:t>
            </a:r>
            <a:endParaRPr/>
          </a:p>
        </p:txBody>
      </p:sp>
      <p:sp>
        <p:nvSpPr>
          <p:cNvPr id="1103" name="Google Shape;1103;p12"/>
          <p:cNvSpPr txBox="1"/>
          <p:nvPr>
            <p:ph idx="8" type="title"/>
          </p:nvPr>
        </p:nvSpPr>
        <p:spPr>
          <a:xfrm>
            <a:off x="4644012" y="1133056"/>
            <a:ext cx="15837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Speaker</a:t>
            </a:r>
            <a:endParaRPr/>
          </a:p>
        </p:txBody>
      </p:sp>
      <p:sp>
        <p:nvSpPr>
          <p:cNvPr id="1104" name="Google Shape;1104;p12"/>
          <p:cNvSpPr txBox="1"/>
          <p:nvPr>
            <p:ph idx="15"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Components</a:t>
            </a:r>
            <a:endParaRPr/>
          </a:p>
        </p:txBody>
      </p:sp>
      <p:pic>
        <p:nvPicPr>
          <p:cNvPr id="1105" name="Google Shape;110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48265" y="1493904"/>
            <a:ext cx="1872208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6" name="Google Shape;110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56396" y="1531953"/>
            <a:ext cx="1872208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7" name="Google Shape;1107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52560" y="1535165"/>
            <a:ext cx="1584176" cy="1443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8" name="Google Shape;1108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9633" y="1493904"/>
            <a:ext cx="1728192" cy="1516277"/>
          </a:xfrm>
          <a:prstGeom prst="rect">
            <a:avLst/>
          </a:prstGeom>
          <a:noFill/>
          <a:ln>
            <a:noFill/>
          </a:ln>
        </p:spPr>
      </p:pic>
      <p:sp>
        <p:nvSpPr>
          <p:cNvPr id="1109" name="Google Shape;1109;p12"/>
          <p:cNvSpPr txBox="1"/>
          <p:nvPr>
            <p:ph type="title"/>
          </p:nvPr>
        </p:nvSpPr>
        <p:spPr>
          <a:xfrm>
            <a:off x="2610025" y="3106038"/>
            <a:ext cx="16704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Audio Module</a:t>
            </a:r>
            <a:endParaRPr/>
          </a:p>
        </p:txBody>
      </p:sp>
      <p:pic>
        <p:nvPicPr>
          <p:cNvPr id="1110" name="Google Shape;1110;p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610024" y="3471237"/>
            <a:ext cx="1519800" cy="1291863"/>
          </a:xfrm>
          <a:prstGeom prst="rect">
            <a:avLst/>
          </a:prstGeom>
          <a:noFill/>
          <a:ln>
            <a:noFill/>
          </a:ln>
        </p:spPr>
      </p:pic>
      <p:sp>
        <p:nvSpPr>
          <p:cNvPr id="1111" name="Google Shape;1111;p12"/>
          <p:cNvSpPr txBox="1"/>
          <p:nvPr>
            <p:ph type="title"/>
          </p:nvPr>
        </p:nvSpPr>
        <p:spPr>
          <a:xfrm>
            <a:off x="5632650" y="3013975"/>
            <a:ext cx="16704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Screen </a:t>
            </a:r>
            <a:endParaRPr/>
          </a:p>
        </p:txBody>
      </p:sp>
      <p:pic>
        <p:nvPicPr>
          <p:cNvPr id="1112" name="Google Shape;1112;p1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45893" y="3319750"/>
            <a:ext cx="2357482" cy="14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6" name="Shape 1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Google Shape;1117;p14"/>
          <p:cNvSpPr txBox="1"/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Emergency </a:t>
            </a:r>
            <a:endParaRPr/>
          </a:p>
        </p:txBody>
      </p:sp>
      <p:pic>
        <p:nvPicPr>
          <p:cNvPr id="1118" name="Google Shape;111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23928" y="1937292"/>
            <a:ext cx="4176464" cy="181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9" name="Google Shape;111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75656" y="1937294"/>
            <a:ext cx="1728192" cy="18423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3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g36a8079275c_0_4"/>
          <p:cNvSpPr txBox="1"/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Save and Recover</a:t>
            </a:r>
            <a:endParaRPr/>
          </a:p>
        </p:txBody>
      </p:sp>
      <p:pic>
        <p:nvPicPr>
          <p:cNvPr id="1125" name="Google Shape;1125;g36a8079275c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8488" y="914450"/>
            <a:ext cx="6727025" cy="3769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9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Google Shape;1130;g33d36b2aa26_0_0"/>
          <p:cNvSpPr txBox="1"/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logout </a:t>
            </a:r>
            <a:endParaRPr/>
          </a:p>
        </p:txBody>
      </p:sp>
      <p:cxnSp>
        <p:nvCxnSpPr>
          <p:cNvPr id="1131" name="Google Shape;1131;g33d36b2aa26_0_0"/>
          <p:cNvCxnSpPr/>
          <p:nvPr/>
        </p:nvCxnSpPr>
        <p:spPr>
          <a:xfrm>
            <a:off x="1346225" y="2733775"/>
            <a:ext cx="1457100" cy="891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32" name="Google Shape;1132;g33d36b2aa26_0_0" title="snapedit_1750753364409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350" y="180975"/>
            <a:ext cx="9410576" cy="525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3" name="Google Shape;1133;g33d36b2aa26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1212" y="2048075"/>
            <a:ext cx="2678925" cy="176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7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Google Shape;1138;p15"/>
          <p:cNvSpPr txBox="1"/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Overall Design</a:t>
            </a:r>
            <a:endParaRPr/>
          </a:p>
        </p:txBody>
      </p:sp>
      <p:pic>
        <p:nvPicPr>
          <p:cNvPr id="1139" name="Google Shape;113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45224" y="1275606"/>
            <a:ext cx="2223120" cy="2718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0" name="Google Shape;114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7584" y="1276164"/>
            <a:ext cx="3888432" cy="27423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4" name="Shape 1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Google Shape;1145;p16"/>
          <p:cNvSpPr txBox="1"/>
          <p:nvPr>
            <p:ph type="title"/>
          </p:nvPr>
        </p:nvSpPr>
        <p:spPr>
          <a:xfrm>
            <a:off x="179512" y="1879627"/>
            <a:ext cx="4248472" cy="13213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5400"/>
              <a:t>Mobile App</a:t>
            </a:r>
            <a:endParaRPr sz="5400"/>
          </a:p>
        </p:txBody>
      </p:sp>
      <p:grpSp>
        <p:nvGrpSpPr>
          <p:cNvPr id="1146" name="Google Shape;1146;p16"/>
          <p:cNvGrpSpPr/>
          <p:nvPr/>
        </p:nvGrpSpPr>
        <p:grpSpPr>
          <a:xfrm>
            <a:off x="4667269" y="1614887"/>
            <a:ext cx="2741673" cy="3135608"/>
            <a:chOff x="792134" y="2387590"/>
            <a:chExt cx="2165609" cy="2461390"/>
          </a:xfrm>
        </p:grpSpPr>
        <p:sp>
          <p:nvSpPr>
            <p:cNvPr id="1147" name="Google Shape;1147;p16"/>
            <p:cNvSpPr/>
            <p:nvPr/>
          </p:nvSpPr>
          <p:spPr>
            <a:xfrm>
              <a:off x="792134" y="3221354"/>
              <a:ext cx="2165609" cy="69831"/>
            </a:xfrm>
            <a:custGeom>
              <a:rect b="b" l="l" r="r" t="t"/>
              <a:pathLst>
                <a:path extrusionOk="0" h="1241" w="38486">
                  <a:moveTo>
                    <a:pt x="0" y="1"/>
                  </a:moveTo>
                  <a:lnTo>
                    <a:pt x="0" y="1240"/>
                  </a:lnTo>
                  <a:lnTo>
                    <a:pt x="38486" y="1240"/>
                  </a:lnTo>
                  <a:lnTo>
                    <a:pt x="3848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p16"/>
            <p:cNvSpPr/>
            <p:nvPr/>
          </p:nvSpPr>
          <p:spPr>
            <a:xfrm>
              <a:off x="2040658" y="2697811"/>
              <a:ext cx="811639" cy="523593"/>
            </a:xfrm>
            <a:custGeom>
              <a:rect b="b" l="l" r="r" t="t"/>
              <a:pathLst>
                <a:path extrusionOk="0" h="9305" w="14424">
                  <a:moveTo>
                    <a:pt x="1678" y="0"/>
                  </a:moveTo>
                  <a:lnTo>
                    <a:pt x="1590" y="30"/>
                  </a:lnTo>
                  <a:lnTo>
                    <a:pt x="1503" y="73"/>
                  </a:lnTo>
                  <a:lnTo>
                    <a:pt x="1430" y="132"/>
                  </a:lnTo>
                  <a:lnTo>
                    <a:pt x="1357" y="205"/>
                  </a:lnTo>
                  <a:lnTo>
                    <a:pt x="1313" y="278"/>
                  </a:lnTo>
                  <a:lnTo>
                    <a:pt x="1269" y="365"/>
                  </a:lnTo>
                  <a:lnTo>
                    <a:pt x="1240" y="467"/>
                  </a:lnTo>
                  <a:lnTo>
                    <a:pt x="0" y="9305"/>
                  </a:lnTo>
                  <a:lnTo>
                    <a:pt x="13184" y="9305"/>
                  </a:lnTo>
                  <a:lnTo>
                    <a:pt x="14409" y="584"/>
                  </a:lnTo>
                  <a:lnTo>
                    <a:pt x="14423" y="467"/>
                  </a:lnTo>
                  <a:lnTo>
                    <a:pt x="14394" y="365"/>
                  </a:lnTo>
                  <a:lnTo>
                    <a:pt x="14350" y="263"/>
                  </a:lnTo>
                  <a:lnTo>
                    <a:pt x="14292" y="175"/>
                  </a:lnTo>
                  <a:lnTo>
                    <a:pt x="14219" y="103"/>
                  </a:lnTo>
                  <a:lnTo>
                    <a:pt x="14132" y="44"/>
                  </a:lnTo>
                  <a:lnTo>
                    <a:pt x="14030" y="15"/>
                  </a:lnTo>
                  <a:lnTo>
                    <a:pt x="1391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16"/>
            <p:cNvSpPr/>
            <p:nvPr/>
          </p:nvSpPr>
          <p:spPr>
            <a:xfrm>
              <a:off x="2017700" y="2697811"/>
              <a:ext cx="811639" cy="523593"/>
            </a:xfrm>
            <a:custGeom>
              <a:rect b="b" l="l" r="r" t="t"/>
              <a:pathLst>
                <a:path extrusionOk="0" h="9305" w="14424">
                  <a:moveTo>
                    <a:pt x="1692" y="0"/>
                  </a:moveTo>
                  <a:lnTo>
                    <a:pt x="1590" y="30"/>
                  </a:lnTo>
                  <a:lnTo>
                    <a:pt x="1502" y="73"/>
                  </a:lnTo>
                  <a:lnTo>
                    <a:pt x="1429" y="132"/>
                  </a:lnTo>
                  <a:lnTo>
                    <a:pt x="1371" y="205"/>
                  </a:lnTo>
                  <a:lnTo>
                    <a:pt x="1313" y="278"/>
                  </a:lnTo>
                  <a:lnTo>
                    <a:pt x="1269" y="365"/>
                  </a:lnTo>
                  <a:lnTo>
                    <a:pt x="1254" y="467"/>
                  </a:lnTo>
                  <a:lnTo>
                    <a:pt x="0" y="9305"/>
                  </a:lnTo>
                  <a:lnTo>
                    <a:pt x="13183" y="9305"/>
                  </a:lnTo>
                  <a:lnTo>
                    <a:pt x="14423" y="584"/>
                  </a:lnTo>
                  <a:lnTo>
                    <a:pt x="14423" y="467"/>
                  </a:lnTo>
                  <a:lnTo>
                    <a:pt x="14408" y="365"/>
                  </a:lnTo>
                  <a:lnTo>
                    <a:pt x="14365" y="263"/>
                  </a:lnTo>
                  <a:lnTo>
                    <a:pt x="14306" y="175"/>
                  </a:lnTo>
                  <a:lnTo>
                    <a:pt x="14219" y="103"/>
                  </a:lnTo>
                  <a:lnTo>
                    <a:pt x="14131" y="44"/>
                  </a:lnTo>
                  <a:lnTo>
                    <a:pt x="14029" y="15"/>
                  </a:lnTo>
                  <a:lnTo>
                    <a:pt x="139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16"/>
            <p:cNvSpPr/>
            <p:nvPr/>
          </p:nvSpPr>
          <p:spPr>
            <a:xfrm>
              <a:off x="2046398" y="2720769"/>
              <a:ext cx="763247" cy="449766"/>
            </a:xfrm>
            <a:custGeom>
              <a:rect b="b" l="l" r="r" t="t"/>
              <a:pathLst>
                <a:path extrusionOk="0" h="7993" w="13564">
                  <a:moveTo>
                    <a:pt x="1123" y="1"/>
                  </a:moveTo>
                  <a:lnTo>
                    <a:pt x="0" y="7993"/>
                  </a:lnTo>
                  <a:lnTo>
                    <a:pt x="12426" y="7993"/>
                  </a:lnTo>
                  <a:lnTo>
                    <a:pt x="135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16"/>
            <p:cNvSpPr/>
            <p:nvPr/>
          </p:nvSpPr>
          <p:spPr>
            <a:xfrm>
              <a:off x="1832231" y="3186917"/>
              <a:ext cx="509638" cy="34494"/>
            </a:xfrm>
            <a:custGeom>
              <a:rect b="b" l="l" r="r" t="t"/>
              <a:pathLst>
                <a:path extrusionOk="0" h="613" w="9057">
                  <a:moveTo>
                    <a:pt x="44" y="0"/>
                  </a:moveTo>
                  <a:lnTo>
                    <a:pt x="29" y="15"/>
                  </a:lnTo>
                  <a:lnTo>
                    <a:pt x="15" y="44"/>
                  </a:lnTo>
                  <a:lnTo>
                    <a:pt x="0" y="59"/>
                  </a:lnTo>
                  <a:lnTo>
                    <a:pt x="0" y="613"/>
                  </a:lnTo>
                  <a:lnTo>
                    <a:pt x="9057" y="613"/>
                  </a:lnTo>
                  <a:lnTo>
                    <a:pt x="90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16"/>
            <p:cNvSpPr/>
            <p:nvPr/>
          </p:nvSpPr>
          <p:spPr>
            <a:xfrm>
              <a:off x="2272888" y="3186917"/>
              <a:ext cx="509638" cy="34494"/>
            </a:xfrm>
            <a:custGeom>
              <a:rect b="b" l="l" r="r" t="t"/>
              <a:pathLst>
                <a:path extrusionOk="0" h="613" w="9057">
                  <a:moveTo>
                    <a:pt x="44" y="0"/>
                  </a:moveTo>
                  <a:lnTo>
                    <a:pt x="15" y="15"/>
                  </a:lnTo>
                  <a:lnTo>
                    <a:pt x="1" y="44"/>
                  </a:lnTo>
                  <a:lnTo>
                    <a:pt x="1" y="59"/>
                  </a:lnTo>
                  <a:lnTo>
                    <a:pt x="1" y="613"/>
                  </a:lnTo>
                  <a:lnTo>
                    <a:pt x="9057" y="613"/>
                  </a:lnTo>
                  <a:lnTo>
                    <a:pt x="9057" y="0"/>
                  </a:lnTo>
                  <a:close/>
                </a:path>
              </a:pathLst>
            </a:custGeom>
            <a:solidFill>
              <a:srgbClr val="0A0A0A">
                <a:alpha val="10588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16"/>
            <p:cNvSpPr/>
            <p:nvPr/>
          </p:nvSpPr>
          <p:spPr>
            <a:xfrm>
              <a:off x="2015224" y="3186072"/>
              <a:ext cx="751711" cy="1688"/>
            </a:xfrm>
            <a:custGeom>
              <a:rect b="b" l="l" r="r" t="t"/>
              <a:pathLst>
                <a:path extrusionOk="0" h="30" w="13359">
                  <a:moveTo>
                    <a:pt x="0" y="1"/>
                  </a:moveTo>
                  <a:lnTo>
                    <a:pt x="0" y="30"/>
                  </a:lnTo>
                  <a:lnTo>
                    <a:pt x="13359" y="30"/>
                  </a:lnTo>
                  <a:lnTo>
                    <a:pt x="1335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16"/>
            <p:cNvSpPr/>
            <p:nvPr/>
          </p:nvSpPr>
          <p:spPr>
            <a:xfrm>
              <a:off x="2094003" y="2751999"/>
              <a:ext cx="668826" cy="375040"/>
            </a:xfrm>
            <a:custGeom>
              <a:rect b="b" l="l" r="r" t="t"/>
              <a:pathLst>
                <a:path extrusionOk="0" h="6665" w="11886">
                  <a:moveTo>
                    <a:pt x="1123" y="0"/>
                  </a:moveTo>
                  <a:lnTo>
                    <a:pt x="1065" y="15"/>
                  </a:lnTo>
                  <a:lnTo>
                    <a:pt x="1007" y="44"/>
                  </a:lnTo>
                  <a:lnTo>
                    <a:pt x="963" y="73"/>
                  </a:lnTo>
                  <a:lnTo>
                    <a:pt x="919" y="117"/>
                  </a:lnTo>
                  <a:lnTo>
                    <a:pt x="890" y="175"/>
                  </a:lnTo>
                  <a:lnTo>
                    <a:pt x="861" y="219"/>
                  </a:lnTo>
                  <a:lnTo>
                    <a:pt x="846" y="277"/>
                  </a:lnTo>
                  <a:lnTo>
                    <a:pt x="0" y="6373"/>
                  </a:lnTo>
                  <a:lnTo>
                    <a:pt x="0" y="6431"/>
                  </a:lnTo>
                  <a:lnTo>
                    <a:pt x="0" y="6490"/>
                  </a:lnTo>
                  <a:lnTo>
                    <a:pt x="30" y="6533"/>
                  </a:lnTo>
                  <a:lnTo>
                    <a:pt x="59" y="6577"/>
                  </a:lnTo>
                  <a:lnTo>
                    <a:pt x="88" y="6606"/>
                  </a:lnTo>
                  <a:lnTo>
                    <a:pt x="132" y="6635"/>
                  </a:lnTo>
                  <a:lnTo>
                    <a:pt x="190" y="6650"/>
                  </a:lnTo>
                  <a:lnTo>
                    <a:pt x="248" y="6665"/>
                  </a:lnTo>
                  <a:lnTo>
                    <a:pt x="10705" y="6665"/>
                  </a:lnTo>
                  <a:lnTo>
                    <a:pt x="10763" y="6650"/>
                  </a:lnTo>
                  <a:lnTo>
                    <a:pt x="10821" y="6635"/>
                  </a:lnTo>
                  <a:lnTo>
                    <a:pt x="10880" y="6606"/>
                  </a:lnTo>
                  <a:lnTo>
                    <a:pt x="10923" y="6577"/>
                  </a:lnTo>
                  <a:lnTo>
                    <a:pt x="10967" y="6533"/>
                  </a:lnTo>
                  <a:lnTo>
                    <a:pt x="10996" y="6490"/>
                  </a:lnTo>
                  <a:lnTo>
                    <a:pt x="11011" y="6431"/>
                  </a:lnTo>
                  <a:lnTo>
                    <a:pt x="11025" y="6373"/>
                  </a:lnTo>
                  <a:lnTo>
                    <a:pt x="11886" y="277"/>
                  </a:lnTo>
                  <a:lnTo>
                    <a:pt x="11886" y="219"/>
                  </a:lnTo>
                  <a:lnTo>
                    <a:pt x="11886" y="175"/>
                  </a:lnTo>
                  <a:lnTo>
                    <a:pt x="11857" y="117"/>
                  </a:lnTo>
                  <a:lnTo>
                    <a:pt x="11827" y="73"/>
                  </a:lnTo>
                  <a:lnTo>
                    <a:pt x="11798" y="44"/>
                  </a:lnTo>
                  <a:lnTo>
                    <a:pt x="11755" y="15"/>
                  </a:lnTo>
                  <a:lnTo>
                    <a:pt x="1169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16"/>
            <p:cNvSpPr/>
            <p:nvPr/>
          </p:nvSpPr>
          <p:spPr>
            <a:xfrm>
              <a:off x="2135024" y="2820087"/>
              <a:ext cx="620433" cy="56"/>
            </a:xfrm>
            <a:custGeom>
              <a:rect b="b" l="l" r="r" t="t"/>
              <a:pathLst>
                <a:path extrusionOk="0" h="1" w="11026">
                  <a:moveTo>
                    <a:pt x="1" y="0"/>
                  </a:moveTo>
                  <a:lnTo>
                    <a:pt x="110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16"/>
            <p:cNvSpPr/>
            <p:nvPr/>
          </p:nvSpPr>
          <p:spPr>
            <a:xfrm>
              <a:off x="2135024" y="2820087"/>
              <a:ext cx="620433" cy="56"/>
            </a:xfrm>
            <a:custGeom>
              <a:rect b="b" l="l" r="r" t="t"/>
              <a:pathLst>
                <a:path extrusionOk="0" fill="none" h="1" w="11026">
                  <a:moveTo>
                    <a:pt x="1" y="0"/>
                  </a:moveTo>
                  <a:lnTo>
                    <a:pt x="11026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16"/>
            <p:cNvSpPr/>
            <p:nvPr/>
          </p:nvSpPr>
          <p:spPr>
            <a:xfrm>
              <a:off x="2135024" y="2819243"/>
              <a:ext cx="620433" cy="1744"/>
            </a:xfrm>
            <a:custGeom>
              <a:rect b="b" l="l" r="r" t="t"/>
              <a:pathLst>
                <a:path extrusionOk="0" h="31" w="11026">
                  <a:moveTo>
                    <a:pt x="1" y="1"/>
                  </a:moveTo>
                  <a:lnTo>
                    <a:pt x="1" y="30"/>
                  </a:lnTo>
                  <a:lnTo>
                    <a:pt x="11026" y="30"/>
                  </a:lnTo>
                  <a:lnTo>
                    <a:pt x="11026" y="1"/>
                  </a:ln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16"/>
            <p:cNvSpPr/>
            <p:nvPr/>
          </p:nvSpPr>
          <p:spPr>
            <a:xfrm>
              <a:off x="2304906" y="2889019"/>
              <a:ext cx="389839" cy="1688"/>
            </a:xfrm>
            <a:custGeom>
              <a:rect b="b" l="l" r="r" t="t"/>
              <a:pathLst>
                <a:path extrusionOk="0" h="30" w="6928">
                  <a:moveTo>
                    <a:pt x="0" y="0"/>
                  </a:moveTo>
                  <a:lnTo>
                    <a:pt x="0" y="30"/>
                  </a:lnTo>
                  <a:lnTo>
                    <a:pt x="6927" y="30"/>
                  </a:lnTo>
                  <a:lnTo>
                    <a:pt x="6927" y="0"/>
                  </a:ln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16"/>
            <p:cNvSpPr/>
            <p:nvPr/>
          </p:nvSpPr>
          <p:spPr>
            <a:xfrm>
              <a:off x="2383685" y="2958795"/>
              <a:ext cx="288103" cy="1688"/>
            </a:xfrm>
            <a:custGeom>
              <a:rect b="b" l="l" r="r" t="t"/>
              <a:pathLst>
                <a:path extrusionOk="0" h="30" w="5120">
                  <a:moveTo>
                    <a:pt x="0" y="0"/>
                  </a:moveTo>
                  <a:lnTo>
                    <a:pt x="0" y="29"/>
                  </a:lnTo>
                  <a:lnTo>
                    <a:pt x="5119" y="29"/>
                  </a:lnTo>
                  <a:lnTo>
                    <a:pt x="5119" y="0"/>
                  </a:ln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16"/>
            <p:cNvSpPr/>
            <p:nvPr/>
          </p:nvSpPr>
          <p:spPr>
            <a:xfrm>
              <a:off x="2558462" y="3041625"/>
              <a:ext cx="99373" cy="1744"/>
            </a:xfrm>
            <a:custGeom>
              <a:rect b="b" l="l" r="r" t="t"/>
              <a:pathLst>
                <a:path extrusionOk="0" h="31" w="1766">
                  <a:moveTo>
                    <a:pt x="1" y="1"/>
                  </a:moveTo>
                  <a:lnTo>
                    <a:pt x="1" y="30"/>
                  </a:lnTo>
                  <a:lnTo>
                    <a:pt x="1765" y="30"/>
                  </a:lnTo>
                  <a:lnTo>
                    <a:pt x="1765" y="1"/>
                  </a:ln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16"/>
            <p:cNvSpPr/>
            <p:nvPr/>
          </p:nvSpPr>
          <p:spPr>
            <a:xfrm>
              <a:off x="2263041" y="3041625"/>
              <a:ext cx="242130" cy="1744"/>
            </a:xfrm>
            <a:custGeom>
              <a:rect b="b" l="l" r="r" t="t"/>
              <a:pathLst>
                <a:path extrusionOk="0" h="31" w="4303">
                  <a:moveTo>
                    <a:pt x="1" y="1"/>
                  </a:moveTo>
                  <a:lnTo>
                    <a:pt x="1" y="30"/>
                  </a:lnTo>
                  <a:lnTo>
                    <a:pt x="4303" y="30"/>
                  </a:lnTo>
                  <a:lnTo>
                    <a:pt x="4303" y="1"/>
                  </a:ln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16"/>
            <p:cNvSpPr/>
            <p:nvPr/>
          </p:nvSpPr>
          <p:spPr>
            <a:xfrm>
              <a:off x="2236225" y="3256636"/>
              <a:ext cx="178095" cy="43553"/>
            </a:xfrm>
            <a:custGeom>
              <a:rect b="b" l="l" r="r" t="t"/>
              <a:pathLst>
                <a:path extrusionOk="0" h="774" w="3165">
                  <a:moveTo>
                    <a:pt x="525" y="1"/>
                  </a:moveTo>
                  <a:lnTo>
                    <a:pt x="408" y="45"/>
                  </a:lnTo>
                  <a:lnTo>
                    <a:pt x="292" y="103"/>
                  </a:lnTo>
                  <a:lnTo>
                    <a:pt x="190" y="190"/>
                  </a:lnTo>
                  <a:lnTo>
                    <a:pt x="117" y="293"/>
                  </a:lnTo>
                  <a:lnTo>
                    <a:pt x="58" y="395"/>
                  </a:lnTo>
                  <a:lnTo>
                    <a:pt x="15" y="526"/>
                  </a:lnTo>
                  <a:lnTo>
                    <a:pt x="0" y="657"/>
                  </a:lnTo>
                  <a:lnTo>
                    <a:pt x="0" y="774"/>
                  </a:lnTo>
                  <a:lnTo>
                    <a:pt x="3165" y="774"/>
                  </a:lnTo>
                  <a:lnTo>
                    <a:pt x="3150" y="628"/>
                  </a:lnTo>
                  <a:lnTo>
                    <a:pt x="3106" y="468"/>
                  </a:lnTo>
                  <a:lnTo>
                    <a:pt x="3033" y="336"/>
                  </a:lnTo>
                  <a:lnTo>
                    <a:pt x="2931" y="220"/>
                  </a:lnTo>
                  <a:lnTo>
                    <a:pt x="2815" y="132"/>
                  </a:lnTo>
                  <a:lnTo>
                    <a:pt x="2683" y="59"/>
                  </a:lnTo>
                  <a:lnTo>
                    <a:pt x="2538" y="15"/>
                  </a:lnTo>
                  <a:lnTo>
                    <a:pt x="23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16"/>
            <p:cNvSpPr/>
            <p:nvPr/>
          </p:nvSpPr>
          <p:spPr>
            <a:xfrm>
              <a:off x="2236225" y="3255848"/>
              <a:ext cx="141969" cy="44341"/>
            </a:xfrm>
            <a:custGeom>
              <a:rect b="b" l="l" r="r" t="t"/>
              <a:pathLst>
                <a:path extrusionOk="0" h="788" w="2523">
                  <a:moveTo>
                    <a:pt x="598" y="0"/>
                  </a:moveTo>
                  <a:lnTo>
                    <a:pt x="467" y="15"/>
                  </a:lnTo>
                  <a:lnTo>
                    <a:pt x="365" y="44"/>
                  </a:lnTo>
                  <a:lnTo>
                    <a:pt x="263" y="102"/>
                  </a:lnTo>
                  <a:lnTo>
                    <a:pt x="175" y="175"/>
                  </a:lnTo>
                  <a:lnTo>
                    <a:pt x="102" y="263"/>
                  </a:lnTo>
                  <a:lnTo>
                    <a:pt x="44" y="365"/>
                  </a:lnTo>
                  <a:lnTo>
                    <a:pt x="0" y="482"/>
                  </a:lnTo>
                  <a:lnTo>
                    <a:pt x="0" y="598"/>
                  </a:lnTo>
                  <a:lnTo>
                    <a:pt x="0" y="788"/>
                  </a:lnTo>
                  <a:lnTo>
                    <a:pt x="15" y="788"/>
                  </a:lnTo>
                  <a:lnTo>
                    <a:pt x="15" y="598"/>
                  </a:lnTo>
                  <a:lnTo>
                    <a:pt x="15" y="482"/>
                  </a:lnTo>
                  <a:lnTo>
                    <a:pt x="58" y="379"/>
                  </a:lnTo>
                  <a:lnTo>
                    <a:pt x="102" y="277"/>
                  </a:lnTo>
                  <a:lnTo>
                    <a:pt x="175" y="190"/>
                  </a:lnTo>
                  <a:lnTo>
                    <a:pt x="263" y="117"/>
                  </a:lnTo>
                  <a:lnTo>
                    <a:pt x="365" y="59"/>
                  </a:lnTo>
                  <a:lnTo>
                    <a:pt x="481" y="29"/>
                  </a:lnTo>
                  <a:lnTo>
                    <a:pt x="598" y="15"/>
                  </a:lnTo>
                  <a:lnTo>
                    <a:pt x="1808" y="15"/>
                  </a:lnTo>
                  <a:lnTo>
                    <a:pt x="1954" y="29"/>
                  </a:lnTo>
                  <a:lnTo>
                    <a:pt x="2085" y="73"/>
                  </a:lnTo>
                  <a:lnTo>
                    <a:pt x="2202" y="132"/>
                  </a:lnTo>
                  <a:lnTo>
                    <a:pt x="2304" y="219"/>
                  </a:lnTo>
                  <a:lnTo>
                    <a:pt x="2392" y="321"/>
                  </a:lnTo>
                  <a:lnTo>
                    <a:pt x="2450" y="438"/>
                  </a:lnTo>
                  <a:lnTo>
                    <a:pt x="2494" y="569"/>
                  </a:lnTo>
                  <a:lnTo>
                    <a:pt x="2508" y="715"/>
                  </a:lnTo>
                  <a:lnTo>
                    <a:pt x="2508" y="788"/>
                  </a:lnTo>
                  <a:lnTo>
                    <a:pt x="2523" y="788"/>
                  </a:lnTo>
                  <a:lnTo>
                    <a:pt x="2523" y="715"/>
                  </a:lnTo>
                  <a:lnTo>
                    <a:pt x="2508" y="569"/>
                  </a:lnTo>
                  <a:lnTo>
                    <a:pt x="2465" y="438"/>
                  </a:lnTo>
                  <a:lnTo>
                    <a:pt x="2406" y="307"/>
                  </a:lnTo>
                  <a:lnTo>
                    <a:pt x="2319" y="204"/>
                  </a:lnTo>
                  <a:lnTo>
                    <a:pt x="2217" y="117"/>
                  </a:lnTo>
                  <a:lnTo>
                    <a:pt x="2085" y="59"/>
                  </a:lnTo>
                  <a:lnTo>
                    <a:pt x="1954" y="15"/>
                  </a:lnTo>
                  <a:lnTo>
                    <a:pt x="180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16"/>
            <p:cNvSpPr/>
            <p:nvPr/>
          </p:nvSpPr>
          <p:spPr>
            <a:xfrm>
              <a:off x="841159" y="2994864"/>
              <a:ext cx="461245" cy="452242"/>
            </a:xfrm>
            <a:custGeom>
              <a:rect b="b" l="l" r="r" t="t"/>
              <a:pathLst>
                <a:path extrusionOk="0" h="8037" w="8197">
                  <a:moveTo>
                    <a:pt x="2654" y="1"/>
                  </a:moveTo>
                  <a:lnTo>
                    <a:pt x="2509" y="263"/>
                  </a:lnTo>
                  <a:lnTo>
                    <a:pt x="2100" y="949"/>
                  </a:lnTo>
                  <a:lnTo>
                    <a:pt x="1838" y="1430"/>
                  </a:lnTo>
                  <a:lnTo>
                    <a:pt x="1561" y="1955"/>
                  </a:lnTo>
                  <a:lnTo>
                    <a:pt x="1269" y="2553"/>
                  </a:lnTo>
                  <a:lnTo>
                    <a:pt x="977" y="3165"/>
                  </a:lnTo>
                  <a:lnTo>
                    <a:pt x="700" y="3807"/>
                  </a:lnTo>
                  <a:lnTo>
                    <a:pt x="452" y="4463"/>
                  </a:lnTo>
                  <a:lnTo>
                    <a:pt x="336" y="4784"/>
                  </a:lnTo>
                  <a:lnTo>
                    <a:pt x="248" y="5105"/>
                  </a:lnTo>
                  <a:lnTo>
                    <a:pt x="161" y="5426"/>
                  </a:lnTo>
                  <a:lnTo>
                    <a:pt x="88" y="5732"/>
                  </a:lnTo>
                  <a:lnTo>
                    <a:pt x="44" y="6038"/>
                  </a:lnTo>
                  <a:lnTo>
                    <a:pt x="15" y="6315"/>
                  </a:lnTo>
                  <a:lnTo>
                    <a:pt x="0" y="6592"/>
                  </a:lnTo>
                  <a:lnTo>
                    <a:pt x="0" y="6855"/>
                  </a:lnTo>
                  <a:lnTo>
                    <a:pt x="44" y="7103"/>
                  </a:lnTo>
                  <a:lnTo>
                    <a:pt x="88" y="7336"/>
                  </a:lnTo>
                  <a:lnTo>
                    <a:pt x="175" y="7540"/>
                  </a:lnTo>
                  <a:lnTo>
                    <a:pt x="234" y="7628"/>
                  </a:lnTo>
                  <a:lnTo>
                    <a:pt x="292" y="7715"/>
                  </a:lnTo>
                  <a:lnTo>
                    <a:pt x="336" y="7788"/>
                  </a:lnTo>
                  <a:lnTo>
                    <a:pt x="409" y="7847"/>
                  </a:lnTo>
                  <a:lnTo>
                    <a:pt x="467" y="7890"/>
                  </a:lnTo>
                  <a:lnTo>
                    <a:pt x="554" y="7934"/>
                  </a:lnTo>
                  <a:lnTo>
                    <a:pt x="627" y="7963"/>
                  </a:lnTo>
                  <a:lnTo>
                    <a:pt x="729" y="7992"/>
                  </a:lnTo>
                  <a:lnTo>
                    <a:pt x="934" y="8022"/>
                  </a:lnTo>
                  <a:lnTo>
                    <a:pt x="1152" y="8036"/>
                  </a:lnTo>
                  <a:lnTo>
                    <a:pt x="1400" y="8022"/>
                  </a:lnTo>
                  <a:lnTo>
                    <a:pt x="1677" y="7992"/>
                  </a:lnTo>
                  <a:lnTo>
                    <a:pt x="1969" y="7934"/>
                  </a:lnTo>
                  <a:lnTo>
                    <a:pt x="2275" y="7861"/>
                  </a:lnTo>
                  <a:lnTo>
                    <a:pt x="2581" y="7774"/>
                  </a:lnTo>
                  <a:lnTo>
                    <a:pt x="2917" y="7672"/>
                  </a:lnTo>
                  <a:lnTo>
                    <a:pt x="3252" y="7555"/>
                  </a:lnTo>
                  <a:lnTo>
                    <a:pt x="3938" y="7278"/>
                  </a:lnTo>
                  <a:lnTo>
                    <a:pt x="4638" y="6986"/>
                  </a:lnTo>
                  <a:lnTo>
                    <a:pt x="5323" y="6665"/>
                  </a:lnTo>
                  <a:lnTo>
                    <a:pt x="5979" y="6359"/>
                  </a:lnTo>
                  <a:lnTo>
                    <a:pt x="6577" y="6053"/>
                  </a:lnTo>
                  <a:lnTo>
                    <a:pt x="7117" y="5761"/>
                  </a:lnTo>
                  <a:lnTo>
                    <a:pt x="7904" y="5338"/>
                  </a:lnTo>
                  <a:lnTo>
                    <a:pt x="8196" y="5163"/>
                  </a:lnTo>
                  <a:lnTo>
                    <a:pt x="7161" y="4142"/>
                  </a:lnTo>
                  <a:lnTo>
                    <a:pt x="3894" y="4536"/>
                  </a:lnTo>
                  <a:lnTo>
                    <a:pt x="6738" y="497"/>
                  </a:lnTo>
                  <a:lnTo>
                    <a:pt x="2654" y="1"/>
                  </a:lnTo>
                  <a:close/>
                </a:path>
              </a:pathLst>
            </a:custGeom>
            <a:solidFill>
              <a:srgbClr val="EF9B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16"/>
            <p:cNvSpPr/>
            <p:nvPr/>
          </p:nvSpPr>
          <p:spPr>
            <a:xfrm>
              <a:off x="841159" y="2994864"/>
              <a:ext cx="461245" cy="452242"/>
            </a:xfrm>
            <a:custGeom>
              <a:rect b="b" l="l" r="r" t="t"/>
              <a:pathLst>
                <a:path extrusionOk="0" fill="none" h="8037" w="8197">
                  <a:moveTo>
                    <a:pt x="2654" y="1"/>
                  </a:moveTo>
                  <a:lnTo>
                    <a:pt x="2654" y="1"/>
                  </a:lnTo>
                  <a:lnTo>
                    <a:pt x="2509" y="263"/>
                  </a:lnTo>
                  <a:lnTo>
                    <a:pt x="2100" y="949"/>
                  </a:lnTo>
                  <a:lnTo>
                    <a:pt x="1838" y="1430"/>
                  </a:lnTo>
                  <a:lnTo>
                    <a:pt x="1561" y="1955"/>
                  </a:lnTo>
                  <a:lnTo>
                    <a:pt x="1269" y="2553"/>
                  </a:lnTo>
                  <a:lnTo>
                    <a:pt x="977" y="3165"/>
                  </a:lnTo>
                  <a:lnTo>
                    <a:pt x="700" y="3807"/>
                  </a:lnTo>
                  <a:lnTo>
                    <a:pt x="452" y="4463"/>
                  </a:lnTo>
                  <a:lnTo>
                    <a:pt x="336" y="4784"/>
                  </a:lnTo>
                  <a:lnTo>
                    <a:pt x="248" y="5105"/>
                  </a:lnTo>
                  <a:lnTo>
                    <a:pt x="161" y="5426"/>
                  </a:lnTo>
                  <a:lnTo>
                    <a:pt x="88" y="5732"/>
                  </a:lnTo>
                  <a:lnTo>
                    <a:pt x="44" y="6038"/>
                  </a:lnTo>
                  <a:lnTo>
                    <a:pt x="15" y="6315"/>
                  </a:lnTo>
                  <a:lnTo>
                    <a:pt x="0" y="6592"/>
                  </a:lnTo>
                  <a:lnTo>
                    <a:pt x="0" y="6855"/>
                  </a:lnTo>
                  <a:lnTo>
                    <a:pt x="44" y="7103"/>
                  </a:lnTo>
                  <a:lnTo>
                    <a:pt x="88" y="7336"/>
                  </a:lnTo>
                  <a:lnTo>
                    <a:pt x="175" y="7540"/>
                  </a:lnTo>
                  <a:lnTo>
                    <a:pt x="234" y="7628"/>
                  </a:lnTo>
                  <a:lnTo>
                    <a:pt x="292" y="7715"/>
                  </a:lnTo>
                  <a:lnTo>
                    <a:pt x="292" y="7715"/>
                  </a:lnTo>
                  <a:lnTo>
                    <a:pt x="336" y="7788"/>
                  </a:lnTo>
                  <a:lnTo>
                    <a:pt x="409" y="7847"/>
                  </a:lnTo>
                  <a:lnTo>
                    <a:pt x="467" y="7890"/>
                  </a:lnTo>
                  <a:lnTo>
                    <a:pt x="554" y="7934"/>
                  </a:lnTo>
                  <a:lnTo>
                    <a:pt x="627" y="7963"/>
                  </a:lnTo>
                  <a:lnTo>
                    <a:pt x="729" y="7992"/>
                  </a:lnTo>
                  <a:lnTo>
                    <a:pt x="934" y="8022"/>
                  </a:lnTo>
                  <a:lnTo>
                    <a:pt x="1152" y="8036"/>
                  </a:lnTo>
                  <a:lnTo>
                    <a:pt x="1400" y="8022"/>
                  </a:lnTo>
                  <a:lnTo>
                    <a:pt x="1677" y="7992"/>
                  </a:lnTo>
                  <a:lnTo>
                    <a:pt x="1969" y="7934"/>
                  </a:lnTo>
                  <a:lnTo>
                    <a:pt x="2275" y="7861"/>
                  </a:lnTo>
                  <a:lnTo>
                    <a:pt x="2581" y="7774"/>
                  </a:lnTo>
                  <a:lnTo>
                    <a:pt x="2917" y="7672"/>
                  </a:lnTo>
                  <a:lnTo>
                    <a:pt x="3252" y="7555"/>
                  </a:lnTo>
                  <a:lnTo>
                    <a:pt x="3938" y="7278"/>
                  </a:lnTo>
                  <a:lnTo>
                    <a:pt x="4638" y="6986"/>
                  </a:lnTo>
                  <a:lnTo>
                    <a:pt x="5323" y="6665"/>
                  </a:lnTo>
                  <a:lnTo>
                    <a:pt x="5979" y="6359"/>
                  </a:lnTo>
                  <a:lnTo>
                    <a:pt x="6577" y="6053"/>
                  </a:lnTo>
                  <a:lnTo>
                    <a:pt x="7117" y="5761"/>
                  </a:lnTo>
                  <a:lnTo>
                    <a:pt x="7904" y="5338"/>
                  </a:lnTo>
                  <a:lnTo>
                    <a:pt x="8196" y="5163"/>
                  </a:lnTo>
                  <a:lnTo>
                    <a:pt x="7161" y="4142"/>
                  </a:lnTo>
                  <a:lnTo>
                    <a:pt x="3894" y="4536"/>
                  </a:lnTo>
                  <a:lnTo>
                    <a:pt x="6738" y="49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16"/>
            <p:cNvSpPr/>
            <p:nvPr/>
          </p:nvSpPr>
          <p:spPr>
            <a:xfrm>
              <a:off x="965855" y="3249265"/>
              <a:ext cx="94421" cy="122331"/>
            </a:xfrm>
            <a:custGeom>
              <a:rect b="b" l="l" r="r" t="t"/>
              <a:pathLst>
                <a:path extrusionOk="0" h="2174" w="1678">
                  <a:moveTo>
                    <a:pt x="1663" y="1"/>
                  </a:moveTo>
                  <a:lnTo>
                    <a:pt x="1620" y="74"/>
                  </a:lnTo>
                  <a:lnTo>
                    <a:pt x="1415" y="467"/>
                  </a:lnTo>
                  <a:lnTo>
                    <a:pt x="1240" y="744"/>
                  </a:lnTo>
                  <a:lnTo>
                    <a:pt x="1036" y="1051"/>
                  </a:lnTo>
                  <a:lnTo>
                    <a:pt x="818" y="1357"/>
                  </a:lnTo>
                  <a:lnTo>
                    <a:pt x="555" y="1663"/>
                  </a:lnTo>
                  <a:lnTo>
                    <a:pt x="424" y="1809"/>
                  </a:lnTo>
                  <a:lnTo>
                    <a:pt x="293" y="1926"/>
                  </a:lnTo>
                  <a:lnTo>
                    <a:pt x="147" y="2042"/>
                  </a:lnTo>
                  <a:lnTo>
                    <a:pt x="1" y="2144"/>
                  </a:lnTo>
                  <a:lnTo>
                    <a:pt x="15" y="2174"/>
                  </a:lnTo>
                  <a:lnTo>
                    <a:pt x="190" y="2057"/>
                  </a:lnTo>
                  <a:lnTo>
                    <a:pt x="351" y="1911"/>
                  </a:lnTo>
                  <a:lnTo>
                    <a:pt x="511" y="1765"/>
                  </a:lnTo>
                  <a:lnTo>
                    <a:pt x="657" y="1605"/>
                  </a:lnTo>
                  <a:lnTo>
                    <a:pt x="803" y="1430"/>
                  </a:lnTo>
                  <a:lnTo>
                    <a:pt x="934" y="1240"/>
                  </a:lnTo>
                  <a:lnTo>
                    <a:pt x="1182" y="890"/>
                  </a:lnTo>
                  <a:lnTo>
                    <a:pt x="1386" y="555"/>
                  </a:lnTo>
                  <a:lnTo>
                    <a:pt x="1547" y="278"/>
                  </a:lnTo>
                  <a:lnTo>
                    <a:pt x="1678" y="15"/>
                  </a:lnTo>
                  <a:lnTo>
                    <a:pt x="1663" y="1"/>
                  </a:lnTo>
                  <a:close/>
                </a:path>
              </a:pathLst>
            </a:custGeom>
            <a:solidFill>
              <a:srgbClr val="EA758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16"/>
            <p:cNvSpPr/>
            <p:nvPr/>
          </p:nvSpPr>
          <p:spPr>
            <a:xfrm>
              <a:off x="934681" y="2816823"/>
              <a:ext cx="363617" cy="353713"/>
            </a:xfrm>
            <a:custGeom>
              <a:rect b="b" l="l" r="r" t="t"/>
              <a:pathLst>
                <a:path extrusionOk="0" h="6286" w="6462">
                  <a:moveTo>
                    <a:pt x="3749" y="0"/>
                  </a:moveTo>
                  <a:lnTo>
                    <a:pt x="3690" y="15"/>
                  </a:lnTo>
                  <a:lnTo>
                    <a:pt x="3501" y="88"/>
                  </a:lnTo>
                  <a:lnTo>
                    <a:pt x="3238" y="204"/>
                  </a:lnTo>
                  <a:lnTo>
                    <a:pt x="3078" y="277"/>
                  </a:lnTo>
                  <a:lnTo>
                    <a:pt x="2903" y="379"/>
                  </a:lnTo>
                  <a:lnTo>
                    <a:pt x="2713" y="496"/>
                  </a:lnTo>
                  <a:lnTo>
                    <a:pt x="2524" y="627"/>
                  </a:lnTo>
                  <a:lnTo>
                    <a:pt x="2334" y="788"/>
                  </a:lnTo>
                  <a:lnTo>
                    <a:pt x="2144" y="963"/>
                  </a:lnTo>
                  <a:lnTo>
                    <a:pt x="1955" y="1167"/>
                  </a:lnTo>
                  <a:lnTo>
                    <a:pt x="1765" y="1400"/>
                  </a:lnTo>
                  <a:lnTo>
                    <a:pt x="1590" y="1648"/>
                  </a:lnTo>
                  <a:lnTo>
                    <a:pt x="1430" y="1911"/>
                  </a:lnTo>
                  <a:lnTo>
                    <a:pt x="861" y="2975"/>
                  </a:lnTo>
                  <a:lnTo>
                    <a:pt x="409" y="3777"/>
                  </a:lnTo>
                  <a:lnTo>
                    <a:pt x="1" y="4492"/>
                  </a:lnTo>
                  <a:lnTo>
                    <a:pt x="4186" y="6286"/>
                  </a:lnTo>
                  <a:lnTo>
                    <a:pt x="6461" y="2406"/>
                  </a:lnTo>
                  <a:lnTo>
                    <a:pt x="374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p16"/>
            <p:cNvSpPr/>
            <p:nvPr/>
          </p:nvSpPr>
          <p:spPr>
            <a:xfrm>
              <a:off x="1491087" y="4661549"/>
              <a:ext cx="247869" cy="151873"/>
            </a:xfrm>
            <a:custGeom>
              <a:rect b="b" l="l" r="r" t="t"/>
              <a:pathLst>
                <a:path extrusionOk="0" h="2699" w="4405">
                  <a:moveTo>
                    <a:pt x="657" y="1"/>
                  </a:moveTo>
                  <a:lnTo>
                    <a:pt x="540" y="205"/>
                  </a:lnTo>
                  <a:lnTo>
                    <a:pt x="423" y="424"/>
                  </a:lnTo>
                  <a:lnTo>
                    <a:pt x="292" y="701"/>
                  </a:lnTo>
                  <a:lnTo>
                    <a:pt x="175" y="1022"/>
                  </a:lnTo>
                  <a:lnTo>
                    <a:pt x="117" y="1182"/>
                  </a:lnTo>
                  <a:lnTo>
                    <a:pt x="73" y="1342"/>
                  </a:lnTo>
                  <a:lnTo>
                    <a:pt x="29" y="1503"/>
                  </a:lnTo>
                  <a:lnTo>
                    <a:pt x="15" y="1678"/>
                  </a:lnTo>
                  <a:lnTo>
                    <a:pt x="0" y="1824"/>
                  </a:lnTo>
                  <a:lnTo>
                    <a:pt x="15" y="1970"/>
                  </a:lnTo>
                  <a:lnTo>
                    <a:pt x="423" y="2145"/>
                  </a:lnTo>
                  <a:lnTo>
                    <a:pt x="817" y="2276"/>
                  </a:lnTo>
                  <a:lnTo>
                    <a:pt x="1196" y="2392"/>
                  </a:lnTo>
                  <a:lnTo>
                    <a:pt x="1561" y="2495"/>
                  </a:lnTo>
                  <a:lnTo>
                    <a:pt x="1896" y="2567"/>
                  </a:lnTo>
                  <a:lnTo>
                    <a:pt x="2232" y="2611"/>
                  </a:lnTo>
                  <a:lnTo>
                    <a:pt x="2538" y="2655"/>
                  </a:lnTo>
                  <a:lnTo>
                    <a:pt x="2829" y="2684"/>
                  </a:lnTo>
                  <a:lnTo>
                    <a:pt x="3092" y="2699"/>
                  </a:lnTo>
                  <a:lnTo>
                    <a:pt x="3325" y="2699"/>
                  </a:lnTo>
                  <a:lnTo>
                    <a:pt x="3734" y="2684"/>
                  </a:lnTo>
                  <a:lnTo>
                    <a:pt x="4011" y="2655"/>
                  </a:lnTo>
                  <a:lnTo>
                    <a:pt x="4157" y="2626"/>
                  </a:lnTo>
                  <a:lnTo>
                    <a:pt x="4244" y="2597"/>
                  </a:lnTo>
                  <a:lnTo>
                    <a:pt x="4302" y="2553"/>
                  </a:lnTo>
                  <a:lnTo>
                    <a:pt x="4361" y="2495"/>
                  </a:lnTo>
                  <a:lnTo>
                    <a:pt x="4390" y="2436"/>
                  </a:lnTo>
                  <a:lnTo>
                    <a:pt x="4404" y="2378"/>
                  </a:lnTo>
                  <a:lnTo>
                    <a:pt x="4404" y="2305"/>
                  </a:lnTo>
                  <a:lnTo>
                    <a:pt x="4390" y="2217"/>
                  </a:lnTo>
                  <a:lnTo>
                    <a:pt x="4346" y="2130"/>
                  </a:lnTo>
                  <a:lnTo>
                    <a:pt x="4302" y="2042"/>
                  </a:lnTo>
                  <a:lnTo>
                    <a:pt x="4244" y="1955"/>
                  </a:lnTo>
                  <a:lnTo>
                    <a:pt x="4171" y="1867"/>
                  </a:lnTo>
                  <a:lnTo>
                    <a:pt x="4084" y="1765"/>
                  </a:lnTo>
                  <a:lnTo>
                    <a:pt x="3894" y="1590"/>
                  </a:lnTo>
                  <a:lnTo>
                    <a:pt x="3646" y="1415"/>
                  </a:lnTo>
                  <a:lnTo>
                    <a:pt x="3296" y="1197"/>
                  </a:lnTo>
                  <a:lnTo>
                    <a:pt x="2946" y="992"/>
                  </a:lnTo>
                  <a:lnTo>
                    <a:pt x="2319" y="642"/>
                  </a:lnTo>
                  <a:lnTo>
                    <a:pt x="1852" y="395"/>
                  </a:lnTo>
                  <a:lnTo>
                    <a:pt x="1677" y="307"/>
                  </a:lnTo>
                  <a:lnTo>
                    <a:pt x="65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16"/>
            <p:cNvSpPr/>
            <p:nvPr/>
          </p:nvSpPr>
          <p:spPr>
            <a:xfrm>
              <a:off x="1491087" y="4759235"/>
              <a:ext cx="243762" cy="42709"/>
            </a:xfrm>
            <a:custGeom>
              <a:rect b="b" l="l" r="r" t="t"/>
              <a:pathLst>
                <a:path extrusionOk="0" h="759" w="4332">
                  <a:moveTo>
                    <a:pt x="15" y="0"/>
                  </a:moveTo>
                  <a:lnTo>
                    <a:pt x="0" y="29"/>
                  </a:lnTo>
                  <a:lnTo>
                    <a:pt x="292" y="146"/>
                  </a:lnTo>
                  <a:lnTo>
                    <a:pt x="642" y="263"/>
                  </a:lnTo>
                  <a:lnTo>
                    <a:pt x="1094" y="394"/>
                  </a:lnTo>
                  <a:lnTo>
                    <a:pt x="1619" y="525"/>
                  </a:lnTo>
                  <a:lnTo>
                    <a:pt x="1925" y="584"/>
                  </a:lnTo>
                  <a:lnTo>
                    <a:pt x="2232" y="642"/>
                  </a:lnTo>
                  <a:lnTo>
                    <a:pt x="2552" y="686"/>
                  </a:lnTo>
                  <a:lnTo>
                    <a:pt x="2888" y="729"/>
                  </a:lnTo>
                  <a:lnTo>
                    <a:pt x="3223" y="759"/>
                  </a:lnTo>
                  <a:lnTo>
                    <a:pt x="3559" y="759"/>
                  </a:lnTo>
                  <a:lnTo>
                    <a:pt x="3952" y="744"/>
                  </a:lnTo>
                  <a:lnTo>
                    <a:pt x="4332" y="715"/>
                  </a:lnTo>
                  <a:lnTo>
                    <a:pt x="4332" y="686"/>
                  </a:lnTo>
                  <a:lnTo>
                    <a:pt x="3952" y="715"/>
                  </a:lnTo>
                  <a:lnTo>
                    <a:pt x="3559" y="729"/>
                  </a:lnTo>
                  <a:lnTo>
                    <a:pt x="3223" y="729"/>
                  </a:lnTo>
                  <a:lnTo>
                    <a:pt x="2888" y="700"/>
                  </a:lnTo>
                  <a:lnTo>
                    <a:pt x="2552" y="656"/>
                  </a:lnTo>
                  <a:lnTo>
                    <a:pt x="2232" y="613"/>
                  </a:lnTo>
                  <a:lnTo>
                    <a:pt x="1925" y="554"/>
                  </a:lnTo>
                  <a:lnTo>
                    <a:pt x="1634" y="496"/>
                  </a:lnTo>
                  <a:lnTo>
                    <a:pt x="1094" y="365"/>
                  </a:lnTo>
                  <a:lnTo>
                    <a:pt x="657" y="234"/>
                  </a:lnTo>
                  <a:lnTo>
                    <a:pt x="307" y="117"/>
                  </a:lnTo>
                  <a:lnTo>
                    <a:pt x="88" y="2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Google Shape;1170;p16"/>
            <p:cNvSpPr/>
            <p:nvPr/>
          </p:nvSpPr>
          <p:spPr>
            <a:xfrm>
              <a:off x="1514045" y="4393194"/>
              <a:ext cx="148609" cy="310273"/>
            </a:xfrm>
            <a:custGeom>
              <a:rect b="b" l="l" r="r" t="t"/>
              <a:pathLst>
                <a:path extrusionOk="0" h="5514" w="2641">
                  <a:moveTo>
                    <a:pt x="1" y="1"/>
                  </a:moveTo>
                  <a:lnTo>
                    <a:pt x="15" y="599"/>
                  </a:lnTo>
                  <a:lnTo>
                    <a:pt x="44" y="2013"/>
                  </a:lnTo>
                  <a:lnTo>
                    <a:pt x="44" y="3734"/>
                  </a:lnTo>
                  <a:lnTo>
                    <a:pt x="30" y="4522"/>
                  </a:lnTo>
                  <a:lnTo>
                    <a:pt x="15" y="5193"/>
                  </a:lnTo>
                  <a:lnTo>
                    <a:pt x="132" y="5295"/>
                  </a:lnTo>
                  <a:lnTo>
                    <a:pt x="263" y="5382"/>
                  </a:lnTo>
                  <a:lnTo>
                    <a:pt x="394" y="5441"/>
                  </a:lnTo>
                  <a:lnTo>
                    <a:pt x="526" y="5484"/>
                  </a:lnTo>
                  <a:lnTo>
                    <a:pt x="671" y="5499"/>
                  </a:lnTo>
                  <a:lnTo>
                    <a:pt x="803" y="5514"/>
                  </a:lnTo>
                  <a:lnTo>
                    <a:pt x="949" y="5514"/>
                  </a:lnTo>
                  <a:lnTo>
                    <a:pt x="1080" y="5499"/>
                  </a:lnTo>
                  <a:lnTo>
                    <a:pt x="1313" y="5455"/>
                  </a:lnTo>
                  <a:lnTo>
                    <a:pt x="1517" y="5411"/>
                  </a:lnTo>
                  <a:lnTo>
                    <a:pt x="1692" y="5339"/>
                  </a:lnTo>
                  <a:lnTo>
                    <a:pt x="2640" y="143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F9B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Google Shape;1171;p16"/>
            <p:cNvSpPr/>
            <p:nvPr/>
          </p:nvSpPr>
          <p:spPr>
            <a:xfrm>
              <a:off x="1514045" y="4393194"/>
              <a:ext cx="148609" cy="310273"/>
            </a:xfrm>
            <a:custGeom>
              <a:rect b="b" l="l" r="r" t="t"/>
              <a:pathLst>
                <a:path extrusionOk="0" fill="none" h="5514" w="2641">
                  <a:moveTo>
                    <a:pt x="2640" y="1430"/>
                  </a:moveTo>
                  <a:lnTo>
                    <a:pt x="1692" y="5339"/>
                  </a:lnTo>
                  <a:lnTo>
                    <a:pt x="1692" y="5339"/>
                  </a:lnTo>
                  <a:lnTo>
                    <a:pt x="1517" y="5411"/>
                  </a:lnTo>
                  <a:lnTo>
                    <a:pt x="1313" y="5455"/>
                  </a:lnTo>
                  <a:lnTo>
                    <a:pt x="1080" y="5499"/>
                  </a:lnTo>
                  <a:lnTo>
                    <a:pt x="949" y="5514"/>
                  </a:lnTo>
                  <a:lnTo>
                    <a:pt x="803" y="5514"/>
                  </a:lnTo>
                  <a:lnTo>
                    <a:pt x="671" y="5499"/>
                  </a:lnTo>
                  <a:lnTo>
                    <a:pt x="526" y="5484"/>
                  </a:lnTo>
                  <a:lnTo>
                    <a:pt x="394" y="5441"/>
                  </a:lnTo>
                  <a:lnTo>
                    <a:pt x="263" y="5382"/>
                  </a:lnTo>
                  <a:lnTo>
                    <a:pt x="132" y="5295"/>
                  </a:lnTo>
                  <a:lnTo>
                    <a:pt x="15" y="5193"/>
                  </a:lnTo>
                  <a:lnTo>
                    <a:pt x="15" y="5193"/>
                  </a:lnTo>
                  <a:lnTo>
                    <a:pt x="30" y="4522"/>
                  </a:lnTo>
                  <a:lnTo>
                    <a:pt x="44" y="3734"/>
                  </a:lnTo>
                  <a:lnTo>
                    <a:pt x="44" y="2013"/>
                  </a:lnTo>
                  <a:lnTo>
                    <a:pt x="15" y="599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16"/>
            <p:cNvSpPr/>
            <p:nvPr/>
          </p:nvSpPr>
          <p:spPr>
            <a:xfrm>
              <a:off x="1501722" y="4713262"/>
              <a:ext cx="43553" cy="64879"/>
            </a:xfrm>
            <a:custGeom>
              <a:rect b="b" l="l" r="r" t="t"/>
              <a:pathLst>
                <a:path extrusionOk="0" h="1153" w="774">
                  <a:moveTo>
                    <a:pt x="15" y="1"/>
                  </a:moveTo>
                  <a:lnTo>
                    <a:pt x="1" y="30"/>
                  </a:lnTo>
                  <a:lnTo>
                    <a:pt x="132" y="103"/>
                  </a:lnTo>
                  <a:lnTo>
                    <a:pt x="249" y="176"/>
                  </a:lnTo>
                  <a:lnTo>
                    <a:pt x="336" y="248"/>
                  </a:lnTo>
                  <a:lnTo>
                    <a:pt x="424" y="336"/>
                  </a:lnTo>
                  <a:lnTo>
                    <a:pt x="497" y="423"/>
                  </a:lnTo>
                  <a:lnTo>
                    <a:pt x="555" y="511"/>
                  </a:lnTo>
                  <a:lnTo>
                    <a:pt x="643" y="701"/>
                  </a:lnTo>
                  <a:lnTo>
                    <a:pt x="701" y="861"/>
                  </a:lnTo>
                  <a:lnTo>
                    <a:pt x="730" y="1007"/>
                  </a:lnTo>
                  <a:lnTo>
                    <a:pt x="745" y="1153"/>
                  </a:lnTo>
                  <a:lnTo>
                    <a:pt x="774" y="1153"/>
                  </a:lnTo>
                  <a:lnTo>
                    <a:pt x="759" y="1007"/>
                  </a:lnTo>
                  <a:lnTo>
                    <a:pt x="730" y="861"/>
                  </a:lnTo>
                  <a:lnTo>
                    <a:pt x="672" y="686"/>
                  </a:lnTo>
                  <a:lnTo>
                    <a:pt x="584" y="496"/>
                  </a:lnTo>
                  <a:lnTo>
                    <a:pt x="511" y="409"/>
                  </a:lnTo>
                  <a:lnTo>
                    <a:pt x="438" y="321"/>
                  </a:lnTo>
                  <a:lnTo>
                    <a:pt x="365" y="234"/>
                  </a:lnTo>
                  <a:lnTo>
                    <a:pt x="263" y="146"/>
                  </a:lnTo>
                  <a:lnTo>
                    <a:pt x="147" y="73"/>
                  </a:lnTo>
                  <a:lnTo>
                    <a:pt x="15" y="1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Google Shape;1173;p16"/>
            <p:cNvSpPr/>
            <p:nvPr/>
          </p:nvSpPr>
          <p:spPr>
            <a:xfrm>
              <a:off x="1617471" y="4708366"/>
              <a:ext cx="21383" cy="35338"/>
            </a:xfrm>
            <a:custGeom>
              <a:rect b="b" l="l" r="r" t="t"/>
              <a:pathLst>
                <a:path extrusionOk="0" h="628" w="380">
                  <a:moveTo>
                    <a:pt x="379" y="0"/>
                  </a:moveTo>
                  <a:lnTo>
                    <a:pt x="306" y="73"/>
                  </a:lnTo>
                  <a:lnTo>
                    <a:pt x="248" y="146"/>
                  </a:lnTo>
                  <a:lnTo>
                    <a:pt x="161" y="292"/>
                  </a:lnTo>
                  <a:lnTo>
                    <a:pt x="58" y="452"/>
                  </a:lnTo>
                  <a:lnTo>
                    <a:pt x="29" y="525"/>
                  </a:lnTo>
                  <a:lnTo>
                    <a:pt x="0" y="613"/>
                  </a:lnTo>
                  <a:lnTo>
                    <a:pt x="0" y="627"/>
                  </a:lnTo>
                  <a:lnTo>
                    <a:pt x="15" y="627"/>
                  </a:lnTo>
                  <a:lnTo>
                    <a:pt x="88" y="452"/>
                  </a:lnTo>
                  <a:lnTo>
                    <a:pt x="175" y="306"/>
                  </a:lnTo>
                  <a:lnTo>
                    <a:pt x="277" y="146"/>
                  </a:lnTo>
                  <a:lnTo>
                    <a:pt x="379" y="15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p16"/>
            <p:cNvSpPr/>
            <p:nvPr/>
          </p:nvSpPr>
          <p:spPr>
            <a:xfrm>
              <a:off x="1642906" y="4722265"/>
              <a:ext cx="17275" cy="30442"/>
            </a:xfrm>
            <a:custGeom>
              <a:rect b="b" l="l" r="r" t="t"/>
              <a:pathLst>
                <a:path extrusionOk="0" h="541" w="307">
                  <a:moveTo>
                    <a:pt x="306" y="1"/>
                  </a:moveTo>
                  <a:lnTo>
                    <a:pt x="219" y="132"/>
                  </a:lnTo>
                  <a:lnTo>
                    <a:pt x="131" y="263"/>
                  </a:lnTo>
                  <a:lnTo>
                    <a:pt x="59" y="395"/>
                  </a:lnTo>
                  <a:lnTo>
                    <a:pt x="0" y="526"/>
                  </a:lnTo>
                  <a:lnTo>
                    <a:pt x="15" y="541"/>
                  </a:lnTo>
                  <a:lnTo>
                    <a:pt x="146" y="263"/>
                  </a:lnTo>
                  <a:lnTo>
                    <a:pt x="306" y="16"/>
                  </a:lnTo>
                  <a:lnTo>
                    <a:pt x="306" y="1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16"/>
            <p:cNvSpPr/>
            <p:nvPr/>
          </p:nvSpPr>
          <p:spPr>
            <a:xfrm>
              <a:off x="1668340" y="4731325"/>
              <a:ext cx="10691" cy="23858"/>
            </a:xfrm>
            <a:custGeom>
              <a:rect b="b" l="l" r="r" t="t"/>
              <a:pathLst>
                <a:path extrusionOk="0" h="424" w="190">
                  <a:moveTo>
                    <a:pt x="190" y="0"/>
                  </a:moveTo>
                  <a:lnTo>
                    <a:pt x="117" y="102"/>
                  </a:lnTo>
                  <a:lnTo>
                    <a:pt x="73" y="205"/>
                  </a:lnTo>
                  <a:lnTo>
                    <a:pt x="29" y="307"/>
                  </a:lnTo>
                  <a:lnTo>
                    <a:pt x="0" y="409"/>
                  </a:lnTo>
                  <a:lnTo>
                    <a:pt x="0" y="423"/>
                  </a:lnTo>
                  <a:lnTo>
                    <a:pt x="15" y="423"/>
                  </a:lnTo>
                  <a:lnTo>
                    <a:pt x="44" y="307"/>
                  </a:lnTo>
                  <a:lnTo>
                    <a:pt x="88" y="205"/>
                  </a:lnTo>
                  <a:lnTo>
                    <a:pt x="132" y="102"/>
                  </a:lnTo>
                  <a:lnTo>
                    <a:pt x="190" y="15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Google Shape;1176;p16"/>
            <p:cNvSpPr/>
            <p:nvPr/>
          </p:nvSpPr>
          <p:spPr>
            <a:xfrm>
              <a:off x="1015936" y="3568489"/>
              <a:ext cx="789469" cy="1006108"/>
            </a:xfrm>
            <a:custGeom>
              <a:rect b="b" l="l" r="r" t="t"/>
              <a:pathLst>
                <a:path extrusionOk="0" h="17880" w="14030">
                  <a:moveTo>
                    <a:pt x="2028" y="1"/>
                  </a:moveTo>
                  <a:lnTo>
                    <a:pt x="525" y="351"/>
                  </a:lnTo>
                  <a:lnTo>
                    <a:pt x="438" y="598"/>
                  </a:lnTo>
                  <a:lnTo>
                    <a:pt x="336" y="890"/>
                  </a:lnTo>
                  <a:lnTo>
                    <a:pt x="234" y="1284"/>
                  </a:lnTo>
                  <a:lnTo>
                    <a:pt x="132" y="1736"/>
                  </a:lnTo>
                  <a:lnTo>
                    <a:pt x="59" y="2232"/>
                  </a:lnTo>
                  <a:lnTo>
                    <a:pt x="30" y="2494"/>
                  </a:lnTo>
                  <a:lnTo>
                    <a:pt x="0" y="2771"/>
                  </a:lnTo>
                  <a:lnTo>
                    <a:pt x="0" y="3049"/>
                  </a:lnTo>
                  <a:lnTo>
                    <a:pt x="0" y="3326"/>
                  </a:lnTo>
                  <a:lnTo>
                    <a:pt x="30" y="3603"/>
                  </a:lnTo>
                  <a:lnTo>
                    <a:pt x="73" y="3880"/>
                  </a:lnTo>
                  <a:lnTo>
                    <a:pt x="132" y="4157"/>
                  </a:lnTo>
                  <a:lnTo>
                    <a:pt x="219" y="4419"/>
                  </a:lnTo>
                  <a:lnTo>
                    <a:pt x="321" y="4682"/>
                  </a:lnTo>
                  <a:lnTo>
                    <a:pt x="453" y="4930"/>
                  </a:lnTo>
                  <a:lnTo>
                    <a:pt x="598" y="5163"/>
                  </a:lnTo>
                  <a:lnTo>
                    <a:pt x="788" y="5382"/>
                  </a:lnTo>
                  <a:lnTo>
                    <a:pt x="890" y="5484"/>
                  </a:lnTo>
                  <a:lnTo>
                    <a:pt x="1007" y="5586"/>
                  </a:lnTo>
                  <a:lnTo>
                    <a:pt x="1123" y="5674"/>
                  </a:lnTo>
                  <a:lnTo>
                    <a:pt x="1255" y="5761"/>
                  </a:lnTo>
                  <a:lnTo>
                    <a:pt x="1386" y="5849"/>
                  </a:lnTo>
                  <a:lnTo>
                    <a:pt x="1532" y="5921"/>
                  </a:lnTo>
                  <a:lnTo>
                    <a:pt x="1692" y="5994"/>
                  </a:lnTo>
                  <a:lnTo>
                    <a:pt x="1853" y="6053"/>
                  </a:lnTo>
                  <a:lnTo>
                    <a:pt x="2028" y="6111"/>
                  </a:lnTo>
                  <a:lnTo>
                    <a:pt x="2217" y="6169"/>
                  </a:lnTo>
                  <a:lnTo>
                    <a:pt x="2407" y="6213"/>
                  </a:lnTo>
                  <a:lnTo>
                    <a:pt x="2611" y="6242"/>
                  </a:lnTo>
                  <a:lnTo>
                    <a:pt x="2830" y="6271"/>
                  </a:lnTo>
                  <a:lnTo>
                    <a:pt x="3048" y="6301"/>
                  </a:lnTo>
                  <a:lnTo>
                    <a:pt x="3282" y="6315"/>
                  </a:lnTo>
                  <a:lnTo>
                    <a:pt x="8896" y="6315"/>
                  </a:lnTo>
                  <a:lnTo>
                    <a:pt x="7744" y="17297"/>
                  </a:lnTo>
                  <a:lnTo>
                    <a:pt x="13169" y="17880"/>
                  </a:lnTo>
                  <a:lnTo>
                    <a:pt x="13242" y="17297"/>
                  </a:lnTo>
                  <a:lnTo>
                    <a:pt x="13417" y="15765"/>
                  </a:lnTo>
                  <a:lnTo>
                    <a:pt x="13534" y="14730"/>
                  </a:lnTo>
                  <a:lnTo>
                    <a:pt x="13651" y="13578"/>
                  </a:lnTo>
                  <a:lnTo>
                    <a:pt x="13753" y="12324"/>
                  </a:lnTo>
                  <a:lnTo>
                    <a:pt x="13855" y="11011"/>
                  </a:lnTo>
                  <a:lnTo>
                    <a:pt x="13942" y="9684"/>
                  </a:lnTo>
                  <a:lnTo>
                    <a:pt x="14001" y="8371"/>
                  </a:lnTo>
                  <a:lnTo>
                    <a:pt x="14015" y="7744"/>
                  </a:lnTo>
                  <a:lnTo>
                    <a:pt x="14030" y="7132"/>
                  </a:lnTo>
                  <a:lnTo>
                    <a:pt x="14030" y="6534"/>
                  </a:lnTo>
                  <a:lnTo>
                    <a:pt x="14015" y="5965"/>
                  </a:lnTo>
                  <a:lnTo>
                    <a:pt x="13986" y="5440"/>
                  </a:lnTo>
                  <a:lnTo>
                    <a:pt x="13957" y="4944"/>
                  </a:lnTo>
                  <a:lnTo>
                    <a:pt x="13898" y="4492"/>
                  </a:lnTo>
                  <a:lnTo>
                    <a:pt x="13840" y="4084"/>
                  </a:lnTo>
                  <a:lnTo>
                    <a:pt x="13767" y="3734"/>
                  </a:lnTo>
                  <a:lnTo>
                    <a:pt x="13665" y="3428"/>
                  </a:lnTo>
                  <a:lnTo>
                    <a:pt x="13607" y="3296"/>
                  </a:lnTo>
                  <a:lnTo>
                    <a:pt x="13548" y="3194"/>
                  </a:lnTo>
                  <a:lnTo>
                    <a:pt x="13490" y="3092"/>
                  </a:lnTo>
                  <a:lnTo>
                    <a:pt x="13417" y="3019"/>
                  </a:lnTo>
                  <a:lnTo>
                    <a:pt x="13140" y="2757"/>
                  </a:lnTo>
                  <a:lnTo>
                    <a:pt x="12819" y="2509"/>
                  </a:lnTo>
                  <a:lnTo>
                    <a:pt x="12484" y="2276"/>
                  </a:lnTo>
                  <a:lnTo>
                    <a:pt x="12119" y="2071"/>
                  </a:lnTo>
                  <a:lnTo>
                    <a:pt x="11726" y="1867"/>
                  </a:lnTo>
                  <a:lnTo>
                    <a:pt x="11317" y="1678"/>
                  </a:lnTo>
                  <a:lnTo>
                    <a:pt x="10880" y="1503"/>
                  </a:lnTo>
                  <a:lnTo>
                    <a:pt x="10442" y="1342"/>
                  </a:lnTo>
                  <a:lnTo>
                    <a:pt x="9990" y="1182"/>
                  </a:lnTo>
                  <a:lnTo>
                    <a:pt x="9523" y="1051"/>
                  </a:lnTo>
                  <a:lnTo>
                    <a:pt x="9042" y="919"/>
                  </a:lnTo>
                  <a:lnTo>
                    <a:pt x="8561" y="803"/>
                  </a:lnTo>
                  <a:lnTo>
                    <a:pt x="8080" y="701"/>
                  </a:lnTo>
                  <a:lnTo>
                    <a:pt x="7598" y="598"/>
                  </a:lnTo>
                  <a:lnTo>
                    <a:pt x="6665" y="438"/>
                  </a:lnTo>
                  <a:lnTo>
                    <a:pt x="5746" y="307"/>
                  </a:lnTo>
                  <a:lnTo>
                    <a:pt x="4886" y="190"/>
                  </a:lnTo>
                  <a:lnTo>
                    <a:pt x="4098" y="117"/>
                  </a:lnTo>
                  <a:lnTo>
                    <a:pt x="3413" y="59"/>
                  </a:lnTo>
                  <a:lnTo>
                    <a:pt x="240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Google Shape;1177;p16"/>
            <p:cNvSpPr/>
            <p:nvPr/>
          </p:nvSpPr>
          <p:spPr>
            <a:xfrm>
              <a:off x="1015936" y="3568489"/>
              <a:ext cx="789469" cy="1006108"/>
            </a:xfrm>
            <a:custGeom>
              <a:rect b="b" l="l" r="r" t="t"/>
              <a:pathLst>
                <a:path extrusionOk="0" fill="none" h="17880" w="14030">
                  <a:moveTo>
                    <a:pt x="525" y="351"/>
                  </a:moveTo>
                  <a:lnTo>
                    <a:pt x="525" y="351"/>
                  </a:lnTo>
                  <a:lnTo>
                    <a:pt x="438" y="598"/>
                  </a:lnTo>
                  <a:lnTo>
                    <a:pt x="336" y="890"/>
                  </a:lnTo>
                  <a:lnTo>
                    <a:pt x="234" y="1284"/>
                  </a:lnTo>
                  <a:lnTo>
                    <a:pt x="132" y="1736"/>
                  </a:lnTo>
                  <a:lnTo>
                    <a:pt x="59" y="2232"/>
                  </a:lnTo>
                  <a:lnTo>
                    <a:pt x="30" y="2494"/>
                  </a:lnTo>
                  <a:lnTo>
                    <a:pt x="0" y="2771"/>
                  </a:lnTo>
                  <a:lnTo>
                    <a:pt x="0" y="3049"/>
                  </a:lnTo>
                  <a:lnTo>
                    <a:pt x="0" y="3326"/>
                  </a:lnTo>
                  <a:lnTo>
                    <a:pt x="30" y="3603"/>
                  </a:lnTo>
                  <a:lnTo>
                    <a:pt x="73" y="3880"/>
                  </a:lnTo>
                  <a:lnTo>
                    <a:pt x="132" y="4157"/>
                  </a:lnTo>
                  <a:lnTo>
                    <a:pt x="219" y="4419"/>
                  </a:lnTo>
                  <a:lnTo>
                    <a:pt x="321" y="4682"/>
                  </a:lnTo>
                  <a:lnTo>
                    <a:pt x="453" y="4930"/>
                  </a:lnTo>
                  <a:lnTo>
                    <a:pt x="598" y="5163"/>
                  </a:lnTo>
                  <a:lnTo>
                    <a:pt x="788" y="5382"/>
                  </a:lnTo>
                  <a:lnTo>
                    <a:pt x="890" y="5484"/>
                  </a:lnTo>
                  <a:lnTo>
                    <a:pt x="1007" y="5586"/>
                  </a:lnTo>
                  <a:lnTo>
                    <a:pt x="1123" y="5674"/>
                  </a:lnTo>
                  <a:lnTo>
                    <a:pt x="1255" y="5761"/>
                  </a:lnTo>
                  <a:lnTo>
                    <a:pt x="1386" y="5849"/>
                  </a:lnTo>
                  <a:lnTo>
                    <a:pt x="1532" y="5921"/>
                  </a:lnTo>
                  <a:lnTo>
                    <a:pt x="1692" y="5994"/>
                  </a:lnTo>
                  <a:lnTo>
                    <a:pt x="1853" y="6053"/>
                  </a:lnTo>
                  <a:lnTo>
                    <a:pt x="2028" y="6111"/>
                  </a:lnTo>
                  <a:lnTo>
                    <a:pt x="2217" y="6169"/>
                  </a:lnTo>
                  <a:lnTo>
                    <a:pt x="2407" y="6213"/>
                  </a:lnTo>
                  <a:lnTo>
                    <a:pt x="2611" y="6242"/>
                  </a:lnTo>
                  <a:lnTo>
                    <a:pt x="2830" y="6271"/>
                  </a:lnTo>
                  <a:lnTo>
                    <a:pt x="3048" y="6301"/>
                  </a:lnTo>
                  <a:lnTo>
                    <a:pt x="3282" y="6315"/>
                  </a:lnTo>
                  <a:lnTo>
                    <a:pt x="3530" y="6315"/>
                  </a:lnTo>
                  <a:lnTo>
                    <a:pt x="8896" y="6315"/>
                  </a:lnTo>
                  <a:lnTo>
                    <a:pt x="7744" y="17297"/>
                  </a:lnTo>
                  <a:lnTo>
                    <a:pt x="13169" y="17880"/>
                  </a:lnTo>
                  <a:lnTo>
                    <a:pt x="13169" y="17880"/>
                  </a:lnTo>
                  <a:lnTo>
                    <a:pt x="13242" y="17297"/>
                  </a:lnTo>
                  <a:lnTo>
                    <a:pt x="13417" y="15765"/>
                  </a:lnTo>
                  <a:lnTo>
                    <a:pt x="13534" y="14730"/>
                  </a:lnTo>
                  <a:lnTo>
                    <a:pt x="13651" y="13578"/>
                  </a:lnTo>
                  <a:lnTo>
                    <a:pt x="13753" y="12324"/>
                  </a:lnTo>
                  <a:lnTo>
                    <a:pt x="13855" y="11011"/>
                  </a:lnTo>
                  <a:lnTo>
                    <a:pt x="13942" y="9684"/>
                  </a:lnTo>
                  <a:lnTo>
                    <a:pt x="14001" y="8371"/>
                  </a:lnTo>
                  <a:lnTo>
                    <a:pt x="14015" y="7744"/>
                  </a:lnTo>
                  <a:lnTo>
                    <a:pt x="14030" y="7132"/>
                  </a:lnTo>
                  <a:lnTo>
                    <a:pt x="14030" y="6534"/>
                  </a:lnTo>
                  <a:lnTo>
                    <a:pt x="14015" y="5965"/>
                  </a:lnTo>
                  <a:lnTo>
                    <a:pt x="13986" y="5440"/>
                  </a:lnTo>
                  <a:lnTo>
                    <a:pt x="13957" y="4944"/>
                  </a:lnTo>
                  <a:lnTo>
                    <a:pt x="13898" y="4492"/>
                  </a:lnTo>
                  <a:lnTo>
                    <a:pt x="13840" y="4084"/>
                  </a:lnTo>
                  <a:lnTo>
                    <a:pt x="13767" y="3734"/>
                  </a:lnTo>
                  <a:lnTo>
                    <a:pt x="13665" y="3428"/>
                  </a:lnTo>
                  <a:lnTo>
                    <a:pt x="13607" y="3296"/>
                  </a:lnTo>
                  <a:lnTo>
                    <a:pt x="13548" y="3194"/>
                  </a:lnTo>
                  <a:lnTo>
                    <a:pt x="13490" y="3092"/>
                  </a:lnTo>
                  <a:lnTo>
                    <a:pt x="13417" y="3019"/>
                  </a:lnTo>
                  <a:lnTo>
                    <a:pt x="13417" y="3019"/>
                  </a:lnTo>
                  <a:lnTo>
                    <a:pt x="13140" y="2757"/>
                  </a:lnTo>
                  <a:lnTo>
                    <a:pt x="12819" y="2509"/>
                  </a:lnTo>
                  <a:lnTo>
                    <a:pt x="12484" y="2276"/>
                  </a:lnTo>
                  <a:lnTo>
                    <a:pt x="12119" y="2071"/>
                  </a:lnTo>
                  <a:lnTo>
                    <a:pt x="11726" y="1867"/>
                  </a:lnTo>
                  <a:lnTo>
                    <a:pt x="11317" y="1678"/>
                  </a:lnTo>
                  <a:lnTo>
                    <a:pt x="10880" y="1503"/>
                  </a:lnTo>
                  <a:lnTo>
                    <a:pt x="10442" y="1342"/>
                  </a:lnTo>
                  <a:lnTo>
                    <a:pt x="9990" y="1182"/>
                  </a:lnTo>
                  <a:lnTo>
                    <a:pt x="9523" y="1051"/>
                  </a:lnTo>
                  <a:lnTo>
                    <a:pt x="9042" y="919"/>
                  </a:lnTo>
                  <a:lnTo>
                    <a:pt x="8561" y="803"/>
                  </a:lnTo>
                  <a:lnTo>
                    <a:pt x="8080" y="701"/>
                  </a:lnTo>
                  <a:lnTo>
                    <a:pt x="7598" y="598"/>
                  </a:lnTo>
                  <a:lnTo>
                    <a:pt x="6665" y="438"/>
                  </a:lnTo>
                  <a:lnTo>
                    <a:pt x="5746" y="307"/>
                  </a:lnTo>
                  <a:lnTo>
                    <a:pt x="4886" y="190"/>
                  </a:lnTo>
                  <a:lnTo>
                    <a:pt x="4098" y="117"/>
                  </a:lnTo>
                  <a:lnTo>
                    <a:pt x="3413" y="59"/>
                  </a:lnTo>
                  <a:lnTo>
                    <a:pt x="2407" y="1"/>
                  </a:lnTo>
                  <a:lnTo>
                    <a:pt x="2028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16"/>
            <p:cNvSpPr/>
            <p:nvPr/>
          </p:nvSpPr>
          <p:spPr>
            <a:xfrm>
              <a:off x="1078284" y="3614462"/>
              <a:ext cx="494895" cy="933069"/>
            </a:xfrm>
            <a:custGeom>
              <a:rect b="b" l="l" r="r" t="t"/>
              <a:pathLst>
                <a:path extrusionOk="0" h="16582" w="8795">
                  <a:moveTo>
                    <a:pt x="220" y="0"/>
                  </a:moveTo>
                  <a:lnTo>
                    <a:pt x="190" y="175"/>
                  </a:lnTo>
                  <a:lnTo>
                    <a:pt x="118" y="642"/>
                  </a:lnTo>
                  <a:lnTo>
                    <a:pt x="74" y="963"/>
                  </a:lnTo>
                  <a:lnTo>
                    <a:pt x="30" y="1313"/>
                  </a:lnTo>
                  <a:lnTo>
                    <a:pt x="1" y="1692"/>
                  </a:lnTo>
                  <a:lnTo>
                    <a:pt x="1" y="2086"/>
                  </a:lnTo>
                  <a:lnTo>
                    <a:pt x="15" y="2538"/>
                  </a:lnTo>
                  <a:lnTo>
                    <a:pt x="30" y="2771"/>
                  </a:lnTo>
                  <a:lnTo>
                    <a:pt x="59" y="2990"/>
                  </a:lnTo>
                  <a:lnTo>
                    <a:pt x="103" y="3209"/>
                  </a:lnTo>
                  <a:lnTo>
                    <a:pt x="161" y="3413"/>
                  </a:lnTo>
                  <a:lnTo>
                    <a:pt x="220" y="3602"/>
                  </a:lnTo>
                  <a:lnTo>
                    <a:pt x="293" y="3792"/>
                  </a:lnTo>
                  <a:lnTo>
                    <a:pt x="395" y="3967"/>
                  </a:lnTo>
                  <a:lnTo>
                    <a:pt x="497" y="4113"/>
                  </a:lnTo>
                  <a:lnTo>
                    <a:pt x="628" y="4259"/>
                  </a:lnTo>
                  <a:lnTo>
                    <a:pt x="774" y="4375"/>
                  </a:lnTo>
                  <a:lnTo>
                    <a:pt x="934" y="4463"/>
                  </a:lnTo>
                  <a:lnTo>
                    <a:pt x="1124" y="4536"/>
                  </a:lnTo>
                  <a:lnTo>
                    <a:pt x="1328" y="4579"/>
                  </a:lnTo>
                  <a:lnTo>
                    <a:pt x="1547" y="4594"/>
                  </a:lnTo>
                  <a:lnTo>
                    <a:pt x="8080" y="4594"/>
                  </a:lnTo>
                  <a:lnTo>
                    <a:pt x="8226" y="4609"/>
                  </a:lnTo>
                  <a:lnTo>
                    <a:pt x="8357" y="4652"/>
                  </a:lnTo>
                  <a:lnTo>
                    <a:pt x="8474" y="4711"/>
                  </a:lnTo>
                  <a:lnTo>
                    <a:pt x="8576" y="4798"/>
                  </a:lnTo>
                  <a:lnTo>
                    <a:pt x="8649" y="4900"/>
                  </a:lnTo>
                  <a:lnTo>
                    <a:pt x="8722" y="5017"/>
                  </a:lnTo>
                  <a:lnTo>
                    <a:pt x="8751" y="5148"/>
                  </a:lnTo>
                  <a:lnTo>
                    <a:pt x="8765" y="5279"/>
                  </a:lnTo>
                  <a:lnTo>
                    <a:pt x="8765" y="5367"/>
                  </a:lnTo>
                  <a:lnTo>
                    <a:pt x="7511" y="16567"/>
                  </a:lnTo>
                  <a:lnTo>
                    <a:pt x="7540" y="16582"/>
                  </a:lnTo>
                  <a:lnTo>
                    <a:pt x="8795" y="5367"/>
                  </a:lnTo>
                  <a:lnTo>
                    <a:pt x="8795" y="5279"/>
                  </a:lnTo>
                  <a:lnTo>
                    <a:pt x="8780" y="5148"/>
                  </a:lnTo>
                  <a:lnTo>
                    <a:pt x="8751" y="5002"/>
                  </a:lnTo>
                  <a:lnTo>
                    <a:pt x="8678" y="4886"/>
                  </a:lnTo>
                  <a:lnTo>
                    <a:pt x="8590" y="4784"/>
                  </a:lnTo>
                  <a:lnTo>
                    <a:pt x="8488" y="4696"/>
                  </a:lnTo>
                  <a:lnTo>
                    <a:pt x="8357" y="4623"/>
                  </a:lnTo>
                  <a:lnTo>
                    <a:pt x="8226" y="4579"/>
                  </a:lnTo>
                  <a:lnTo>
                    <a:pt x="8080" y="4565"/>
                  </a:lnTo>
                  <a:lnTo>
                    <a:pt x="1547" y="4565"/>
                  </a:lnTo>
                  <a:lnTo>
                    <a:pt x="1328" y="4550"/>
                  </a:lnTo>
                  <a:lnTo>
                    <a:pt x="1124" y="4507"/>
                  </a:lnTo>
                  <a:lnTo>
                    <a:pt x="949" y="4434"/>
                  </a:lnTo>
                  <a:lnTo>
                    <a:pt x="788" y="4346"/>
                  </a:lnTo>
                  <a:lnTo>
                    <a:pt x="657" y="4229"/>
                  </a:lnTo>
                  <a:lnTo>
                    <a:pt x="526" y="4098"/>
                  </a:lnTo>
                  <a:lnTo>
                    <a:pt x="424" y="3952"/>
                  </a:lnTo>
                  <a:lnTo>
                    <a:pt x="322" y="3777"/>
                  </a:lnTo>
                  <a:lnTo>
                    <a:pt x="249" y="3602"/>
                  </a:lnTo>
                  <a:lnTo>
                    <a:pt x="176" y="3398"/>
                  </a:lnTo>
                  <a:lnTo>
                    <a:pt x="132" y="3194"/>
                  </a:lnTo>
                  <a:lnTo>
                    <a:pt x="88" y="2990"/>
                  </a:lnTo>
                  <a:lnTo>
                    <a:pt x="59" y="2771"/>
                  </a:lnTo>
                  <a:lnTo>
                    <a:pt x="45" y="2538"/>
                  </a:lnTo>
                  <a:lnTo>
                    <a:pt x="30" y="2086"/>
                  </a:lnTo>
                  <a:lnTo>
                    <a:pt x="30" y="1692"/>
                  </a:lnTo>
                  <a:lnTo>
                    <a:pt x="59" y="1313"/>
                  </a:lnTo>
                  <a:lnTo>
                    <a:pt x="103" y="963"/>
                  </a:lnTo>
                  <a:lnTo>
                    <a:pt x="147" y="656"/>
                  </a:lnTo>
                  <a:lnTo>
                    <a:pt x="220" y="190"/>
                  </a:lnTo>
                  <a:lnTo>
                    <a:pt x="249" y="15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16"/>
            <p:cNvSpPr/>
            <p:nvPr/>
          </p:nvSpPr>
          <p:spPr>
            <a:xfrm>
              <a:off x="1267861" y="2625615"/>
              <a:ext cx="155981" cy="216696"/>
            </a:xfrm>
            <a:custGeom>
              <a:rect b="b" l="l" r="r" t="t"/>
              <a:pathLst>
                <a:path extrusionOk="0" h="3851" w="2772">
                  <a:moveTo>
                    <a:pt x="817" y="0"/>
                  </a:moveTo>
                  <a:lnTo>
                    <a:pt x="1" y="2888"/>
                  </a:lnTo>
                  <a:lnTo>
                    <a:pt x="2771" y="3850"/>
                  </a:lnTo>
                  <a:lnTo>
                    <a:pt x="2669" y="0"/>
                  </a:lnTo>
                  <a:close/>
                </a:path>
              </a:pathLst>
            </a:custGeom>
            <a:solidFill>
              <a:srgbClr val="EF9B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16"/>
            <p:cNvSpPr/>
            <p:nvPr/>
          </p:nvSpPr>
          <p:spPr>
            <a:xfrm>
              <a:off x="1267861" y="2625615"/>
              <a:ext cx="155981" cy="216696"/>
            </a:xfrm>
            <a:custGeom>
              <a:rect b="b" l="l" r="r" t="t"/>
              <a:pathLst>
                <a:path extrusionOk="0" fill="none" h="3851" w="2772">
                  <a:moveTo>
                    <a:pt x="2669" y="0"/>
                  </a:moveTo>
                  <a:lnTo>
                    <a:pt x="2771" y="3850"/>
                  </a:lnTo>
                  <a:lnTo>
                    <a:pt x="1" y="2888"/>
                  </a:lnTo>
                  <a:lnTo>
                    <a:pt x="81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16"/>
            <p:cNvSpPr/>
            <p:nvPr/>
          </p:nvSpPr>
          <p:spPr>
            <a:xfrm>
              <a:off x="1230947" y="2743784"/>
              <a:ext cx="256085" cy="67355"/>
            </a:xfrm>
            <a:custGeom>
              <a:rect b="b" l="l" r="r" t="t"/>
              <a:pathLst>
                <a:path extrusionOk="0" h="1197" w="4551">
                  <a:moveTo>
                    <a:pt x="394" y="0"/>
                  </a:moveTo>
                  <a:lnTo>
                    <a:pt x="0" y="729"/>
                  </a:lnTo>
                  <a:lnTo>
                    <a:pt x="4550" y="1196"/>
                  </a:lnTo>
                  <a:lnTo>
                    <a:pt x="4536" y="1065"/>
                  </a:lnTo>
                  <a:lnTo>
                    <a:pt x="4492" y="963"/>
                  </a:lnTo>
                  <a:lnTo>
                    <a:pt x="4419" y="846"/>
                  </a:lnTo>
                  <a:lnTo>
                    <a:pt x="4332" y="759"/>
                  </a:lnTo>
                  <a:lnTo>
                    <a:pt x="4230" y="671"/>
                  </a:lnTo>
                  <a:lnTo>
                    <a:pt x="4113" y="584"/>
                  </a:lnTo>
                  <a:lnTo>
                    <a:pt x="3982" y="511"/>
                  </a:lnTo>
                  <a:lnTo>
                    <a:pt x="3850" y="438"/>
                  </a:lnTo>
                  <a:lnTo>
                    <a:pt x="3690" y="379"/>
                  </a:lnTo>
                  <a:lnTo>
                    <a:pt x="3530" y="321"/>
                  </a:lnTo>
                  <a:lnTo>
                    <a:pt x="3180" y="219"/>
                  </a:lnTo>
                  <a:lnTo>
                    <a:pt x="2800" y="146"/>
                  </a:lnTo>
                  <a:lnTo>
                    <a:pt x="2421" y="88"/>
                  </a:lnTo>
                  <a:lnTo>
                    <a:pt x="2042" y="44"/>
                  </a:lnTo>
                  <a:lnTo>
                    <a:pt x="1663" y="29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16"/>
            <p:cNvSpPr/>
            <p:nvPr/>
          </p:nvSpPr>
          <p:spPr>
            <a:xfrm>
              <a:off x="1230947" y="2743784"/>
              <a:ext cx="256085" cy="67355"/>
            </a:xfrm>
            <a:custGeom>
              <a:rect b="b" l="l" r="r" t="t"/>
              <a:pathLst>
                <a:path extrusionOk="0" fill="none" h="1197" w="4551">
                  <a:moveTo>
                    <a:pt x="0" y="729"/>
                  </a:moveTo>
                  <a:lnTo>
                    <a:pt x="394" y="0"/>
                  </a:lnTo>
                  <a:lnTo>
                    <a:pt x="394" y="0"/>
                  </a:lnTo>
                  <a:lnTo>
                    <a:pt x="555" y="0"/>
                  </a:lnTo>
                  <a:lnTo>
                    <a:pt x="1021" y="0"/>
                  </a:lnTo>
                  <a:lnTo>
                    <a:pt x="1663" y="29"/>
                  </a:lnTo>
                  <a:lnTo>
                    <a:pt x="2042" y="44"/>
                  </a:lnTo>
                  <a:lnTo>
                    <a:pt x="2421" y="88"/>
                  </a:lnTo>
                  <a:lnTo>
                    <a:pt x="2800" y="146"/>
                  </a:lnTo>
                  <a:lnTo>
                    <a:pt x="3180" y="219"/>
                  </a:lnTo>
                  <a:lnTo>
                    <a:pt x="3530" y="321"/>
                  </a:lnTo>
                  <a:lnTo>
                    <a:pt x="3690" y="379"/>
                  </a:lnTo>
                  <a:lnTo>
                    <a:pt x="3850" y="438"/>
                  </a:lnTo>
                  <a:lnTo>
                    <a:pt x="3982" y="511"/>
                  </a:lnTo>
                  <a:lnTo>
                    <a:pt x="4113" y="584"/>
                  </a:lnTo>
                  <a:lnTo>
                    <a:pt x="4230" y="671"/>
                  </a:lnTo>
                  <a:lnTo>
                    <a:pt x="4332" y="759"/>
                  </a:lnTo>
                  <a:lnTo>
                    <a:pt x="4419" y="846"/>
                  </a:lnTo>
                  <a:lnTo>
                    <a:pt x="4492" y="963"/>
                  </a:lnTo>
                  <a:lnTo>
                    <a:pt x="4536" y="1065"/>
                  </a:lnTo>
                  <a:lnTo>
                    <a:pt x="4550" y="119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16"/>
            <p:cNvSpPr/>
            <p:nvPr/>
          </p:nvSpPr>
          <p:spPr>
            <a:xfrm>
              <a:off x="1276920" y="2407285"/>
              <a:ext cx="237178" cy="293842"/>
            </a:xfrm>
            <a:custGeom>
              <a:rect b="b" l="l" r="r" t="t"/>
              <a:pathLst>
                <a:path extrusionOk="0" h="5222" w="4215">
                  <a:moveTo>
                    <a:pt x="2508" y="1"/>
                  </a:moveTo>
                  <a:lnTo>
                    <a:pt x="2406" y="16"/>
                  </a:lnTo>
                  <a:lnTo>
                    <a:pt x="2202" y="45"/>
                  </a:lnTo>
                  <a:lnTo>
                    <a:pt x="2027" y="74"/>
                  </a:lnTo>
                  <a:lnTo>
                    <a:pt x="1838" y="118"/>
                  </a:lnTo>
                  <a:lnTo>
                    <a:pt x="1677" y="161"/>
                  </a:lnTo>
                  <a:lnTo>
                    <a:pt x="1517" y="220"/>
                  </a:lnTo>
                  <a:lnTo>
                    <a:pt x="1356" y="293"/>
                  </a:lnTo>
                  <a:lnTo>
                    <a:pt x="1210" y="366"/>
                  </a:lnTo>
                  <a:lnTo>
                    <a:pt x="1079" y="438"/>
                  </a:lnTo>
                  <a:lnTo>
                    <a:pt x="948" y="526"/>
                  </a:lnTo>
                  <a:lnTo>
                    <a:pt x="831" y="628"/>
                  </a:lnTo>
                  <a:lnTo>
                    <a:pt x="729" y="730"/>
                  </a:lnTo>
                  <a:lnTo>
                    <a:pt x="627" y="832"/>
                  </a:lnTo>
                  <a:lnTo>
                    <a:pt x="525" y="934"/>
                  </a:lnTo>
                  <a:lnTo>
                    <a:pt x="438" y="1051"/>
                  </a:lnTo>
                  <a:lnTo>
                    <a:pt x="365" y="1168"/>
                  </a:lnTo>
                  <a:lnTo>
                    <a:pt x="292" y="1299"/>
                  </a:lnTo>
                  <a:lnTo>
                    <a:pt x="175" y="1547"/>
                  </a:lnTo>
                  <a:lnTo>
                    <a:pt x="88" y="1824"/>
                  </a:lnTo>
                  <a:lnTo>
                    <a:pt x="29" y="2101"/>
                  </a:lnTo>
                  <a:lnTo>
                    <a:pt x="0" y="2393"/>
                  </a:lnTo>
                  <a:lnTo>
                    <a:pt x="0" y="2670"/>
                  </a:lnTo>
                  <a:lnTo>
                    <a:pt x="29" y="2961"/>
                  </a:lnTo>
                  <a:lnTo>
                    <a:pt x="88" y="3253"/>
                  </a:lnTo>
                  <a:lnTo>
                    <a:pt x="175" y="3530"/>
                  </a:lnTo>
                  <a:lnTo>
                    <a:pt x="219" y="3647"/>
                  </a:lnTo>
                  <a:lnTo>
                    <a:pt x="277" y="3749"/>
                  </a:lnTo>
                  <a:lnTo>
                    <a:pt x="408" y="3953"/>
                  </a:lnTo>
                  <a:lnTo>
                    <a:pt x="569" y="4143"/>
                  </a:lnTo>
                  <a:lnTo>
                    <a:pt x="744" y="4318"/>
                  </a:lnTo>
                  <a:lnTo>
                    <a:pt x="948" y="4478"/>
                  </a:lnTo>
                  <a:lnTo>
                    <a:pt x="1167" y="4638"/>
                  </a:lnTo>
                  <a:lnTo>
                    <a:pt x="1415" y="4770"/>
                  </a:lnTo>
                  <a:lnTo>
                    <a:pt x="1663" y="4886"/>
                  </a:lnTo>
                  <a:lnTo>
                    <a:pt x="1910" y="4988"/>
                  </a:lnTo>
                  <a:lnTo>
                    <a:pt x="2173" y="5076"/>
                  </a:lnTo>
                  <a:lnTo>
                    <a:pt x="2435" y="5134"/>
                  </a:lnTo>
                  <a:lnTo>
                    <a:pt x="2698" y="5193"/>
                  </a:lnTo>
                  <a:lnTo>
                    <a:pt x="2946" y="5222"/>
                  </a:lnTo>
                  <a:lnTo>
                    <a:pt x="3194" y="5222"/>
                  </a:lnTo>
                  <a:lnTo>
                    <a:pt x="3413" y="5207"/>
                  </a:lnTo>
                  <a:lnTo>
                    <a:pt x="3631" y="5178"/>
                  </a:lnTo>
                  <a:lnTo>
                    <a:pt x="3704" y="5149"/>
                  </a:lnTo>
                  <a:lnTo>
                    <a:pt x="3763" y="5120"/>
                  </a:lnTo>
                  <a:lnTo>
                    <a:pt x="3835" y="5076"/>
                  </a:lnTo>
                  <a:lnTo>
                    <a:pt x="3894" y="5018"/>
                  </a:lnTo>
                  <a:lnTo>
                    <a:pt x="3938" y="4959"/>
                  </a:lnTo>
                  <a:lnTo>
                    <a:pt x="3981" y="4886"/>
                  </a:lnTo>
                  <a:lnTo>
                    <a:pt x="4054" y="4711"/>
                  </a:lnTo>
                  <a:lnTo>
                    <a:pt x="4127" y="4522"/>
                  </a:lnTo>
                  <a:lnTo>
                    <a:pt x="4171" y="4303"/>
                  </a:lnTo>
                  <a:lnTo>
                    <a:pt x="4185" y="4070"/>
                  </a:lnTo>
                  <a:lnTo>
                    <a:pt x="4215" y="3822"/>
                  </a:lnTo>
                  <a:lnTo>
                    <a:pt x="4215" y="3574"/>
                  </a:lnTo>
                  <a:lnTo>
                    <a:pt x="4215" y="3311"/>
                  </a:lnTo>
                  <a:lnTo>
                    <a:pt x="4185" y="2816"/>
                  </a:lnTo>
                  <a:lnTo>
                    <a:pt x="4142" y="2349"/>
                  </a:lnTo>
                  <a:lnTo>
                    <a:pt x="4098" y="1984"/>
                  </a:lnTo>
                  <a:lnTo>
                    <a:pt x="4054" y="1722"/>
                  </a:lnTo>
                  <a:lnTo>
                    <a:pt x="3967" y="1401"/>
                  </a:lnTo>
                  <a:lnTo>
                    <a:pt x="3908" y="1241"/>
                  </a:lnTo>
                  <a:lnTo>
                    <a:pt x="3835" y="1066"/>
                  </a:lnTo>
                  <a:lnTo>
                    <a:pt x="3763" y="891"/>
                  </a:lnTo>
                  <a:lnTo>
                    <a:pt x="3660" y="730"/>
                  </a:lnTo>
                  <a:lnTo>
                    <a:pt x="3558" y="570"/>
                  </a:lnTo>
                  <a:lnTo>
                    <a:pt x="3427" y="424"/>
                  </a:lnTo>
                  <a:lnTo>
                    <a:pt x="3296" y="293"/>
                  </a:lnTo>
                  <a:lnTo>
                    <a:pt x="3150" y="191"/>
                  </a:lnTo>
                  <a:lnTo>
                    <a:pt x="2990" y="103"/>
                  </a:lnTo>
                  <a:lnTo>
                    <a:pt x="2815" y="45"/>
                  </a:lnTo>
                  <a:lnTo>
                    <a:pt x="2610" y="16"/>
                  </a:lnTo>
                  <a:lnTo>
                    <a:pt x="2508" y="1"/>
                  </a:lnTo>
                  <a:close/>
                </a:path>
              </a:pathLst>
            </a:custGeom>
            <a:solidFill>
              <a:srgbClr val="EF9B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4" name="Google Shape;1184;p16"/>
            <p:cNvSpPr/>
            <p:nvPr/>
          </p:nvSpPr>
          <p:spPr>
            <a:xfrm>
              <a:off x="1956390" y="4696043"/>
              <a:ext cx="249501" cy="137074"/>
            </a:xfrm>
            <a:custGeom>
              <a:rect b="b" l="l" r="r" t="t"/>
              <a:pathLst>
                <a:path extrusionOk="0" h="2436" w="4434">
                  <a:moveTo>
                    <a:pt x="452" y="0"/>
                  </a:moveTo>
                  <a:lnTo>
                    <a:pt x="365" y="204"/>
                  </a:lnTo>
                  <a:lnTo>
                    <a:pt x="263" y="438"/>
                  </a:lnTo>
                  <a:lnTo>
                    <a:pt x="175" y="729"/>
                  </a:lnTo>
                  <a:lnTo>
                    <a:pt x="73" y="1065"/>
                  </a:lnTo>
                  <a:lnTo>
                    <a:pt x="44" y="1225"/>
                  </a:lnTo>
                  <a:lnTo>
                    <a:pt x="15" y="1400"/>
                  </a:lnTo>
                  <a:lnTo>
                    <a:pt x="0" y="1575"/>
                  </a:lnTo>
                  <a:lnTo>
                    <a:pt x="0" y="1736"/>
                  </a:lnTo>
                  <a:lnTo>
                    <a:pt x="0" y="1882"/>
                  </a:lnTo>
                  <a:lnTo>
                    <a:pt x="29" y="2027"/>
                  </a:lnTo>
                  <a:lnTo>
                    <a:pt x="452" y="2159"/>
                  </a:lnTo>
                  <a:lnTo>
                    <a:pt x="860" y="2246"/>
                  </a:lnTo>
                  <a:lnTo>
                    <a:pt x="1254" y="2319"/>
                  </a:lnTo>
                  <a:lnTo>
                    <a:pt x="1619" y="2377"/>
                  </a:lnTo>
                  <a:lnTo>
                    <a:pt x="1969" y="2407"/>
                  </a:lnTo>
                  <a:lnTo>
                    <a:pt x="2304" y="2421"/>
                  </a:lnTo>
                  <a:lnTo>
                    <a:pt x="2610" y="2436"/>
                  </a:lnTo>
                  <a:lnTo>
                    <a:pt x="2902" y="2421"/>
                  </a:lnTo>
                  <a:lnTo>
                    <a:pt x="3165" y="2407"/>
                  </a:lnTo>
                  <a:lnTo>
                    <a:pt x="3413" y="2392"/>
                  </a:lnTo>
                  <a:lnTo>
                    <a:pt x="3806" y="2334"/>
                  </a:lnTo>
                  <a:lnTo>
                    <a:pt x="4069" y="2275"/>
                  </a:lnTo>
                  <a:lnTo>
                    <a:pt x="4215" y="2232"/>
                  </a:lnTo>
                  <a:lnTo>
                    <a:pt x="4302" y="2188"/>
                  </a:lnTo>
                  <a:lnTo>
                    <a:pt x="4360" y="2144"/>
                  </a:lnTo>
                  <a:lnTo>
                    <a:pt x="4404" y="2086"/>
                  </a:lnTo>
                  <a:lnTo>
                    <a:pt x="4433" y="2013"/>
                  </a:lnTo>
                  <a:lnTo>
                    <a:pt x="4433" y="1954"/>
                  </a:lnTo>
                  <a:lnTo>
                    <a:pt x="4433" y="1867"/>
                  </a:lnTo>
                  <a:lnTo>
                    <a:pt x="4404" y="1794"/>
                  </a:lnTo>
                  <a:lnTo>
                    <a:pt x="4360" y="1721"/>
                  </a:lnTo>
                  <a:lnTo>
                    <a:pt x="4302" y="1634"/>
                  </a:lnTo>
                  <a:lnTo>
                    <a:pt x="4229" y="1546"/>
                  </a:lnTo>
                  <a:lnTo>
                    <a:pt x="4156" y="1473"/>
                  </a:lnTo>
                  <a:lnTo>
                    <a:pt x="4054" y="1386"/>
                  </a:lnTo>
                  <a:lnTo>
                    <a:pt x="3835" y="1225"/>
                  </a:lnTo>
                  <a:lnTo>
                    <a:pt x="3588" y="1079"/>
                  </a:lnTo>
                  <a:lnTo>
                    <a:pt x="3208" y="904"/>
                  </a:lnTo>
                  <a:lnTo>
                    <a:pt x="2844" y="744"/>
                  </a:lnTo>
                  <a:lnTo>
                    <a:pt x="2173" y="452"/>
                  </a:lnTo>
                  <a:lnTo>
                    <a:pt x="1692" y="263"/>
                  </a:lnTo>
                  <a:lnTo>
                    <a:pt x="1502" y="190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5" name="Google Shape;1185;p16"/>
            <p:cNvSpPr/>
            <p:nvPr/>
          </p:nvSpPr>
          <p:spPr>
            <a:xfrm>
              <a:off x="1956390" y="4796993"/>
              <a:ext cx="246238" cy="23014"/>
            </a:xfrm>
            <a:custGeom>
              <a:rect b="b" l="l" r="r" t="t"/>
              <a:pathLst>
                <a:path extrusionOk="0" h="409" w="4376">
                  <a:moveTo>
                    <a:pt x="0" y="0"/>
                  </a:moveTo>
                  <a:lnTo>
                    <a:pt x="0" y="29"/>
                  </a:lnTo>
                  <a:lnTo>
                    <a:pt x="219" y="88"/>
                  </a:lnTo>
                  <a:lnTo>
                    <a:pt x="481" y="146"/>
                  </a:lnTo>
                  <a:lnTo>
                    <a:pt x="817" y="219"/>
                  </a:lnTo>
                  <a:lnTo>
                    <a:pt x="1225" y="292"/>
                  </a:lnTo>
                  <a:lnTo>
                    <a:pt x="1692" y="350"/>
                  </a:lnTo>
                  <a:lnTo>
                    <a:pt x="2202" y="394"/>
                  </a:lnTo>
                  <a:lnTo>
                    <a:pt x="2756" y="408"/>
                  </a:lnTo>
                  <a:lnTo>
                    <a:pt x="3150" y="408"/>
                  </a:lnTo>
                  <a:lnTo>
                    <a:pt x="3558" y="379"/>
                  </a:lnTo>
                  <a:lnTo>
                    <a:pt x="3967" y="321"/>
                  </a:lnTo>
                  <a:lnTo>
                    <a:pt x="4375" y="233"/>
                  </a:lnTo>
                  <a:lnTo>
                    <a:pt x="4375" y="204"/>
                  </a:lnTo>
                  <a:lnTo>
                    <a:pt x="3967" y="292"/>
                  </a:lnTo>
                  <a:lnTo>
                    <a:pt x="3558" y="350"/>
                  </a:lnTo>
                  <a:lnTo>
                    <a:pt x="3150" y="379"/>
                  </a:lnTo>
                  <a:lnTo>
                    <a:pt x="2756" y="379"/>
                  </a:lnTo>
                  <a:lnTo>
                    <a:pt x="2217" y="365"/>
                  </a:lnTo>
                  <a:lnTo>
                    <a:pt x="1692" y="321"/>
                  </a:lnTo>
                  <a:lnTo>
                    <a:pt x="1225" y="263"/>
                  </a:lnTo>
                  <a:lnTo>
                    <a:pt x="817" y="190"/>
                  </a:lnTo>
                  <a:lnTo>
                    <a:pt x="481" y="131"/>
                  </a:lnTo>
                  <a:lnTo>
                    <a:pt x="219" y="58"/>
                  </a:lnTo>
                  <a:lnTo>
                    <a:pt x="58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6" name="Google Shape;1186;p16"/>
            <p:cNvSpPr/>
            <p:nvPr/>
          </p:nvSpPr>
          <p:spPr>
            <a:xfrm>
              <a:off x="1940747" y="4427688"/>
              <a:ext cx="140394" cy="306953"/>
            </a:xfrm>
            <a:custGeom>
              <a:rect b="b" l="l" r="r" t="t"/>
              <a:pathLst>
                <a:path extrusionOk="0" h="5455" w="2495">
                  <a:moveTo>
                    <a:pt x="1" y="0"/>
                  </a:moveTo>
                  <a:lnTo>
                    <a:pt x="234" y="2028"/>
                  </a:lnTo>
                  <a:lnTo>
                    <a:pt x="424" y="3748"/>
                  </a:lnTo>
                  <a:lnTo>
                    <a:pt x="497" y="4551"/>
                  </a:lnTo>
                  <a:lnTo>
                    <a:pt x="541" y="5221"/>
                  </a:lnTo>
                  <a:lnTo>
                    <a:pt x="672" y="5309"/>
                  </a:lnTo>
                  <a:lnTo>
                    <a:pt x="803" y="5367"/>
                  </a:lnTo>
                  <a:lnTo>
                    <a:pt x="949" y="5411"/>
                  </a:lnTo>
                  <a:lnTo>
                    <a:pt x="1095" y="5440"/>
                  </a:lnTo>
                  <a:lnTo>
                    <a:pt x="1226" y="5455"/>
                  </a:lnTo>
                  <a:lnTo>
                    <a:pt x="1372" y="5455"/>
                  </a:lnTo>
                  <a:lnTo>
                    <a:pt x="1503" y="5426"/>
                  </a:lnTo>
                  <a:lnTo>
                    <a:pt x="1634" y="5411"/>
                  </a:lnTo>
                  <a:lnTo>
                    <a:pt x="1868" y="5338"/>
                  </a:lnTo>
                  <a:lnTo>
                    <a:pt x="2057" y="5265"/>
                  </a:lnTo>
                  <a:lnTo>
                    <a:pt x="2232" y="5178"/>
                  </a:lnTo>
                  <a:lnTo>
                    <a:pt x="2495" y="86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F9B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7" name="Google Shape;1187;p16"/>
            <p:cNvSpPr/>
            <p:nvPr/>
          </p:nvSpPr>
          <p:spPr>
            <a:xfrm>
              <a:off x="1940747" y="4427688"/>
              <a:ext cx="140394" cy="306953"/>
            </a:xfrm>
            <a:custGeom>
              <a:rect b="b" l="l" r="r" t="t"/>
              <a:pathLst>
                <a:path extrusionOk="0" fill="none" h="5455" w="2495">
                  <a:moveTo>
                    <a:pt x="2495" y="861"/>
                  </a:moveTo>
                  <a:lnTo>
                    <a:pt x="2232" y="5178"/>
                  </a:lnTo>
                  <a:lnTo>
                    <a:pt x="2232" y="5178"/>
                  </a:lnTo>
                  <a:lnTo>
                    <a:pt x="2057" y="5265"/>
                  </a:lnTo>
                  <a:lnTo>
                    <a:pt x="1868" y="5338"/>
                  </a:lnTo>
                  <a:lnTo>
                    <a:pt x="1634" y="5411"/>
                  </a:lnTo>
                  <a:lnTo>
                    <a:pt x="1503" y="5426"/>
                  </a:lnTo>
                  <a:lnTo>
                    <a:pt x="1372" y="5455"/>
                  </a:lnTo>
                  <a:lnTo>
                    <a:pt x="1226" y="5455"/>
                  </a:lnTo>
                  <a:lnTo>
                    <a:pt x="1095" y="5440"/>
                  </a:lnTo>
                  <a:lnTo>
                    <a:pt x="949" y="5411"/>
                  </a:lnTo>
                  <a:lnTo>
                    <a:pt x="803" y="5367"/>
                  </a:lnTo>
                  <a:lnTo>
                    <a:pt x="672" y="5309"/>
                  </a:lnTo>
                  <a:lnTo>
                    <a:pt x="541" y="5221"/>
                  </a:lnTo>
                  <a:lnTo>
                    <a:pt x="541" y="5221"/>
                  </a:lnTo>
                  <a:lnTo>
                    <a:pt x="497" y="4551"/>
                  </a:lnTo>
                  <a:lnTo>
                    <a:pt x="424" y="3748"/>
                  </a:lnTo>
                  <a:lnTo>
                    <a:pt x="234" y="202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8" name="Google Shape;1188;p16"/>
            <p:cNvSpPr/>
            <p:nvPr/>
          </p:nvSpPr>
          <p:spPr>
            <a:xfrm>
              <a:off x="1962130" y="4750176"/>
              <a:ext cx="49293" cy="59984"/>
            </a:xfrm>
            <a:custGeom>
              <a:rect b="b" l="l" r="r" t="t"/>
              <a:pathLst>
                <a:path extrusionOk="0" h="1066" w="876">
                  <a:moveTo>
                    <a:pt x="0" y="1"/>
                  </a:moveTo>
                  <a:lnTo>
                    <a:pt x="0" y="30"/>
                  </a:lnTo>
                  <a:lnTo>
                    <a:pt x="131" y="88"/>
                  </a:lnTo>
                  <a:lnTo>
                    <a:pt x="248" y="147"/>
                  </a:lnTo>
                  <a:lnTo>
                    <a:pt x="365" y="220"/>
                  </a:lnTo>
                  <a:lnTo>
                    <a:pt x="452" y="307"/>
                  </a:lnTo>
                  <a:lnTo>
                    <a:pt x="540" y="380"/>
                  </a:lnTo>
                  <a:lnTo>
                    <a:pt x="613" y="467"/>
                  </a:lnTo>
                  <a:lnTo>
                    <a:pt x="715" y="642"/>
                  </a:lnTo>
                  <a:lnTo>
                    <a:pt x="788" y="803"/>
                  </a:lnTo>
                  <a:lnTo>
                    <a:pt x="831" y="949"/>
                  </a:lnTo>
                  <a:lnTo>
                    <a:pt x="846" y="1036"/>
                  </a:lnTo>
                  <a:lnTo>
                    <a:pt x="846" y="1065"/>
                  </a:lnTo>
                  <a:lnTo>
                    <a:pt x="875" y="1065"/>
                  </a:lnTo>
                  <a:lnTo>
                    <a:pt x="846" y="934"/>
                  </a:lnTo>
                  <a:lnTo>
                    <a:pt x="817" y="803"/>
                  </a:lnTo>
                  <a:lnTo>
                    <a:pt x="744" y="628"/>
                  </a:lnTo>
                  <a:lnTo>
                    <a:pt x="686" y="540"/>
                  </a:lnTo>
                  <a:lnTo>
                    <a:pt x="627" y="453"/>
                  </a:lnTo>
                  <a:lnTo>
                    <a:pt x="554" y="365"/>
                  </a:lnTo>
                  <a:lnTo>
                    <a:pt x="481" y="278"/>
                  </a:lnTo>
                  <a:lnTo>
                    <a:pt x="379" y="205"/>
                  </a:lnTo>
                  <a:lnTo>
                    <a:pt x="263" y="132"/>
                  </a:lnTo>
                  <a:lnTo>
                    <a:pt x="146" y="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9" name="Google Shape;1189;p16"/>
            <p:cNvSpPr/>
            <p:nvPr/>
          </p:nvSpPr>
          <p:spPr>
            <a:xfrm>
              <a:off x="2079454" y="4730481"/>
              <a:ext cx="18119" cy="37026"/>
            </a:xfrm>
            <a:custGeom>
              <a:rect b="b" l="l" r="r" t="t"/>
              <a:pathLst>
                <a:path extrusionOk="0" h="658" w="322">
                  <a:moveTo>
                    <a:pt x="307" y="1"/>
                  </a:moveTo>
                  <a:lnTo>
                    <a:pt x="205" y="147"/>
                  </a:lnTo>
                  <a:lnTo>
                    <a:pt x="117" y="307"/>
                  </a:lnTo>
                  <a:lnTo>
                    <a:pt x="59" y="482"/>
                  </a:lnTo>
                  <a:lnTo>
                    <a:pt x="30" y="570"/>
                  </a:lnTo>
                  <a:lnTo>
                    <a:pt x="1" y="657"/>
                  </a:lnTo>
                  <a:lnTo>
                    <a:pt x="15" y="657"/>
                  </a:lnTo>
                  <a:lnTo>
                    <a:pt x="73" y="482"/>
                  </a:lnTo>
                  <a:lnTo>
                    <a:pt x="146" y="322"/>
                  </a:lnTo>
                  <a:lnTo>
                    <a:pt x="219" y="161"/>
                  </a:lnTo>
                  <a:lnTo>
                    <a:pt x="321" y="15"/>
                  </a:lnTo>
                  <a:lnTo>
                    <a:pt x="321" y="1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0" name="Google Shape;1190;p16"/>
            <p:cNvSpPr/>
            <p:nvPr/>
          </p:nvSpPr>
          <p:spPr>
            <a:xfrm>
              <a:off x="2105733" y="4741960"/>
              <a:ext cx="14799" cy="32074"/>
            </a:xfrm>
            <a:custGeom>
              <a:rect b="b" l="l" r="r" t="t"/>
              <a:pathLst>
                <a:path extrusionOk="0" h="570" w="263">
                  <a:moveTo>
                    <a:pt x="248" y="1"/>
                  </a:moveTo>
                  <a:lnTo>
                    <a:pt x="175" y="147"/>
                  </a:lnTo>
                  <a:lnTo>
                    <a:pt x="102" y="278"/>
                  </a:lnTo>
                  <a:lnTo>
                    <a:pt x="44" y="424"/>
                  </a:lnTo>
                  <a:lnTo>
                    <a:pt x="0" y="555"/>
                  </a:lnTo>
                  <a:lnTo>
                    <a:pt x="15" y="570"/>
                  </a:lnTo>
                  <a:lnTo>
                    <a:pt x="15" y="555"/>
                  </a:lnTo>
                  <a:lnTo>
                    <a:pt x="117" y="278"/>
                  </a:lnTo>
                  <a:lnTo>
                    <a:pt x="263" y="16"/>
                  </a:lnTo>
                  <a:lnTo>
                    <a:pt x="263" y="1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1" name="Google Shape;1191;p16"/>
            <p:cNvSpPr/>
            <p:nvPr/>
          </p:nvSpPr>
          <p:spPr>
            <a:xfrm>
              <a:off x="2131955" y="4748544"/>
              <a:ext cx="8272" cy="24703"/>
            </a:xfrm>
            <a:custGeom>
              <a:rect b="b" l="l" r="r" t="t"/>
              <a:pathLst>
                <a:path extrusionOk="0" h="439" w="147">
                  <a:moveTo>
                    <a:pt x="132" y="1"/>
                  </a:moveTo>
                  <a:lnTo>
                    <a:pt x="74" y="103"/>
                  </a:lnTo>
                  <a:lnTo>
                    <a:pt x="30" y="219"/>
                  </a:lnTo>
                  <a:lnTo>
                    <a:pt x="1" y="321"/>
                  </a:lnTo>
                  <a:lnTo>
                    <a:pt x="1" y="438"/>
                  </a:lnTo>
                  <a:lnTo>
                    <a:pt x="30" y="336"/>
                  </a:lnTo>
                  <a:lnTo>
                    <a:pt x="45" y="219"/>
                  </a:lnTo>
                  <a:lnTo>
                    <a:pt x="88" y="117"/>
                  </a:lnTo>
                  <a:lnTo>
                    <a:pt x="147" y="15"/>
                  </a:lnTo>
                  <a:lnTo>
                    <a:pt x="147" y="1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2" name="Google Shape;1192;p16"/>
            <p:cNvSpPr/>
            <p:nvPr/>
          </p:nvSpPr>
          <p:spPr>
            <a:xfrm>
              <a:off x="1242426" y="3537315"/>
              <a:ext cx="928174" cy="1043865"/>
            </a:xfrm>
            <a:custGeom>
              <a:rect b="b" l="l" r="r" t="t"/>
              <a:pathLst>
                <a:path extrusionOk="0" h="18551" w="16495">
                  <a:moveTo>
                    <a:pt x="4346" y="0"/>
                  </a:moveTo>
                  <a:lnTo>
                    <a:pt x="59" y="905"/>
                  </a:lnTo>
                  <a:lnTo>
                    <a:pt x="30" y="1152"/>
                  </a:lnTo>
                  <a:lnTo>
                    <a:pt x="1" y="1444"/>
                  </a:lnTo>
                  <a:lnTo>
                    <a:pt x="1" y="1823"/>
                  </a:lnTo>
                  <a:lnTo>
                    <a:pt x="1" y="2261"/>
                  </a:lnTo>
                  <a:lnTo>
                    <a:pt x="44" y="2757"/>
                  </a:lnTo>
                  <a:lnTo>
                    <a:pt x="73" y="3019"/>
                  </a:lnTo>
                  <a:lnTo>
                    <a:pt x="117" y="3296"/>
                  </a:lnTo>
                  <a:lnTo>
                    <a:pt x="176" y="3559"/>
                  </a:lnTo>
                  <a:lnTo>
                    <a:pt x="263" y="3836"/>
                  </a:lnTo>
                  <a:lnTo>
                    <a:pt x="351" y="4113"/>
                  </a:lnTo>
                  <a:lnTo>
                    <a:pt x="453" y="4390"/>
                  </a:lnTo>
                  <a:lnTo>
                    <a:pt x="584" y="4653"/>
                  </a:lnTo>
                  <a:lnTo>
                    <a:pt x="730" y="4915"/>
                  </a:lnTo>
                  <a:lnTo>
                    <a:pt x="890" y="5178"/>
                  </a:lnTo>
                  <a:lnTo>
                    <a:pt x="1080" y="5411"/>
                  </a:lnTo>
                  <a:lnTo>
                    <a:pt x="1298" y="5644"/>
                  </a:lnTo>
                  <a:lnTo>
                    <a:pt x="1532" y="5863"/>
                  </a:lnTo>
                  <a:lnTo>
                    <a:pt x="1794" y="6053"/>
                  </a:lnTo>
                  <a:lnTo>
                    <a:pt x="2086" y="6228"/>
                  </a:lnTo>
                  <a:lnTo>
                    <a:pt x="2407" y="6388"/>
                  </a:lnTo>
                  <a:lnTo>
                    <a:pt x="2757" y="6519"/>
                  </a:lnTo>
                  <a:lnTo>
                    <a:pt x="2946" y="6578"/>
                  </a:lnTo>
                  <a:lnTo>
                    <a:pt x="3151" y="6636"/>
                  </a:lnTo>
                  <a:lnTo>
                    <a:pt x="3355" y="6680"/>
                  </a:lnTo>
                  <a:lnTo>
                    <a:pt x="3559" y="6709"/>
                  </a:lnTo>
                  <a:lnTo>
                    <a:pt x="3778" y="6738"/>
                  </a:lnTo>
                  <a:lnTo>
                    <a:pt x="4011" y="6767"/>
                  </a:lnTo>
                  <a:lnTo>
                    <a:pt x="4492" y="6782"/>
                  </a:lnTo>
                  <a:lnTo>
                    <a:pt x="9859" y="6782"/>
                  </a:lnTo>
                  <a:lnTo>
                    <a:pt x="9946" y="6796"/>
                  </a:lnTo>
                  <a:lnTo>
                    <a:pt x="10121" y="6840"/>
                  </a:lnTo>
                  <a:lnTo>
                    <a:pt x="10267" y="6928"/>
                  </a:lnTo>
                  <a:lnTo>
                    <a:pt x="10398" y="7030"/>
                  </a:lnTo>
                  <a:lnTo>
                    <a:pt x="10515" y="7161"/>
                  </a:lnTo>
                  <a:lnTo>
                    <a:pt x="10603" y="7321"/>
                  </a:lnTo>
                  <a:lnTo>
                    <a:pt x="10661" y="7482"/>
                  </a:lnTo>
                  <a:lnTo>
                    <a:pt x="10676" y="7569"/>
                  </a:lnTo>
                  <a:lnTo>
                    <a:pt x="10676" y="7657"/>
                  </a:lnTo>
                  <a:lnTo>
                    <a:pt x="11055" y="18551"/>
                  </a:lnTo>
                  <a:lnTo>
                    <a:pt x="16494" y="18201"/>
                  </a:lnTo>
                  <a:lnTo>
                    <a:pt x="16494" y="17632"/>
                  </a:lnTo>
                  <a:lnTo>
                    <a:pt x="16494" y="16130"/>
                  </a:lnTo>
                  <a:lnTo>
                    <a:pt x="16480" y="15109"/>
                  </a:lnTo>
                  <a:lnTo>
                    <a:pt x="16465" y="13971"/>
                  </a:lnTo>
                  <a:lnTo>
                    <a:pt x="16421" y="12732"/>
                  </a:lnTo>
                  <a:lnTo>
                    <a:pt x="16378" y="11448"/>
                  </a:lnTo>
                  <a:lnTo>
                    <a:pt x="16305" y="10150"/>
                  </a:lnTo>
                  <a:lnTo>
                    <a:pt x="16217" y="8853"/>
                  </a:lnTo>
                  <a:lnTo>
                    <a:pt x="16115" y="7628"/>
                  </a:lnTo>
                  <a:lnTo>
                    <a:pt x="16042" y="7044"/>
                  </a:lnTo>
                  <a:lnTo>
                    <a:pt x="15969" y="6490"/>
                  </a:lnTo>
                  <a:lnTo>
                    <a:pt x="15896" y="5965"/>
                  </a:lnTo>
                  <a:lnTo>
                    <a:pt x="15809" y="5469"/>
                  </a:lnTo>
                  <a:lnTo>
                    <a:pt x="15721" y="5032"/>
                  </a:lnTo>
                  <a:lnTo>
                    <a:pt x="15619" y="4623"/>
                  </a:lnTo>
                  <a:lnTo>
                    <a:pt x="15503" y="4273"/>
                  </a:lnTo>
                  <a:lnTo>
                    <a:pt x="15386" y="3982"/>
                  </a:lnTo>
                  <a:lnTo>
                    <a:pt x="15328" y="3850"/>
                  </a:lnTo>
                  <a:lnTo>
                    <a:pt x="15269" y="3748"/>
                  </a:lnTo>
                  <a:lnTo>
                    <a:pt x="15196" y="3646"/>
                  </a:lnTo>
                  <a:lnTo>
                    <a:pt x="15123" y="3573"/>
                  </a:lnTo>
                  <a:lnTo>
                    <a:pt x="14846" y="3311"/>
                  </a:lnTo>
                  <a:lnTo>
                    <a:pt x="14540" y="3063"/>
                  </a:lnTo>
                  <a:lnTo>
                    <a:pt x="14205" y="2815"/>
                  </a:lnTo>
                  <a:lnTo>
                    <a:pt x="13840" y="2596"/>
                  </a:lnTo>
                  <a:lnTo>
                    <a:pt x="13476" y="2377"/>
                  </a:lnTo>
                  <a:lnTo>
                    <a:pt x="13082" y="2173"/>
                  </a:lnTo>
                  <a:lnTo>
                    <a:pt x="12659" y="1984"/>
                  </a:lnTo>
                  <a:lnTo>
                    <a:pt x="12236" y="1809"/>
                  </a:lnTo>
                  <a:lnTo>
                    <a:pt x="11813" y="1634"/>
                  </a:lnTo>
                  <a:lnTo>
                    <a:pt x="11361" y="1473"/>
                  </a:lnTo>
                  <a:lnTo>
                    <a:pt x="10923" y="1327"/>
                  </a:lnTo>
                  <a:lnTo>
                    <a:pt x="10471" y="1182"/>
                  </a:lnTo>
                  <a:lnTo>
                    <a:pt x="10019" y="1050"/>
                  </a:lnTo>
                  <a:lnTo>
                    <a:pt x="9567" y="934"/>
                  </a:lnTo>
                  <a:lnTo>
                    <a:pt x="8678" y="715"/>
                  </a:lnTo>
                  <a:lnTo>
                    <a:pt x="7817" y="540"/>
                  </a:lnTo>
                  <a:lnTo>
                    <a:pt x="7015" y="380"/>
                  </a:lnTo>
                  <a:lnTo>
                    <a:pt x="6271" y="263"/>
                  </a:lnTo>
                  <a:lnTo>
                    <a:pt x="5630" y="161"/>
                  </a:lnTo>
                  <a:lnTo>
                    <a:pt x="4696" y="44"/>
                  </a:lnTo>
                  <a:lnTo>
                    <a:pt x="434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3" name="Google Shape;1193;p16"/>
            <p:cNvSpPr/>
            <p:nvPr/>
          </p:nvSpPr>
          <p:spPr>
            <a:xfrm>
              <a:off x="1242426" y="3537315"/>
              <a:ext cx="928174" cy="1043865"/>
            </a:xfrm>
            <a:custGeom>
              <a:rect b="b" l="l" r="r" t="t"/>
              <a:pathLst>
                <a:path extrusionOk="0" fill="none" h="18551" w="16495">
                  <a:moveTo>
                    <a:pt x="59" y="905"/>
                  </a:moveTo>
                  <a:lnTo>
                    <a:pt x="59" y="905"/>
                  </a:lnTo>
                  <a:lnTo>
                    <a:pt x="30" y="1152"/>
                  </a:lnTo>
                  <a:lnTo>
                    <a:pt x="1" y="1444"/>
                  </a:lnTo>
                  <a:lnTo>
                    <a:pt x="1" y="1823"/>
                  </a:lnTo>
                  <a:lnTo>
                    <a:pt x="1" y="2261"/>
                  </a:lnTo>
                  <a:lnTo>
                    <a:pt x="44" y="2757"/>
                  </a:lnTo>
                  <a:lnTo>
                    <a:pt x="73" y="3019"/>
                  </a:lnTo>
                  <a:lnTo>
                    <a:pt x="117" y="3296"/>
                  </a:lnTo>
                  <a:lnTo>
                    <a:pt x="176" y="3559"/>
                  </a:lnTo>
                  <a:lnTo>
                    <a:pt x="263" y="3836"/>
                  </a:lnTo>
                  <a:lnTo>
                    <a:pt x="351" y="4113"/>
                  </a:lnTo>
                  <a:lnTo>
                    <a:pt x="453" y="4390"/>
                  </a:lnTo>
                  <a:lnTo>
                    <a:pt x="584" y="4653"/>
                  </a:lnTo>
                  <a:lnTo>
                    <a:pt x="730" y="4915"/>
                  </a:lnTo>
                  <a:lnTo>
                    <a:pt x="890" y="5178"/>
                  </a:lnTo>
                  <a:lnTo>
                    <a:pt x="1080" y="5411"/>
                  </a:lnTo>
                  <a:lnTo>
                    <a:pt x="1298" y="5644"/>
                  </a:lnTo>
                  <a:lnTo>
                    <a:pt x="1532" y="5863"/>
                  </a:lnTo>
                  <a:lnTo>
                    <a:pt x="1794" y="6053"/>
                  </a:lnTo>
                  <a:lnTo>
                    <a:pt x="2086" y="6228"/>
                  </a:lnTo>
                  <a:lnTo>
                    <a:pt x="2407" y="6388"/>
                  </a:lnTo>
                  <a:lnTo>
                    <a:pt x="2757" y="6519"/>
                  </a:lnTo>
                  <a:lnTo>
                    <a:pt x="2946" y="6578"/>
                  </a:lnTo>
                  <a:lnTo>
                    <a:pt x="3151" y="6636"/>
                  </a:lnTo>
                  <a:lnTo>
                    <a:pt x="3355" y="6680"/>
                  </a:lnTo>
                  <a:lnTo>
                    <a:pt x="3559" y="6709"/>
                  </a:lnTo>
                  <a:lnTo>
                    <a:pt x="3778" y="6738"/>
                  </a:lnTo>
                  <a:lnTo>
                    <a:pt x="4011" y="6767"/>
                  </a:lnTo>
                  <a:lnTo>
                    <a:pt x="4492" y="6782"/>
                  </a:lnTo>
                  <a:lnTo>
                    <a:pt x="9771" y="6782"/>
                  </a:lnTo>
                  <a:lnTo>
                    <a:pt x="9771" y="6782"/>
                  </a:lnTo>
                  <a:lnTo>
                    <a:pt x="9859" y="6782"/>
                  </a:lnTo>
                  <a:lnTo>
                    <a:pt x="9946" y="6796"/>
                  </a:lnTo>
                  <a:lnTo>
                    <a:pt x="10121" y="6840"/>
                  </a:lnTo>
                  <a:lnTo>
                    <a:pt x="10267" y="6928"/>
                  </a:lnTo>
                  <a:lnTo>
                    <a:pt x="10398" y="7030"/>
                  </a:lnTo>
                  <a:lnTo>
                    <a:pt x="10515" y="7161"/>
                  </a:lnTo>
                  <a:lnTo>
                    <a:pt x="10603" y="7321"/>
                  </a:lnTo>
                  <a:lnTo>
                    <a:pt x="10661" y="7482"/>
                  </a:lnTo>
                  <a:lnTo>
                    <a:pt x="10676" y="7569"/>
                  </a:lnTo>
                  <a:lnTo>
                    <a:pt x="10676" y="7657"/>
                  </a:lnTo>
                  <a:lnTo>
                    <a:pt x="11055" y="18551"/>
                  </a:lnTo>
                  <a:lnTo>
                    <a:pt x="16494" y="18201"/>
                  </a:lnTo>
                  <a:lnTo>
                    <a:pt x="16494" y="18201"/>
                  </a:lnTo>
                  <a:lnTo>
                    <a:pt x="16494" y="17632"/>
                  </a:lnTo>
                  <a:lnTo>
                    <a:pt x="16494" y="16130"/>
                  </a:lnTo>
                  <a:lnTo>
                    <a:pt x="16480" y="15109"/>
                  </a:lnTo>
                  <a:lnTo>
                    <a:pt x="16465" y="13971"/>
                  </a:lnTo>
                  <a:lnTo>
                    <a:pt x="16421" y="12732"/>
                  </a:lnTo>
                  <a:lnTo>
                    <a:pt x="16378" y="11448"/>
                  </a:lnTo>
                  <a:lnTo>
                    <a:pt x="16305" y="10150"/>
                  </a:lnTo>
                  <a:lnTo>
                    <a:pt x="16217" y="8853"/>
                  </a:lnTo>
                  <a:lnTo>
                    <a:pt x="16115" y="7628"/>
                  </a:lnTo>
                  <a:lnTo>
                    <a:pt x="16042" y="7044"/>
                  </a:lnTo>
                  <a:lnTo>
                    <a:pt x="15969" y="6490"/>
                  </a:lnTo>
                  <a:lnTo>
                    <a:pt x="15896" y="5965"/>
                  </a:lnTo>
                  <a:lnTo>
                    <a:pt x="15809" y="5469"/>
                  </a:lnTo>
                  <a:lnTo>
                    <a:pt x="15721" y="5032"/>
                  </a:lnTo>
                  <a:lnTo>
                    <a:pt x="15619" y="4623"/>
                  </a:lnTo>
                  <a:lnTo>
                    <a:pt x="15503" y="4273"/>
                  </a:lnTo>
                  <a:lnTo>
                    <a:pt x="15386" y="3982"/>
                  </a:lnTo>
                  <a:lnTo>
                    <a:pt x="15328" y="3850"/>
                  </a:lnTo>
                  <a:lnTo>
                    <a:pt x="15269" y="3748"/>
                  </a:lnTo>
                  <a:lnTo>
                    <a:pt x="15196" y="3646"/>
                  </a:lnTo>
                  <a:lnTo>
                    <a:pt x="15123" y="3573"/>
                  </a:lnTo>
                  <a:lnTo>
                    <a:pt x="15123" y="3573"/>
                  </a:lnTo>
                  <a:lnTo>
                    <a:pt x="14846" y="3311"/>
                  </a:lnTo>
                  <a:lnTo>
                    <a:pt x="14540" y="3063"/>
                  </a:lnTo>
                  <a:lnTo>
                    <a:pt x="14205" y="2815"/>
                  </a:lnTo>
                  <a:lnTo>
                    <a:pt x="13840" y="2596"/>
                  </a:lnTo>
                  <a:lnTo>
                    <a:pt x="13476" y="2377"/>
                  </a:lnTo>
                  <a:lnTo>
                    <a:pt x="13082" y="2173"/>
                  </a:lnTo>
                  <a:lnTo>
                    <a:pt x="12659" y="1984"/>
                  </a:lnTo>
                  <a:lnTo>
                    <a:pt x="12236" y="1809"/>
                  </a:lnTo>
                  <a:lnTo>
                    <a:pt x="11813" y="1634"/>
                  </a:lnTo>
                  <a:lnTo>
                    <a:pt x="11361" y="1473"/>
                  </a:lnTo>
                  <a:lnTo>
                    <a:pt x="10923" y="1327"/>
                  </a:lnTo>
                  <a:lnTo>
                    <a:pt x="10471" y="1182"/>
                  </a:lnTo>
                  <a:lnTo>
                    <a:pt x="10019" y="1050"/>
                  </a:lnTo>
                  <a:lnTo>
                    <a:pt x="9567" y="934"/>
                  </a:lnTo>
                  <a:lnTo>
                    <a:pt x="8678" y="715"/>
                  </a:lnTo>
                  <a:lnTo>
                    <a:pt x="7817" y="540"/>
                  </a:lnTo>
                  <a:lnTo>
                    <a:pt x="7015" y="380"/>
                  </a:lnTo>
                  <a:lnTo>
                    <a:pt x="6271" y="263"/>
                  </a:lnTo>
                  <a:lnTo>
                    <a:pt x="5630" y="161"/>
                  </a:lnTo>
                  <a:lnTo>
                    <a:pt x="4696" y="44"/>
                  </a:lnTo>
                  <a:lnTo>
                    <a:pt x="4346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4" name="Google Shape;1194;p16"/>
            <p:cNvSpPr/>
            <p:nvPr/>
          </p:nvSpPr>
          <p:spPr>
            <a:xfrm>
              <a:off x="1340900" y="3632525"/>
              <a:ext cx="579412" cy="945392"/>
            </a:xfrm>
            <a:custGeom>
              <a:rect b="b" l="l" r="r" t="t"/>
              <a:pathLst>
                <a:path extrusionOk="0" h="16801" w="10297">
                  <a:moveTo>
                    <a:pt x="1" y="0"/>
                  </a:moveTo>
                  <a:lnTo>
                    <a:pt x="1" y="146"/>
                  </a:lnTo>
                  <a:lnTo>
                    <a:pt x="15" y="481"/>
                  </a:lnTo>
                  <a:lnTo>
                    <a:pt x="44" y="700"/>
                  </a:lnTo>
                  <a:lnTo>
                    <a:pt x="88" y="963"/>
                  </a:lnTo>
                  <a:lnTo>
                    <a:pt x="146" y="1254"/>
                  </a:lnTo>
                  <a:lnTo>
                    <a:pt x="234" y="1575"/>
                  </a:lnTo>
                  <a:lnTo>
                    <a:pt x="351" y="1911"/>
                  </a:lnTo>
                  <a:lnTo>
                    <a:pt x="496" y="2261"/>
                  </a:lnTo>
                  <a:lnTo>
                    <a:pt x="569" y="2406"/>
                  </a:lnTo>
                  <a:lnTo>
                    <a:pt x="642" y="2552"/>
                  </a:lnTo>
                  <a:lnTo>
                    <a:pt x="744" y="2683"/>
                  </a:lnTo>
                  <a:lnTo>
                    <a:pt x="846" y="2815"/>
                  </a:lnTo>
                  <a:lnTo>
                    <a:pt x="948" y="2946"/>
                  </a:lnTo>
                  <a:lnTo>
                    <a:pt x="1065" y="3063"/>
                  </a:lnTo>
                  <a:lnTo>
                    <a:pt x="1313" y="3296"/>
                  </a:lnTo>
                  <a:lnTo>
                    <a:pt x="1576" y="3500"/>
                  </a:lnTo>
                  <a:lnTo>
                    <a:pt x="1882" y="3690"/>
                  </a:lnTo>
                  <a:lnTo>
                    <a:pt x="2188" y="3850"/>
                  </a:lnTo>
                  <a:lnTo>
                    <a:pt x="2509" y="3996"/>
                  </a:lnTo>
                  <a:lnTo>
                    <a:pt x="2844" y="4127"/>
                  </a:lnTo>
                  <a:lnTo>
                    <a:pt x="3194" y="4229"/>
                  </a:lnTo>
                  <a:lnTo>
                    <a:pt x="3544" y="4331"/>
                  </a:lnTo>
                  <a:lnTo>
                    <a:pt x="3909" y="4404"/>
                  </a:lnTo>
                  <a:lnTo>
                    <a:pt x="4259" y="4448"/>
                  </a:lnTo>
                  <a:lnTo>
                    <a:pt x="4609" y="4492"/>
                  </a:lnTo>
                  <a:lnTo>
                    <a:pt x="4959" y="4521"/>
                  </a:lnTo>
                  <a:lnTo>
                    <a:pt x="8255" y="4521"/>
                  </a:lnTo>
                  <a:lnTo>
                    <a:pt x="8401" y="4536"/>
                  </a:lnTo>
                  <a:lnTo>
                    <a:pt x="8532" y="4550"/>
                  </a:lnTo>
                  <a:lnTo>
                    <a:pt x="8663" y="4579"/>
                  </a:lnTo>
                  <a:lnTo>
                    <a:pt x="8794" y="4623"/>
                  </a:lnTo>
                  <a:lnTo>
                    <a:pt x="8911" y="4681"/>
                  </a:lnTo>
                  <a:lnTo>
                    <a:pt x="9013" y="4754"/>
                  </a:lnTo>
                  <a:lnTo>
                    <a:pt x="9130" y="4827"/>
                  </a:lnTo>
                  <a:lnTo>
                    <a:pt x="9217" y="4900"/>
                  </a:lnTo>
                  <a:lnTo>
                    <a:pt x="9319" y="5002"/>
                  </a:lnTo>
                  <a:lnTo>
                    <a:pt x="9392" y="5104"/>
                  </a:lnTo>
                  <a:lnTo>
                    <a:pt x="9465" y="5206"/>
                  </a:lnTo>
                  <a:lnTo>
                    <a:pt x="9523" y="5323"/>
                  </a:lnTo>
                  <a:lnTo>
                    <a:pt x="9582" y="5454"/>
                  </a:lnTo>
                  <a:lnTo>
                    <a:pt x="9611" y="5571"/>
                  </a:lnTo>
                  <a:lnTo>
                    <a:pt x="9640" y="5702"/>
                  </a:lnTo>
                  <a:lnTo>
                    <a:pt x="9655" y="5848"/>
                  </a:lnTo>
                  <a:lnTo>
                    <a:pt x="10282" y="16800"/>
                  </a:lnTo>
                  <a:lnTo>
                    <a:pt x="10296" y="16800"/>
                  </a:lnTo>
                  <a:lnTo>
                    <a:pt x="9684" y="5848"/>
                  </a:lnTo>
                  <a:lnTo>
                    <a:pt x="9669" y="5702"/>
                  </a:lnTo>
                  <a:lnTo>
                    <a:pt x="9640" y="5571"/>
                  </a:lnTo>
                  <a:lnTo>
                    <a:pt x="9611" y="5440"/>
                  </a:lnTo>
                  <a:lnTo>
                    <a:pt x="9553" y="5308"/>
                  </a:lnTo>
                  <a:lnTo>
                    <a:pt x="9494" y="5192"/>
                  </a:lnTo>
                  <a:lnTo>
                    <a:pt x="9421" y="5090"/>
                  </a:lnTo>
                  <a:lnTo>
                    <a:pt x="9334" y="4988"/>
                  </a:lnTo>
                  <a:lnTo>
                    <a:pt x="9246" y="4886"/>
                  </a:lnTo>
                  <a:lnTo>
                    <a:pt x="9144" y="4798"/>
                  </a:lnTo>
                  <a:lnTo>
                    <a:pt x="9028" y="4725"/>
                  </a:lnTo>
                  <a:lnTo>
                    <a:pt x="8926" y="4652"/>
                  </a:lnTo>
                  <a:lnTo>
                    <a:pt x="8794" y="4594"/>
                  </a:lnTo>
                  <a:lnTo>
                    <a:pt x="8678" y="4550"/>
                  </a:lnTo>
                  <a:lnTo>
                    <a:pt x="8532" y="4521"/>
                  </a:lnTo>
                  <a:lnTo>
                    <a:pt x="8401" y="4506"/>
                  </a:lnTo>
                  <a:lnTo>
                    <a:pt x="8255" y="4492"/>
                  </a:lnTo>
                  <a:lnTo>
                    <a:pt x="4959" y="4492"/>
                  </a:lnTo>
                  <a:lnTo>
                    <a:pt x="4623" y="4463"/>
                  </a:lnTo>
                  <a:lnTo>
                    <a:pt x="4259" y="4419"/>
                  </a:lnTo>
                  <a:lnTo>
                    <a:pt x="3909" y="4375"/>
                  </a:lnTo>
                  <a:lnTo>
                    <a:pt x="3559" y="4302"/>
                  </a:lnTo>
                  <a:lnTo>
                    <a:pt x="3209" y="4200"/>
                  </a:lnTo>
                  <a:lnTo>
                    <a:pt x="2859" y="4098"/>
                  </a:lnTo>
                  <a:lnTo>
                    <a:pt x="2523" y="3967"/>
                  </a:lnTo>
                  <a:lnTo>
                    <a:pt x="2203" y="3821"/>
                  </a:lnTo>
                  <a:lnTo>
                    <a:pt x="1896" y="3661"/>
                  </a:lnTo>
                  <a:lnTo>
                    <a:pt x="1605" y="3471"/>
                  </a:lnTo>
                  <a:lnTo>
                    <a:pt x="1328" y="3267"/>
                  </a:lnTo>
                  <a:lnTo>
                    <a:pt x="1080" y="3048"/>
                  </a:lnTo>
                  <a:lnTo>
                    <a:pt x="963" y="2931"/>
                  </a:lnTo>
                  <a:lnTo>
                    <a:pt x="861" y="2800"/>
                  </a:lnTo>
                  <a:lnTo>
                    <a:pt x="759" y="2669"/>
                  </a:lnTo>
                  <a:lnTo>
                    <a:pt x="671" y="2538"/>
                  </a:lnTo>
                  <a:lnTo>
                    <a:pt x="598" y="2392"/>
                  </a:lnTo>
                  <a:lnTo>
                    <a:pt x="511" y="2246"/>
                  </a:lnTo>
                  <a:lnTo>
                    <a:pt x="365" y="1896"/>
                  </a:lnTo>
                  <a:lnTo>
                    <a:pt x="263" y="1561"/>
                  </a:lnTo>
                  <a:lnTo>
                    <a:pt x="176" y="1254"/>
                  </a:lnTo>
                  <a:lnTo>
                    <a:pt x="117" y="963"/>
                  </a:lnTo>
                  <a:lnTo>
                    <a:pt x="73" y="700"/>
                  </a:lnTo>
                  <a:lnTo>
                    <a:pt x="44" y="481"/>
                  </a:lnTo>
                  <a:lnTo>
                    <a:pt x="30" y="146"/>
                  </a:lnTo>
                  <a:lnTo>
                    <a:pt x="3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Google Shape;1195;p16"/>
            <p:cNvSpPr/>
            <p:nvPr/>
          </p:nvSpPr>
          <p:spPr>
            <a:xfrm>
              <a:off x="1002825" y="2777434"/>
              <a:ext cx="634388" cy="874830"/>
            </a:xfrm>
            <a:custGeom>
              <a:rect b="b" l="l" r="r" t="t"/>
              <a:pathLst>
                <a:path extrusionOk="0" h="15547" w="11274">
                  <a:moveTo>
                    <a:pt x="5221" y="0"/>
                  </a:moveTo>
                  <a:lnTo>
                    <a:pt x="4696" y="15"/>
                  </a:lnTo>
                  <a:lnTo>
                    <a:pt x="4215" y="44"/>
                  </a:lnTo>
                  <a:lnTo>
                    <a:pt x="3748" y="88"/>
                  </a:lnTo>
                  <a:lnTo>
                    <a:pt x="3311" y="146"/>
                  </a:lnTo>
                  <a:lnTo>
                    <a:pt x="3106" y="190"/>
                  </a:lnTo>
                  <a:lnTo>
                    <a:pt x="2902" y="248"/>
                  </a:lnTo>
                  <a:lnTo>
                    <a:pt x="2713" y="306"/>
                  </a:lnTo>
                  <a:lnTo>
                    <a:pt x="2538" y="365"/>
                  </a:lnTo>
                  <a:lnTo>
                    <a:pt x="2377" y="438"/>
                  </a:lnTo>
                  <a:lnTo>
                    <a:pt x="2231" y="525"/>
                  </a:lnTo>
                  <a:lnTo>
                    <a:pt x="2086" y="627"/>
                  </a:lnTo>
                  <a:lnTo>
                    <a:pt x="1969" y="729"/>
                  </a:lnTo>
                  <a:lnTo>
                    <a:pt x="1750" y="948"/>
                  </a:lnTo>
                  <a:lnTo>
                    <a:pt x="1546" y="1181"/>
                  </a:lnTo>
                  <a:lnTo>
                    <a:pt x="1371" y="1444"/>
                  </a:lnTo>
                  <a:lnTo>
                    <a:pt x="1196" y="1721"/>
                  </a:lnTo>
                  <a:lnTo>
                    <a:pt x="1036" y="2013"/>
                  </a:lnTo>
                  <a:lnTo>
                    <a:pt x="890" y="2319"/>
                  </a:lnTo>
                  <a:lnTo>
                    <a:pt x="758" y="2654"/>
                  </a:lnTo>
                  <a:lnTo>
                    <a:pt x="642" y="2990"/>
                  </a:lnTo>
                  <a:lnTo>
                    <a:pt x="540" y="3354"/>
                  </a:lnTo>
                  <a:lnTo>
                    <a:pt x="438" y="3719"/>
                  </a:lnTo>
                  <a:lnTo>
                    <a:pt x="365" y="4113"/>
                  </a:lnTo>
                  <a:lnTo>
                    <a:pt x="292" y="4521"/>
                  </a:lnTo>
                  <a:lnTo>
                    <a:pt x="219" y="4929"/>
                  </a:lnTo>
                  <a:lnTo>
                    <a:pt x="161" y="5367"/>
                  </a:lnTo>
                  <a:lnTo>
                    <a:pt x="117" y="5804"/>
                  </a:lnTo>
                  <a:lnTo>
                    <a:pt x="88" y="6256"/>
                  </a:lnTo>
                  <a:lnTo>
                    <a:pt x="29" y="7219"/>
                  </a:lnTo>
                  <a:lnTo>
                    <a:pt x="0" y="8211"/>
                  </a:lnTo>
                  <a:lnTo>
                    <a:pt x="0" y="9246"/>
                  </a:lnTo>
                  <a:lnTo>
                    <a:pt x="15" y="10311"/>
                  </a:lnTo>
                  <a:lnTo>
                    <a:pt x="44" y="11434"/>
                  </a:lnTo>
                  <a:lnTo>
                    <a:pt x="88" y="12571"/>
                  </a:lnTo>
                  <a:lnTo>
                    <a:pt x="190" y="14934"/>
                  </a:lnTo>
                  <a:lnTo>
                    <a:pt x="336" y="15006"/>
                  </a:lnTo>
                  <a:lnTo>
                    <a:pt x="481" y="15094"/>
                  </a:lnTo>
                  <a:lnTo>
                    <a:pt x="817" y="15225"/>
                  </a:lnTo>
                  <a:lnTo>
                    <a:pt x="1167" y="15342"/>
                  </a:lnTo>
                  <a:lnTo>
                    <a:pt x="1546" y="15415"/>
                  </a:lnTo>
                  <a:lnTo>
                    <a:pt x="1925" y="15488"/>
                  </a:lnTo>
                  <a:lnTo>
                    <a:pt x="2348" y="15531"/>
                  </a:lnTo>
                  <a:lnTo>
                    <a:pt x="2771" y="15546"/>
                  </a:lnTo>
                  <a:lnTo>
                    <a:pt x="3209" y="15546"/>
                  </a:lnTo>
                  <a:lnTo>
                    <a:pt x="3646" y="15531"/>
                  </a:lnTo>
                  <a:lnTo>
                    <a:pt x="4113" y="15502"/>
                  </a:lnTo>
                  <a:lnTo>
                    <a:pt x="4565" y="15459"/>
                  </a:lnTo>
                  <a:lnTo>
                    <a:pt x="5031" y="15415"/>
                  </a:lnTo>
                  <a:lnTo>
                    <a:pt x="5498" y="15342"/>
                  </a:lnTo>
                  <a:lnTo>
                    <a:pt x="5965" y="15269"/>
                  </a:lnTo>
                  <a:lnTo>
                    <a:pt x="6869" y="15094"/>
                  </a:lnTo>
                  <a:lnTo>
                    <a:pt x="7744" y="14890"/>
                  </a:lnTo>
                  <a:lnTo>
                    <a:pt x="8575" y="14686"/>
                  </a:lnTo>
                  <a:lnTo>
                    <a:pt x="9319" y="14467"/>
                  </a:lnTo>
                  <a:lnTo>
                    <a:pt x="9975" y="14277"/>
                  </a:lnTo>
                  <a:lnTo>
                    <a:pt x="10515" y="14102"/>
                  </a:lnTo>
                  <a:lnTo>
                    <a:pt x="10923" y="13971"/>
                  </a:lnTo>
                  <a:lnTo>
                    <a:pt x="11273" y="13840"/>
                  </a:lnTo>
                  <a:lnTo>
                    <a:pt x="11156" y="13606"/>
                  </a:lnTo>
                  <a:lnTo>
                    <a:pt x="11040" y="13315"/>
                  </a:lnTo>
                  <a:lnTo>
                    <a:pt x="10909" y="12921"/>
                  </a:lnTo>
                  <a:lnTo>
                    <a:pt x="10748" y="12440"/>
                  </a:lnTo>
                  <a:lnTo>
                    <a:pt x="10602" y="11871"/>
                  </a:lnTo>
                  <a:lnTo>
                    <a:pt x="10544" y="11550"/>
                  </a:lnTo>
                  <a:lnTo>
                    <a:pt x="10486" y="11229"/>
                  </a:lnTo>
                  <a:lnTo>
                    <a:pt x="10427" y="10879"/>
                  </a:lnTo>
                  <a:lnTo>
                    <a:pt x="10398" y="10529"/>
                  </a:lnTo>
                  <a:lnTo>
                    <a:pt x="10369" y="10252"/>
                  </a:lnTo>
                  <a:lnTo>
                    <a:pt x="10369" y="9990"/>
                  </a:lnTo>
                  <a:lnTo>
                    <a:pt x="10384" y="9713"/>
                  </a:lnTo>
                  <a:lnTo>
                    <a:pt x="10398" y="9450"/>
                  </a:lnTo>
                  <a:lnTo>
                    <a:pt x="10456" y="8911"/>
                  </a:lnTo>
                  <a:lnTo>
                    <a:pt x="10529" y="8386"/>
                  </a:lnTo>
                  <a:lnTo>
                    <a:pt x="10704" y="7394"/>
                  </a:lnTo>
                  <a:lnTo>
                    <a:pt x="10777" y="6956"/>
                  </a:lnTo>
                  <a:lnTo>
                    <a:pt x="10792" y="6752"/>
                  </a:lnTo>
                  <a:lnTo>
                    <a:pt x="10806" y="6563"/>
                  </a:lnTo>
                  <a:lnTo>
                    <a:pt x="10806" y="6256"/>
                  </a:lnTo>
                  <a:lnTo>
                    <a:pt x="10792" y="5950"/>
                  </a:lnTo>
                  <a:lnTo>
                    <a:pt x="10777" y="5658"/>
                  </a:lnTo>
                  <a:lnTo>
                    <a:pt x="10734" y="5367"/>
                  </a:lnTo>
                  <a:lnTo>
                    <a:pt x="10690" y="5090"/>
                  </a:lnTo>
                  <a:lnTo>
                    <a:pt x="10646" y="4827"/>
                  </a:lnTo>
                  <a:lnTo>
                    <a:pt x="10529" y="4361"/>
                  </a:lnTo>
                  <a:lnTo>
                    <a:pt x="10413" y="3952"/>
                  </a:lnTo>
                  <a:lnTo>
                    <a:pt x="10311" y="3646"/>
                  </a:lnTo>
                  <a:lnTo>
                    <a:pt x="10209" y="3383"/>
                  </a:lnTo>
                  <a:lnTo>
                    <a:pt x="10019" y="3033"/>
                  </a:lnTo>
                  <a:lnTo>
                    <a:pt x="9800" y="2654"/>
                  </a:lnTo>
                  <a:lnTo>
                    <a:pt x="9523" y="2202"/>
                  </a:lnTo>
                  <a:lnTo>
                    <a:pt x="9188" y="1706"/>
                  </a:lnTo>
                  <a:lnTo>
                    <a:pt x="9013" y="1458"/>
                  </a:lnTo>
                  <a:lnTo>
                    <a:pt x="8823" y="1211"/>
                  </a:lnTo>
                  <a:lnTo>
                    <a:pt x="8634" y="977"/>
                  </a:lnTo>
                  <a:lnTo>
                    <a:pt x="8429" y="773"/>
                  </a:lnTo>
                  <a:lnTo>
                    <a:pt x="8240" y="583"/>
                  </a:lnTo>
                  <a:lnTo>
                    <a:pt x="8036" y="408"/>
                  </a:lnTo>
                  <a:lnTo>
                    <a:pt x="7438" y="248"/>
                  </a:lnTo>
                  <a:lnTo>
                    <a:pt x="7161" y="175"/>
                  </a:lnTo>
                  <a:lnTo>
                    <a:pt x="6854" y="117"/>
                  </a:lnTo>
                  <a:lnTo>
                    <a:pt x="6534" y="58"/>
                  </a:lnTo>
                  <a:lnTo>
                    <a:pt x="6154" y="29"/>
                  </a:lnTo>
                  <a:lnTo>
                    <a:pt x="573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6" name="Google Shape;1196;p16"/>
            <p:cNvSpPr/>
            <p:nvPr/>
          </p:nvSpPr>
          <p:spPr>
            <a:xfrm>
              <a:off x="1614995" y="3049053"/>
              <a:ext cx="592523" cy="347186"/>
            </a:xfrm>
            <a:custGeom>
              <a:rect b="b" l="l" r="r" t="t"/>
              <a:pathLst>
                <a:path extrusionOk="0" h="6170" w="10530">
                  <a:moveTo>
                    <a:pt x="2057" y="0"/>
                  </a:moveTo>
                  <a:lnTo>
                    <a:pt x="0" y="2698"/>
                  </a:lnTo>
                  <a:lnTo>
                    <a:pt x="307" y="3121"/>
                  </a:lnTo>
                  <a:lnTo>
                    <a:pt x="686" y="3632"/>
                  </a:lnTo>
                  <a:lnTo>
                    <a:pt x="1138" y="4200"/>
                  </a:lnTo>
                  <a:lnTo>
                    <a:pt x="1605" y="4784"/>
                  </a:lnTo>
                  <a:lnTo>
                    <a:pt x="1852" y="5061"/>
                  </a:lnTo>
                  <a:lnTo>
                    <a:pt x="2100" y="5323"/>
                  </a:lnTo>
                  <a:lnTo>
                    <a:pt x="2334" y="5557"/>
                  </a:lnTo>
                  <a:lnTo>
                    <a:pt x="2567" y="5761"/>
                  </a:lnTo>
                  <a:lnTo>
                    <a:pt x="2786" y="5921"/>
                  </a:lnTo>
                  <a:lnTo>
                    <a:pt x="2990" y="6052"/>
                  </a:lnTo>
                  <a:lnTo>
                    <a:pt x="3077" y="6111"/>
                  </a:lnTo>
                  <a:lnTo>
                    <a:pt x="3180" y="6140"/>
                  </a:lnTo>
                  <a:lnTo>
                    <a:pt x="3252" y="6154"/>
                  </a:lnTo>
                  <a:lnTo>
                    <a:pt x="3340" y="6169"/>
                  </a:lnTo>
                  <a:lnTo>
                    <a:pt x="3500" y="6169"/>
                  </a:lnTo>
                  <a:lnTo>
                    <a:pt x="3705" y="6154"/>
                  </a:lnTo>
                  <a:lnTo>
                    <a:pt x="4127" y="6096"/>
                  </a:lnTo>
                  <a:lnTo>
                    <a:pt x="4638" y="5994"/>
                  </a:lnTo>
                  <a:lnTo>
                    <a:pt x="5177" y="5892"/>
                  </a:lnTo>
                  <a:lnTo>
                    <a:pt x="5761" y="5746"/>
                  </a:lnTo>
                  <a:lnTo>
                    <a:pt x="6359" y="5600"/>
                  </a:lnTo>
                  <a:lnTo>
                    <a:pt x="7569" y="5265"/>
                  </a:lnTo>
                  <a:lnTo>
                    <a:pt x="8707" y="4929"/>
                  </a:lnTo>
                  <a:lnTo>
                    <a:pt x="9640" y="4638"/>
                  </a:lnTo>
                  <a:lnTo>
                    <a:pt x="10530" y="4346"/>
                  </a:lnTo>
                  <a:lnTo>
                    <a:pt x="10530" y="3500"/>
                  </a:lnTo>
                  <a:lnTo>
                    <a:pt x="4405" y="3238"/>
                  </a:lnTo>
                  <a:lnTo>
                    <a:pt x="4317" y="3165"/>
                  </a:lnTo>
                  <a:lnTo>
                    <a:pt x="4200" y="3048"/>
                  </a:lnTo>
                  <a:lnTo>
                    <a:pt x="4055" y="2873"/>
                  </a:lnTo>
                  <a:lnTo>
                    <a:pt x="3880" y="2654"/>
                  </a:lnTo>
                  <a:lnTo>
                    <a:pt x="3500" y="2129"/>
                  </a:lnTo>
                  <a:lnTo>
                    <a:pt x="3092" y="1546"/>
                  </a:lnTo>
                  <a:lnTo>
                    <a:pt x="2377" y="481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EF9B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7" name="Google Shape;1197;p16"/>
            <p:cNvSpPr/>
            <p:nvPr/>
          </p:nvSpPr>
          <p:spPr>
            <a:xfrm>
              <a:off x="1614995" y="3049053"/>
              <a:ext cx="592523" cy="347186"/>
            </a:xfrm>
            <a:custGeom>
              <a:rect b="b" l="l" r="r" t="t"/>
              <a:pathLst>
                <a:path extrusionOk="0" fill="none" h="6170" w="10530">
                  <a:moveTo>
                    <a:pt x="2057" y="0"/>
                  </a:moveTo>
                  <a:lnTo>
                    <a:pt x="2057" y="0"/>
                  </a:lnTo>
                  <a:lnTo>
                    <a:pt x="2377" y="481"/>
                  </a:lnTo>
                  <a:lnTo>
                    <a:pt x="3092" y="1546"/>
                  </a:lnTo>
                  <a:lnTo>
                    <a:pt x="3500" y="2129"/>
                  </a:lnTo>
                  <a:lnTo>
                    <a:pt x="3880" y="2654"/>
                  </a:lnTo>
                  <a:lnTo>
                    <a:pt x="4055" y="2873"/>
                  </a:lnTo>
                  <a:lnTo>
                    <a:pt x="4200" y="3048"/>
                  </a:lnTo>
                  <a:lnTo>
                    <a:pt x="4317" y="3165"/>
                  </a:lnTo>
                  <a:lnTo>
                    <a:pt x="4405" y="3238"/>
                  </a:lnTo>
                  <a:lnTo>
                    <a:pt x="4405" y="3238"/>
                  </a:lnTo>
                  <a:lnTo>
                    <a:pt x="10530" y="3500"/>
                  </a:lnTo>
                  <a:lnTo>
                    <a:pt x="10530" y="4346"/>
                  </a:lnTo>
                  <a:lnTo>
                    <a:pt x="10530" y="4346"/>
                  </a:lnTo>
                  <a:lnTo>
                    <a:pt x="9640" y="4638"/>
                  </a:lnTo>
                  <a:lnTo>
                    <a:pt x="8707" y="4929"/>
                  </a:lnTo>
                  <a:lnTo>
                    <a:pt x="7569" y="5265"/>
                  </a:lnTo>
                  <a:lnTo>
                    <a:pt x="6359" y="5600"/>
                  </a:lnTo>
                  <a:lnTo>
                    <a:pt x="5761" y="5746"/>
                  </a:lnTo>
                  <a:lnTo>
                    <a:pt x="5177" y="5892"/>
                  </a:lnTo>
                  <a:lnTo>
                    <a:pt x="4638" y="5994"/>
                  </a:lnTo>
                  <a:lnTo>
                    <a:pt x="4127" y="6096"/>
                  </a:lnTo>
                  <a:lnTo>
                    <a:pt x="3705" y="6154"/>
                  </a:lnTo>
                  <a:lnTo>
                    <a:pt x="3500" y="6169"/>
                  </a:lnTo>
                  <a:lnTo>
                    <a:pt x="3340" y="6169"/>
                  </a:lnTo>
                  <a:lnTo>
                    <a:pt x="3340" y="6169"/>
                  </a:lnTo>
                  <a:lnTo>
                    <a:pt x="3252" y="6154"/>
                  </a:lnTo>
                  <a:lnTo>
                    <a:pt x="3180" y="6140"/>
                  </a:lnTo>
                  <a:lnTo>
                    <a:pt x="3077" y="6111"/>
                  </a:lnTo>
                  <a:lnTo>
                    <a:pt x="2990" y="6052"/>
                  </a:lnTo>
                  <a:lnTo>
                    <a:pt x="2786" y="5921"/>
                  </a:lnTo>
                  <a:lnTo>
                    <a:pt x="2567" y="5761"/>
                  </a:lnTo>
                  <a:lnTo>
                    <a:pt x="2334" y="5557"/>
                  </a:lnTo>
                  <a:lnTo>
                    <a:pt x="2100" y="5323"/>
                  </a:lnTo>
                  <a:lnTo>
                    <a:pt x="1852" y="5061"/>
                  </a:lnTo>
                  <a:lnTo>
                    <a:pt x="1605" y="4784"/>
                  </a:lnTo>
                  <a:lnTo>
                    <a:pt x="1138" y="4200"/>
                  </a:lnTo>
                  <a:lnTo>
                    <a:pt x="686" y="3632"/>
                  </a:lnTo>
                  <a:lnTo>
                    <a:pt x="307" y="3121"/>
                  </a:lnTo>
                  <a:lnTo>
                    <a:pt x="0" y="269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8" name="Google Shape;1198;p16"/>
            <p:cNvSpPr/>
            <p:nvPr/>
          </p:nvSpPr>
          <p:spPr>
            <a:xfrm>
              <a:off x="1341744" y="2779066"/>
              <a:ext cx="461189" cy="486680"/>
            </a:xfrm>
            <a:custGeom>
              <a:rect b="b" l="l" r="r" t="t"/>
              <a:pathLst>
                <a:path extrusionOk="0" h="8649" w="8196">
                  <a:moveTo>
                    <a:pt x="131" y="0"/>
                  </a:moveTo>
                  <a:lnTo>
                    <a:pt x="0" y="15"/>
                  </a:lnTo>
                  <a:lnTo>
                    <a:pt x="2786" y="5279"/>
                  </a:lnTo>
                  <a:lnTo>
                    <a:pt x="3661" y="6446"/>
                  </a:lnTo>
                  <a:lnTo>
                    <a:pt x="4477" y="7540"/>
                  </a:lnTo>
                  <a:lnTo>
                    <a:pt x="5279" y="8648"/>
                  </a:lnTo>
                  <a:lnTo>
                    <a:pt x="5396" y="8575"/>
                  </a:lnTo>
                  <a:lnTo>
                    <a:pt x="5702" y="8400"/>
                  </a:lnTo>
                  <a:lnTo>
                    <a:pt x="6140" y="8109"/>
                  </a:lnTo>
                  <a:lnTo>
                    <a:pt x="6650" y="7744"/>
                  </a:lnTo>
                  <a:lnTo>
                    <a:pt x="6913" y="7540"/>
                  </a:lnTo>
                  <a:lnTo>
                    <a:pt x="7161" y="7321"/>
                  </a:lnTo>
                  <a:lnTo>
                    <a:pt x="7408" y="7088"/>
                  </a:lnTo>
                  <a:lnTo>
                    <a:pt x="7642" y="6854"/>
                  </a:lnTo>
                  <a:lnTo>
                    <a:pt x="7831" y="6621"/>
                  </a:lnTo>
                  <a:lnTo>
                    <a:pt x="8006" y="6373"/>
                  </a:lnTo>
                  <a:lnTo>
                    <a:pt x="8065" y="6257"/>
                  </a:lnTo>
                  <a:lnTo>
                    <a:pt x="8123" y="6140"/>
                  </a:lnTo>
                  <a:lnTo>
                    <a:pt x="8167" y="6023"/>
                  </a:lnTo>
                  <a:lnTo>
                    <a:pt x="8196" y="5907"/>
                  </a:lnTo>
                  <a:lnTo>
                    <a:pt x="7875" y="5338"/>
                  </a:lnTo>
                  <a:lnTo>
                    <a:pt x="7525" y="4740"/>
                  </a:lnTo>
                  <a:lnTo>
                    <a:pt x="7102" y="4040"/>
                  </a:lnTo>
                  <a:lnTo>
                    <a:pt x="6636" y="3296"/>
                  </a:lnTo>
                  <a:lnTo>
                    <a:pt x="6402" y="2946"/>
                  </a:lnTo>
                  <a:lnTo>
                    <a:pt x="6169" y="2611"/>
                  </a:lnTo>
                  <a:lnTo>
                    <a:pt x="5936" y="2304"/>
                  </a:lnTo>
                  <a:lnTo>
                    <a:pt x="5717" y="2042"/>
                  </a:lnTo>
                  <a:lnTo>
                    <a:pt x="5513" y="1823"/>
                  </a:lnTo>
                  <a:lnTo>
                    <a:pt x="5338" y="1677"/>
                  </a:lnTo>
                  <a:lnTo>
                    <a:pt x="5090" y="1502"/>
                  </a:lnTo>
                  <a:lnTo>
                    <a:pt x="4842" y="1342"/>
                  </a:lnTo>
                  <a:lnTo>
                    <a:pt x="4608" y="1196"/>
                  </a:lnTo>
                  <a:lnTo>
                    <a:pt x="4361" y="1065"/>
                  </a:lnTo>
                  <a:lnTo>
                    <a:pt x="3879" y="832"/>
                  </a:lnTo>
                  <a:lnTo>
                    <a:pt x="3413" y="627"/>
                  </a:lnTo>
                  <a:lnTo>
                    <a:pt x="2946" y="467"/>
                  </a:lnTo>
                  <a:lnTo>
                    <a:pt x="2508" y="336"/>
                  </a:lnTo>
                  <a:lnTo>
                    <a:pt x="2100" y="219"/>
                  </a:lnTo>
                  <a:lnTo>
                    <a:pt x="1706" y="146"/>
                  </a:lnTo>
                  <a:lnTo>
                    <a:pt x="1342" y="88"/>
                  </a:lnTo>
                  <a:lnTo>
                    <a:pt x="1006" y="44"/>
                  </a:lnTo>
                  <a:lnTo>
                    <a:pt x="715" y="15"/>
                  </a:lnTo>
                  <a:lnTo>
                    <a:pt x="481" y="1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9" name="Google Shape;1199;p16"/>
            <p:cNvSpPr/>
            <p:nvPr/>
          </p:nvSpPr>
          <p:spPr>
            <a:xfrm>
              <a:off x="1341744" y="2779066"/>
              <a:ext cx="461189" cy="486680"/>
            </a:xfrm>
            <a:custGeom>
              <a:rect b="b" l="l" r="r" t="t"/>
              <a:pathLst>
                <a:path extrusionOk="0" fill="none" h="8649" w="8196">
                  <a:moveTo>
                    <a:pt x="0" y="15"/>
                  </a:moveTo>
                  <a:lnTo>
                    <a:pt x="0" y="15"/>
                  </a:lnTo>
                  <a:lnTo>
                    <a:pt x="131" y="0"/>
                  </a:lnTo>
                  <a:lnTo>
                    <a:pt x="481" y="15"/>
                  </a:lnTo>
                  <a:lnTo>
                    <a:pt x="715" y="15"/>
                  </a:lnTo>
                  <a:lnTo>
                    <a:pt x="1006" y="44"/>
                  </a:lnTo>
                  <a:lnTo>
                    <a:pt x="1342" y="88"/>
                  </a:lnTo>
                  <a:lnTo>
                    <a:pt x="1706" y="146"/>
                  </a:lnTo>
                  <a:lnTo>
                    <a:pt x="2100" y="219"/>
                  </a:lnTo>
                  <a:lnTo>
                    <a:pt x="2508" y="336"/>
                  </a:lnTo>
                  <a:lnTo>
                    <a:pt x="2946" y="467"/>
                  </a:lnTo>
                  <a:lnTo>
                    <a:pt x="3413" y="627"/>
                  </a:lnTo>
                  <a:lnTo>
                    <a:pt x="3879" y="832"/>
                  </a:lnTo>
                  <a:lnTo>
                    <a:pt x="4361" y="1065"/>
                  </a:lnTo>
                  <a:lnTo>
                    <a:pt x="4608" y="1196"/>
                  </a:lnTo>
                  <a:lnTo>
                    <a:pt x="4842" y="1342"/>
                  </a:lnTo>
                  <a:lnTo>
                    <a:pt x="5090" y="1502"/>
                  </a:lnTo>
                  <a:lnTo>
                    <a:pt x="5338" y="1677"/>
                  </a:lnTo>
                  <a:lnTo>
                    <a:pt x="5338" y="1677"/>
                  </a:lnTo>
                  <a:lnTo>
                    <a:pt x="5513" y="1823"/>
                  </a:lnTo>
                  <a:lnTo>
                    <a:pt x="5717" y="2042"/>
                  </a:lnTo>
                  <a:lnTo>
                    <a:pt x="5936" y="2304"/>
                  </a:lnTo>
                  <a:lnTo>
                    <a:pt x="6169" y="2611"/>
                  </a:lnTo>
                  <a:lnTo>
                    <a:pt x="6402" y="2946"/>
                  </a:lnTo>
                  <a:lnTo>
                    <a:pt x="6636" y="3296"/>
                  </a:lnTo>
                  <a:lnTo>
                    <a:pt x="7102" y="4040"/>
                  </a:lnTo>
                  <a:lnTo>
                    <a:pt x="7525" y="4740"/>
                  </a:lnTo>
                  <a:lnTo>
                    <a:pt x="7875" y="5338"/>
                  </a:lnTo>
                  <a:lnTo>
                    <a:pt x="8196" y="5907"/>
                  </a:lnTo>
                  <a:lnTo>
                    <a:pt x="8196" y="5907"/>
                  </a:lnTo>
                  <a:lnTo>
                    <a:pt x="8167" y="6023"/>
                  </a:lnTo>
                  <a:lnTo>
                    <a:pt x="8123" y="6140"/>
                  </a:lnTo>
                  <a:lnTo>
                    <a:pt x="8065" y="6257"/>
                  </a:lnTo>
                  <a:lnTo>
                    <a:pt x="8006" y="6373"/>
                  </a:lnTo>
                  <a:lnTo>
                    <a:pt x="7831" y="6621"/>
                  </a:lnTo>
                  <a:lnTo>
                    <a:pt x="7642" y="6854"/>
                  </a:lnTo>
                  <a:lnTo>
                    <a:pt x="7408" y="7088"/>
                  </a:lnTo>
                  <a:lnTo>
                    <a:pt x="7161" y="7321"/>
                  </a:lnTo>
                  <a:lnTo>
                    <a:pt x="6913" y="7540"/>
                  </a:lnTo>
                  <a:lnTo>
                    <a:pt x="6650" y="7744"/>
                  </a:lnTo>
                  <a:lnTo>
                    <a:pt x="6140" y="8109"/>
                  </a:lnTo>
                  <a:lnTo>
                    <a:pt x="5702" y="8400"/>
                  </a:lnTo>
                  <a:lnTo>
                    <a:pt x="5396" y="8575"/>
                  </a:lnTo>
                  <a:lnTo>
                    <a:pt x="5279" y="8648"/>
                  </a:lnTo>
                  <a:lnTo>
                    <a:pt x="5279" y="8648"/>
                  </a:lnTo>
                  <a:lnTo>
                    <a:pt x="4477" y="7540"/>
                  </a:lnTo>
                  <a:lnTo>
                    <a:pt x="3661" y="6446"/>
                  </a:lnTo>
                  <a:lnTo>
                    <a:pt x="2786" y="527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16"/>
            <p:cNvSpPr/>
            <p:nvPr/>
          </p:nvSpPr>
          <p:spPr>
            <a:xfrm>
              <a:off x="1495983" y="2554208"/>
              <a:ext cx="32074" cy="60772"/>
            </a:xfrm>
            <a:custGeom>
              <a:rect b="b" l="l" r="r" t="t"/>
              <a:pathLst>
                <a:path extrusionOk="0" h="1080" w="570">
                  <a:moveTo>
                    <a:pt x="205" y="0"/>
                  </a:moveTo>
                  <a:lnTo>
                    <a:pt x="1" y="1065"/>
                  </a:lnTo>
                  <a:lnTo>
                    <a:pt x="74" y="1080"/>
                  </a:lnTo>
                  <a:lnTo>
                    <a:pt x="249" y="1065"/>
                  </a:lnTo>
                  <a:lnTo>
                    <a:pt x="351" y="1050"/>
                  </a:lnTo>
                  <a:lnTo>
                    <a:pt x="438" y="1036"/>
                  </a:lnTo>
                  <a:lnTo>
                    <a:pt x="511" y="992"/>
                  </a:lnTo>
                  <a:lnTo>
                    <a:pt x="540" y="977"/>
                  </a:lnTo>
                  <a:lnTo>
                    <a:pt x="555" y="948"/>
                  </a:lnTo>
                  <a:lnTo>
                    <a:pt x="570" y="905"/>
                  </a:lnTo>
                  <a:lnTo>
                    <a:pt x="555" y="861"/>
                  </a:lnTo>
                  <a:lnTo>
                    <a:pt x="526" y="730"/>
                  </a:lnTo>
                  <a:lnTo>
                    <a:pt x="482" y="584"/>
                  </a:lnTo>
                  <a:lnTo>
                    <a:pt x="409" y="423"/>
                  </a:lnTo>
                  <a:lnTo>
                    <a:pt x="278" y="132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EF9B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1" name="Google Shape;1201;p16"/>
            <p:cNvSpPr/>
            <p:nvPr/>
          </p:nvSpPr>
          <p:spPr>
            <a:xfrm>
              <a:off x="1495983" y="2554208"/>
              <a:ext cx="32074" cy="60772"/>
            </a:xfrm>
            <a:custGeom>
              <a:rect b="b" l="l" r="r" t="t"/>
              <a:pathLst>
                <a:path extrusionOk="0" fill="none" h="1080" w="570">
                  <a:moveTo>
                    <a:pt x="205" y="0"/>
                  </a:moveTo>
                  <a:lnTo>
                    <a:pt x="205" y="0"/>
                  </a:lnTo>
                  <a:lnTo>
                    <a:pt x="278" y="132"/>
                  </a:lnTo>
                  <a:lnTo>
                    <a:pt x="409" y="423"/>
                  </a:lnTo>
                  <a:lnTo>
                    <a:pt x="482" y="584"/>
                  </a:lnTo>
                  <a:lnTo>
                    <a:pt x="526" y="730"/>
                  </a:lnTo>
                  <a:lnTo>
                    <a:pt x="555" y="861"/>
                  </a:lnTo>
                  <a:lnTo>
                    <a:pt x="570" y="905"/>
                  </a:lnTo>
                  <a:lnTo>
                    <a:pt x="555" y="948"/>
                  </a:lnTo>
                  <a:lnTo>
                    <a:pt x="555" y="948"/>
                  </a:lnTo>
                  <a:lnTo>
                    <a:pt x="540" y="977"/>
                  </a:lnTo>
                  <a:lnTo>
                    <a:pt x="511" y="992"/>
                  </a:lnTo>
                  <a:lnTo>
                    <a:pt x="438" y="1036"/>
                  </a:lnTo>
                  <a:lnTo>
                    <a:pt x="351" y="1050"/>
                  </a:lnTo>
                  <a:lnTo>
                    <a:pt x="249" y="1065"/>
                  </a:lnTo>
                  <a:lnTo>
                    <a:pt x="74" y="1080"/>
                  </a:lnTo>
                  <a:lnTo>
                    <a:pt x="1" y="106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2" name="Google Shape;1202;p16"/>
            <p:cNvSpPr/>
            <p:nvPr/>
          </p:nvSpPr>
          <p:spPr>
            <a:xfrm>
              <a:off x="1522261" y="3104030"/>
              <a:ext cx="91157" cy="120699"/>
            </a:xfrm>
            <a:custGeom>
              <a:rect b="b" l="l" r="r" t="t"/>
              <a:pathLst>
                <a:path extrusionOk="0" h="2145" w="1620">
                  <a:moveTo>
                    <a:pt x="30" y="0"/>
                  </a:moveTo>
                  <a:lnTo>
                    <a:pt x="0" y="15"/>
                  </a:lnTo>
                  <a:lnTo>
                    <a:pt x="1590" y="2144"/>
                  </a:lnTo>
                  <a:lnTo>
                    <a:pt x="1619" y="21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16"/>
            <p:cNvSpPr/>
            <p:nvPr/>
          </p:nvSpPr>
          <p:spPr>
            <a:xfrm>
              <a:off x="1009353" y="2947259"/>
              <a:ext cx="29598" cy="154349"/>
            </a:xfrm>
            <a:custGeom>
              <a:rect b="b" l="l" r="r" t="t"/>
              <a:pathLst>
                <a:path extrusionOk="0" h="2743" w="526">
                  <a:moveTo>
                    <a:pt x="511" y="1"/>
                  </a:moveTo>
                  <a:lnTo>
                    <a:pt x="453" y="161"/>
                  </a:lnTo>
                  <a:lnTo>
                    <a:pt x="395" y="351"/>
                  </a:lnTo>
                  <a:lnTo>
                    <a:pt x="292" y="759"/>
                  </a:lnTo>
                  <a:lnTo>
                    <a:pt x="205" y="1211"/>
                  </a:lnTo>
                  <a:lnTo>
                    <a:pt x="132" y="1663"/>
                  </a:lnTo>
                  <a:lnTo>
                    <a:pt x="30" y="2422"/>
                  </a:lnTo>
                  <a:lnTo>
                    <a:pt x="1" y="2743"/>
                  </a:lnTo>
                  <a:lnTo>
                    <a:pt x="30" y="2743"/>
                  </a:lnTo>
                  <a:lnTo>
                    <a:pt x="45" y="2655"/>
                  </a:lnTo>
                  <a:lnTo>
                    <a:pt x="88" y="2188"/>
                  </a:lnTo>
                  <a:lnTo>
                    <a:pt x="190" y="1445"/>
                  </a:lnTo>
                  <a:lnTo>
                    <a:pt x="263" y="1051"/>
                  </a:lnTo>
                  <a:lnTo>
                    <a:pt x="351" y="657"/>
                  </a:lnTo>
                  <a:lnTo>
                    <a:pt x="438" y="307"/>
                  </a:lnTo>
                  <a:lnTo>
                    <a:pt x="526" y="15"/>
                  </a:lnTo>
                  <a:lnTo>
                    <a:pt x="5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16"/>
            <p:cNvSpPr/>
            <p:nvPr/>
          </p:nvSpPr>
          <p:spPr>
            <a:xfrm>
              <a:off x="1192345" y="2387590"/>
              <a:ext cx="334863" cy="342291"/>
            </a:xfrm>
            <a:custGeom>
              <a:rect b="b" l="l" r="r" t="t"/>
              <a:pathLst>
                <a:path extrusionOk="0" h="6083" w="5951">
                  <a:moveTo>
                    <a:pt x="3559" y="1"/>
                  </a:moveTo>
                  <a:lnTo>
                    <a:pt x="3311" y="30"/>
                  </a:lnTo>
                  <a:lnTo>
                    <a:pt x="3063" y="74"/>
                  </a:lnTo>
                  <a:lnTo>
                    <a:pt x="2830" y="147"/>
                  </a:lnTo>
                  <a:lnTo>
                    <a:pt x="2597" y="249"/>
                  </a:lnTo>
                  <a:lnTo>
                    <a:pt x="2378" y="366"/>
                  </a:lnTo>
                  <a:lnTo>
                    <a:pt x="2159" y="497"/>
                  </a:lnTo>
                  <a:lnTo>
                    <a:pt x="1970" y="657"/>
                  </a:lnTo>
                  <a:lnTo>
                    <a:pt x="1780" y="818"/>
                  </a:lnTo>
                  <a:lnTo>
                    <a:pt x="1649" y="963"/>
                  </a:lnTo>
                  <a:lnTo>
                    <a:pt x="1518" y="1124"/>
                  </a:lnTo>
                  <a:lnTo>
                    <a:pt x="1401" y="1284"/>
                  </a:lnTo>
                  <a:lnTo>
                    <a:pt x="1284" y="1445"/>
                  </a:lnTo>
                  <a:lnTo>
                    <a:pt x="1080" y="1795"/>
                  </a:lnTo>
                  <a:lnTo>
                    <a:pt x="905" y="2145"/>
                  </a:lnTo>
                  <a:lnTo>
                    <a:pt x="759" y="2524"/>
                  </a:lnTo>
                  <a:lnTo>
                    <a:pt x="613" y="2903"/>
                  </a:lnTo>
                  <a:lnTo>
                    <a:pt x="351" y="3676"/>
                  </a:lnTo>
                  <a:lnTo>
                    <a:pt x="88" y="4536"/>
                  </a:lnTo>
                  <a:lnTo>
                    <a:pt x="45" y="4668"/>
                  </a:lnTo>
                  <a:lnTo>
                    <a:pt x="16" y="4799"/>
                  </a:lnTo>
                  <a:lnTo>
                    <a:pt x="1" y="4930"/>
                  </a:lnTo>
                  <a:lnTo>
                    <a:pt x="16" y="5061"/>
                  </a:lnTo>
                  <a:lnTo>
                    <a:pt x="59" y="5193"/>
                  </a:lnTo>
                  <a:lnTo>
                    <a:pt x="132" y="5295"/>
                  </a:lnTo>
                  <a:lnTo>
                    <a:pt x="234" y="5382"/>
                  </a:lnTo>
                  <a:lnTo>
                    <a:pt x="351" y="5455"/>
                  </a:lnTo>
                  <a:lnTo>
                    <a:pt x="468" y="5528"/>
                  </a:lnTo>
                  <a:lnTo>
                    <a:pt x="599" y="5572"/>
                  </a:lnTo>
                  <a:lnTo>
                    <a:pt x="876" y="5659"/>
                  </a:lnTo>
                  <a:lnTo>
                    <a:pt x="1357" y="5747"/>
                  </a:lnTo>
                  <a:lnTo>
                    <a:pt x="1838" y="5834"/>
                  </a:lnTo>
                  <a:lnTo>
                    <a:pt x="2320" y="5907"/>
                  </a:lnTo>
                  <a:lnTo>
                    <a:pt x="2816" y="5966"/>
                  </a:lnTo>
                  <a:lnTo>
                    <a:pt x="3297" y="5995"/>
                  </a:lnTo>
                  <a:lnTo>
                    <a:pt x="3763" y="6024"/>
                  </a:lnTo>
                  <a:lnTo>
                    <a:pt x="4216" y="6082"/>
                  </a:lnTo>
                  <a:lnTo>
                    <a:pt x="4434" y="6082"/>
                  </a:lnTo>
                  <a:lnTo>
                    <a:pt x="4536" y="6068"/>
                  </a:lnTo>
                  <a:lnTo>
                    <a:pt x="4653" y="6053"/>
                  </a:lnTo>
                  <a:lnTo>
                    <a:pt x="4741" y="6024"/>
                  </a:lnTo>
                  <a:lnTo>
                    <a:pt x="4828" y="5995"/>
                  </a:lnTo>
                  <a:lnTo>
                    <a:pt x="4901" y="5951"/>
                  </a:lnTo>
                  <a:lnTo>
                    <a:pt x="4959" y="5893"/>
                  </a:lnTo>
                  <a:lnTo>
                    <a:pt x="5018" y="5820"/>
                  </a:lnTo>
                  <a:lnTo>
                    <a:pt x="5047" y="5732"/>
                  </a:lnTo>
                  <a:lnTo>
                    <a:pt x="5134" y="5499"/>
                  </a:lnTo>
                  <a:lnTo>
                    <a:pt x="5207" y="5251"/>
                  </a:lnTo>
                  <a:lnTo>
                    <a:pt x="5251" y="5003"/>
                  </a:lnTo>
                  <a:lnTo>
                    <a:pt x="5280" y="4755"/>
                  </a:lnTo>
                  <a:lnTo>
                    <a:pt x="5280" y="4463"/>
                  </a:lnTo>
                  <a:lnTo>
                    <a:pt x="5266" y="4172"/>
                  </a:lnTo>
                  <a:lnTo>
                    <a:pt x="5207" y="3588"/>
                  </a:lnTo>
                  <a:lnTo>
                    <a:pt x="5178" y="3341"/>
                  </a:lnTo>
                  <a:lnTo>
                    <a:pt x="5178" y="3093"/>
                  </a:lnTo>
                  <a:lnTo>
                    <a:pt x="5193" y="2845"/>
                  </a:lnTo>
                  <a:lnTo>
                    <a:pt x="5236" y="2597"/>
                  </a:lnTo>
                  <a:lnTo>
                    <a:pt x="5251" y="2422"/>
                  </a:lnTo>
                  <a:lnTo>
                    <a:pt x="5280" y="2320"/>
                  </a:lnTo>
                  <a:lnTo>
                    <a:pt x="5295" y="2276"/>
                  </a:lnTo>
                  <a:lnTo>
                    <a:pt x="5324" y="2232"/>
                  </a:lnTo>
                  <a:lnTo>
                    <a:pt x="5382" y="2174"/>
                  </a:lnTo>
                  <a:lnTo>
                    <a:pt x="5470" y="2145"/>
                  </a:lnTo>
                  <a:lnTo>
                    <a:pt x="5557" y="2130"/>
                  </a:lnTo>
                  <a:lnTo>
                    <a:pt x="5645" y="2116"/>
                  </a:lnTo>
                  <a:lnTo>
                    <a:pt x="5791" y="2130"/>
                  </a:lnTo>
                  <a:lnTo>
                    <a:pt x="5878" y="2116"/>
                  </a:lnTo>
                  <a:lnTo>
                    <a:pt x="5907" y="2116"/>
                  </a:lnTo>
                  <a:lnTo>
                    <a:pt x="5922" y="2086"/>
                  </a:lnTo>
                  <a:lnTo>
                    <a:pt x="5951" y="2057"/>
                  </a:lnTo>
                  <a:lnTo>
                    <a:pt x="5951" y="1999"/>
                  </a:lnTo>
                  <a:lnTo>
                    <a:pt x="5936" y="1853"/>
                  </a:lnTo>
                  <a:lnTo>
                    <a:pt x="5893" y="1605"/>
                  </a:lnTo>
                  <a:lnTo>
                    <a:pt x="5849" y="1474"/>
                  </a:lnTo>
                  <a:lnTo>
                    <a:pt x="5805" y="1372"/>
                  </a:lnTo>
                  <a:lnTo>
                    <a:pt x="5718" y="1255"/>
                  </a:lnTo>
                  <a:lnTo>
                    <a:pt x="5630" y="1182"/>
                  </a:lnTo>
                  <a:lnTo>
                    <a:pt x="5528" y="1109"/>
                  </a:lnTo>
                  <a:lnTo>
                    <a:pt x="5441" y="1051"/>
                  </a:lnTo>
                  <a:lnTo>
                    <a:pt x="5368" y="978"/>
                  </a:lnTo>
                  <a:lnTo>
                    <a:pt x="5324" y="905"/>
                  </a:lnTo>
                  <a:lnTo>
                    <a:pt x="5236" y="745"/>
                  </a:lnTo>
                  <a:lnTo>
                    <a:pt x="5178" y="643"/>
                  </a:lnTo>
                  <a:lnTo>
                    <a:pt x="5105" y="555"/>
                  </a:lnTo>
                  <a:lnTo>
                    <a:pt x="5018" y="468"/>
                  </a:lnTo>
                  <a:lnTo>
                    <a:pt x="4930" y="395"/>
                  </a:lnTo>
                  <a:lnTo>
                    <a:pt x="4828" y="322"/>
                  </a:lnTo>
                  <a:lnTo>
                    <a:pt x="4726" y="263"/>
                  </a:lnTo>
                  <a:lnTo>
                    <a:pt x="4507" y="161"/>
                  </a:lnTo>
                  <a:lnTo>
                    <a:pt x="4274" y="88"/>
                  </a:lnTo>
                  <a:lnTo>
                    <a:pt x="4026" y="30"/>
                  </a:lnTo>
                  <a:lnTo>
                    <a:pt x="3793" y="16"/>
                  </a:lnTo>
                  <a:lnTo>
                    <a:pt x="355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16"/>
            <p:cNvSpPr/>
            <p:nvPr/>
          </p:nvSpPr>
          <p:spPr>
            <a:xfrm>
              <a:off x="2184512" y="3200872"/>
              <a:ext cx="201109" cy="92789"/>
            </a:xfrm>
            <a:custGeom>
              <a:rect b="b" l="l" r="r" t="t"/>
              <a:pathLst>
                <a:path extrusionOk="0" h="1649" w="3574">
                  <a:moveTo>
                    <a:pt x="1707" y="0"/>
                  </a:moveTo>
                  <a:lnTo>
                    <a:pt x="1619" y="15"/>
                  </a:lnTo>
                  <a:lnTo>
                    <a:pt x="1561" y="29"/>
                  </a:lnTo>
                  <a:lnTo>
                    <a:pt x="1502" y="73"/>
                  </a:lnTo>
                  <a:lnTo>
                    <a:pt x="1094" y="277"/>
                  </a:lnTo>
                  <a:lnTo>
                    <a:pt x="700" y="496"/>
                  </a:lnTo>
                  <a:lnTo>
                    <a:pt x="511" y="613"/>
                  </a:lnTo>
                  <a:lnTo>
                    <a:pt x="321" y="744"/>
                  </a:lnTo>
                  <a:lnTo>
                    <a:pt x="161" y="890"/>
                  </a:lnTo>
                  <a:lnTo>
                    <a:pt x="0" y="1050"/>
                  </a:lnTo>
                  <a:lnTo>
                    <a:pt x="117" y="1634"/>
                  </a:lnTo>
                  <a:lnTo>
                    <a:pt x="379" y="1648"/>
                  </a:lnTo>
                  <a:lnTo>
                    <a:pt x="642" y="1648"/>
                  </a:lnTo>
                  <a:lnTo>
                    <a:pt x="904" y="1634"/>
                  </a:lnTo>
                  <a:lnTo>
                    <a:pt x="1021" y="1604"/>
                  </a:lnTo>
                  <a:lnTo>
                    <a:pt x="1152" y="1575"/>
                  </a:lnTo>
                  <a:lnTo>
                    <a:pt x="1298" y="1517"/>
                  </a:lnTo>
                  <a:lnTo>
                    <a:pt x="1444" y="1459"/>
                  </a:lnTo>
                  <a:lnTo>
                    <a:pt x="1707" y="1313"/>
                  </a:lnTo>
                  <a:lnTo>
                    <a:pt x="1969" y="1181"/>
                  </a:lnTo>
                  <a:lnTo>
                    <a:pt x="2115" y="1123"/>
                  </a:lnTo>
                  <a:lnTo>
                    <a:pt x="2261" y="1079"/>
                  </a:lnTo>
                  <a:lnTo>
                    <a:pt x="2567" y="1006"/>
                  </a:lnTo>
                  <a:lnTo>
                    <a:pt x="2727" y="992"/>
                  </a:lnTo>
                  <a:lnTo>
                    <a:pt x="2902" y="977"/>
                  </a:lnTo>
                  <a:lnTo>
                    <a:pt x="3077" y="977"/>
                  </a:lnTo>
                  <a:lnTo>
                    <a:pt x="3238" y="992"/>
                  </a:lnTo>
                  <a:lnTo>
                    <a:pt x="3413" y="1006"/>
                  </a:lnTo>
                  <a:lnTo>
                    <a:pt x="3573" y="1036"/>
                  </a:lnTo>
                  <a:lnTo>
                    <a:pt x="3544" y="963"/>
                  </a:lnTo>
                  <a:lnTo>
                    <a:pt x="3500" y="875"/>
                  </a:lnTo>
                  <a:lnTo>
                    <a:pt x="3442" y="788"/>
                  </a:lnTo>
                  <a:lnTo>
                    <a:pt x="3398" y="729"/>
                  </a:lnTo>
                  <a:lnTo>
                    <a:pt x="3311" y="671"/>
                  </a:lnTo>
                  <a:lnTo>
                    <a:pt x="3223" y="627"/>
                  </a:lnTo>
                  <a:lnTo>
                    <a:pt x="2217" y="131"/>
                  </a:lnTo>
                  <a:lnTo>
                    <a:pt x="2042" y="58"/>
                  </a:lnTo>
                  <a:lnTo>
                    <a:pt x="1954" y="29"/>
                  </a:lnTo>
                  <a:lnTo>
                    <a:pt x="1867" y="15"/>
                  </a:lnTo>
                  <a:lnTo>
                    <a:pt x="1707" y="0"/>
                  </a:lnTo>
                  <a:close/>
                </a:path>
              </a:pathLst>
            </a:custGeom>
            <a:solidFill>
              <a:srgbClr val="EF9B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6" name="Google Shape;1206;p16"/>
            <p:cNvSpPr/>
            <p:nvPr/>
          </p:nvSpPr>
          <p:spPr>
            <a:xfrm>
              <a:off x="2184512" y="3200872"/>
              <a:ext cx="201109" cy="92789"/>
            </a:xfrm>
            <a:custGeom>
              <a:rect b="b" l="l" r="r" t="t"/>
              <a:pathLst>
                <a:path extrusionOk="0" fill="none" h="1649" w="3574">
                  <a:moveTo>
                    <a:pt x="117" y="1634"/>
                  </a:moveTo>
                  <a:lnTo>
                    <a:pt x="117" y="1634"/>
                  </a:lnTo>
                  <a:lnTo>
                    <a:pt x="379" y="1648"/>
                  </a:lnTo>
                  <a:lnTo>
                    <a:pt x="642" y="1648"/>
                  </a:lnTo>
                  <a:lnTo>
                    <a:pt x="904" y="1634"/>
                  </a:lnTo>
                  <a:lnTo>
                    <a:pt x="1021" y="1604"/>
                  </a:lnTo>
                  <a:lnTo>
                    <a:pt x="1152" y="1575"/>
                  </a:lnTo>
                  <a:lnTo>
                    <a:pt x="1152" y="1575"/>
                  </a:lnTo>
                  <a:lnTo>
                    <a:pt x="1298" y="1517"/>
                  </a:lnTo>
                  <a:lnTo>
                    <a:pt x="1444" y="1459"/>
                  </a:lnTo>
                  <a:lnTo>
                    <a:pt x="1707" y="1313"/>
                  </a:lnTo>
                  <a:lnTo>
                    <a:pt x="1969" y="1181"/>
                  </a:lnTo>
                  <a:lnTo>
                    <a:pt x="2115" y="1123"/>
                  </a:lnTo>
                  <a:lnTo>
                    <a:pt x="2261" y="1079"/>
                  </a:lnTo>
                  <a:lnTo>
                    <a:pt x="2261" y="1079"/>
                  </a:lnTo>
                  <a:lnTo>
                    <a:pt x="2567" y="1006"/>
                  </a:lnTo>
                  <a:lnTo>
                    <a:pt x="2727" y="992"/>
                  </a:lnTo>
                  <a:lnTo>
                    <a:pt x="2902" y="977"/>
                  </a:lnTo>
                  <a:lnTo>
                    <a:pt x="3077" y="977"/>
                  </a:lnTo>
                  <a:lnTo>
                    <a:pt x="3238" y="992"/>
                  </a:lnTo>
                  <a:lnTo>
                    <a:pt x="3413" y="1006"/>
                  </a:lnTo>
                  <a:lnTo>
                    <a:pt x="3573" y="1036"/>
                  </a:lnTo>
                  <a:lnTo>
                    <a:pt x="3573" y="1036"/>
                  </a:lnTo>
                  <a:lnTo>
                    <a:pt x="3544" y="963"/>
                  </a:lnTo>
                  <a:lnTo>
                    <a:pt x="3500" y="875"/>
                  </a:lnTo>
                  <a:lnTo>
                    <a:pt x="3442" y="788"/>
                  </a:lnTo>
                  <a:lnTo>
                    <a:pt x="3398" y="729"/>
                  </a:lnTo>
                  <a:lnTo>
                    <a:pt x="3398" y="729"/>
                  </a:lnTo>
                  <a:lnTo>
                    <a:pt x="3311" y="671"/>
                  </a:lnTo>
                  <a:lnTo>
                    <a:pt x="3223" y="627"/>
                  </a:lnTo>
                  <a:lnTo>
                    <a:pt x="3223" y="627"/>
                  </a:lnTo>
                  <a:lnTo>
                    <a:pt x="2217" y="131"/>
                  </a:lnTo>
                  <a:lnTo>
                    <a:pt x="2217" y="131"/>
                  </a:lnTo>
                  <a:lnTo>
                    <a:pt x="2042" y="58"/>
                  </a:lnTo>
                  <a:lnTo>
                    <a:pt x="1954" y="29"/>
                  </a:lnTo>
                  <a:lnTo>
                    <a:pt x="1867" y="15"/>
                  </a:lnTo>
                  <a:lnTo>
                    <a:pt x="1867" y="15"/>
                  </a:lnTo>
                  <a:lnTo>
                    <a:pt x="1707" y="0"/>
                  </a:lnTo>
                  <a:lnTo>
                    <a:pt x="1619" y="15"/>
                  </a:lnTo>
                  <a:lnTo>
                    <a:pt x="1561" y="29"/>
                  </a:lnTo>
                  <a:lnTo>
                    <a:pt x="1502" y="73"/>
                  </a:lnTo>
                  <a:lnTo>
                    <a:pt x="1502" y="73"/>
                  </a:lnTo>
                  <a:lnTo>
                    <a:pt x="1094" y="277"/>
                  </a:lnTo>
                  <a:lnTo>
                    <a:pt x="700" y="496"/>
                  </a:lnTo>
                  <a:lnTo>
                    <a:pt x="511" y="613"/>
                  </a:lnTo>
                  <a:lnTo>
                    <a:pt x="321" y="744"/>
                  </a:lnTo>
                  <a:lnTo>
                    <a:pt x="161" y="890"/>
                  </a:lnTo>
                  <a:lnTo>
                    <a:pt x="0" y="10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7" name="Google Shape;1207;p16"/>
            <p:cNvSpPr/>
            <p:nvPr/>
          </p:nvSpPr>
          <p:spPr>
            <a:xfrm>
              <a:off x="954376" y="3948429"/>
              <a:ext cx="24703" cy="884677"/>
            </a:xfrm>
            <a:custGeom>
              <a:rect b="b" l="l" r="r" t="t"/>
              <a:pathLst>
                <a:path extrusionOk="0" h="15722" w="439">
                  <a:moveTo>
                    <a:pt x="1" y="1"/>
                  </a:moveTo>
                  <a:lnTo>
                    <a:pt x="1" y="15722"/>
                  </a:lnTo>
                  <a:lnTo>
                    <a:pt x="438" y="15722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16"/>
            <p:cNvSpPr/>
            <p:nvPr/>
          </p:nvSpPr>
          <p:spPr>
            <a:xfrm>
              <a:off x="1564914" y="3948429"/>
              <a:ext cx="24703" cy="884677"/>
            </a:xfrm>
            <a:custGeom>
              <a:rect b="b" l="l" r="r" t="t"/>
              <a:pathLst>
                <a:path extrusionOk="0" h="15722" w="439">
                  <a:moveTo>
                    <a:pt x="1" y="1"/>
                  </a:moveTo>
                  <a:lnTo>
                    <a:pt x="1" y="15722"/>
                  </a:lnTo>
                  <a:lnTo>
                    <a:pt x="438" y="15722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p16"/>
            <p:cNvSpPr/>
            <p:nvPr/>
          </p:nvSpPr>
          <p:spPr>
            <a:xfrm>
              <a:off x="1165279" y="3948429"/>
              <a:ext cx="24703" cy="884677"/>
            </a:xfrm>
            <a:custGeom>
              <a:rect b="b" l="l" r="r" t="t"/>
              <a:pathLst>
                <a:path extrusionOk="0" h="15722" w="439">
                  <a:moveTo>
                    <a:pt x="1" y="1"/>
                  </a:moveTo>
                  <a:lnTo>
                    <a:pt x="1" y="15722"/>
                  </a:lnTo>
                  <a:lnTo>
                    <a:pt x="438" y="15722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0" name="Google Shape;1210;p16"/>
            <p:cNvSpPr/>
            <p:nvPr/>
          </p:nvSpPr>
          <p:spPr>
            <a:xfrm>
              <a:off x="1775817" y="3948429"/>
              <a:ext cx="24703" cy="884677"/>
            </a:xfrm>
            <a:custGeom>
              <a:rect b="b" l="l" r="r" t="t"/>
              <a:pathLst>
                <a:path extrusionOk="0" h="15722" w="439">
                  <a:moveTo>
                    <a:pt x="1" y="1"/>
                  </a:moveTo>
                  <a:lnTo>
                    <a:pt x="1" y="15722"/>
                  </a:lnTo>
                  <a:lnTo>
                    <a:pt x="438" y="15722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p16"/>
            <p:cNvSpPr/>
            <p:nvPr/>
          </p:nvSpPr>
          <p:spPr>
            <a:xfrm>
              <a:off x="1005245" y="3918887"/>
              <a:ext cx="827226" cy="59984"/>
            </a:xfrm>
            <a:custGeom>
              <a:rect b="b" l="l" r="r" t="t"/>
              <a:pathLst>
                <a:path extrusionOk="0" h="1066" w="14701">
                  <a:moveTo>
                    <a:pt x="1" y="1"/>
                  </a:moveTo>
                  <a:lnTo>
                    <a:pt x="1" y="1065"/>
                  </a:lnTo>
                  <a:lnTo>
                    <a:pt x="14701" y="1065"/>
                  </a:lnTo>
                  <a:lnTo>
                    <a:pt x="14701" y="117"/>
                  </a:lnTo>
                  <a:lnTo>
                    <a:pt x="14686" y="74"/>
                  </a:lnTo>
                  <a:lnTo>
                    <a:pt x="14672" y="30"/>
                  </a:lnTo>
                  <a:lnTo>
                    <a:pt x="146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Google Shape;1212;p16"/>
            <p:cNvSpPr/>
            <p:nvPr/>
          </p:nvSpPr>
          <p:spPr>
            <a:xfrm>
              <a:off x="966699" y="3440473"/>
              <a:ext cx="695948" cy="538392"/>
            </a:xfrm>
            <a:custGeom>
              <a:rect b="b" l="l" r="r" t="t"/>
              <a:pathLst>
                <a:path extrusionOk="0" h="9568" w="12368">
                  <a:moveTo>
                    <a:pt x="511" y="1"/>
                  </a:moveTo>
                  <a:lnTo>
                    <a:pt x="409" y="15"/>
                  </a:lnTo>
                  <a:lnTo>
                    <a:pt x="307" y="44"/>
                  </a:lnTo>
                  <a:lnTo>
                    <a:pt x="219" y="88"/>
                  </a:lnTo>
                  <a:lnTo>
                    <a:pt x="146" y="146"/>
                  </a:lnTo>
                  <a:lnTo>
                    <a:pt x="88" y="219"/>
                  </a:lnTo>
                  <a:lnTo>
                    <a:pt x="44" y="307"/>
                  </a:lnTo>
                  <a:lnTo>
                    <a:pt x="15" y="409"/>
                  </a:lnTo>
                  <a:lnTo>
                    <a:pt x="0" y="511"/>
                  </a:lnTo>
                  <a:lnTo>
                    <a:pt x="0" y="9494"/>
                  </a:lnTo>
                  <a:lnTo>
                    <a:pt x="0" y="9524"/>
                  </a:lnTo>
                  <a:lnTo>
                    <a:pt x="15" y="9538"/>
                  </a:lnTo>
                  <a:lnTo>
                    <a:pt x="44" y="9553"/>
                  </a:lnTo>
                  <a:lnTo>
                    <a:pt x="59" y="9567"/>
                  </a:lnTo>
                  <a:lnTo>
                    <a:pt x="12367" y="9567"/>
                  </a:lnTo>
                  <a:lnTo>
                    <a:pt x="12367" y="642"/>
                  </a:lnTo>
                  <a:lnTo>
                    <a:pt x="12353" y="511"/>
                  </a:lnTo>
                  <a:lnTo>
                    <a:pt x="12309" y="394"/>
                  </a:lnTo>
                  <a:lnTo>
                    <a:pt x="12251" y="278"/>
                  </a:lnTo>
                  <a:lnTo>
                    <a:pt x="12178" y="190"/>
                  </a:lnTo>
                  <a:lnTo>
                    <a:pt x="12076" y="103"/>
                  </a:lnTo>
                  <a:lnTo>
                    <a:pt x="11973" y="44"/>
                  </a:lnTo>
                  <a:lnTo>
                    <a:pt x="11857" y="15"/>
                  </a:lnTo>
                  <a:lnTo>
                    <a:pt x="117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3" name="Google Shape;1213;p16"/>
            <p:cNvSpPr/>
            <p:nvPr/>
          </p:nvSpPr>
          <p:spPr>
            <a:xfrm>
              <a:off x="915831" y="3440473"/>
              <a:ext cx="695948" cy="538392"/>
            </a:xfrm>
            <a:custGeom>
              <a:rect b="b" l="l" r="r" t="t"/>
              <a:pathLst>
                <a:path extrusionOk="0" h="9568" w="12368">
                  <a:moveTo>
                    <a:pt x="511" y="1"/>
                  </a:moveTo>
                  <a:lnTo>
                    <a:pt x="409" y="15"/>
                  </a:lnTo>
                  <a:lnTo>
                    <a:pt x="321" y="44"/>
                  </a:lnTo>
                  <a:lnTo>
                    <a:pt x="234" y="88"/>
                  </a:lnTo>
                  <a:lnTo>
                    <a:pt x="161" y="146"/>
                  </a:lnTo>
                  <a:lnTo>
                    <a:pt x="88" y="219"/>
                  </a:lnTo>
                  <a:lnTo>
                    <a:pt x="44" y="307"/>
                  </a:lnTo>
                  <a:lnTo>
                    <a:pt x="15" y="409"/>
                  </a:lnTo>
                  <a:lnTo>
                    <a:pt x="0" y="511"/>
                  </a:lnTo>
                  <a:lnTo>
                    <a:pt x="0" y="9494"/>
                  </a:lnTo>
                  <a:lnTo>
                    <a:pt x="15" y="9524"/>
                  </a:lnTo>
                  <a:lnTo>
                    <a:pt x="29" y="9538"/>
                  </a:lnTo>
                  <a:lnTo>
                    <a:pt x="44" y="9553"/>
                  </a:lnTo>
                  <a:lnTo>
                    <a:pt x="73" y="9567"/>
                  </a:lnTo>
                  <a:lnTo>
                    <a:pt x="12367" y="9567"/>
                  </a:lnTo>
                  <a:lnTo>
                    <a:pt x="12367" y="642"/>
                  </a:lnTo>
                  <a:lnTo>
                    <a:pt x="12352" y="511"/>
                  </a:lnTo>
                  <a:lnTo>
                    <a:pt x="12323" y="394"/>
                  </a:lnTo>
                  <a:lnTo>
                    <a:pt x="12265" y="278"/>
                  </a:lnTo>
                  <a:lnTo>
                    <a:pt x="12177" y="190"/>
                  </a:lnTo>
                  <a:lnTo>
                    <a:pt x="12090" y="103"/>
                  </a:lnTo>
                  <a:lnTo>
                    <a:pt x="11973" y="44"/>
                  </a:lnTo>
                  <a:lnTo>
                    <a:pt x="11857" y="15"/>
                  </a:lnTo>
                  <a:lnTo>
                    <a:pt x="1172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p16"/>
            <p:cNvSpPr/>
            <p:nvPr/>
          </p:nvSpPr>
          <p:spPr>
            <a:xfrm>
              <a:off x="2608543" y="2775746"/>
              <a:ext cx="19751" cy="20595"/>
            </a:xfrm>
            <a:custGeom>
              <a:rect b="b" l="l" r="r" t="t"/>
              <a:pathLst>
                <a:path extrusionOk="0" h="366" w="351">
                  <a:moveTo>
                    <a:pt x="190" y="1"/>
                  </a:moveTo>
                  <a:lnTo>
                    <a:pt x="131" y="16"/>
                  </a:lnTo>
                  <a:lnTo>
                    <a:pt x="58" y="59"/>
                  </a:lnTo>
                  <a:lnTo>
                    <a:pt x="15" y="118"/>
                  </a:lnTo>
                  <a:lnTo>
                    <a:pt x="0" y="191"/>
                  </a:lnTo>
                  <a:lnTo>
                    <a:pt x="0" y="249"/>
                  </a:lnTo>
                  <a:lnTo>
                    <a:pt x="29" y="307"/>
                  </a:lnTo>
                  <a:lnTo>
                    <a:pt x="73" y="351"/>
                  </a:lnTo>
                  <a:lnTo>
                    <a:pt x="146" y="366"/>
                  </a:lnTo>
                  <a:lnTo>
                    <a:pt x="219" y="351"/>
                  </a:lnTo>
                  <a:lnTo>
                    <a:pt x="277" y="307"/>
                  </a:lnTo>
                  <a:lnTo>
                    <a:pt x="321" y="249"/>
                  </a:lnTo>
                  <a:lnTo>
                    <a:pt x="350" y="191"/>
                  </a:lnTo>
                  <a:lnTo>
                    <a:pt x="350" y="118"/>
                  </a:lnTo>
                  <a:lnTo>
                    <a:pt x="321" y="59"/>
                  </a:lnTo>
                  <a:lnTo>
                    <a:pt x="263" y="16"/>
                  </a:lnTo>
                  <a:lnTo>
                    <a:pt x="190" y="1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5" name="Google Shape;1215;p16"/>
            <p:cNvSpPr/>
            <p:nvPr/>
          </p:nvSpPr>
          <p:spPr>
            <a:xfrm>
              <a:off x="2648721" y="2775746"/>
              <a:ext cx="20595" cy="20595"/>
            </a:xfrm>
            <a:custGeom>
              <a:rect b="b" l="l" r="r" t="t"/>
              <a:pathLst>
                <a:path extrusionOk="0" h="366" w="366">
                  <a:moveTo>
                    <a:pt x="205" y="1"/>
                  </a:moveTo>
                  <a:lnTo>
                    <a:pt x="132" y="16"/>
                  </a:lnTo>
                  <a:lnTo>
                    <a:pt x="74" y="59"/>
                  </a:lnTo>
                  <a:lnTo>
                    <a:pt x="30" y="118"/>
                  </a:lnTo>
                  <a:lnTo>
                    <a:pt x="1" y="191"/>
                  </a:lnTo>
                  <a:lnTo>
                    <a:pt x="15" y="249"/>
                  </a:lnTo>
                  <a:lnTo>
                    <a:pt x="44" y="307"/>
                  </a:lnTo>
                  <a:lnTo>
                    <a:pt x="88" y="351"/>
                  </a:lnTo>
                  <a:lnTo>
                    <a:pt x="161" y="366"/>
                  </a:lnTo>
                  <a:lnTo>
                    <a:pt x="234" y="351"/>
                  </a:lnTo>
                  <a:lnTo>
                    <a:pt x="292" y="307"/>
                  </a:lnTo>
                  <a:lnTo>
                    <a:pt x="336" y="249"/>
                  </a:lnTo>
                  <a:lnTo>
                    <a:pt x="365" y="191"/>
                  </a:lnTo>
                  <a:lnTo>
                    <a:pt x="351" y="118"/>
                  </a:lnTo>
                  <a:lnTo>
                    <a:pt x="322" y="59"/>
                  </a:lnTo>
                  <a:lnTo>
                    <a:pt x="278" y="16"/>
                  </a:lnTo>
                  <a:lnTo>
                    <a:pt x="205" y="1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p16"/>
            <p:cNvSpPr/>
            <p:nvPr/>
          </p:nvSpPr>
          <p:spPr>
            <a:xfrm>
              <a:off x="2689742" y="2775746"/>
              <a:ext cx="19751" cy="20595"/>
            </a:xfrm>
            <a:custGeom>
              <a:rect b="b" l="l" r="r" t="t"/>
              <a:pathLst>
                <a:path extrusionOk="0" h="366" w="351">
                  <a:moveTo>
                    <a:pt x="205" y="1"/>
                  </a:moveTo>
                  <a:lnTo>
                    <a:pt x="132" y="16"/>
                  </a:lnTo>
                  <a:lnTo>
                    <a:pt x="74" y="59"/>
                  </a:lnTo>
                  <a:lnTo>
                    <a:pt x="30" y="118"/>
                  </a:lnTo>
                  <a:lnTo>
                    <a:pt x="1" y="191"/>
                  </a:lnTo>
                  <a:lnTo>
                    <a:pt x="1" y="249"/>
                  </a:lnTo>
                  <a:lnTo>
                    <a:pt x="45" y="307"/>
                  </a:lnTo>
                  <a:lnTo>
                    <a:pt x="88" y="351"/>
                  </a:lnTo>
                  <a:lnTo>
                    <a:pt x="161" y="366"/>
                  </a:lnTo>
                  <a:lnTo>
                    <a:pt x="220" y="351"/>
                  </a:lnTo>
                  <a:lnTo>
                    <a:pt x="293" y="307"/>
                  </a:lnTo>
                  <a:lnTo>
                    <a:pt x="336" y="249"/>
                  </a:lnTo>
                  <a:lnTo>
                    <a:pt x="351" y="191"/>
                  </a:lnTo>
                  <a:lnTo>
                    <a:pt x="351" y="118"/>
                  </a:lnTo>
                  <a:lnTo>
                    <a:pt x="322" y="59"/>
                  </a:lnTo>
                  <a:lnTo>
                    <a:pt x="278" y="16"/>
                  </a:lnTo>
                  <a:lnTo>
                    <a:pt x="205" y="1"/>
                  </a:ln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17" name="Google Shape;1217;p16"/>
            <p:cNvCxnSpPr/>
            <p:nvPr/>
          </p:nvCxnSpPr>
          <p:spPr>
            <a:xfrm>
              <a:off x="838750" y="3280308"/>
              <a:ext cx="0" cy="1568672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18" name="Google Shape;1218;p16"/>
            <p:cNvCxnSpPr/>
            <p:nvPr/>
          </p:nvCxnSpPr>
          <p:spPr>
            <a:xfrm>
              <a:off x="2818509" y="3280308"/>
              <a:ext cx="0" cy="1568672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19" name="Google Shape;1219;p16"/>
          <p:cNvGrpSpPr/>
          <p:nvPr/>
        </p:nvGrpSpPr>
        <p:grpSpPr>
          <a:xfrm>
            <a:off x="7602617" y="1205488"/>
            <a:ext cx="1516332" cy="3523090"/>
            <a:chOff x="3606775" y="2211400"/>
            <a:chExt cx="1137099" cy="2637574"/>
          </a:xfrm>
        </p:grpSpPr>
        <p:sp>
          <p:nvSpPr>
            <p:cNvPr id="1220" name="Google Shape;1220;p16"/>
            <p:cNvSpPr/>
            <p:nvPr/>
          </p:nvSpPr>
          <p:spPr>
            <a:xfrm>
              <a:off x="3726674" y="4368603"/>
              <a:ext cx="190834" cy="310732"/>
            </a:xfrm>
            <a:custGeom>
              <a:rect b="b" l="l" r="r" t="t"/>
              <a:pathLst>
                <a:path extrusionOk="0" h="6010" w="3691">
                  <a:moveTo>
                    <a:pt x="2713" y="1"/>
                  </a:moveTo>
                  <a:lnTo>
                    <a:pt x="2378" y="643"/>
                  </a:lnTo>
                  <a:lnTo>
                    <a:pt x="1576" y="2130"/>
                  </a:lnTo>
                  <a:lnTo>
                    <a:pt x="1123" y="2976"/>
                  </a:lnTo>
                  <a:lnTo>
                    <a:pt x="671" y="3764"/>
                  </a:lnTo>
                  <a:lnTo>
                    <a:pt x="292" y="4420"/>
                  </a:lnTo>
                  <a:lnTo>
                    <a:pt x="132" y="4668"/>
                  </a:lnTo>
                  <a:lnTo>
                    <a:pt x="1" y="4843"/>
                  </a:lnTo>
                  <a:lnTo>
                    <a:pt x="44" y="5003"/>
                  </a:lnTo>
                  <a:lnTo>
                    <a:pt x="103" y="5149"/>
                  </a:lnTo>
                  <a:lnTo>
                    <a:pt x="176" y="5295"/>
                  </a:lnTo>
                  <a:lnTo>
                    <a:pt x="278" y="5411"/>
                  </a:lnTo>
                  <a:lnTo>
                    <a:pt x="380" y="5514"/>
                  </a:lnTo>
                  <a:lnTo>
                    <a:pt x="496" y="5616"/>
                  </a:lnTo>
                  <a:lnTo>
                    <a:pt x="613" y="5703"/>
                  </a:lnTo>
                  <a:lnTo>
                    <a:pt x="744" y="5776"/>
                  </a:lnTo>
                  <a:lnTo>
                    <a:pt x="978" y="5893"/>
                  </a:lnTo>
                  <a:lnTo>
                    <a:pt x="1182" y="5966"/>
                  </a:lnTo>
                  <a:lnTo>
                    <a:pt x="1386" y="6009"/>
                  </a:lnTo>
                  <a:lnTo>
                    <a:pt x="3690" y="2276"/>
                  </a:lnTo>
                  <a:lnTo>
                    <a:pt x="2713" y="1"/>
                  </a:lnTo>
                  <a:close/>
                </a:path>
              </a:pathLst>
            </a:custGeom>
            <a:solidFill>
              <a:srgbClr val="A27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16"/>
            <p:cNvSpPr/>
            <p:nvPr/>
          </p:nvSpPr>
          <p:spPr>
            <a:xfrm>
              <a:off x="3766640" y="3423111"/>
              <a:ext cx="389113" cy="1179282"/>
            </a:xfrm>
            <a:custGeom>
              <a:rect b="b" l="l" r="r" t="t"/>
              <a:pathLst>
                <a:path extrusionOk="0" h="22809" w="7526">
                  <a:moveTo>
                    <a:pt x="6330" y="0"/>
                  </a:moveTo>
                  <a:lnTo>
                    <a:pt x="15" y="379"/>
                  </a:lnTo>
                  <a:lnTo>
                    <a:pt x="0" y="744"/>
                  </a:lnTo>
                  <a:lnTo>
                    <a:pt x="15" y="1123"/>
                  </a:lnTo>
                  <a:lnTo>
                    <a:pt x="44" y="1517"/>
                  </a:lnTo>
                  <a:lnTo>
                    <a:pt x="88" y="1940"/>
                  </a:lnTo>
                  <a:lnTo>
                    <a:pt x="132" y="2363"/>
                  </a:lnTo>
                  <a:lnTo>
                    <a:pt x="205" y="2800"/>
                  </a:lnTo>
                  <a:lnTo>
                    <a:pt x="278" y="3252"/>
                  </a:lnTo>
                  <a:lnTo>
                    <a:pt x="380" y="3719"/>
                  </a:lnTo>
                  <a:lnTo>
                    <a:pt x="584" y="4652"/>
                  </a:lnTo>
                  <a:lnTo>
                    <a:pt x="817" y="5600"/>
                  </a:lnTo>
                  <a:lnTo>
                    <a:pt x="1065" y="6534"/>
                  </a:lnTo>
                  <a:lnTo>
                    <a:pt x="1342" y="7452"/>
                  </a:lnTo>
                  <a:lnTo>
                    <a:pt x="1605" y="8313"/>
                  </a:lnTo>
                  <a:lnTo>
                    <a:pt x="1867" y="9115"/>
                  </a:lnTo>
                  <a:lnTo>
                    <a:pt x="2334" y="10486"/>
                  </a:lnTo>
                  <a:lnTo>
                    <a:pt x="2669" y="11390"/>
                  </a:lnTo>
                  <a:lnTo>
                    <a:pt x="2786" y="11725"/>
                  </a:lnTo>
                  <a:lnTo>
                    <a:pt x="161" y="21657"/>
                  </a:lnTo>
                  <a:lnTo>
                    <a:pt x="1925" y="22809"/>
                  </a:lnTo>
                  <a:lnTo>
                    <a:pt x="2159" y="22430"/>
                  </a:lnTo>
                  <a:lnTo>
                    <a:pt x="2771" y="21380"/>
                  </a:lnTo>
                  <a:lnTo>
                    <a:pt x="3180" y="20665"/>
                  </a:lnTo>
                  <a:lnTo>
                    <a:pt x="3646" y="19834"/>
                  </a:lnTo>
                  <a:lnTo>
                    <a:pt x="4142" y="18930"/>
                  </a:lnTo>
                  <a:lnTo>
                    <a:pt x="4653" y="17953"/>
                  </a:lnTo>
                  <a:lnTo>
                    <a:pt x="5163" y="16932"/>
                  </a:lnTo>
                  <a:lnTo>
                    <a:pt x="5673" y="15882"/>
                  </a:lnTo>
                  <a:lnTo>
                    <a:pt x="6140" y="14832"/>
                  </a:lnTo>
                  <a:lnTo>
                    <a:pt x="6359" y="14307"/>
                  </a:lnTo>
                  <a:lnTo>
                    <a:pt x="6578" y="13796"/>
                  </a:lnTo>
                  <a:lnTo>
                    <a:pt x="6767" y="13286"/>
                  </a:lnTo>
                  <a:lnTo>
                    <a:pt x="6942" y="12790"/>
                  </a:lnTo>
                  <a:lnTo>
                    <a:pt x="7103" y="12309"/>
                  </a:lnTo>
                  <a:lnTo>
                    <a:pt x="7234" y="11842"/>
                  </a:lnTo>
                  <a:lnTo>
                    <a:pt x="7351" y="11405"/>
                  </a:lnTo>
                  <a:lnTo>
                    <a:pt x="7438" y="10982"/>
                  </a:lnTo>
                  <a:lnTo>
                    <a:pt x="7496" y="10573"/>
                  </a:lnTo>
                  <a:lnTo>
                    <a:pt x="7526" y="10209"/>
                  </a:lnTo>
                  <a:lnTo>
                    <a:pt x="7526" y="9757"/>
                  </a:lnTo>
                  <a:lnTo>
                    <a:pt x="7496" y="9188"/>
                  </a:lnTo>
                  <a:lnTo>
                    <a:pt x="7453" y="8517"/>
                  </a:lnTo>
                  <a:lnTo>
                    <a:pt x="7380" y="7773"/>
                  </a:lnTo>
                  <a:lnTo>
                    <a:pt x="7292" y="6957"/>
                  </a:lnTo>
                  <a:lnTo>
                    <a:pt x="7190" y="6096"/>
                  </a:lnTo>
                  <a:lnTo>
                    <a:pt x="6957" y="4361"/>
                  </a:lnTo>
                  <a:lnTo>
                    <a:pt x="6723" y="2698"/>
                  </a:lnTo>
                  <a:lnTo>
                    <a:pt x="6519" y="1313"/>
                  </a:lnTo>
                  <a:lnTo>
                    <a:pt x="63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16"/>
            <p:cNvSpPr/>
            <p:nvPr/>
          </p:nvSpPr>
          <p:spPr>
            <a:xfrm>
              <a:off x="4248459" y="3067188"/>
              <a:ext cx="223200" cy="110178"/>
            </a:xfrm>
            <a:custGeom>
              <a:rect b="b" l="l" r="r" t="t"/>
              <a:pathLst>
                <a:path extrusionOk="0" h="2131" w="4317">
                  <a:moveTo>
                    <a:pt x="1488" y="1"/>
                  </a:moveTo>
                  <a:lnTo>
                    <a:pt x="0" y="2130"/>
                  </a:lnTo>
                  <a:lnTo>
                    <a:pt x="4317" y="2130"/>
                  </a:lnTo>
                  <a:lnTo>
                    <a:pt x="4317" y="715"/>
                  </a:lnTo>
                  <a:lnTo>
                    <a:pt x="1488" y="1"/>
                  </a:lnTo>
                  <a:close/>
                </a:path>
              </a:pathLst>
            </a:custGeom>
            <a:solidFill>
              <a:srgbClr val="A27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16"/>
            <p:cNvSpPr/>
            <p:nvPr/>
          </p:nvSpPr>
          <p:spPr>
            <a:xfrm>
              <a:off x="3853346" y="2684947"/>
              <a:ext cx="494690" cy="499188"/>
            </a:xfrm>
            <a:custGeom>
              <a:rect b="b" l="l" r="r" t="t"/>
              <a:pathLst>
                <a:path extrusionOk="0" h="9655" w="9568">
                  <a:moveTo>
                    <a:pt x="1999" y="0"/>
                  </a:moveTo>
                  <a:lnTo>
                    <a:pt x="1" y="2567"/>
                  </a:lnTo>
                  <a:lnTo>
                    <a:pt x="2232" y="8400"/>
                  </a:lnTo>
                  <a:lnTo>
                    <a:pt x="8911" y="9654"/>
                  </a:lnTo>
                  <a:lnTo>
                    <a:pt x="9567" y="7336"/>
                  </a:lnTo>
                  <a:lnTo>
                    <a:pt x="9101" y="7219"/>
                  </a:lnTo>
                  <a:lnTo>
                    <a:pt x="8619" y="7102"/>
                  </a:lnTo>
                  <a:lnTo>
                    <a:pt x="8065" y="6956"/>
                  </a:lnTo>
                  <a:lnTo>
                    <a:pt x="7496" y="6781"/>
                  </a:lnTo>
                  <a:lnTo>
                    <a:pt x="6971" y="6606"/>
                  </a:lnTo>
                  <a:lnTo>
                    <a:pt x="6738" y="6519"/>
                  </a:lnTo>
                  <a:lnTo>
                    <a:pt x="6549" y="6431"/>
                  </a:lnTo>
                  <a:lnTo>
                    <a:pt x="6403" y="6344"/>
                  </a:lnTo>
                  <a:lnTo>
                    <a:pt x="6315" y="6271"/>
                  </a:lnTo>
                  <a:lnTo>
                    <a:pt x="6169" y="6081"/>
                  </a:lnTo>
                  <a:lnTo>
                    <a:pt x="5994" y="5790"/>
                  </a:lnTo>
                  <a:lnTo>
                    <a:pt x="5790" y="5440"/>
                  </a:lnTo>
                  <a:lnTo>
                    <a:pt x="5557" y="5017"/>
                  </a:lnTo>
                  <a:lnTo>
                    <a:pt x="5046" y="4040"/>
                  </a:lnTo>
                  <a:lnTo>
                    <a:pt x="4463" y="2990"/>
                  </a:lnTo>
                  <a:lnTo>
                    <a:pt x="4157" y="2465"/>
                  </a:lnTo>
                  <a:lnTo>
                    <a:pt x="3836" y="1954"/>
                  </a:lnTo>
                  <a:lnTo>
                    <a:pt x="3530" y="1473"/>
                  </a:lnTo>
                  <a:lnTo>
                    <a:pt x="3209" y="1035"/>
                  </a:lnTo>
                  <a:lnTo>
                    <a:pt x="3049" y="831"/>
                  </a:lnTo>
                  <a:lnTo>
                    <a:pt x="2888" y="656"/>
                  </a:lnTo>
                  <a:lnTo>
                    <a:pt x="2742" y="496"/>
                  </a:lnTo>
                  <a:lnTo>
                    <a:pt x="2582" y="350"/>
                  </a:lnTo>
                  <a:lnTo>
                    <a:pt x="2436" y="219"/>
                  </a:lnTo>
                  <a:lnTo>
                    <a:pt x="2290" y="131"/>
                  </a:lnTo>
                  <a:lnTo>
                    <a:pt x="2144" y="44"/>
                  </a:lnTo>
                  <a:lnTo>
                    <a:pt x="19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16"/>
            <p:cNvSpPr/>
            <p:nvPr/>
          </p:nvSpPr>
          <p:spPr>
            <a:xfrm>
              <a:off x="4248459" y="3067188"/>
              <a:ext cx="223200" cy="110178"/>
            </a:xfrm>
            <a:custGeom>
              <a:rect b="b" l="l" r="r" t="t"/>
              <a:pathLst>
                <a:path extrusionOk="0" h="2131" w="4317">
                  <a:moveTo>
                    <a:pt x="1488" y="1"/>
                  </a:moveTo>
                  <a:lnTo>
                    <a:pt x="0" y="2130"/>
                  </a:lnTo>
                  <a:lnTo>
                    <a:pt x="4317" y="2130"/>
                  </a:lnTo>
                  <a:lnTo>
                    <a:pt x="4317" y="715"/>
                  </a:lnTo>
                  <a:lnTo>
                    <a:pt x="1488" y="1"/>
                  </a:lnTo>
                  <a:close/>
                </a:path>
              </a:pathLst>
            </a:custGeom>
            <a:solidFill>
              <a:srgbClr val="0A0A0A">
                <a:alpha val="10588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16"/>
            <p:cNvSpPr/>
            <p:nvPr/>
          </p:nvSpPr>
          <p:spPr>
            <a:xfrm>
              <a:off x="4248459" y="3067188"/>
              <a:ext cx="223200" cy="110178"/>
            </a:xfrm>
            <a:custGeom>
              <a:rect b="b" l="l" r="r" t="t"/>
              <a:pathLst>
                <a:path extrusionOk="0" fill="none" h="2131" w="4317">
                  <a:moveTo>
                    <a:pt x="1488" y="1"/>
                  </a:moveTo>
                  <a:lnTo>
                    <a:pt x="4317" y="715"/>
                  </a:lnTo>
                  <a:lnTo>
                    <a:pt x="4317" y="2130"/>
                  </a:lnTo>
                  <a:lnTo>
                    <a:pt x="0" y="213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16"/>
            <p:cNvSpPr/>
            <p:nvPr/>
          </p:nvSpPr>
          <p:spPr>
            <a:xfrm>
              <a:off x="3853346" y="2684947"/>
              <a:ext cx="494690" cy="499188"/>
            </a:xfrm>
            <a:custGeom>
              <a:rect b="b" l="l" r="r" t="t"/>
              <a:pathLst>
                <a:path extrusionOk="0" h="9655" w="9568">
                  <a:moveTo>
                    <a:pt x="1999" y="0"/>
                  </a:moveTo>
                  <a:lnTo>
                    <a:pt x="1" y="2567"/>
                  </a:lnTo>
                  <a:lnTo>
                    <a:pt x="2232" y="8400"/>
                  </a:lnTo>
                  <a:lnTo>
                    <a:pt x="8911" y="9654"/>
                  </a:lnTo>
                  <a:lnTo>
                    <a:pt x="9567" y="7336"/>
                  </a:lnTo>
                  <a:lnTo>
                    <a:pt x="9101" y="7219"/>
                  </a:lnTo>
                  <a:lnTo>
                    <a:pt x="8619" y="7102"/>
                  </a:lnTo>
                  <a:lnTo>
                    <a:pt x="8065" y="6956"/>
                  </a:lnTo>
                  <a:lnTo>
                    <a:pt x="7496" y="6781"/>
                  </a:lnTo>
                  <a:lnTo>
                    <a:pt x="6971" y="6606"/>
                  </a:lnTo>
                  <a:lnTo>
                    <a:pt x="6738" y="6519"/>
                  </a:lnTo>
                  <a:lnTo>
                    <a:pt x="6549" y="6431"/>
                  </a:lnTo>
                  <a:lnTo>
                    <a:pt x="6403" y="6344"/>
                  </a:lnTo>
                  <a:lnTo>
                    <a:pt x="6315" y="6271"/>
                  </a:lnTo>
                  <a:lnTo>
                    <a:pt x="6169" y="6081"/>
                  </a:lnTo>
                  <a:lnTo>
                    <a:pt x="5994" y="5790"/>
                  </a:lnTo>
                  <a:lnTo>
                    <a:pt x="5790" y="5440"/>
                  </a:lnTo>
                  <a:lnTo>
                    <a:pt x="5557" y="5017"/>
                  </a:lnTo>
                  <a:lnTo>
                    <a:pt x="5046" y="4040"/>
                  </a:lnTo>
                  <a:lnTo>
                    <a:pt x="4463" y="2990"/>
                  </a:lnTo>
                  <a:lnTo>
                    <a:pt x="4157" y="2465"/>
                  </a:lnTo>
                  <a:lnTo>
                    <a:pt x="3836" y="1954"/>
                  </a:lnTo>
                  <a:lnTo>
                    <a:pt x="3530" y="1473"/>
                  </a:lnTo>
                  <a:lnTo>
                    <a:pt x="3209" y="1035"/>
                  </a:lnTo>
                  <a:lnTo>
                    <a:pt x="3049" y="831"/>
                  </a:lnTo>
                  <a:lnTo>
                    <a:pt x="2888" y="656"/>
                  </a:lnTo>
                  <a:lnTo>
                    <a:pt x="2742" y="496"/>
                  </a:lnTo>
                  <a:lnTo>
                    <a:pt x="2582" y="350"/>
                  </a:lnTo>
                  <a:lnTo>
                    <a:pt x="2436" y="219"/>
                  </a:lnTo>
                  <a:lnTo>
                    <a:pt x="2290" y="131"/>
                  </a:lnTo>
                  <a:lnTo>
                    <a:pt x="2144" y="44"/>
                  </a:lnTo>
                  <a:lnTo>
                    <a:pt x="1999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p16"/>
            <p:cNvSpPr/>
            <p:nvPr/>
          </p:nvSpPr>
          <p:spPr>
            <a:xfrm>
              <a:off x="3853346" y="2684947"/>
              <a:ext cx="494690" cy="499188"/>
            </a:xfrm>
            <a:custGeom>
              <a:rect b="b" l="l" r="r" t="t"/>
              <a:pathLst>
                <a:path extrusionOk="0" fill="none" h="9655" w="9568">
                  <a:moveTo>
                    <a:pt x="1999" y="0"/>
                  </a:moveTo>
                  <a:lnTo>
                    <a:pt x="1999" y="0"/>
                  </a:lnTo>
                  <a:lnTo>
                    <a:pt x="2144" y="44"/>
                  </a:lnTo>
                  <a:lnTo>
                    <a:pt x="2290" y="131"/>
                  </a:lnTo>
                  <a:lnTo>
                    <a:pt x="2436" y="219"/>
                  </a:lnTo>
                  <a:lnTo>
                    <a:pt x="2582" y="350"/>
                  </a:lnTo>
                  <a:lnTo>
                    <a:pt x="2742" y="496"/>
                  </a:lnTo>
                  <a:lnTo>
                    <a:pt x="2888" y="656"/>
                  </a:lnTo>
                  <a:lnTo>
                    <a:pt x="3049" y="831"/>
                  </a:lnTo>
                  <a:lnTo>
                    <a:pt x="3209" y="1035"/>
                  </a:lnTo>
                  <a:lnTo>
                    <a:pt x="3530" y="1473"/>
                  </a:lnTo>
                  <a:lnTo>
                    <a:pt x="3836" y="1954"/>
                  </a:lnTo>
                  <a:lnTo>
                    <a:pt x="4157" y="2465"/>
                  </a:lnTo>
                  <a:lnTo>
                    <a:pt x="4463" y="2990"/>
                  </a:lnTo>
                  <a:lnTo>
                    <a:pt x="5046" y="4040"/>
                  </a:lnTo>
                  <a:lnTo>
                    <a:pt x="5557" y="5017"/>
                  </a:lnTo>
                  <a:lnTo>
                    <a:pt x="5790" y="5440"/>
                  </a:lnTo>
                  <a:lnTo>
                    <a:pt x="5994" y="5790"/>
                  </a:lnTo>
                  <a:lnTo>
                    <a:pt x="6169" y="6081"/>
                  </a:lnTo>
                  <a:lnTo>
                    <a:pt x="6315" y="6271"/>
                  </a:lnTo>
                  <a:lnTo>
                    <a:pt x="6315" y="6271"/>
                  </a:lnTo>
                  <a:lnTo>
                    <a:pt x="6403" y="6344"/>
                  </a:lnTo>
                  <a:lnTo>
                    <a:pt x="6549" y="6431"/>
                  </a:lnTo>
                  <a:lnTo>
                    <a:pt x="6738" y="6519"/>
                  </a:lnTo>
                  <a:lnTo>
                    <a:pt x="6971" y="6606"/>
                  </a:lnTo>
                  <a:lnTo>
                    <a:pt x="7496" y="6781"/>
                  </a:lnTo>
                  <a:lnTo>
                    <a:pt x="8065" y="6956"/>
                  </a:lnTo>
                  <a:lnTo>
                    <a:pt x="8619" y="7102"/>
                  </a:lnTo>
                  <a:lnTo>
                    <a:pt x="9101" y="7219"/>
                  </a:lnTo>
                  <a:lnTo>
                    <a:pt x="9567" y="7336"/>
                  </a:lnTo>
                  <a:lnTo>
                    <a:pt x="8911" y="9654"/>
                  </a:lnTo>
                  <a:lnTo>
                    <a:pt x="2232" y="8400"/>
                  </a:lnTo>
                  <a:lnTo>
                    <a:pt x="1" y="256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p16"/>
            <p:cNvSpPr/>
            <p:nvPr/>
          </p:nvSpPr>
          <p:spPr>
            <a:xfrm>
              <a:off x="4237912" y="3040043"/>
              <a:ext cx="116124" cy="210429"/>
            </a:xfrm>
            <a:custGeom>
              <a:rect b="b" l="l" r="r" t="t"/>
              <a:pathLst>
                <a:path extrusionOk="0" h="4070" w="2246">
                  <a:moveTo>
                    <a:pt x="933" y="1"/>
                  </a:moveTo>
                  <a:lnTo>
                    <a:pt x="0" y="3807"/>
                  </a:lnTo>
                  <a:lnTo>
                    <a:pt x="1211" y="4070"/>
                  </a:lnTo>
                  <a:lnTo>
                    <a:pt x="2246" y="409"/>
                  </a:lnTo>
                  <a:lnTo>
                    <a:pt x="93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p16"/>
            <p:cNvSpPr/>
            <p:nvPr/>
          </p:nvSpPr>
          <p:spPr>
            <a:xfrm>
              <a:off x="4390177" y="2715814"/>
              <a:ext cx="353697" cy="476594"/>
            </a:xfrm>
            <a:custGeom>
              <a:rect b="b" l="l" r="r" t="t"/>
              <a:pathLst>
                <a:path extrusionOk="0" h="9218" w="6841">
                  <a:moveTo>
                    <a:pt x="2888" y="1"/>
                  </a:moveTo>
                  <a:lnTo>
                    <a:pt x="2830" y="16"/>
                  </a:lnTo>
                  <a:lnTo>
                    <a:pt x="2786" y="30"/>
                  </a:lnTo>
                  <a:lnTo>
                    <a:pt x="2743" y="74"/>
                  </a:lnTo>
                  <a:lnTo>
                    <a:pt x="2699" y="132"/>
                  </a:lnTo>
                  <a:lnTo>
                    <a:pt x="2641" y="249"/>
                  </a:lnTo>
                  <a:lnTo>
                    <a:pt x="2611" y="380"/>
                  </a:lnTo>
                  <a:lnTo>
                    <a:pt x="1" y="9218"/>
                  </a:lnTo>
                  <a:lnTo>
                    <a:pt x="3924" y="9218"/>
                  </a:lnTo>
                  <a:lnTo>
                    <a:pt x="3982" y="9203"/>
                  </a:lnTo>
                  <a:lnTo>
                    <a:pt x="4055" y="9189"/>
                  </a:lnTo>
                  <a:lnTo>
                    <a:pt x="4113" y="9145"/>
                  </a:lnTo>
                  <a:lnTo>
                    <a:pt x="4157" y="9101"/>
                  </a:lnTo>
                  <a:lnTo>
                    <a:pt x="4216" y="9057"/>
                  </a:lnTo>
                  <a:lnTo>
                    <a:pt x="4245" y="8984"/>
                  </a:lnTo>
                  <a:lnTo>
                    <a:pt x="4274" y="8911"/>
                  </a:lnTo>
                  <a:lnTo>
                    <a:pt x="4303" y="8839"/>
                  </a:lnTo>
                  <a:lnTo>
                    <a:pt x="6841" y="380"/>
                  </a:lnTo>
                  <a:lnTo>
                    <a:pt x="6841" y="351"/>
                  </a:lnTo>
                  <a:lnTo>
                    <a:pt x="6841" y="293"/>
                  </a:lnTo>
                  <a:lnTo>
                    <a:pt x="6826" y="234"/>
                  </a:lnTo>
                  <a:lnTo>
                    <a:pt x="6811" y="176"/>
                  </a:lnTo>
                  <a:lnTo>
                    <a:pt x="6782" y="132"/>
                  </a:lnTo>
                  <a:lnTo>
                    <a:pt x="6753" y="88"/>
                  </a:lnTo>
                  <a:lnTo>
                    <a:pt x="6709" y="59"/>
                  </a:lnTo>
                  <a:lnTo>
                    <a:pt x="6680" y="30"/>
                  </a:lnTo>
                  <a:lnTo>
                    <a:pt x="6636" y="16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Google Shape;1230;p16"/>
            <p:cNvSpPr/>
            <p:nvPr/>
          </p:nvSpPr>
          <p:spPr>
            <a:xfrm>
              <a:off x="4390177" y="2715814"/>
              <a:ext cx="353697" cy="476594"/>
            </a:xfrm>
            <a:custGeom>
              <a:rect b="b" l="l" r="r" t="t"/>
              <a:pathLst>
                <a:path extrusionOk="0" fill="none" h="9218" w="6841">
                  <a:moveTo>
                    <a:pt x="2611" y="380"/>
                  </a:moveTo>
                  <a:lnTo>
                    <a:pt x="2611" y="380"/>
                  </a:lnTo>
                  <a:lnTo>
                    <a:pt x="2641" y="249"/>
                  </a:lnTo>
                  <a:lnTo>
                    <a:pt x="2699" y="132"/>
                  </a:lnTo>
                  <a:lnTo>
                    <a:pt x="2699" y="132"/>
                  </a:lnTo>
                  <a:lnTo>
                    <a:pt x="2743" y="74"/>
                  </a:lnTo>
                  <a:lnTo>
                    <a:pt x="2786" y="30"/>
                  </a:lnTo>
                  <a:lnTo>
                    <a:pt x="2830" y="16"/>
                  </a:lnTo>
                  <a:lnTo>
                    <a:pt x="2888" y="1"/>
                  </a:lnTo>
                  <a:lnTo>
                    <a:pt x="2888" y="1"/>
                  </a:lnTo>
                  <a:lnTo>
                    <a:pt x="4741" y="1"/>
                  </a:lnTo>
                  <a:lnTo>
                    <a:pt x="6024" y="1"/>
                  </a:lnTo>
                  <a:lnTo>
                    <a:pt x="6636" y="16"/>
                  </a:lnTo>
                  <a:lnTo>
                    <a:pt x="6636" y="16"/>
                  </a:lnTo>
                  <a:lnTo>
                    <a:pt x="6680" y="30"/>
                  </a:lnTo>
                  <a:lnTo>
                    <a:pt x="6709" y="59"/>
                  </a:lnTo>
                  <a:lnTo>
                    <a:pt x="6753" y="88"/>
                  </a:lnTo>
                  <a:lnTo>
                    <a:pt x="6782" y="132"/>
                  </a:lnTo>
                  <a:lnTo>
                    <a:pt x="6811" y="176"/>
                  </a:lnTo>
                  <a:lnTo>
                    <a:pt x="6826" y="234"/>
                  </a:lnTo>
                  <a:lnTo>
                    <a:pt x="6841" y="293"/>
                  </a:lnTo>
                  <a:lnTo>
                    <a:pt x="6841" y="351"/>
                  </a:lnTo>
                  <a:lnTo>
                    <a:pt x="6841" y="351"/>
                  </a:lnTo>
                  <a:lnTo>
                    <a:pt x="6841" y="380"/>
                  </a:lnTo>
                  <a:lnTo>
                    <a:pt x="4303" y="8839"/>
                  </a:lnTo>
                  <a:lnTo>
                    <a:pt x="4303" y="8839"/>
                  </a:lnTo>
                  <a:lnTo>
                    <a:pt x="4274" y="8911"/>
                  </a:lnTo>
                  <a:lnTo>
                    <a:pt x="4245" y="8984"/>
                  </a:lnTo>
                  <a:lnTo>
                    <a:pt x="4216" y="9057"/>
                  </a:lnTo>
                  <a:lnTo>
                    <a:pt x="4157" y="9101"/>
                  </a:lnTo>
                  <a:lnTo>
                    <a:pt x="4113" y="9145"/>
                  </a:lnTo>
                  <a:lnTo>
                    <a:pt x="4055" y="9189"/>
                  </a:lnTo>
                  <a:lnTo>
                    <a:pt x="3982" y="9203"/>
                  </a:lnTo>
                  <a:lnTo>
                    <a:pt x="3924" y="9218"/>
                  </a:lnTo>
                  <a:lnTo>
                    <a:pt x="555" y="9218"/>
                  </a:lnTo>
                  <a:lnTo>
                    <a:pt x="74" y="9218"/>
                  </a:lnTo>
                  <a:lnTo>
                    <a:pt x="1" y="9218"/>
                  </a:lnTo>
                  <a:lnTo>
                    <a:pt x="2611" y="38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p16"/>
            <p:cNvSpPr/>
            <p:nvPr/>
          </p:nvSpPr>
          <p:spPr>
            <a:xfrm>
              <a:off x="4230363" y="3162218"/>
              <a:ext cx="190058" cy="29470"/>
            </a:xfrm>
            <a:custGeom>
              <a:rect b="b" l="l" r="r" t="t"/>
              <a:pathLst>
                <a:path extrusionOk="0" h="570" w="3676">
                  <a:moveTo>
                    <a:pt x="277" y="0"/>
                  </a:moveTo>
                  <a:lnTo>
                    <a:pt x="204" y="15"/>
                  </a:lnTo>
                  <a:lnTo>
                    <a:pt x="146" y="59"/>
                  </a:lnTo>
                  <a:lnTo>
                    <a:pt x="102" y="88"/>
                  </a:lnTo>
                  <a:lnTo>
                    <a:pt x="59" y="146"/>
                  </a:lnTo>
                  <a:lnTo>
                    <a:pt x="29" y="205"/>
                  </a:lnTo>
                  <a:lnTo>
                    <a:pt x="15" y="263"/>
                  </a:lnTo>
                  <a:lnTo>
                    <a:pt x="0" y="336"/>
                  </a:lnTo>
                  <a:lnTo>
                    <a:pt x="0" y="569"/>
                  </a:lnTo>
                  <a:lnTo>
                    <a:pt x="3442" y="569"/>
                  </a:lnTo>
                  <a:lnTo>
                    <a:pt x="3675" y="0"/>
                  </a:lnTo>
                  <a:close/>
                </a:path>
              </a:pathLst>
            </a:custGeom>
            <a:solidFill>
              <a:srgbClr val="01054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16"/>
            <p:cNvSpPr/>
            <p:nvPr/>
          </p:nvSpPr>
          <p:spPr>
            <a:xfrm>
              <a:off x="4390177" y="2715814"/>
              <a:ext cx="163690" cy="476594"/>
            </a:xfrm>
            <a:custGeom>
              <a:rect b="b" l="l" r="r" t="t"/>
              <a:pathLst>
                <a:path extrusionOk="0" h="9218" w="3166">
                  <a:moveTo>
                    <a:pt x="2918" y="1"/>
                  </a:moveTo>
                  <a:lnTo>
                    <a:pt x="2830" y="16"/>
                  </a:lnTo>
                  <a:lnTo>
                    <a:pt x="2757" y="59"/>
                  </a:lnTo>
                  <a:lnTo>
                    <a:pt x="2728" y="88"/>
                  </a:lnTo>
                  <a:lnTo>
                    <a:pt x="2699" y="132"/>
                  </a:lnTo>
                  <a:lnTo>
                    <a:pt x="2641" y="249"/>
                  </a:lnTo>
                  <a:lnTo>
                    <a:pt x="2611" y="380"/>
                  </a:lnTo>
                  <a:lnTo>
                    <a:pt x="1" y="9218"/>
                  </a:lnTo>
                  <a:lnTo>
                    <a:pt x="555" y="9218"/>
                  </a:lnTo>
                  <a:lnTo>
                    <a:pt x="3166" y="380"/>
                  </a:lnTo>
                  <a:lnTo>
                    <a:pt x="3166" y="351"/>
                  </a:lnTo>
                  <a:lnTo>
                    <a:pt x="3151" y="249"/>
                  </a:lnTo>
                  <a:lnTo>
                    <a:pt x="3122" y="147"/>
                  </a:lnTo>
                  <a:lnTo>
                    <a:pt x="3063" y="74"/>
                  </a:lnTo>
                  <a:lnTo>
                    <a:pt x="2991" y="30"/>
                  </a:lnTo>
                  <a:lnTo>
                    <a:pt x="29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p16"/>
            <p:cNvSpPr/>
            <p:nvPr/>
          </p:nvSpPr>
          <p:spPr>
            <a:xfrm>
              <a:off x="4567414" y="2928468"/>
              <a:ext cx="61836" cy="46791"/>
            </a:xfrm>
            <a:custGeom>
              <a:rect b="b" l="l" r="r" t="t"/>
              <a:pathLst>
                <a:path extrusionOk="0" h="905" w="1196">
                  <a:moveTo>
                    <a:pt x="598" y="1"/>
                  </a:moveTo>
                  <a:lnTo>
                    <a:pt x="510" y="15"/>
                  </a:lnTo>
                  <a:lnTo>
                    <a:pt x="408" y="30"/>
                  </a:lnTo>
                  <a:lnTo>
                    <a:pt x="306" y="73"/>
                  </a:lnTo>
                  <a:lnTo>
                    <a:pt x="204" y="117"/>
                  </a:lnTo>
                  <a:lnTo>
                    <a:pt x="117" y="176"/>
                  </a:lnTo>
                  <a:lnTo>
                    <a:pt x="58" y="248"/>
                  </a:lnTo>
                  <a:lnTo>
                    <a:pt x="15" y="336"/>
                  </a:lnTo>
                  <a:lnTo>
                    <a:pt x="0" y="423"/>
                  </a:lnTo>
                  <a:lnTo>
                    <a:pt x="0" y="511"/>
                  </a:lnTo>
                  <a:lnTo>
                    <a:pt x="15" y="598"/>
                  </a:lnTo>
                  <a:lnTo>
                    <a:pt x="58" y="657"/>
                  </a:lnTo>
                  <a:lnTo>
                    <a:pt x="102" y="715"/>
                  </a:lnTo>
                  <a:lnTo>
                    <a:pt x="175" y="773"/>
                  </a:lnTo>
                  <a:lnTo>
                    <a:pt x="233" y="817"/>
                  </a:lnTo>
                  <a:lnTo>
                    <a:pt x="321" y="846"/>
                  </a:lnTo>
                  <a:lnTo>
                    <a:pt x="408" y="876"/>
                  </a:lnTo>
                  <a:lnTo>
                    <a:pt x="496" y="890"/>
                  </a:lnTo>
                  <a:lnTo>
                    <a:pt x="583" y="905"/>
                  </a:lnTo>
                  <a:lnTo>
                    <a:pt x="685" y="890"/>
                  </a:lnTo>
                  <a:lnTo>
                    <a:pt x="773" y="876"/>
                  </a:lnTo>
                  <a:lnTo>
                    <a:pt x="890" y="832"/>
                  </a:lnTo>
                  <a:lnTo>
                    <a:pt x="992" y="788"/>
                  </a:lnTo>
                  <a:lnTo>
                    <a:pt x="1065" y="715"/>
                  </a:lnTo>
                  <a:lnTo>
                    <a:pt x="1138" y="642"/>
                  </a:lnTo>
                  <a:lnTo>
                    <a:pt x="1181" y="569"/>
                  </a:lnTo>
                  <a:lnTo>
                    <a:pt x="1196" y="482"/>
                  </a:lnTo>
                  <a:lnTo>
                    <a:pt x="1196" y="394"/>
                  </a:lnTo>
                  <a:lnTo>
                    <a:pt x="1167" y="307"/>
                  </a:lnTo>
                  <a:lnTo>
                    <a:pt x="1138" y="248"/>
                  </a:lnTo>
                  <a:lnTo>
                    <a:pt x="1079" y="176"/>
                  </a:lnTo>
                  <a:lnTo>
                    <a:pt x="1021" y="132"/>
                  </a:lnTo>
                  <a:lnTo>
                    <a:pt x="948" y="88"/>
                  </a:lnTo>
                  <a:lnTo>
                    <a:pt x="875" y="59"/>
                  </a:lnTo>
                  <a:lnTo>
                    <a:pt x="788" y="30"/>
                  </a:lnTo>
                  <a:lnTo>
                    <a:pt x="700" y="15"/>
                  </a:lnTo>
                  <a:lnTo>
                    <a:pt x="59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4" name="Google Shape;1234;p16"/>
            <p:cNvSpPr/>
            <p:nvPr/>
          </p:nvSpPr>
          <p:spPr>
            <a:xfrm>
              <a:off x="4567414" y="2928468"/>
              <a:ext cx="61836" cy="46791"/>
            </a:xfrm>
            <a:custGeom>
              <a:rect b="b" l="l" r="r" t="t"/>
              <a:pathLst>
                <a:path extrusionOk="0" fill="none" h="905" w="1196">
                  <a:moveTo>
                    <a:pt x="598" y="1"/>
                  </a:moveTo>
                  <a:lnTo>
                    <a:pt x="598" y="1"/>
                  </a:lnTo>
                  <a:lnTo>
                    <a:pt x="510" y="15"/>
                  </a:lnTo>
                  <a:lnTo>
                    <a:pt x="408" y="30"/>
                  </a:lnTo>
                  <a:lnTo>
                    <a:pt x="408" y="30"/>
                  </a:lnTo>
                  <a:lnTo>
                    <a:pt x="306" y="73"/>
                  </a:lnTo>
                  <a:lnTo>
                    <a:pt x="204" y="117"/>
                  </a:lnTo>
                  <a:lnTo>
                    <a:pt x="117" y="176"/>
                  </a:lnTo>
                  <a:lnTo>
                    <a:pt x="58" y="248"/>
                  </a:lnTo>
                  <a:lnTo>
                    <a:pt x="15" y="336"/>
                  </a:lnTo>
                  <a:lnTo>
                    <a:pt x="0" y="423"/>
                  </a:lnTo>
                  <a:lnTo>
                    <a:pt x="0" y="511"/>
                  </a:lnTo>
                  <a:lnTo>
                    <a:pt x="15" y="598"/>
                  </a:lnTo>
                  <a:lnTo>
                    <a:pt x="15" y="598"/>
                  </a:lnTo>
                  <a:lnTo>
                    <a:pt x="58" y="657"/>
                  </a:lnTo>
                  <a:lnTo>
                    <a:pt x="102" y="715"/>
                  </a:lnTo>
                  <a:lnTo>
                    <a:pt x="175" y="773"/>
                  </a:lnTo>
                  <a:lnTo>
                    <a:pt x="233" y="817"/>
                  </a:lnTo>
                  <a:lnTo>
                    <a:pt x="321" y="846"/>
                  </a:lnTo>
                  <a:lnTo>
                    <a:pt x="408" y="876"/>
                  </a:lnTo>
                  <a:lnTo>
                    <a:pt x="496" y="890"/>
                  </a:lnTo>
                  <a:lnTo>
                    <a:pt x="583" y="905"/>
                  </a:lnTo>
                  <a:lnTo>
                    <a:pt x="583" y="905"/>
                  </a:lnTo>
                  <a:lnTo>
                    <a:pt x="685" y="890"/>
                  </a:lnTo>
                  <a:lnTo>
                    <a:pt x="773" y="876"/>
                  </a:lnTo>
                  <a:lnTo>
                    <a:pt x="773" y="876"/>
                  </a:lnTo>
                  <a:lnTo>
                    <a:pt x="890" y="832"/>
                  </a:lnTo>
                  <a:lnTo>
                    <a:pt x="992" y="788"/>
                  </a:lnTo>
                  <a:lnTo>
                    <a:pt x="1065" y="715"/>
                  </a:lnTo>
                  <a:lnTo>
                    <a:pt x="1138" y="642"/>
                  </a:lnTo>
                  <a:lnTo>
                    <a:pt x="1181" y="569"/>
                  </a:lnTo>
                  <a:lnTo>
                    <a:pt x="1196" y="482"/>
                  </a:lnTo>
                  <a:lnTo>
                    <a:pt x="1196" y="394"/>
                  </a:lnTo>
                  <a:lnTo>
                    <a:pt x="1167" y="307"/>
                  </a:lnTo>
                  <a:lnTo>
                    <a:pt x="1167" y="307"/>
                  </a:lnTo>
                  <a:lnTo>
                    <a:pt x="1138" y="248"/>
                  </a:lnTo>
                  <a:lnTo>
                    <a:pt x="1079" y="176"/>
                  </a:lnTo>
                  <a:lnTo>
                    <a:pt x="1021" y="132"/>
                  </a:lnTo>
                  <a:lnTo>
                    <a:pt x="948" y="88"/>
                  </a:lnTo>
                  <a:lnTo>
                    <a:pt x="875" y="59"/>
                  </a:lnTo>
                  <a:lnTo>
                    <a:pt x="788" y="30"/>
                  </a:lnTo>
                  <a:lnTo>
                    <a:pt x="700" y="15"/>
                  </a:lnTo>
                  <a:lnTo>
                    <a:pt x="598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p16"/>
            <p:cNvSpPr/>
            <p:nvPr/>
          </p:nvSpPr>
          <p:spPr>
            <a:xfrm>
              <a:off x="4156480" y="3119252"/>
              <a:ext cx="423754" cy="116124"/>
            </a:xfrm>
            <a:custGeom>
              <a:rect b="b" l="l" r="r" t="t"/>
              <a:pathLst>
                <a:path extrusionOk="0" h="2246" w="8196">
                  <a:moveTo>
                    <a:pt x="219" y="0"/>
                  </a:moveTo>
                  <a:lnTo>
                    <a:pt x="0" y="1794"/>
                  </a:lnTo>
                  <a:lnTo>
                    <a:pt x="4711" y="1940"/>
                  </a:lnTo>
                  <a:lnTo>
                    <a:pt x="4886" y="2027"/>
                  </a:lnTo>
                  <a:lnTo>
                    <a:pt x="5075" y="2115"/>
                  </a:lnTo>
                  <a:lnTo>
                    <a:pt x="5265" y="2173"/>
                  </a:lnTo>
                  <a:lnTo>
                    <a:pt x="5454" y="2202"/>
                  </a:lnTo>
                  <a:lnTo>
                    <a:pt x="5658" y="2231"/>
                  </a:lnTo>
                  <a:lnTo>
                    <a:pt x="5863" y="2246"/>
                  </a:lnTo>
                  <a:lnTo>
                    <a:pt x="6067" y="2246"/>
                  </a:lnTo>
                  <a:lnTo>
                    <a:pt x="6271" y="2231"/>
                  </a:lnTo>
                  <a:lnTo>
                    <a:pt x="6475" y="2202"/>
                  </a:lnTo>
                  <a:lnTo>
                    <a:pt x="6679" y="2158"/>
                  </a:lnTo>
                  <a:lnTo>
                    <a:pt x="6869" y="2115"/>
                  </a:lnTo>
                  <a:lnTo>
                    <a:pt x="7073" y="2056"/>
                  </a:lnTo>
                  <a:lnTo>
                    <a:pt x="7467" y="1911"/>
                  </a:lnTo>
                  <a:lnTo>
                    <a:pt x="7846" y="1750"/>
                  </a:lnTo>
                  <a:lnTo>
                    <a:pt x="7948" y="1692"/>
                  </a:lnTo>
                  <a:lnTo>
                    <a:pt x="8079" y="1604"/>
                  </a:lnTo>
                  <a:lnTo>
                    <a:pt x="8138" y="1561"/>
                  </a:lnTo>
                  <a:lnTo>
                    <a:pt x="8181" y="1502"/>
                  </a:lnTo>
                  <a:lnTo>
                    <a:pt x="8196" y="1429"/>
                  </a:lnTo>
                  <a:lnTo>
                    <a:pt x="8196" y="1400"/>
                  </a:lnTo>
                  <a:lnTo>
                    <a:pt x="8167" y="1371"/>
                  </a:lnTo>
                  <a:lnTo>
                    <a:pt x="8138" y="1342"/>
                  </a:lnTo>
                  <a:lnTo>
                    <a:pt x="8108" y="1313"/>
                  </a:lnTo>
                  <a:lnTo>
                    <a:pt x="8021" y="1298"/>
                  </a:lnTo>
                  <a:lnTo>
                    <a:pt x="7788" y="1283"/>
                  </a:lnTo>
                  <a:lnTo>
                    <a:pt x="7554" y="1298"/>
                  </a:lnTo>
                  <a:lnTo>
                    <a:pt x="7321" y="1313"/>
                  </a:lnTo>
                  <a:lnTo>
                    <a:pt x="6913" y="1313"/>
                  </a:lnTo>
                  <a:lnTo>
                    <a:pt x="6752" y="1298"/>
                  </a:lnTo>
                  <a:lnTo>
                    <a:pt x="6592" y="1269"/>
                  </a:lnTo>
                  <a:lnTo>
                    <a:pt x="6519" y="1254"/>
                  </a:lnTo>
                  <a:lnTo>
                    <a:pt x="6446" y="1211"/>
                  </a:lnTo>
                  <a:lnTo>
                    <a:pt x="6388" y="1181"/>
                  </a:lnTo>
                  <a:lnTo>
                    <a:pt x="6358" y="1152"/>
                  </a:lnTo>
                  <a:lnTo>
                    <a:pt x="6358" y="1123"/>
                  </a:lnTo>
                  <a:lnTo>
                    <a:pt x="6373" y="1108"/>
                  </a:lnTo>
                  <a:lnTo>
                    <a:pt x="6563" y="1108"/>
                  </a:lnTo>
                  <a:lnTo>
                    <a:pt x="6679" y="1152"/>
                  </a:lnTo>
                  <a:lnTo>
                    <a:pt x="6811" y="1167"/>
                  </a:lnTo>
                  <a:lnTo>
                    <a:pt x="6869" y="1181"/>
                  </a:lnTo>
                  <a:lnTo>
                    <a:pt x="6942" y="1167"/>
                  </a:lnTo>
                  <a:lnTo>
                    <a:pt x="6971" y="1167"/>
                  </a:lnTo>
                  <a:lnTo>
                    <a:pt x="6986" y="1152"/>
                  </a:lnTo>
                  <a:lnTo>
                    <a:pt x="7000" y="1123"/>
                  </a:lnTo>
                  <a:lnTo>
                    <a:pt x="7000" y="1108"/>
                  </a:lnTo>
                  <a:lnTo>
                    <a:pt x="6971" y="1065"/>
                  </a:lnTo>
                  <a:lnTo>
                    <a:pt x="6913" y="1006"/>
                  </a:lnTo>
                  <a:lnTo>
                    <a:pt x="6840" y="948"/>
                  </a:lnTo>
                  <a:lnTo>
                    <a:pt x="6679" y="861"/>
                  </a:lnTo>
                  <a:lnTo>
                    <a:pt x="6577" y="817"/>
                  </a:lnTo>
                  <a:lnTo>
                    <a:pt x="6446" y="758"/>
                  </a:lnTo>
                  <a:lnTo>
                    <a:pt x="6300" y="700"/>
                  </a:lnTo>
                  <a:lnTo>
                    <a:pt x="6140" y="671"/>
                  </a:lnTo>
                  <a:lnTo>
                    <a:pt x="5994" y="642"/>
                  </a:lnTo>
                  <a:lnTo>
                    <a:pt x="5848" y="627"/>
                  </a:lnTo>
                  <a:lnTo>
                    <a:pt x="5702" y="613"/>
                  </a:lnTo>
                  <a:lnTo>
                    <a:pt x="5542" y="627"/>
                  </a:lnTo>
                  <a:lnTo>
                    <a:pt x="5396" y="627"/>
                  </a:lnTo>
                  <a:lnTo>
                    <a:pt x="5250" y="656"/>
                  </a:lnTo>
                  <a:lnTo>
                    <a:pt x="5104" y="686"/>
                  </a:lnTo>
                  <a:lnTo>
                    <a:pt x="4958" y="715"/>
                  </a:lnTo>
                  <a:lnTo>
                    <a:pt x="4813" y="773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A27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6" name="Google Shape;1236;p16"/>
            <p:cNvSpPr/>
            <p:nvPr/>
          </p:nvSpPr>
          <p:spPr>
            <a:xfrm>
              <a:off x="3658064" y="4606902"/>
              <a:ext cx="193833" cy="233799"/>
            </a:xfrm>
            <a:custGeom>
              <a:rect b="b" l="l" r="r" t="t"/>
              <a:pathLst>
                <a:path extrusionOk="0" h="4522" w="3749">
                  <a:moveTo>
                    <a:pt x="1794" y="0"/>
                  </a:moveTo>
                  <a:lnTo>
                    <a:pt x="1561" y="102"/>
                  </a:lnTo>
                  <a:lnTo>
                    <a:pt x="1328" y="234"/>
                  </a:lnTo>
                  <a:lnTo>
                    <a:pt x="1036" y="394"/>
                  </a:lnTo>
                  <a:lnTo>
                    <a:pt x="730" y="598"/>
                  </a:lnTo>
                  <a:lnTo>
                    <a:pt x="584" y="700"/>
                  </a:lnTo>
                  <a:lnTo>
                    <a:pt x="438" y="817"/>
                  </a:lnTo>
                  <a:lnTo>
                    <a:pt x="307" y="948"/>
                  </a:lnTo>
                  <a:lnTo>
                    <a:pt x="190" y="1080"/>
                  </a:lnTo>
                  <a:lnTo>
                    <a:pt x="88" y="1211"/>
                  </a:lnTo>
                  <a:lnTo>
                    <a:pt x="0" y="1342"/>
                  </a:lnTo>
                  <a:lnTo>
                    <a:pt x="248" y="1736"/>
                  </a:lnTo>
                  <a:lnTo>
                    <a:pt x="511" y="2115"/>
                  </a:lnTo>
                  <a:lnTo>
                    <a:pt x="773" y="2450"/>
                  </a:lnTo>
                  <a:lnTo>
                    <a:pt x="1036" y="2757"/>
                  </a:lnTo>
                  <a:lnTo>
                    <a:pt x="1298" y="3034"/>
                  </a:lnTo>
                  <a:lnTo>
                    <a:pt x="1561" y="3282"/>
                  </a:lnTo>
                  <a:lnTo>
                    <a:pt x="1809" y="3515"/>
                  </a:lnTo>
                  <a:lnTo>
                    <a:pt x="2042" y="3719"/>
                  </a:lnTo>
                  <a:lnTo>
                    <a:pt x="2275" y="3894"/>
                  </a:lnTo>
                  <a:lnTo>
                    <a:pt x="2480" y="4040"/>
                  </a:lnTo>
                  <a:lnTo>
                    <a:pt x="2830" y="4273"/>
                  </a:lnTo>
                  <a:lnTo>
                    <a:pt x="3092" y="4419"/>
                  </a:lnTo>
                  <a:lnTo>
                    <a:pt x="3238" y="4492"/>
                  </a:lnTo>
                  <a:lnTo>
                    <a:pt x="3340" y="4521"/>
                  </a:lnTo>
                  <a:lnTo>
                    <a:pt x="3428" y="4521"/>
                  </a:lnTo>
                  <a:lnTo>
                    <a:pt x="3500" y="4507"/>
                  </a:lnTo>
                  <a:lnTo>
                    <a:pt x="3573" y="4477"/>
                  </a:lnTo>
                  <a:lnTo>
                    <a:pt x="3617" y="4419"/>
                  </a:lnTo>
                  <a:lnTo>
                    <a:pt x="3661" y="4361"/>
                  </a:lnTo>
                  <a:lnTo>
                    <a:pt x="3705" y="4273"/>
                  </a:lnTo>
                  <a:lnTo>
                    <a:pt x="3719" y="4171"/>
                  </a:lnTo>
                  <a:lnTo>
                    <a:pt x="3734" y="4069"/>
                  </a:lnTo>
                  <a:lnTo>
                    <a:pt x="3748" y="3952"/>
                  </a:lnTo>
                  <a:lnTo>
                    <a:pt x="3734" y="3836"/>
                  </a:lnTo>
                  <a:lnTo>
                    <a:pt x="3719" y="3690"/>
                  </a:lnTo>
                  <a:lnTo>
                    <a:pt x="3690" y="3559"/>
                  </a:lnTo>
                  <a:lnTo>
                    <a:pt x="3661" y="3413"/>
                  </a:lnTo>
                  <a:lnTo>
                    <a:pt x="3603" y="3267"/>
                  </a:lnTo>
                  <a:lnTo>
                    <a:pt x="3559" y="3107"/>
                  </a:lnTo>
                  <a:lnTo>
                    <a:pt x="3384" y="2698"/>
                  </a:lnTo>
                  <a:lnTo>
                    <a:pt x="3194" y="2305"/>
                  </a:lnTo>
                  <a:lnTo>
                    <a:pt x="2859" y="1605"/>
                  </a:lnTo>
                  <a:lnTo>
                    <a:pt x="2611" y="1094"/>
                  </a:lnTo>
                  <a:lnTo>
                    <a:pt x="2509" y="919"/>
                  </a:lnTo>
                  <a:lnTo>
                    <a:pt x="1794" y="0"/>
                  </a:lnTo>
                  <a:close/>
                </a:path>
              </a:pathLst>
            </a:custGeom>
            <a:solidFill>
              <a:srgbClr val="01054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7" name="Google Shape;1237;p16"/>
            <p:cNvSpPr/>
            <p:nvPr/>
          </p:nvSpPr>
          <p:spPr>
            <a:xfrm>
              <a:off x="3658064" y="4606902"/>
              <a:ext cx="193833" cy="233799"/>
            </a:xfrm>
            <a:custGeom>
              <a:rect b="b" l="l" r="r" t="t"/>
              <a:pathLst>
                <a:path extrusionOk="0" fill="none" h="4522" w="3749">
                  <a:moveTo>
                    <a:pt x="1794" y="0"/>
                  </a:moveTo>
                  <a:lnTo>
                    <a:pt x="1794" y="0"/>
                  </a:lnTo>
                  <a:lnTo>
                    <a:pt x="1561" y="102"/>
                  </a:lnTo>
                  <a:lnTo>
                    <a:pt x="1328" y="234"/>
                  </a:lnTo>
                  <a:lnTo>
                    <a:pt x="1036" y="394"/>
                  </a:lnTo>
                  <a:lnTo>
                    <a:pt x="730" y="598"/>
                  </a:lnTo>
                  <a:lnTo>
                    <a:pt x="584" y="700"/>
                  </a:lnTo>
                  <a:lnTo>
                    <a:pt x="438" y="817"/>
                  </a:lnTo>
                  <a:lnTo>
                    <a:pt x="307" y="948"/>
                  </a:lnTo>
                  <a:lnTo>
                    <a:pt x="190" y="1080"/>
                  </a:lnTo>
                  <a:lnTo>
                    <a:pt x="88" y="1211"/>
                  </a:lnTo>
                  <a:lnTo>
                    <a:pt x="0" y="1342"/>
                  </a:lnTo>
                  <a:lnTo>
                    <a:pt x="0" y="1342"/>
                  </a:lnTo>
                  <a:lnTo>
                    <a:pt x="248" y="1736"/>
                  </a:lnTo>
                  <a:lnTo>
                    <a:pt x="511" y="2115"/>
                  </a:lnTo>
                  <a:lnTo>
                    <a:pt x="773" y="2450"/>
                  </a:lnTo>
                  <a:lnTo>
                    <a:pt x="1036" y="2757"/>
                  </a:lnTo>
                  <a:lnTo>
                    <a:pt x="1298" y="3034"/>
                  </a:lnTo>
                  <a:lnTo>
                    <a:pt x="1561" y="3282"/>
                  </a:lnTo>
                  <a:lnTo>
                    <a:pt x="1809" y="3515"/>
                  </a:lnTo>
                  <a:lnTo>
                    <a:pt x="2042" y="3719"/>
                  </a:lnTo>
                  <a:lnTo>
                    <a:pt x="2275" y="3894"/>
                  </a:lnTo>
                  <a:lnTo>
                    <a:pt x="2480" y="4040"/>
                  </a:lnTo>
                  <a:lnTo>
                    <a:pt x="2830" y="4273"/>
                  </a:lnTo>
                  <a:lnTo>
                    <a:pt x="3092" y="4419"/>
                  </a:lnTo>
                  <a:lnTo>
                    <a:pt x="3238" y="4492"/>
                  </a:lnTo>
                  <a:lnTo>
                    <a:pt x="3238" y="4492"/>
                  </a:lnTo>
                  <a:lnTo>
                    <a:pt x="3340" y="4521"/>
                  </a:lnTo>
                  <a:lnTo>
                    <a:pt x="3428" y="4521"/>
                  </a:lnTo>
                  <a:lnTo>
                    <a:pt x="3500" y="4507"/>
                  </a:lnTo>
                  <a:lnTo>
                    <a:pt x="3573" y="4477"/>
                  </a:lnTo>
                  <a:lnTo>
                    <a:pt x="3617" y="4419"/>
                  </a:lnTo>
                  <a:lnTo>
                    <a:pt x="3661" y="4361"/>
                  </a:lnTo>
                  <a:lnTo>
                    <a:pt x="3705" y="4273"/>
                  </a:lnTo>
                  <a:lnTo>
                    <a:pt x="3719" y="4171"/>
                  </a:lnTo>
                  <a:lnTo>
                    <a:pt x="3734" y="4069"/>
                  </a:lnTo>
                  <a:lnTo>
                    <a:pt x="3748" y="3952"/>
                  </a:lnTo>
                  <a:lnTo>
                    <a:pt x="3734" y="3836"/>
                  </a:lnTo>
                  <a:lnTo>
                    <a:pt x="3719" y="3690"/>
                  </a:lnTo>
                  <a:lnTo>
                    <a:pt x="3690" y="3559"/>
                  </a:lnTo>
                  <a:lnTo>
                    <a:pt x="3661" y="3413"/>
                  </a:lnTo>
                  <a:lnTo>
                    <a:pt x="3603" y="3267"/>
                  </a:lnTo>
                  <a:lnTo>
                    <a:pt x="3559" y="3107"/>
                  </a:lnTo>
                  <a:lnTo>
                    <a:pt x="3559" y="3107"/>
                  </a:lnTo>
                  <a:lnTo>
                    <a:pt x="3384" y="2698"/>
                  </a:lnTo>
                  <a:lnTo>
                    <a:pt x="3194" y="2305"/>
                  </a:lnTo>
                  <a:lnTo>
                    <a:pt x="2859" y="1605"/>
                  </a:lnTo>
                  <a:lnTo>
                    <a:pt x="2611" y="1094"/>
                  </a:lnTo>
                  <a:lnTo>
                    <a:pt x="2509" y="91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8" name="Google Shape;1238;p16"/>
            <p:cNvSpPr/>
            <p:nvPr/>
          </p:nvSpPr>
          <p:spPr>
            <a:xfrm>
              <a:off x="3664113" y="4665688"/>
              <a:ext cx="176461" cy="171239"/>
            </a:xfrm>
            <a:custGeom>
              <a:rect b="b" l="l" r="r" t="t"/>
              <a:pathLst>
                <a:path extrusionOk="0" h="3312" w="3413">
                  <a:moveTo>
                    <a:pt x="29" y="1"/>
                  </a:moveTo>
                  <a:lnTo>
                    <a:pt x="0" y="15"/>
                  </a:lnTo>
                  <a:lnTo>
                    <a:pt x="73" y="118"/>
                  </a:lnTo>
                  <a:lnTo>
                    <a:pt x="248" y="380"/>
                  </a:lnTo>
                  <a:lnTo>
                    <a:pt x="540" y="774"/>
                  </a:lnTo>
                  <a:lnTo>
                    <a:pt x="948" y="1255"/>
                  </a:lnTo>
                  <a:lnTo>
                    <a:pt x="1181" y="1518"/>
                  </a:lnTo>
                  <a:lnTo>
                    <a:pt x="1444" y="1795"/>
                  </a:lnTo>
                  <a:lnTo>
                    <a:pt x="1721" y="2072"/>
                  </a:lnTo>
                  <a:lnTo>
                    <a:pt x="2013" y="2334"/>
                  </a:lnTo>
                  <a:lnTo>
                    <a:pt x="2333" y="2611"/>
                  </a:lnTo>
                  <a:lnTo>
                    <a:pt x="2669" y="2859"/>
                  </a:lnTo>
                  <a:lnTo>
                    <a:pt x="3033" y="3093"/>
                  </a:lnTo>
                  <a:lnTo>
                    <a:pt x="3398" y="3311"/>
                  </a:lnTo>
                  <a:lnTo>
                    <a:pt x="3413" y="3282"/>
                  </a:lnTo>
                  <a:lnTo>
                    <a:pt x="3048" y="3063"/>
                  </a:lnTo>
                  <a:lnTo>
                    <a:pt x="2683" y="2830"/>
                  </a:lnTo>
                  <a:lnTo>
                    <a:pt x="2348" y="2582"/>
                  </a:lnTo>
                  <a:lnTo>
                    <a:pt x="2042" y="2320"/>
                  </a:lnTo>
                  <a:lnTo>
                    <a:pt x="1736" y="2043"/>
                  </a:lnTo>
                  <a:lnTo>
                    <a:pt x="1458" y="1765"/>
                  </a:lnTo>
                  <a:lnTo>
                    <a:pt x="1196" y="1503"/>
                  </a:lnTo>
                  <a:lnTo>
                    <a:pt x="963" y="1240"/>
                  </a:lnTo>
                  <a:lnTo>
                    <a:pt x="569" y="759"/>
                  </a:lnTo>
                  <a:lnTo>
                    <a:pt x="277" y="365"/>
                  </a:lnTo>
                  <a:lnTo>
                    <a:pt x="88" y="88"/>
                  </a:lnTo>
                  <a:lnTo>
                    <a:pt x="29" y="1"/>
                  </a:lnTo>
                  <a:close/>
                </a:path>
              </a:pathLst>
            </a:custGeom>
            <a:solidFill>
              <a:srgbClr val="3848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16"/>
            <p:cNvSpPr/>
            <p:nvPr/>
          </p:nvSpPr>
          <p:spPr>
            <a:xfrm>
              <a:off x="3726674" y="4368603"/>
              <a:ext cx="190834" cy="310732"/>
            </a:xfrm>
            <a:custGeom>
              <a:rect b="b" l="l" r="r" t="t"/>
              <a:pathLst>
                <a:path extrusionOk="0" fill="none" h="6010" w="3691">
                  <a:moveTo>
                    <a:pt x="3690" y="2276"/>
                  </a:moveTo>
                  <a:lnTo>
                    <a:pt x="1386" y="6009"/>
                  </a:lnTo>
                  <a:lnTo>
                    <a:pt x="1386" y="6009"/>
                  </a:lnTo>
                  <a:lnTo>
                    <a:pt x="1182" y="5966"/>
                  </a:lnTo>
                  <a:lnTo>
                    <a:pt x="978" y="5893"/>
                  </a:lnTo>
                  <a:lnTo>
                    <a:pt x="744" y="5776"/>
                  </a:lnTo>
                  <a:lnTo>
                    <a:pt x="613" y="5703"/>
                  </a:lnTo>
                  <a:lnTo>
                    <a:pt x="496" y="5616"/>
                  </a:lnTo>
                  <a:lnTo>
                    <a:pt x="380" y="5514"/>
                  </a:lnTo>
                  <a:lnTo>
                    <a:pt x="278" y="5411"/>
                  </a:lnTo>
                  <a:lnTo>
                    <a:pt x="176" y="5295"/>
                  </a:lnTo>
                  <a:lnTo>
                    <a:pt x="103" y="5149"/>
                  </a:lnTo>
                  <a:lnTo>
                    <a:pt x="44" y="5003"/>
                  </a:lnTo>
                  <a:lnTo>
                    <a:pt x="1" y="4843"/>
                  </a:lnTo>
                  <a:lnTo>
                    <a:pt x="1" y="4843"/>
                  </a:lnTo>
                  <a:lnTo>
                    <a:pt x="132" y="4668"/>
                  </a:lnTo>
                  <a:lnTo>
                    <a:pt x="292" y="4420"/>
                  </a:lnTo>
                  <a:lnTo>
                    <a:pt x="671" y="3764"/>
                  </a:lnTo>
                  <a:lnTo>
                    <a:pt x="1123" y="2976"/>
                  </a:lnTo>
                  <a:lnTo>
                    <a:pt x="1576" y="2130"/>
                  </a:lnTo>
                  <a:lnTo>
                    <a:pt x="2378" y="643"/>
                  </a:lnTo>
                  <a:lnTo>
                    <a:pt x="2713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16"/>
            <p:cNvSpPr/>
            <p:nvPr/>
          </p:nvSpPr>
          <p:spPr>
            <a:xfrm>
              <a:off x="3696531" y="4634770"/>
              <a:ext cx="13598" cy="76209"/>
            </a:xfrm>
            <a:custGeom>
              <a:rect b="b" l="l" r="r" t="t"/>
              <a:pathLst>
                <a:path extrusionOk="0" h="1474" w="263">
                  <a:moveTo>
                    <a:pt x="73" y="1"/>
                  </a:moveTo>
                  <a:lnTo>
                    <a:pt x="44" y="16"/>
                  </a:lnTo>
                  <a:lnTo>
                    <a:pt x="146" y="191"/>
                  </a:lnTo>
                  <a:lnTo>
                    <a:pt x="204" y="366"/>
                  </a:lnTo>
                  <a:lnTo>
                    <a:pt x="234" y="526"/>
                  </a:lnTo>
                  <a:lnTo>
                    <a:pt x="234" y="686"/>
                  </a:lnTo>
                  <a:lnTo>
                    <a:pt x="234" y="847"/>
                  </a:lnTo>
                  <a:lnTo>
                    <a:pt x="204" y="993"/>
                  </a:lnTo>
                  <a:lnTo>
                    <a:pt x="161" y="1124"/>
                  </a:lnTo>
                  <a:lnTo>
                    <a:pt x="117" y="1241"/>
                  </a:lnTo>
                  <a:lnTo>
                    <a:pt x="44" y="1401"/>
                  </a:lnTo>
                  <a:lnTo>
                    <a:pt x="15" y="1445"/>
                  </a:lnTo>
                  <a:lnTo>
                    <a:pt x="0" y="1459"/>
                  </a:lnTo>
                  <a:lnTo>
                    <a:pt x="29" y="1474"/>
                  </a:lnTo>
                  <a:lnTo>
                    <a:pt x="59" y="1416"/>
                  </a:lnTo>
                  <a:lnTo>
                    <a:pt x="146" y="1255"/>
                  </a:lnTo>
                  <a:lnTo>
                    <a:pt x="190" y="1138"/>
                  </a:lnTo>
                  <a:lnTo>
                    <a:pt x="234" y="1007"/>
                  </a:lnTo>
                  <a:lnTo>
                    <a:pt x="263" y="847"/>
                  </a:lnTo>
                  <a:lnTo>
                    <a:pt x="263" y="686"/>
                  </a:lnTo>
                  <a:lnTo>
                    <a:pt x="263" y="526"/>
                  </a:lnTo>
                  <a:lnTo>
                    <a:pt x="219" y="351"/>
                  </a:lnTo>
                  <a:lnTo>
                    <a:pt x="161" y="176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3848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16"/>
            <p:cNvSpPr/>
            <p:nvPr/>
          </p:nvSpPr>
          <p:spPr>
            <a:xfrm>
              <a:off x="3776464" y="4707930"/>
              <a:ext cx="36967" cy="16648"/>
            </a:xfrm>
            <a:custGeom>
              <a:rect b="b" l="l" r="r" t="t"/>
              <a:pathLst>
                <a:path extrusionOk="0" h="322" w="715">
                  <a:moveTo>
                    <a:pt x="715" y="1"/>
                  </a:moveTo>
                  <a:lnTo>
                    <a:pt x="613" y="30"/>
                  </a:lnTo>
                  <a:lnTo>
                    <a:pt x="525" y="59"/>
                  </a:lnTo>
                  <a:lnTo>
                    <a:pt x="350" y="117"/>
                  </a:lnTo>
                  <a:lnTo>
                    <a:pt x="175" y="205"/>
                  </a:lnTo>
                  <a:lnTo>
                    <a:pt x="88" y="263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15" y="321"/>
                  </a:lnTo>
                  <a:lnTo>
                    <a:pt x="175" y="234"/>
                  </a:lnTo>
                  <a:lnTo>
                    <a:pt x="350" y="146"/>
                  </a:lnTo>
                  <a:lnTo>
                    <a:pt x="525" y="73"/>
                  </a:lnTo>
                  <a:lnTo>
                    <a:pt x="715" y="15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3848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16"/>
            <p:cNvSpPr/>
            <p:nvPr/>
          </p:nvSpPr>
          <p:spPr>
            <a:xfrm>
              <a:off x="3792285" y="4732075"/>
              <a:ext cx="30970" cy="14373"/>
            </a:xfrm>
            <a:custGeom>
              <a:rect b="b" l="l" r="r" t="t"/>
              <a:pathLst>
                <a:path extrusionOk="0" h="278" w="599">
                  <a:moveTo>
                    <a:pt x="584" y="0"/>
                  </a:moveTo>
                  <a:lnTo>
                    <a:pt x="438" y="44"/>
                  </a:lnTo>
                  <a:lnTo>
                    <a:pt x="292" y="117"/>
                  </a:lnTo>
                  <a:lnTo>
                    <a:pt x="146" y="190"/>
                  </a:lnTo>
                  <a:lnTo>
                    <a:pt x="0" y="263"/>
                  </a:lnTo>
                  <a:lnTo>
                    <a:pt x="0" y="277"/>
                  </a:lnTo>
                  <a:lnTo>
                    <a:pt x="292" y="131"/>
                  </a:lnTo>
                  <a:lnTo>
                    <a:pt x="438" y="59"/>
                  </a:lnTo>
                  <a:lnTo>
                    <a:pt x="598" y="1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rgbClr val="3848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16"/>
            <p:cNvSpPr/>
            <p:nvPr/>
          </p:nvSpPr>
          <p:spPr>
            <a:xfrm>
              <a:off x="3811105" y="4749395"/>
              <a:ext cx="22697" cy="13649"/>
            </a:xfrm>
            <a:custGeom>
              <a:rect b="b" l="l" r="r" t="t"/>
              <a:pathLst>
                <a:path extrusionOk="0" h="264" w="439">
                  <a:moveTo>
                    <a:pt x="424" y="1"/>
                  </a:moveTo>
                  <a:lnTo>
                    <a:pt x="307" y="44"/>
                  </a:lnTo>
                  <a:lnTo>
                    <a:pt x="205" y="103"/>
                  </a:lnTo>
                  <a:lnTo>
                    <a:pt x="103" y="176"/>
                  </a:lnTo>
                  <a:lnTo>
                    <a:pt x="1" y="249"/>
                  </a:lnTo>
                  <a:lnTo>
                    <a:pt x="1" y="263"/>
                  </a:lnTo>
                  <a:lnTo>
                    <a:pt x="15" y="263"/>
                  </a:lnTo>
                  <a:lnTo>
                    <a:pt x="103" y="190"/>
                  </a:lnTo>
                  <a:lnTo>
                    <a:pt x="205" y="117"/>
                  </a:lnTo>
                  <a:lnTo>
                    <a:pt x="322" y="59"/>
                  </a:lnTo>
                  <a:lnTo>
                    <a:pt x="424" y="15"/>
                  </a:lnTo>
                  <a:lnTo>
                    <a:pt x="438" y="15"/>
                  </a:lnTo>
                  <a:lnTo>
                    <a:pt x="424" y="1"/>
                  </a:lnTo>
                  <a:close/>
                </a:path>
              </a:pathLst>
            </a:custGeom>
            <a:solidFill>
              <a:srgbClr val="3848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16"/>
            <p:cNvSpPr/>
            <p:nvPr/>
          </p:nvSpPr>
          <p:spPr>
            <a:xfrm>
              <a:off x="3766640" y="3423111"/>
              <a:ext cx="389113" cy="1179282"/>
            </a:xfrm>
            <a:custGeom>
              <a:rect b="b" l="l" r="r" t="t"/>
              <a:pathLst>
                <a:path extrusionOk="0" h="22809" w="7526">
                  <a:moveTo>
                    <a:pt x="6330" y="0"/>
                  </a:moveTo>
                  <a:lnTo>
                    <a:pt x="15" y="379"/>
                  </a:lnTo>
                  <a:lnTo>
                    <a:pt x="0" y="744"/>
                  </a:lnTo>
                  <a:lnTo>
                    <a:pt x="15" y="1123"/>
                  </a:lnTo>
                  <a:lnTo>
                    <a:pt x="44" y="1517"/>
                  </a:lnTo>
                  <a:lnTo>
                    <a:pt x="88" y="1940"/>
                  </a:lnTo>
                  <a:lnTo>
                    <a:pt x="132" y="2363"/>
                  </a:lnTo>
                  <a:lnTo>
                    <a:pt x="205" y="2800"/>
                  </a:lnTo>
                  <a:lnTo>
                    <a:pt x="278" y="3252"/>
                  </a:lnTo>
                  <a:lnTo>
                    <a:pt x="380" y="3719"/>
                  </a:lnTo>
                  <a:lnTo>
                    <a:pt x="584" y="4652"/>
                  </a:lnTo>
                  <a:lnTo>
                    <a:pt x="817" y="5600"/>
                  </a:lnTo>
                  <a:lnTo>
                    <a:pt x="1065" y="6534"/>
                  </a:lnTo>
                  <a:lnTo>
                    <a:pt x="1342" y="7452"/>
                  </a:lnTo>
                  <a:lnTo>
                    <a:pt x="1605" y="8313"/>
                  </a:lnTo>
                  <a:lnTo>
                    <a:pt x="1867" y="9115"/>
                  </a:lnTo>
                  <a:lnTo>
                    <a:pt x="2334" y="10486"/>
                  </a:lnTo>
                  <a:lnTo>
                    <a:pt x="2669" y="11390"/>
                  </a:lnTo>
                  <a:lnTo>
                    <a:pt x="2786" y="11725"/>
                  </a:lnTo>
                  <a:lnTo>
                    <a:pt x="161" y="21657"/>
                  </a:lnTo>
                  <a:lnTo>
                    <a:pt x="1925" y="22809"/>
                  </a:lnTo>
                  <a:lnTo>
                    <a:pt x="2159" y="22430"/>
                  </a:lnTo>
                  <a:lnTo>
                    <a:pt x="2771" y="21380"/>
                  </a:lnTo>
                  <a:lnTo>
                    <a:pt x="3180" y="20665"/>
                  </a:lnTo>
                  <a:lnTo>
                    <a:pt x="3646" y="19834"/>
                  </a:lnTo>
                  <a:lnTo>
                    <a:pt x="4142" y="18930"/>
                  </a:lnTo>
                  <a:lnTo>
                    <a:pt x="4653" y="17953"/>
                  </a:lnTo>
                  <a:lnTo>
                    <a:pt x="5163" y="16932"/>
                  </a:lnTo>
                  <a:lnTo>
                    <a:pt x="5673" y="15882"/>
                  </a:lnTo>
                  <a:lnTo>
                    <a:pt x="6140" y="14832"/>
                  </a:lnTo>
                  <a:lnTo>
                    <a:pt x="6359" y="14307"/>
                  </a:lnTo>
                  <a:lnTo>
                    <a:pt x="6578" y="13796"/>
                  </a:lnTo>
                  <a:lnTo>
                    <a:pt x="6767" y="13286"/>
                  </a:lnTo>
                  <a:lnTo>
                    <a:pt x="6942" y="12790"/>
                  </a:lnTo>
                  <a:lnTo>
                    <a:pt x="7103" y="12309"/>
                  </a:lnTo>
                  <a:lnTo>
                    <a:pt x="7234" y="11842"/>
                  </a:lnTo>
                  <a:lnTo>
                    <a:pt x="7351" y="11405"/>
                  </a:lnTo>
                  <a:lnTo>
                    <a:pt x="7438" y="10982"/>
                  </a:lnTo>
                  <a:lnTo>
                    <a:pt x="7496" y="10573"/>
                  </a:lnTo>
                  <a:lnTo>
                    <a:pt x="7526" y="10209"/>
                  </a:lnTo>
                  <a:lnTo>
                    <a:pt x="7526" y="9757"/>
                  </a:lnTo>
                  <a:lnTo>
                    <a:pt x="7496" y="9188"/>
                  </a:lnTo>
                  <a:lnTo>
                    <a:pt x="7453" y="8517"/>
                  </a:lnTo>
                  <a:lnTo>
                    <a:pt x="7380" y="7773"/>
                  </a:lnTo>
                  <a:lnTo>
                    <a:pt x="7292" y="6957"/>
                  </a:lnTo>
                  <a:lnTo>
                    <a:pt x="7190" y="6096"/>
                  </a:lnTo>
                  <a:lnTo>
                    <a:pt x="6957" y="4361"/>
                  </a:lnTo>
                  <a:lnTo>
                    <a:pt x="6723" y="2698"/>
                  </a:lnTo>
                  <a:lnTo>
                    <a:pt x="6519" y="1313"/>
                  </a:lnTo>
                  <a:lnTo>
                    <a:pt x="6330" y="0"/>
                  </a:lnTo>
                  <a:close/>
                </a:path>
              </a:pathLst>
            </a:custGeom>
            <a:solidFill>
              <a:srgbClr val="0A0A0A">
                <a:alpha val="10588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16"/>
            <p:cNvSpPr/>
            <p:nvPr/>
          </p:nvSpPr>
          <p:spPr>
            <a:xfrm>
              <a:off x="3798282" y="2451198"/>
              <a:ext cx="154642" cy="214152"/>
            </a:xfrm>
            <a:custGeom>
              <a:rect b="b" l="l" r="r" t="t"/>
              <a:pathLst>
                <a:path extrusionOk="0" h="4142" w="2991">
                  <a:moveTo>
                    <a:pt x="876" y="0"/>
                  </a:moveTo>
                  <a:lnTo>
                    <a:pt x="1" y="3106"/>
                  </a:lnTo>
                  <a:lnTo>
                    <a:pt x="2991" y="4142"/>
                  </a:lnTo>
                  <a:lnTo>
                    <a:pt x="2889" y="0"/>
                  </a:lnTo>
                  <a:close/>
                </a:path>
              </a:pathLst>
            </a:custGeom>
            <a:solidFill>
              <a:srgbClr val="A27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16"/>
            <p:cNvSpPr/>
            <p:nvPr/>
          </p:nvSpPr>
          <p:spPr>
            <a:xfrm>
              <a:off x="3798282" y="2451198"/>
              <a:ext cx="154642" cy="214152"/>
            </a:xfrm>
            <a:custGeom>
              <a:rect b="b" l="l" r="r" t="t"/>
              <a:pathLst>
                <a:path extrusionOk="0" fill="none" h="4142" w="2991">
                  <a:moveTo>
                    <a:pt x="2889" y="0"/>
                  </a:moveTo>
                  <a:lnTo>
                    <a:pt x="2991" y="4142"/>
                  </a:lnTo>
                  <a:lnTo>
                    <a:pt x="1" y="3106"/>
                  </a:lnTo>
                  <a:lnTo>
                    <a:pt x="876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16"/>
            <p:cNvSpPr/>
            <p:nvPr/>
          </p:nvSpPr>
          <p:spPr>
            <a:xfrm>
              <a:off x="3720625" y="4717753"/>
              <a:ext cx="248120" cy="131221"/>
            </a:xfrm>
            <a:custGeom>
              <a:rect b="b" l="l" r="r" t="t"/>
              <a:pathLst>
                <a:path extrusionOk="0" h="2538" w="4799">
                  <a:moveTo>
                    <a:pt x="424" y="0"/>
                  </a:moveTo>
                  <a:lnTo>
                    <a:pt x="336" y="233"/>
                  </a:lnTo>
                  <a:lnTo>
                    <a:pt x="249" y="496"/>
                  </a:lnTo>
                  <a:lnTo>
                    <a:pt x="147" y="817"/>
                  </a:lnTo>
                  <a:lnTo>
                    <a:pt x="74" y="1167"/>
                  </a:lnTo>
                  <a:lnTo>
                    <a:pt x="30" y="1356"/>
                  </a:lnTo>
                  <a:lnTo>
                    <a:pt x="15" y="1531"/>
                  </a:lnTo>
                  <a:lnTo>
                    <a:pt x="1" y="1721"/>
                  </a:lnTo>
                  <a:lnTo>
                    <a:pt x="1" y="1896"/>
                  </a:lnTo>
                  <a:lnTo>
                    <a:pt x="30" y="2056"/>
                  </a:lnTo>
                  <a:lnTo>
                    <a:pt x="59" y="2217"/>
                  </a:lnTo>
                  <a:lnTo>
                    <a:pt x="511" y="2333"/>
                  </a:lnTo>
                  <a:lnTo>
                    <a:pt x="963" y="2406"/>
                  </a:lnTo>
                  <a:lnTo>
                    <a:pt x="1386" y="2479"/>
                  </a:lnTo>
                  <a:lnTo>
                    <a:pt x="1780" y="2508"/>
                  </a:lnTo>
                  <a:lnTo>
                    <a:pt x="2159" y="2538"/>
                  </a:lnTo>
                  <a:lnTo>
                    <a:pt x="2859" y="2538"/>
                  </a:lnTo>
                  <a:lnTo>
                    <a:pt x="3166" y="2523"/>
                  </a:lnTo>
                  <a:lnTo>
                    <a:pt x="3457" y="2494"/>
                  </a:lnTo>
                  <a:lnTo>
                    <a:pt x="3705" y="2450"/>
                  </a:lnTo>
                  <a:lnTo>
                    <a:pt x="4128" y="2377"/>
                  </a:lnTo>
                  <a:lnTo>
                    <a:pt x="4420" y="2304"/>
                  </a:lnTo>
                  <a:lnTo>
                    <a:pt x="4580" y="2246"/>
                  </a:lnTo>
                  <a:lnTo>
                    <a:pt x="4668" y="2202"/>
                  </a:lnTo>
                  <a:lnTo>
                    <a:pt x="4726" y="2144"/>
                  </a:lnTo>
                  <a:lnTo>
                    <a:pt x="4770" y="2086"/>
                  </a:lnTo>
                  <a:lnTo>
                    <a:pt x="4799" y="2013"/>
                  </a:lnTo>
                  <a:lnTo>
                    <a:pt x="4799" y="1940"/>
                  </a:lnTo>
                  <a:lnTo>
                    <a:pt x="4784" y="1852"/>
                  </a:lnTo>
                  <a:lnTo>
                    <a:pt x="4755" y="1779"/>
                  </a:lnTo>
                  <a:lnTo>
                    <a:pt x="4711" y="1692"/>
                  </a:lnTo>
                  <a:lnTo>
                    <a:pt x="4638" y="1604"/>
                  </a:lnTo>
                  <a:lnTo>
                    <a:pt x="4566" y="1517"/>
                  </a:lnTo>
                  <a:lnTo>
                    <a:pt x="4478" y="1429"/>
                  </a:lnTo>
                  <a:lnTo>
                    <a:pt x="4376" y="1342"/>
                  </a:lnTo>
                  <a:lnTo>
                    <a:pt x="4259" y="1269"/>
                  </a:lnTo>
                  <a:lnTo>
                    <a:pt x="4128" y="1181"/>
                  </a:lnTo>
                  <a:lnTo>
                    <a:pt x="3997" y="1108"/>
                  </a:lnTo>
                  <a:lnTo>
                    <a:pt x="3851" y="1036"/>
                  </a:lnTo>
                  <a:lnTo>
                    <a:pt x="3443" y="861"/>
                  </a:lnTo>
                  <a:lnTo>
                    <a:pt x="3034" y="700"/>
                  </a:lnTo>
                  <a:lnTo>
                    <a:pt x="2305" y="423"/>
                  </a:lnTo>
                  <a:lnTo>
                    <a:pt x="1765" y="233"/>
                  </a:lnTo>
                  <a:lnTo>
                    <a:pt x="1576" y="175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01054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16"/>
            <p:cNvSpPr/>
            <p:nvPr/>
          </p:nvSpPr>
          <p:spPr>
            <a:xfrm>
              <a:off x="3720625" y="4717753"/>
              <a:ext cx="248120" cy="131221"/>
            </a:xfrm>
            <a:custGeom>
              <a:rect b="b" l="l" r="r" t="t"/>
              <a:pathLst>
                <a:path extrusionOk="0" fill="none" h="2538" w="4799">
                  <a:moveTo>
                    <a:pt x="424" y="0"/>
                  </a:moveTo>
                  <a:lnTo>
                    <a:pt x="424" y="0"/>
                  </a:lnTo>
                  <a:lnTo>
                    <a:pt x="336" y="233"/>
                  </a:lnTo>
                  <a:lnTo>
                    <a:pt x="249" y="496"/>
                  </a:lnTo>
                  <a:lnTo>
                    <a:pt x="147" y="817"/>
                  </a:lnTo>
                  <a:lnTo>
                    <a:pt x="74" y="1167"/>
                  </a:lnTo>
                  <a:lnTo>
                    <a:pt x="30" y="1356"/>
                  </a:lnTo>
                  <a:lnTo>
                    <a:pt x="15" y="1531"/>
                  </a:lnTo>
                  <a:lnTo>
                    <a:pt x="1" y="1721"/>
                  </a:lnTo>
                  <a:lnTo>
                    <a:pt x="1" y="1896"/>
                  </a:lnTo>
                  <a:lnTo>
                    <a:pt x="30" y="2056"/>
                  </a:lnTo>
                  <a:lnTo>
                    <a:pt x="59" y="2217"/>
                  </a:lnTo>
                  <a:lnTo>
                    <a:pt x="59" y="2217"/>
                  </a:lnTo>
                  <a:lnTo>
                    <a:pt x="511" y="2333"/>
                  </a:lnTo>
                  <a:lnTo>
                    <a:pt x="963" y="2406"/>
                  </a:lnTo>
                  <a:lnTo>
                    <a:pt x="1386" y="2479"/>
                  </a:lnTo>
                  <a:lnTo>
                    <a:pt x="1780" y="2508"/>
                  </a:lnTo>
                  <a:lnTo>
                    <a:pt x="2159" y="2538"/>
                  </a:lnTo>
                  <a:lnTo>
                    <a:pt x="2524" y="2538"/>
                  </a:lnTo>
                  <a:lnTo>
                    <a:pt x="2859" y="2538"/>
                  </a:lnTo>
                  <a:lnTo>
                    <a:pt x="3166" y="2523"/>
                  </a:lnTo>
                  <a:lnTo>
                    <a:pt x="3457" y="2494"/>
                  </a:lnTo>
                  <a:lnTo>
                    <a:pt x="3705" y="2450"/>
                  </a:lnTo>
                  <a:lnTo>
                    <a:pt x="4128" y="2377"/>
                  </a:lnTo>
                  <a:lnTo>
                    <a:pt x="4420" y="2304"/>
                  </a:lnTo>
                  <a:lnTo>
                    <a:pt x="4580" y="2246"/>
                  </a:lnTo>
                  <a:lnTo>
                    <a:pt x="4580" y="2246"/>
                  </a:lnTo>
                  <a:lnTo>
                    <a:pt x="4668" y="2202"/>
                  </a:lnTo>
                  <a:lnTo>
                    <a:pt x="4726" y="2144"/>
                  </a:lnTo>
                  <a:lnTo>
                    <a:pt x="4770" y="2086"/>
                  </a:lnTo>
                  <a:lnTo>
                    <a:pt x="4799" y="2013"/>
                  </a:lnTo>
                  <a:lnTo>
                    <a:pt x="4799" y="1940"/>
                  </a:lnTo>
                  <a:lnTo>
                    <a:pt x="4784" y="1852"/>
                  </a:lnTo>
                  <a:lnTo>
                    <a:pt x="4755" y="1779"/>
                  </a:lnTo>
                  <a:lnTo>
                    <a:pt x="4711" y="1692"/>
                  </a:lnTo>
                  <a:lnTo>
                    <a:pt x="4638" y="1604"/>
                  </a:lnTo>
                  <a:lnTo>
                    <a:pt x="4566" y="1517"/>
                  </a:lnTo>
                  <a:lnTo>
                    <a:pt x="4478" y="1429"/>
                  </a:lnTo>
                  <a:lnTo>
                    <a:pt x="4376" y="1342"/>
                  </a:lnTo>
                  <a:lnTo>
                    <a:pt x="4259" y="1269"/>
                  </a:lnTo>
                  <a:lnTo>
                    <a:pt x="4128" y="1181"/>
                  </a:lnTo>
                  <a:lnTo>
                    <a:pt x="3997" y="1108"/>
                  </a:lnTo>
                  <a:lnTo>
                    <a:pt x="3851" y="1036"/>
                  </a:lnTo>
                  <a:lnTo>
                    <a:pt x="3851" y="1036"/>
                  </a:lnTo>
                  <a:lnTo>
                    <a:pt x="3443" y="861"/>
                  </a:lnTo>
                  <a:lnTo>
                    <a:pt x="3034" y="700"/>
                  </a:lnTo>
                  <a:lnTo>
                    <a:pt x="2305" y="423"/>
                  </a:lnTo>
                  <a:lnTo>
                    <a:pt x="1765" y="233"/>
                  </a:lnTo>
                  <a:lnTo>
                    <a:pt x="1576" y="17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16"/>
            <p:cNvSpPr/>
            <p:nvPr/>
          </p:nvSpPr>
          <p:spPr>
            <a:xfrm>
              <a:off x="3721400" y="4819505"/>
              <a:ext cx="244346" cy="16648"/>
            </a:xfrm>
            <a:custGeom>
              <a:rect b="b" l="l" r="r" t="t"/>
              <a:pathLst>
                <a:path extrusionOk="0" h="322" w="4726">
                  <a:moveTo>
                    <a:pt x="0" y="1"/>
                  </a:moveTo>
                  <a:lnTo>
                    <a:pt x="0" y="30"/>
                  </a:lnTo>
                  <a:lnTo>
                    <a:pt x="205" y="74"/>
                  </a:lnTo>
                  <a:lnTo>
                    <a:pt x="438" y="118"/>
                  </a:lnTo>
                  <a:lnTo>
                    <a:pt x="759" y="176"/>
                  </a:lnTo>
                  <a:lnTo>
                    <a:pt x="1138" y="234"/>
                  </a:lnTo>
                  <a:lnTo>
                    <a:pt x="1590" y="278"/>
                  </a:lnTo>
                  <a:lnTo>
                    <a:pt x="2071" y="307"/>
                  </a:lnTo>
                  <a:lnTo>
                    <a:pt x="2596" y="322"/>
                  </a:lnTo>
                  <a:lnTo>
                    <a:pt x="3121" y="307"/>
                  </a:lnTo>
                  <a:lnTo>
                    <a:pt x="3646" y="263"/>
                  </a:lnTo>
                  <a:lnTo>
                    <a:pt x="3923" y="234"/>
                  </a:lnTo>
                  <a:lnTo>
                    <a:pt x="4186" y="190"/>
                  </a:lnTo>
                  <a:lnTo>
                    <a:pt x="4463" y="132"/>
                  </a:lnTo>
                  <a:lnTo>
                    <a:pt x="4726" y="59"/>
                  </a:lnTo>
                  <a:lnTo>
                    <a:pt x="4726" y="30"/>
                  </a:lnTo>
                  <a:lnTo>
                    <a:pt x="4448" y="103"/>
                  </a:lnTo>
                  <a:lnTo>
                    <a:pt x="4186" y="161"/>
                  </a:lnTo>
                  <a:lnTo>
                    <a:pt x="3923" y="205"/>
                  </a:lnTo>
                  <a:lnTo>
                    <a:pt x="3646" y="234"/>
                  </a:lnTo>
                  <a:lnTo>
                    <a:pt x="3121" y="278"/>
                  </a:lnTo>
                  <a:lnTo>
                    <a:pt x="2596" y="293"/>
                  </a:lnTo>
                  <a:lnTo>
                    <a:pt x="2071" y="278"/>
                  </a:lnTo>
                  <a:lnTo>
                    <a:pt x="1590" y="249"/>
                  </a:lnTo>
                  <a:lnTo>
                    <a:pt x="1153" y="205"/>
                  </a:lnTo>
                  <a:lnTo>
                    <a:pt x="759" y="147"/>
                  </a:lnTo>
                  <a:lnTo>
                    <a:pt x="438" y="88"/>
                  </a:lnTo>
                  <a:lnTo>
                    <a:pt x="205" y="45"/>
                  </a:lnTo>
                  <a:lnTo>
                    <a:pt x="59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848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16"/>
            <p:cNvSpPr/>
            <p:nvPr/>
          </p:nvSpPr>
          <p:spPr>
            <a:xfrm>
              <a:off x="3707079" y="4453086"/>
              <a:ext cx="141044" cy="301632"/>
            </a:xfrm>
            <a:custGeom>
              <a:rect b="b" l="l" r="r" t="t"/>
              <a:pathLst>
                <a:path extrusionOk="0" h="5834" w="2728">
                  <a:moveTo>
                    <a:pt x="0" y="0"/>
                  </a:moveTo>
                  <a:lnTo>
                    <a:pt x="248" y="1532"/>
                  </a:lnTo>
                  <a:lnTo>
                    <a:pt x="321" y="2159"/>
                  </a:lnTo>
                  <a:lnTo>
                    <a:pt x="394" y="2698"/>
                  </a:lnTo>
                  <a:lnTo>
                    <a:pt x="467" y="3559"/>
                  </a:lnTo>
                  <a:lnTo>
                    <a:pt x="511" y="4186"/>
                  </a:lnTo>
                  <a:lnTo>
                    <a:pt x="511" y="4638"/>
                  </a:lnTo>
                  <a:lnTo>
                    <a:pt x="496" y="4988"/>
                  </a:lnTo>
                  <a:lnTo>
                    <a:pt x="496" y="5280"/>
                  </a:lnTo>
                  <a:lnTo>
                    <a:pt x="511" y="5615"/>
                  </a:lnTo>
                  <a:lnTo>
                    <a:pt x="657" y="5702"/>
                  </a:lnTo>
                  <a:lnTo>
                    <a:pt x="802" y="5775"/>
                  </a:lnTo>
                  <a:lnTo>
                    <a:pt x="948" y="5819"/>
                  </a:lnTo>
                  <a:lnTo>
                    <a:pt x="1109" y="5834"/>
                  </a:lnTo>
                  <a:lnTo>
                    <a:pt x="1400" y="5834"/>
                  </a:lnTo>
                  <a:lnTo>
                    <a:pt x="1546" y="5805"/>
                  </a:lnTo>
                  <a:lnTo>
                    <a:pt x="1692" y="5775"/>
                  </a:lnTo>
                  <a:lnTo>
                    <a:pt x="1940" y="5688"/>
                  </a:lnTo>
                  <a:lnTo>
                    <a:pt x="2144" y="5600"/>
                  </a:lnTo>
                  <a:lnTo>
                    <a:pt x="2319" y="5513"/>
                  </a:lnTo>
                  <a:lnTo>
                    <a:pt x="2727" y="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7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16"/>
            <p:cNvSpPr/>
            <p:nvPr/>
          </p:nvSpPr>
          <p:spPr>
            <a:xfrm>
              <a:off x="3707079" y="4453086"/>
              <a:ext cx="141044" cy="301632"/>
            </a:xfrm>
            <a:custGeom>
              <a:rect b="b" l="l" r="r" t="t"/>
              <a:pathLst>
                <a:path extrusionOk="0" fill="none" h="5834" w="2728">
                  <a:moveTo>
                    <a:pt x="2727" y="832"/>
                  </a:moveTo>
                  <a:lnTo>
                    <a:pt x="2319" y="5513"/>
                  </a:lnTo>
                  <a:lnTo>
                    <a:pt x="2319" y="5513"/>
                  </a:lnTo>
                  <a:lnTo>
                    <a:pt x="2144" y="5600"/>
                  </a:lnTo>
                  <a:lnTo>
                    <a:pt x="1940" y="5688"/>
                  </a:lnTo>
                  <a:lnTo>
                    <a:pt x="1692" y="5775"/>
                  </a:lnTo>
                  <a:lnTo>
                    <a:pt x="1546" y="5805"/>
                  </a:lnTo>
                  <a:lnTo>
                    <a:pt x="1400" y="5834"/>
                  </a:lnTo>
                  <a:lnTo>
                    <a:pt x="1255" y="5834"/>
                  </a:lnTo>
                  <a:lnTo>
                    <a:pt x="1109" y="5834"/>
                  </a:lnTo>
                  <a:lnTo>
                    <a:pt x="948" y="5819"/>
                  </a:lnTo>
                  <a:lnTo>
                    <a:pt x="802" y="5775"/>
                  </a:lnTo>
                  <a:lnTo>
                    <a:pt x="657" y="5702"/>
                  </a:lnTo>
                  <a:lnTo>
                    <a:pt x="511" y="5615"/>
                  </a:lnTo>
                  <a:lnTo>
                    <a:pt x="511" y="5615"/>
                  </a:lnTo>
                  <a:lnTo>
                    <a:pt x="496" y="5280"/>
                  </a:lnTo>
                  <a:lnTo>
                    <a:pt x="496" y="4988"/>
                  </a:lnTo>
                  <a:lnTo>
                    <a:pt x="511" y="4638"/>
                  </a:lnTo>
                  <a:lnTo>
                    <a:pt x="511" y="4186"/>
                  </a:lnTo>
                  <a:lnTo>
                    <a:pt x="467" y="3559"/>
                  </a:lnTo>
                  <a:lnTo>
                    <a:pt x="394" y="2698"/>
                  </a:lnTo>
                  <a:lnTo>
                    <a:pt x="321" y="2159"/>
                  </a:lnTo>
                  <a:lnTo>
                    <a:pt x="248" y="153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16"/>
            <p:cNvSpPr/>
            <p:nvPr/>
          </p:nvSpPr>
          <p:spPr>
            <a:xfrm>
              <a:off x="3725175" y="4772765"/>
              <a:ext cx="51341" cy="57390"/>
            </a:xfrm>
            <a:custGeom>
              <a:rect b="b" l="l" r="r" t="t"/>
              <a:pathLst>
                <a:path extrusionOk="0" h="1110" w="993">
                  <a:moveTo>
                    <a:pt x="0" y="1"/>
                  </a:moveTo>
                  <a:lnTo>
                    <a:pt x="0" y="30"/>
                  </a:lnTo>
                  <a:lnTo>
                    <a:pt x="146" y="74"/>
                  </a:lnTo>
                  <a:lnTo>
                    <a:pt x="277" y="147"/>
                  </a:lnTo>
                  <a:lnTo>
                    <a:pt x="394" y="219"/>
                  </a:lnTo>
                  <a:lnTo>
                    <a:pt x="511" y="292"/>
                  </a:lnTo>
                  <a:lnTo>
                    <a:pt x="598" y="380"/>
                  </a:lnTo>
                  <a:lnTo>
                    <a:pt x="671" y="467"/>
                  </a:lnTo>
                  <a:lnTo>
                    <a:pt x="744" y="569"/>
                  </a:lnTo>
                  <a:lnTo>
                    <a:pt x="802" y="657"/>
                  </a:lnTo>
                  <a:lnTo>
                    <a:pt x="875" y="832"/>
                  </a:lnTo>
                  <a:lnTo>
                    <a:pt x="934" y="978"/>
                  </a:lnTo>
                  <a:lnTo>
                    <a:pt x="948" y="1065"/>
                  </a:lnTo>
                  <a:lnTo>
                    <a:pt x="963" y="1094"/>
                  </a:lnTo>
                  <a:lnTo>
                    <a:pt x="963" y="1109"/>
                  </a:lnTo>
                  <a:lnTo>
                    <a:pt x="992" y="1109"/>
                  </a:lnTo>
                  <a:lnTo>
                    <a:pt x="963" y="963"/>
                  </a:lnTo>
                  <a:lnTo>
                    <a:pt x="905" y="817"/>
                  </a:lnTo>
                  <a:lnTo>
                    <a:pt x="817" y="642"/>
                  </a:lnTo>
                  <a:lnTo>
                    <a:pt x="773" y="555"/>
                  </a:lnTo>
                  <a:lnTo>
                    <a:pt x="700" y="453"/>
                  </a:lnTo>
                  <a:lnTo>
                    <a:pt x="613" y="365"/>
                  </a:lnTo>
                  <a:lnTo>
                    <a:pt x="525" y="278"/>
                  </a:lnTo>
                  <a:lnTo>
                    <a:pt x="423" y="190"/>
                  </a:lnTo>
                  <a:lnTo>
                    <a:pt x="292" y="117"/>
                  </a:lnTo>
                  <a:lnTo>
                    <a:pt x="161" y="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848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p16"/>
            <p:cNvSpPr/>
            <p:nvPr/>
          </p:nvSpPr>
          <p:spPr>
            <a:xfrm>
              <a:off x="3842023" y="4747896"/>
              <a:ext cx="16648" cy="37019"/>
            </a:xfrm>
            <a:custGeom>
              <a:rect b="b" l="l" r="r" t="t"/>
              <a:pathLst>
                <a:path extrusionOk="0" h="716" w="322">
                  <a:moveTo>
                    <a:pt x="307" y="0"/>
                  </a:moveTo>
                  <a:lnTo>
                    <a:pt x="249" y="73"/>
                  </a:lnTo>
                  <a:lnTo>
                    <a:pt x="205" y="161"/>
                  </a:lnTo>
                  <a:lnTo>
                    <a:pt x="117" y="336"/>
                  </a:lnTo>
                  <a:lnTo>
                    <a:pt x="45" y="525"/>
                  </a:lnTo>
                  <a:lnTo>
                    <a:pt x="30" y="613"/>
                  </a:lnTo>
                  <a:lnTo>
                    <a:pt x="1" y="715"/>
                  </a:lnTo>
                  <a:lnTo>
                    <a:pt x="15" y="715"/>
                  </a:lnTo>
                  <a:lnTo>
                    <a:pt x="74" y="525"/>
                  </a:lnTo>
                  <a:lnTo>
                    <a:pt x="132" y="350"/>
                  </a:lnTo>
                  <a:lnTo>
                    <a:pt x="220" y="175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3848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p16"/>
            <p:cNvSpPr/>
            <p:nvPr/>
          </p:nvSpPr>
          <p:spPr>
            <a:xfrm>
              <a:off x="3868443" y="4758443"/>
              <a:ext cx="12874" cy="31745"/>
            </a:xfrm>
            <a:custGeom>
              <a:rect b="b" l="l" r="r" t="t"/>
              <a:pathLst>
                <a:path extrusionOk="0" h="614" w="249">
                  <a:moveTo>
                    <a:pt x="248" y="1"/>
                  </a:moveTo>
                  <a:lnTo>
                    <a:pt x="161" y="146"/>
                  </a:lnTo>
                  <a:lnTo>
                    <a:pt x="102" y="292"/>
                  </a:lnTo>
                  <a:lnTo>
                    <a:pt x="44" y="453"/>
                  </a:lnTo>
                  <a:lnTo>
                    <a:pt x="0" y="613"/>
                  </a:lnTo>
                  <a:lnTo>
                    <a:pt x="15" y="613"/>
                  </a:lnTo>
                  <a:lnTo>
                    <a:pt x="117" y="307"/>
                  </a:lnTo>
                  <a:lnTo>
                    <a:pt x="175" y="161"/>
                  </a:lnTo>
                  <a:lnTo>
                    <a:pt x="248" y="15"/>
                  </a:lnTo>
                  <a:lnTo>
                    <a:pt x="248" y="1"/>
                  </a:lnTo>
                  <a:close/>
                </a:path>
              </a:pathLst>
            </a:custGeom>
            <a:solidFill>
              <a:srgbClr val="3848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16"/>
            <p:cNvSpPr/>
            <p:nvPr/>
          </p:nvSpPr>
          <p:spPr>
            <a:xfrm>
              <a:off x="3894088" y="4764493"/>
              <a:ext cx="7549" cy="24145"/>
            </a:xfrm>
            <a:custGeom>
              <a:rect b="b" l="l" r="r" t="t"/>
              <a:pathLst>
                <a:path extrusionOk="0" h="467" w="146">
                  <a:moveTo>
                    <a:pt x="131" y="0"/>
                  </a:moveTo>
                  <a:lnTo>
                    <a:pt x="73" y="102"/>
                  </a:lnTo>
                  <a:lnTo>
                    <a:pt x="29" y="219"/>
                  </a:lnTo>
                  <a:lnTo>
                    <a:pt x="15" y="350"/>
                  </a:lnTo>
                  <a:lnTo>
                    <a:pt x="0" y="467"/>
                  </a:lnTo>
                  <a:lnTo>
                    <a:pt x="15" y="467"/>
                  </a:lnTo>
                  <a:lnTo>
                    <a:pt x="29" y="350"/>
                  </a:lnTo>
                  <a:lnTo>
                    <a:pt x="44" y="234"/>
                  </a:lnTo>
                  <a:lnTo>
                    <a:pt x="88" y="117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3848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16"/>
            <p:cNvSpPr/>
            <p:nvPr/>
          </p:nvSpPr>
          <p:spPr>
            <a:xfrm>
              <a:off x="3635418" y="3370322"/>
              <a:ext cx="365743" cy="1303730"/>
            </a:xfrm>
            <a:custGeom>
              <a:rect b="b" l="l" r="r" t="t"/>
              <a:pathLst>
                <a:path extrusionOk="0" h="25216" w="7074">
                  <a:moveTo>
                    <a:pt x="584" y="0"/>
                  </a:moveTo>
                  <a:lnTo>
                    <a:pt x="468" y="321"/>
                  </a:lnTo>
                  <a:lnTo>
                    <a:pt x="351" y="657"/>
                  </a:lnTo>
                  <a:lnTo>
                    <a:pt x="263" y="1021"/>
                  </a:lnTo>
                  <a:lnTo>
                    <a:pt x="176" y="1400"/>
                  </a:lnTo>
                  <a:lnTo>
                    <a:pt x="118" y="1794"/>
                  </a:lnTo>
                  <a:lnTo>
                    <a:pt x="59" y="2203"/>
                  </a:lnTo>
                  <a:lnTo>
                    <a:pt x="30" y="2625"/>
                  </a:lnTo>
                  <a:lnTo>
                    <a:pt x="16" y="3048"/>
                  </a:lnTo>
                  <a:lnTo>
                    <a:pt x="1" y="3486"/>
                  </a:lnTo>
                  <a:lnTo>
                    <a:pt x="16" y="3909"/>
                  </a:lnTo>
                  <a:lnTo>
                    <a:pt x="45" y="4346"/>
                  </a:lnTo>
                  <a:lnTo>
                    <a:pt x="88" y="4769"/>
                  </a:lnTo>
                  <a:lnTo>
                    <a:pt x="161" y="5178"/>
                  </a:lnTo>
                  <a:lnTo>
                    <a:pt x="234" y="5586"/>
                  </a:lnTo>
                  <a:lnTo>
                    <a:pt x="322" y="5980"/>
                  </a:lnTo>
                  <a:lnTo>
                    <a:pt x="438" y="6359"/>
                  </a:lnTo>
                  <a:lnTo>
                    <a:pt x="570" y="7540"/>
                  </a:lnTo>
                  <a:lnTo>
                    <a:pt x="701" y="8678"/>
                  </a:lnTo>
                  <a:lnTo>
                    <a:pt x="949" y="10661"/>
                  </a:lnTo>
                  <a:lnTo>
                    <a:pt x="1153" y="12032"/>
                  </a:lnTo>
                  <a:lnTo>
                    <a:pt x="1226" y="12557"/>
                  </a:lnTo>
                  <a:lnTo>
                    <a:pt x="1518" y="24953"/>
                  </a:lnTo>
                  <a:lnTo>
                    <a:pt x="4216" y="25215"/>
                  </a:lnTo>
                  <a:lnTo>
                    <a:pt x="4595" y="23757"/>
                  </a:lnTo>
                  <a:lnTo>
                    <a:pt x="5003" y="22182"/>
                  </a:lnTo>
                  <a:lnTo>
                    <a:pt x="5470" y="20242"/>
                  </a:lnTo>
                  <a:lnTo>
                    <a:pt x="5718" y="19192"/>
                  </a:lnTo>
                  <a:lnTo>
                    <a:pt x="5951" y="18128"/>
                  </a:lnTo>
                  <a:lnTo>
                    <a:pt x="6170" y="17034"/>
                  </a:lnTo>
                  <a:lnTo>
                    <a:pt x="6374" y="15969"/>
                  </a:lnTo>
                  <a:lnTo>
                    <a:pt x="6549" y="14934"/>
                  </a:lnTo>
                  <a:lnTo>
                    <a:pt x="6695" y="13957"/>
                  </a:lnTo>
                  <a:lnTo>
                    <a:pt x="6753" y="13490"/>
                  </a:lnTo>
                  <a:lnTo>
                    <a:pt x="6797" y="13038"/>
                  </a:lnTo>
                  <a:lnTo>
                    <a:pt x="6826" y="12615"/>
                  </a:lnTo>
                  <a:lnTo>
                    <a:pt x="6855" y="12221"/>
                  </a:lnTo>
                  <a:lnTo>
                    <a:pt x="6914" y="10092"/>
                  </a:lnTo>
                  <a:lnTo>
                    <a:pt x="6972" y="7978"/>
                  </a:lnTo>
                  <a:lnTo>
                    <a:pt x="7001" y="5965"/>
                  </a:lnTo>
                  <a:lnTo>
                    <a:pt x="7030" y="4157"/>
                  </a:lnTo>
                  <a:lnTo>
                    <a:pt x="7059" y="1386"/>
                  </a:lnTo>
                  <a:lnTo>
                    <a:pt x="7074" y="321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7" name="Google Shape;1257;p16"/>
            <p:cNvSpPr/>
            <p:nvPr/>
          </p:nvSpPr>
          <p:spPr>
            <a:xfrm>
              <a:off x="3635418" y="3370322"/>
              <a:ext cx="365743" cy="1303730"/>
            </a:xfrm>
            <a:custGeom>
              <a:rect b="b" l="l" r="r" t="t"/>
              <a:pathLst>
                <a:path extrusionOk="0" fill="none" h="25216" w="7074">
                  <a:moveTo>
                    <a:pt x="584" y="0"/>
                  </a:moveTo>
                  <a:lnTo>
                    <a:pt x="584" y="0"/>
                  </a:lnTo>
                  <a:lnTo>
                    <a:pt x="468" y="321"/>
                  </a:lnTo>
                  <a:lnTo>
                    <a:pt x="351" y="657"/>
                  </a:lnTo>
                  <a:lnTo>
                    <a:pt x="263" y="1021"/>
                  </a:lnTo>
                  <a:lnTo>
                    <a:pt x="176" y="1400"/>
                  </a:lnTo>
                  <a:lnTo>
                    <a:pt x="118" y="1794"/>
                  </a:lnTo>
                  <a:lnTo>
                    <a:pt x="59" y="2203"/>
                  </a:lnTo>
                  <a:lnTo>
                    <a:pt x="30" y="2625"/>
                  </a:lnTo>
                  <a:lnTo>
                    <a:pt x="16" y="3048"/>
                  </a:lnTo>
                  <a:lnTo>
                    <a:pt x="1" y="3486"/>
                  </a:lnTo>
                  <a:lnTo>
                    <a:pt x="16" y="3909"/>
                  </a:lnTo>
                  <a:lnTo>
                    <a:pt x="45" y="4346"/>
                  </a:lnTo>
                  <a:lnTo>
                    <a:pt x="88" y="4769"/>
                  </a:lnTo>
                  <a:lnTo>
                    <a:pt x="161" y="5178"/>
                  </a:lnTo>
                  <a:lnTo>
                    <a:pt x="234" y="5586"/>
                  </a:lnTo>
                  <a:lnTo>
                    <a:pt x="322" y="5980"/>
                  </a:lnTo>
                  <a:lnTo>
                    <a:pt x="438" y="6359"/>
                  </a:lnTo>
                  <a:lnTo>
                    <a:pt x="438" y="6359"/>
                  </a:lnTo>
                  <a:lnTo>
                    <a:pt x="570" y="7540"/>
                  </a:lnTo>
                  <a:lnTo>
                    <a:pt x="701" y="8678"/>
                  </a:lnTo>
                  <a:lnTo>
                    <a:pt x="949" y="10661"/>
                  </a:lnTo>
                  <a:lnTo>
                    <a:pt x="1153" y="12032"/>
                  </a:lnTo>
                  <a:lnTo>
                    <a:pt x="1226" y="12557"/>
                  </a:lnTo>
                  <a:lnTo>
                    <a:pt x="1518" y="24953"/>
                  </a:lnTo>
                  <a:lnTo>
                    <a:pt x="4216" y="25215"/>
                  </a:lnTo>
                  <a:lnTo>
                    <a:pt x="4216" y="25215"/>
                  </a:lnTo>
                  <a:lnTo>
                    <a:pt x="4595" y="23757"/>
                  </a:lnTo>
                  <a:lnTo>
                    <a:pt x="5003" y="22182"/>
                  </a:lnTo>
                  <a:lnTo>
                    <a:pt x="5470" y="20242"/>
                  </a:lnTo>
                  <a:lnTo>
                    <a:pt x="5718" y="19192"/>
                  </a:lnTo>
                  <a:lnTo>
                    <a:pt x="5951" y="18128"/>
                  </a:lnTo>
                  <a:lnTo>
                    <a:pt x="6170" y="17034"/>
                  </a:lnTo>
                  <a:lnTo>
                    <a:pt x="6374" y="15969"/>
                  </a:lnTo>
                  <a:lnTo>
                    <a:pt x="6549" y="14934"/>
                  </a:lnTo>
                  <a:lnTo>
                    <a:pt x="6695" y="13957"/>
                  </a:lnTo>
                  <a:lnTo>
                    <a:pt x="6753" y="13490"/>
                  </a:lnTo>
                  <a:lnTo>
                    <a:pt x="6797" y="13038"/>
                  </a:lnTo>
                  <a:lnTo>
                    <a:pt x="6826" y="12615"/>
                  </a:lnTo>
                  <a:lnTo>
                    <a:pt x="6855" y="12221"/>
                  </a:lnTo>
                  <a:lnTo>
                    <a:pt x="6855" y="12221"/>
                  </a:lnTo>
                  <a:lnTo>
                    <a:pt x="6914" y="10092"/>
                  </a:lnTo>
                  <a:lnTo>
                    <a:pt x="6972" y="7978"/>
                  </a:lnTo>
                  <a:lnTo>
                    <a:pt x="7001" y="5965"/>
                  </a:lnTo>
                  <a:lnTo>
                    <a:pt x="7030" y="4157"/>
                  </a:lnTo>
                  <a:lnTo>
                    <a:pt x="7059" y="1386"/>
                  </a:lnTo>
                  <a:lnTo>
                    <a:pt x="7074" y="321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16"/>
            <p:cNvSpPr/>
            <p:nvPr/>
          </p:nvSpPr>
          <p:spPr>
            <a:xfrm>
              <a:off x="3832251" y="3363549"/>
              <a:ext cx="39242" cy="1303730"/>
            </a:xfrm>
            <a:custGeom>
              <a:rect b="b" l="l" r="r" t="t"/>
              <a:pathLst>
                <a:path extrusionOk="0" h="25216" w="759">
                  <a:moveTo>
                    <a:pt x="715" y="0"/>
                  </a:moveTo>
                  <a:lnTo>
                    <a:pt x="715" y="161"/>
                  </a:lnTo>
                  <a:lnTo>
                    <a:pt x="729" y="2363"/>
                  </a:lnTo>
                  <a:lnTo>
                    <a:pt x="715" y="4434"/>
                  </a:lnTo>
                  <a:lnTo>
                    <a:pt x="686" y="6898"/>
                  </a:lnTo>
                  <a:lnTo>
                    <a:pt x="656" y="8225"/>
                  </a:lnTo>
                  <a:lnTo>
                    <a:pt x="627" y="9582"/>
                  </a:lnTo>
                  <a:lnTo>
                    <a:pt x="569" y="10967"/>
                  </a:lnTo>
                  <a:lnTo>
                    <a:pt x="511" y="12338"/>
                  </a:lnTo>
                  <a:lnTo>
                    <a:pt x="438" y="13971"/>
                  </a:lnTo>
                  <a:lnTo>
                    <a:pt x="350" y="15940"/>
                  </a:lnTo>
                  <a:lnTo>
                    <a:pt x="190" y="20198"/>
                  </a:lnTo>
                  <a:lnTo>
                    <a:pt x="0" y="25215"/>
                  </a:lnTo>
                  <a:lnTo>
                    <a:pt x="29" y="25215"/>
                  </a:lnTo>
                  <a:lnTo>
                    <a:pt x="44" y="24821"/>
                  </a:lnTo>
                  <a:lnTo>
                    <a:pt x="248" y="19148"/>
                  </a:lnTo>
                  <a:lnTo>
                    <a:pt x="394" y="15430"/>
                  </a:lnTo>
                  <a:lnTo>
                    <a:pt x="540" y="12338"/>
                  </a:lnTo>
                  <a:lnTo>
                    <a:pt x="598" y="10967"/>
                  </a:lnTo>
                  <a:lnTo>
                    <a:pt x="656" y="9582"/>
                  </a:lnTo>
                  <a:lnTo>
                    <a:pt x="686" y="8225"/>
                  </a:lnTo>
                  <a:lnTo>
                    <a:pt x="715" y="6898"/>
                  </a:lnTo>
                  <a:lnTo>
                    <a:pt x="744" y="4434"/>
                  </a:lnTo>
                  <a:lnTo>
                    <a:pt x="759" y="2363"/>
                  </a:lnTo>
                  <a:lnTo>
                    <a:pt x="744" y="627"/>
                  </a:lnTo>
                  <a:lnTo>
                    <a:pt x="74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16"/>
            <p:cNvSpPr/>
            <p:nvPr/>
          </p:nvSpPr>
          <p:spPr>
            <a:xfrm>
              <a:off x="3704080" y="4635545"/>
              <a:ext cx="173462" cy="48290"/>
            </a:xfrm>
            <a:custGeom>
              <a:rect b="b" l="l" r="r" t="t"/>
              <a:pathLst>
                <a:path extrusionOk="0" h="934" w="3355">
                  <a:moveTo>
                    <a:pt x="44" y="1"/>
                  </a:moveTo>
                  <a:lnTo>
                    <a:pt x="0" y="759"/>
                  </a:lnTo>
                  <a:lnTo>
                    <a:pt x="3310" y="934"/>
                  </a:lnTo>
                  <a:lnTo>
                    <a:pt x="3354" y="16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16"/>
            <p:cNvSpPr/>
            <p:nvPr/>
          </p:nvSpPr>
          <p:spPr>
            <a:xfrm>
              <a:off x="3868443" y="3454029"/>
              <a:ext cx="101078" cy="141768"/>
            </a:xfrm>
            <a:custGeom>
              <a:rect b="b" l="l" r="r" t="t"/>
              <a:pathLst>
                <a:path extrusionOk="0" h="2742" w="1955">
                  <a:moveTo>
                    <a:pt x="1925" y="0"/>
                  </a:moveTo>
                  <a:lnTo>
                    <a:pt x="1925" y="161"/>
                  </a:lnTo>
                  <a:lnTo>
                    <a:pt x="1911" y="321"/>
                  </a:lnTo>
                  <a:lnTo>
                    <a:pt x="1882" y="481"/>
                  </a:lnTo>
                  <a:lnTo>
                    <a:pt x="1852" y="642"/>
                  </a:lnTo>
                  <a:lnTo>
                    <a:pt x="1809" y="788"/>
                  </a:lnTo>
                  <a:lnTo>
                    <a:pt x="1750" y="919"/>
                  </a:lnTo>
                  <a:lnTo>
                    <a:pt x="1634" y="1181"/>
                  </a:lnTo>
                  <a:lnTo>
                    <a:pt x="1488" y="1429"/>
                  </a:lnTo>
                  <a:lnTo>
                    <a:pt x="1313" y="1663"/>
                  </a:lnTo>
                  <a:lnTo>
                    <a:pt x="1152" y="1852"/>
                  </a:lnTo>
                  <a:lnTo>
                    <a:pt x="963" y="2042"/>
                  </a:lnTo>
                  <a:lnTo>
                    <a:pt x="788" y="2202"/>
                  </a:lnTo>
                  <a:lnTo>
                    <a:pt x="613" y="2334"/>
                  </a:lnTo>
                  <a:lnTo>
                    <a:pt x="452" y="2450"/>
                  </a:lnTo>
                  <a:lnTo>
                    <a:pt x="307" y="2552"/>
                  </a:lnTo>
                  <a:lnTo>
                    <a:pt x="88" y="2684"/>
                  </a:lnTo>
                  <a:lnTo>
                    <a:pt x="29" y="2713"/>
                  </a:lnTo>
                  <a:lnTo>
                    <a:pt x="0" y="2713"/>
                  </a:lnTo>
                  <a:lnTo>
                    <a:pt x="15" y="2742"/>
                  </a:lnTo>
                  <a:lnTo>
                    <a:pt x="102" y="2698"/>
                  </a:lnTo>
                  <a:lnTo>
                    <a:pt x="321" y="2581"/>
                  </a:lnTo>
                  <a:lnTo>
                    <a:pt x="467" y="2479"/>
                  </a:lnTo>
                  <a:lnTo>
                    <a:pt x="627" y="2363"/>
                  </a:lnTo>
                  <a:lnTo>
                    <a:pt x="802" y="2217"/>
                  </a:lnTo>
                  <a:lnTo>
                    <a:pt x="992" y="2056"/>
                  </a:lnTo>
                  <a:lnTo>
                    <a:pt x="1167" y="1881"/>
                  </a:lnTo>
                  <a:lnTo>
                    <a:pt x="1342" y="1677"/>
                  </a:lnTo>
                  <a:lnTo>
                    <a:pt x="1502" y="1444"/>
                  </a:lnTo>
                  <a:lnTo>
                    <a:pt x="1648" y="1196"/>
                  </a:lnTo>
                  <a:lnTo>
                    <a:pt x="1779" y="934"/>
                  </a:lnTo>
                  <a:lnTo>
                    <a:pt x="1823" y="788"/>
                  </a:lnTo>
                  <a:lnTo>
                    <a:pt x="1867" y="642"/>
                  </a:lnTo>
                  <a:lnTo>
                    <a:pt x="1911" y="481"/>
                  </a:lnTo>
                  <a:lnTo>
                    <a:pt x="1940" y="336"/>
                  </a:lnTo>
                  <a:lnTo>
                    <a:pt x="1954" y="161"/>
                  </a:lnTo>
                  <a:lnTo>
                    <a:pt x="1954" y="0"/>
                  </a:lnTo>
                  <a:close/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16"/>
            <p:cNvSpPr/>
            <p:nvPr/>
          </p:nvSpPr>
          <p:spPr>
            <a:xfrm>
              <a:off x="3606775" y="2565772"/>
              <a:ext cx="548977" cy="953859"/>
            </a:xfrm>
            <a:custGeom>
              <a:rect b="b" l="l" r="r" t="t"/>
              <a:pathLst>
                <a:path extrusionOk="0" h="18449" w="10618">
                  <a:moveTo>
                    <a:pt x="3953" y="1"/>
                  </a:moveTo>
                  <a:lnTo>
                    <a:pt x="3836" y="45"/>
                  </a:lnTo>
                  <a:lnTo>
                    <a:pt x="3705" y="103"/>
                  </a:lnTo>
                  <a:lnTo>
                    <a:pt x="3515" y="190"/>
                  </a:lnTo>
                  <a:lnTo>
                    <a:pt x="3297" y="336"/>
                  </a:lnTo>
                  <a:lnTo>
                    <a:pt x="3049" y="526"/>
                  </a:lnTo>
                  <a:lnTo>
                    <a:pt x="2917" y="643"/>
                  </a:lnTo>
                  <a:lnTo>
                    <a:pt x="2786" y="774"/>
                  </a:lnTo>
                  <a:lnTo>
                    <a:pt x="2640" y="920"/>
                  </a:lnTo>
                  <a:lnTo>
                    <a:pt x="2495" y="1095"/>
                  </a:lnTo>
                  <a:lnTo>
                    <a:pt x="2349" y="1270"/>
                  </a:lnTo>
                  <a:lnTo>
                    <a:pt x="2203" y="1488"/>
                  </a:lnTo>
                  <a:lnTo>
                    <a:pt x="2057" y="1707"/>
                  </a:lnTo>
                  <a:lnTo>
                    <a:pt x="1911" y="1955"/>
                  </a:lnTo>
                  <a:lnTo>
                    <a:pt x="1765" y="2232"/>
                  </a:lnTo>
                  <a:lnTo>
                    <a:pt x="1620" y="2524"/>
                  </a:lnTo>
                  <a:lnTo>
                    <a:pt x="1474" y="2845"/>
                  </a:lnTo>
                  <a:lnTo>
                    <a:pt x="1342" y="3180"/>
                  </a:lnTo>
                  <a:lnTo>
                    <a:pt x="1211" y="3545"/>
                  </a:lnTo>
                  <a:lnTo>
                    <a:pt x="1080" y="3953"/>
                  </a:lnTo>
                  <a:lnTo>
                    <a:pt x="963" y="4376"/>
                  </a:lnTo>
                  <a:lnTo>
                    <a:pt x="847" y="4828"/>
                  </a:lnTo>
                  <a:lnTo>
                    <a:pt x="745" y="5309"/>
                  </a:lnTo>
                  <a:lnTo>
                    <a:pt x="657" y="5820"/>
                  </a:lnTo>
                  <a:lnTo>
                    <a:pt x="570" y="6374"/>
                  </a:lnTo>
                  <a:lnTo>
                    <a:pt x="497" y="6957"/>
                  </a:lnTo>
                  <a:lnTo>
                    <a:pt x="365" y="8124"/>
                  </a:lnTo>
                  <a:lnTo>
                    <a:pt x="263" y="9261"/>
                  </a:lnTo>
                  <a:lnTo>
                    <a:pt x="190" y="10341"/>
                  </a:lnTo>
                  <a:lnTo>
                    <a:pt x="117" y="11376"/>
                  </a:lnTo>
                  <a:lnTo>
                    <a:pt x="74" y="12368"/>
                  </a:lnTo>
                  <a:lnTo>
                    <a:pt x="45" y="13286"/>
                  </a:lnTo>
                  <a:lnTo>
                    <a:pt x="15" y="14132"/>
                  </a:lnTo>
                  <a:lnTo>
                    <a:pt x="1" y="14920"/>
                  </a:lnTo>
                  <a:lnTo>
                    <a:pt x="15" y="16261"/>
                  </a:lnTo>
                  <a:lnTo>
                    <a:pt x="30" y="17268"/>
                  </a:lnTo>
                  <a:lnTo>
                    <a:pt x="59" y="17895"/>
                  </a:lnTo>
                  <a:lnTo>
                    <a:pt x="59" y="18114"/>
                  </a:lnTo>
                  <a:lnTo>
                    <a:pt x="351" y="18172"/>
                  </a:lnTo>
                  <a:lnTo>
                    <a:pt x="672" y="18245"/>
                  </a:lnTo>
                  <a:lnTo>
                    <a:pt x="1007" y="18289"/>
                  </a:lnTo>
                  <a:lnTo>
                    <a:pt x="1357" y="18332"/>
                  </a:lnTo>
                  <a:lnTo>
                    <a:pt x="1736" y="18376"/>
                  </a:lnTo>
                  <a:lnTo>
                    <a:pt x="2130" y="18405"/>
                  </a:lnTo>
                  <a:lnTo>
                    <a:pt x="2947" y="18434"/>
                  </a:lnTo>
                  <a:lnTo>
                    <a:pt x="3807" y="18449"/>
                  </a:lnTo>
                  <a:lnTo>
                    <a:pt x="4697" y="18434"/>
                  </a:lnTo>
                  <a:lnTo>
                    <a:pt x="5572" y="18420"/>
                  </a:lnTo>
                  <a:lnTo>
                    <a:pt x="6447" y="18376"/>
                  </a:lnTo>
                  <a:lnTo>
                    <a:pt x="7278" y="18332"/>
                  </a:lnTo>
                  <a:lnTo>
                    <a:pt x="8051" y="18274"/>
                  </a:lnTo>
                  <a:lnTo>
                    <a:pt x="9393" y="18172"/>
                  </a:lnTo>
                  <a:lnTo>
                    <a:pt x="10297" y="18084"/>
                  </a:lnTo>
                  <a:lnTo>
                    <a:pt x="10618" y="18041"/>
                  </a:lnTo>
                  <a:lnTo>
                    <a:pt x="10618" y="17720"/>
                  </a:lnTo>
                  <a:lnTo>
                    <a:pt x="10574" y="16816"/>
                  </a:lnTo>
                  <a:lnTo>
                    <a:pt x="10486" y="15430"/>
                  </a:lnTo>
                  <a:lnTo>
                    <a:pt x="10370" y="13709"/>
                  </a:lnTo>
                  <a:lnTo>
                    <a:pt x="10282" y="12761"/>
                  </a:lnTo>
                  <a:lnTo>
                    <a:pt x="10180" y="11755"/>
                  </a:lnTo>
                  <a:lnTo>
                    <a:pt x="10063" y="10734"/>
                  </a:lnTo>
                  <a:lnTo>
                    <a:pt x="9932" y="9684"/>
                  </a:lnTo>
                  <a:lnTo>
                    <a:pt x="9786" y="8649"/>
                  </a:lnTo>
                  <a:lnTo>
                    <a:pt x="9611" y="7613"/>
                  </a:lnTo>
                  <a:lnTo>
                    <a:pt x="9436" y="6622"/>
                  </a:lnTo>
                  <a:lnTo>
                    <a:pt x="9218" y="5659"/>
                  </a:lnTo>
                  <a:lnTo>
                    <a:pt x="9115" y="5295"/>
                  </a:lnTo>
                  <a:lnTo>
                    <a:pt x="8999" y="4916"/>
                  </a:lnTo>
                  <a:lnTo>
                    <a:pt x="8868" y="4536"/>
                  </a:lnTo>
                  <a:lnTo>
                    <a:pt x="8707" y="4157"/>
                  </a:lnTo>
                  <a:lnTo>
                    <a:pt x="8547" y="3793"/>
                  </a:lnTo>
                  <a:lnTo>
                    <a:pt x="8372" y="3428"/>
                  </a:lnTo>
                  <a:lnTo>
                    <a:pt x="8182" y="3093"/>
                  </a:lnTo>
                  <a:lnTo>
                    <a:pt x="8007" y="2757"/>
                  </a:lnTo>
                  <a:lnTo>
                    <a:pt x="7818" y="2436"/>
                  </a:lnTo>
                  <a:lnTo>
                    <a:pt x="7628" y="2130"/>
                  </a:lnTo>
                  <a:lnTo>
                    <a:pt x="7278" y="1605"/>
                  </a:lnTo>
                  <a:lnTo>
                    <a:pt x="6957" y="1182"/>
                  </a:lnTo>
                  <a:lnTo>
                    <a:pt x="6811" y="1022"/>
                  </a:lnTo>
                  <a:lnTo>
                    <a:pt x="6695" y="890"/>
                  </a:lnTo>
                  <a:lnTo>
                    <a:pt x="6607" y="978"/>
                  </a:lnTo>
                  <a:lnTo>
                    <a:pt x="6520" y="1036"/>
                  </a:lnTo>
                  <a:lnTo>
                    <a:pt x="6418" y="1080"/>
                  </a:lnTo>
                  <a:lnTo>
                    <a:pt x="6330" y="1109"/>
                  </a:lnTo>
                  <a:lnTo>
                    <a:pt x="6213" y="1138"/>
                  </a:lnTo>
                  <a:lnTo>
                    <a:pt x="5893" y="1138"/>
                  </a:lnTo>
                  <a:lnTo>
                    <a:pt x="5674" y="1080"/>
                  </a:lnTo>
                  <a:lnTo>
                    <a:pt x="5440" y="1007"/>
                  </a:lnTo>
                  <a:lnTo>
                    <a:pt x="5207" y="905"/>
                  </a:lnTo>
                  <a:lnTo>
                    <a:pt x="4988" y="788"/>
                  </a:lnTo>
                  <a:lnTo>
                    <a:pt x="4784" y="657"/>
                  </a:lnTo>
                  <a:lnTo>
                    <a:pt x="4595" y="511"/>
                  </a:lnTo>
                  <a:lnTo>
                    <a:pt x="4259" y="263"/>
                  </a:lnTo>
                  <a:lnTo>
                    <a:pt x="4040" y="74"/>
                  </a:lnTo>
                  <a:lnTo>
                    <a:pt x="395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16"/>
            <p:cNvSpPr/>
            <p:nvPr/>
          </p:nvSpPr>
          <p:spPr>
            <a:xfrm>
              <a:off x="3808106" y="2232495"/>
              <a:ext cx="235298" cy="290361"/>
            </a:xfrm>
            <a:custGeom>
              <a:rect b="b" l="l" r="r" t="t"/>
              <a:pathLst>
                <a:path extrusionOk="0" h="5616" w="4551">
                  <a:moveTo>
                    <a:pt x="2582" y="1"/>
                  </a:moveTo>
                  <a:lnTo>
                    <a:pt x="2378" y="30"/>
                  </a:lnTo>
                  <a:lnTo>
                    <a:pt x="2174" y="59"/>
                  </a:lnTo>
                  <a:lnTo>
                    <a:pt x="1984" y="103"/>
                  </a:lnTo>
                  <a:lnTo>
                    <a:pt x="1794" y="161"/>
                  </a:lnTo>
                  <a:lnTo>
                    <a:pt x="1634" y="234"/>
                  </a:lnTo>
                  <a:lnTo>
                    <a:pt x="1459" y="293"/>
                  </a:lnTo>
                  <a:lnTo>
                    <a:pt x="1313" y="380"/>
                  </a:lnTo>
                  <a:lnTo>
                    <a:pt x="1167" y="468"/>
                  </a:lnTo>
                  <a:lnTo>
                    <a:pt x="1021" y="555"/>
                  </a:lnTo>
                  <a:lnTo>
                    <a:pt x="890" y="657"/>
                  </a:lnTo>
                  <a:lnTo>
                    <a:pt x="773" y="774"/>
                  </a:lnTo>
                  <a:lnTo>
                    <a:pt x="671" y="876"/>
                  </a:lnTo>
                  <a:lnTo>
                    <a:pt x="569" y="1007"/>
                  </a:lnTo>
                  <a:lnTo>
                    <a:pt x="467" y="1124"/>
                  </a:lnTo>
                  <a:lnTo>
                    <a:pt x="380" y="1255"/>
                  </a:lnTo>
                  <a:lnTo>
                    <a:pt x="307" y="1386"/>
                  </a:lnTo>
                  <a:lnTo>
                    <a:pt x="234" y="1518"/>
                  </a:lnTo>
                  <a:lnTo>
                    <a:pt x="176" y="1663"/>
                  </a:lnTo>
                  <a:lnTo>
                    <a:pt x="132" y="1809"/>
                  </a:lnTo>
                  <a:lnTo>
                    <a:pt x="88" y="1955"/>
                  </a:lnTo>
                  <a:lnTo>
                    <a:pt x="30" y="2261"/>
                  </a:lnTo>
                  <a:lnTo>
                    <a:pt x="1" y="2568"/>
                  </a:lnTo>
                  <a:lnTo>
                    <a:pt x="1" y="2874"/>
                  </a:lnTo>
                  <a:lnTo>
                    <a:pt x="30" y="3180"/>
                  </a:lnTo>
                  <a:lnTo>
                    <a:pt x="103" y="3501"/>
                  </a:lnTo>
                  <a:lnTo>
                    <a:pt x="190" y="3793"/>
                  </a:lnTo>
                  <a:lnTo>
                    <a:pt x="234" y="3909"/>
                  </a:lnTo>
                  <a:lnTo>
                    <a:pt x="292" y="4026"/>
                  </a:lnTo>
                  <a:lnTo>
                    <a:pt x="438" y="4245"/>
                  </a:lnTo>
                  <a:lnTo>
                    <a:pt x="613" y="4449"/>
                  </a:lnTo>
                  <a:lnTo>
                    <a:pt x="803" y="4639"/>
                  </a:lnTo>
                  <a:lnTo>
                    <a:pt x="1021" y="4828"/>
                  </a:lnTo>
                  <a:lnTo>
                    <a:pt x="1269" y="4989"/>
                  </a:lnTo>
                  <a:lnTo>
                    <a:pt x="1517" y="5134"/>
                  </a:lnTo>
                  <a:lnTo>
                    <a:pt x="1794" y="5251"/>
                  </a:lnTo>
                  <a:lnTo>
                    <a:pt x="2071" y="5368"/>
                  </a:lnTo>
                  <a:lnTo>
                    <a:pt x="2349" y="5455"/>
                  </a:lnTo>
                  <a:lnTo>
                    <a:pt x="2626" y="5528"/>
                  </a:lnTo>
                  <a:lnTo>
                    <a:pt x="2903" y="5586"/>
                  </a:lnTo>
                  <a:lnTo>
                    <a:pt x="3180" y="5616"/>
                  </a:lnTo>
                  <a:lnTo>
                    <a:pt x="3442" y="5616"/>
                  </a:lnTo>
                  <a:lnTo>
                    <a:pt x="3690" y="5601"/>
                  </a:lnTo>
                  <a:lnTo>
                    <a:pt x="3909" y="5572"/>
                  </a:lnTo>
                  <a:lnTo>
                    <a:pt x="3996" y="5543"/>
                  </a:lnTo>
                  <a:lnTo>
                    <a:pt x="4069" y="5499"/>
                  </a:lnTo>
                  <a:lnTo>
                    <a:pt x="4128" y="5455"/>
                  </a:lnTo>
                  <a:lnTo>
                    <a:pt x="4201" y="5397"/>
                  </a:lnTo>
                  <a:lnTo>
                    <a:pt x="4244" y="5324"/>
                  </a:lnTo>
                  <a:lnTo>
                    <a:pt x="4303" y="5251"/>
                  </a:lnTo>
                  <a:lnTo>
                    <a:pt x="4390" y="5061"/>
                  </a:lnTo>
                  <a:lnTo>
                    <a:pt x="4449" y="4857"/>
                  </a:lnTo>
                  <a:lnTo>
                    <a:pt x="4492" y="4624"/>
                  </a:lnTo>
                  <a:lnTo>
                    <a:pt x="4521" y="4376"/>
                  </a:lnTo>
                  <a:lnTo>
                    <a:pt x="4536" y="4099"/>
                  </a:lnTo>
                  <a:lnTo>
                    <a:pt x="4551" y="3836"/>
                  </a:lnTo>
                  <a:lnTo>
                    <a:pt x="4536" y="3559"/>
                  </a:lnTo>
                  <a:lnTo>
                    <a:pt x="4507" y="3005"/>
                  </a:lnTo>
                  <a:lnTo>
                    <a:pt x="4463" y="2524"/>
                  </a:lnTo>
                  <a:lnTo>
                    <a:pt x="4419" y="2130"/>
                  </a:lnTo>
                  <a:lnTo>
                    <a:pt x="4376" y="1838"/>
                  </a:lnTo>
                  <a:lnTo>
                    <a:pt x="4274" y="1488"/>
                  </a:lnTo>
                  <a:lnTo>
                    <a:pt x="4215" y="1313"/>
                  </a:lnTo>
                  <a:lnTo>
                    <a:pt x="4142" y="1124"/>
                  </a:lnTo>
                  <a:lnTo>
                    <a:pt x="4055" y="949"/>
                  </a:lnTo>
                  <a:lnTo>
                    <a:pt x="3953" y="759"/>
                  </a:lnTo>
                  <a:lnTo>
                    <a:pt x="3836" y="599"/>
                  </a:lnTo>
                  <a:lnTo>
                    <a:pt x="3705" y="438"/>
                  </a:lnTo>
                  <a:lnTo>
                    <a:pt x="3559" y="307"/>
                  </a:lnTo>
                  <a:lnTo>
                    <a:pt x="3399" y="191"/>
                  </a:lnTo>
                  <a:lnTo>
                    <a:pt x="3209" y="88"/>
                  </a:lnTo>
                  <a:lnTo>
                    <a:pt x="3019" y="30"/>
                  </a:lnTo>
                  <a:lnTo>
                    <a:pt x="2917" y="1"/>
                  </a:lnTo>
                  <a:close/>
                </a:path>
              </a:pathLst>
            </a:custGeom>
            <a:solidFill>
              <a:srgbClr val="A27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3" name="Google Shape;1263;p16"/>
            <p:cNvSpPr/>
            <p:nvPr/>
          </p:nvSpPr>
          <p:spPr>
            <a:xfrm>
              <a:off x="3974744" y="2457196"/>
              <a:ext cx="49790" cy="38518"/>
            </a:xfrm>
            <a:custGeom>
              <a:rect b="b" l="l" r="r" t="t"/>
              <a:pathLst>
                <a:path extrusionOk="0" h="745" w="963">
                  <a:moveTo>
                    <a:pt x="1" y="1"/>
                  </a:moveTo>
                  <a:lnTo>
                    <a:pt x="15" y="103"/>
                  </a:lnTo>
                  <a:lnTo>
                    <a:pt x="30" y="220"/>
                  </a:lnTo>
                  <a:lnTo>
                    <a:pt x="88" y="351"/>
                  </a:lnTo>
                  <a:lnTo>
                    <a:pt x="161" y="497"/>
                  </a:lnTo>
                  <a:lnTo>
                    <a:pt x="205" y="555"/>
                  </a:lnTo>
                  <a:lnTo>
                    <a:pt x="263" y="613"/>
                  </a:lnTo>
                  <a:lnTo>
                    <a:pt x="336" y="657"/>
                  </a:lnTo>
                  <a:lnTo>
                    <a:pt x="423" y="701"/>
                  </a:lnTo>
                  <a:lnTo>
                    <a:pt x="511" y="730"/>
                  </a:lnTo>
                  <a:lnTo>
                    <a:pt x="628" y="745"/>
                  </a:lnTo>
                  <a:lnTo>
                    <a:pt x="671" y="730"/>
                  </a:lnTo>
                  <a:lnTo>
                    <a:pt x="715" y="715"/>
                  </a:lnTo>
                  <a:lnTo>
                    <a:pt x="744" y="686"/>
                  </a:lnTo>
                  <a:lnTo>
                    <a:pt x="788" y="657"/>
                  </a:lnTo>
                  <a:lnTo>
                    <a:pt x="846" y="570"/>
                  </a:lnTo>
                  <a:lnTo>
                    <a:pt x="890" y="468"/>
                  </a:lnTo>
                  <a:lnTo>
                    <a:pt x="948" y="278"/>
                  </a:lnTo>
                  <a:lnTo>
                    <a:pt x="963" y="19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Google Shape;1264;p16"/>
            <p:cNvSpPr/>
            <p:nvPr/>
          </p:nvSpPr>
          <p:spPr>
            <a:xfrm>
              <a:off x="4034306" y="2386363"/>
              <a:ext cx="30970" cy="64887"/>
            </a:xfrm>
            <a:custGeom>
              <a:rect b="b" l="l" r="r" t="t"/>
              <a:pathLst>
                <a:path extrusionOk="0" h="1255" w="599">
                  <a:moveTo>
                    <a:pt x="1" y="0"/>
                  </a:moveTo>
                  <a:lnTo>
                    <a:pt x="1" y="1254"/>
                  </a:lnTo>
                  <a:lnTo>
                    <a:pt x="263" y="1254"/>
                  </a:lnTo>
                  <a:lnTo>
                    <a:pt x="365" y="1240"/>
                  </a:lnTo>
                  <a:lnTo>
                    <a:pt x="467" y="1210"/>
                  </a:lnTo>
                  <a:lnTo>
                    <a:pt x="540" y="1181"/>
                  </a:lnTo>
                  <a:lnTo>
                    <a:pt x="569" y="1152"/>
                  </a:lnTo>
                  <a:lnTo>
                    <a:pt x="584" y="1123"/>
                  </a:lnTo>
                  <a:lnTo>
                    <a:pt x="599" y="1079"/>
                  </a:lnTo>
                  <a:lnTo>
                    <a:pt x="584" y="1021"/>
                  </a:lnTo>
                  <a:lnTo>
                    <a:pt x="526" y="875"/>
                  </a:lnTo>
                  <a:lnTo>
                    <a:pt x="438" y="685"/>
                  </a:lnTo>
                  <a:lnTo>
                    <a:pt x="321" y="496"/>
                  </a:lnTo>
                  <a:lnTo>
                    <a:pt x="103" y="1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27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16"/>
            <p:cNvSpPr/>
            <p:nvPr/>
          </p:nvSpPr>
          <p:spPr>
            <a:xfrm>
              <a:off x="4034306" y="2386363"/>
              <a:ext cx="30970" cy="64887"/>
            </a:xfrm>
            <a:custGeom>
              <a:rect b="b" l="l" r="r" t="t"/>
              <a:pathLst>
                <a:path extrusionOk="0" fill="none" h="1255" w="599">
                  <a:moveTo>
                    <a:pt x="1" y="0"/>
                  </a:moveTo>
                  <a:lnTo>
                    <a:pt x="1" y="0"/>
                  </a:lnTo>
                  <a:lnTo>
                    <a:pt x="103" y="146"/>
                  </a:lnTo>
                  <a:lnTo>
                    <a:pt x="321" y="496"/>
                  </a:lnTo>
                  <a:lnTo>
                    <a:pt x="438" y="685"/>
                  </a:lnTo>
                  <a:lnTo>
                    <a:pt x="526" y="875"/>
                  </a:lnTo>
                  <a:lnTo>
                    <a:pt x="584" y="1021"/>
                  </a:lnTo>
                  <a:lnTo>
                    <a:pt x="599" y="1079"/>
                  </a:lnTo>
                  <a:lnTo>
                    <a:pt x="584" y="1123"/>
                  </a:lnTo>
                  <a:lnTo>
                    <a:pt x="584" y="1123"/>
                  </a:lnTo>
                  <a:lnTo>
                    <a:pt x="569" y="1152"/>
                  </a:lnTo>
                  <a:lnTo>
                    <a:pt x="540" y="1181"/>
                  </a:lnTo>
                  <a:lnTo>
                    <a:pt x="467" y="1210"/>
                  </a:lnTo>
                  <a:lnTo>
                    <a:pt x="365" y="1240"/>
                  </a:lnTo>
                  <a:lnTo>
                    <a:pt x="263" y="1254"/>
                  </a:lnTo>
                  <a:lnTo>
                    <a:pt x="74" y="1254"/>
                  </a:lnTo>
                  <a:lnTo>
                    <a:pt x="1" y="125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16"/>
            <p:cNvSpPr/>
            <p:nvPr/>
          </p:nvSpPr>
          <p:spPr>
            <a:xfrm>
              <a:off x="3765141" y="2211400"/>
              <a:ext cx="296359" cy="283588"/>
            </a:xfrm>
            <a:custGeom>
              <a:rect b="b" l="l" r="r" t="t"/>
              <a:pathLst>
                <a:path extrusionOk="0" h="5485" w="5732">
                  <a:moveTo>
                    <a:pt x="2377" y="1"/>
                  </a:moveTo>
                  <a:lnTo>
                    <a:pt x="2173" y="44"/>
                  </a:lnTo>
                  <a:lnTo>
                    <a:pt x="1969" y="103"/>
                  </a:lnTo>
                  <a:lnTo>
                    <a:pt x="1779" y="176"/>
                  </a:lnTo>
                  <a:lnTo>
                    <a:pt x="1590" y="278"/>
                  </a:lnTo>
                  <a:lnTo>
                    <a:pt x="1400" y="394"/>
                  </a:lnTo>
                  <a:lnTo>
                    <a:pt x="1225" y="526"/>
                  </a:lnTo>
                  <a:lnTo>
                    <a:pt x="1050" y="686"/>
                  </a:lnTo>
                  <a:lnTo>
                    <a:pt x="890" y="846"/>
                  </a:lnTo>
                  <a:lnTo>
                    <a:pt x="744" y="1021"/>
                  </a:lnTo>
                  <a:lnTo>
                    <a:pt x="584" y="1196"/>
                  </a:lnTo>
                  <a:lnTo>
                    <a:pt x="452" y="1386"/>
                  </a:lnTo>
                  <a:lnTo>
                    <a:pt x="321" y="1590"/>
                  </a:lnTo>
                  <a:lnTo>
                    <a:pt x="219" y="1794"/>
                  </a:lnTo>
                  <a:lnTo>
                    <a:pt x="132" y="2013"/>
                  </a:lnTo>
                  <a:lnTo>
                    <a:pt x="73" y="2232"/>
                  </a:lnTo>
                  <a:lnTo>
                    <a:pt x="29" y="2465"/>
                  </a:lnTo>
                  <a:lnTo>
                    <a:pt x="0" y="2699"/>
                  </a:lnTo>
                  <a:lnTo>
                    <a:pt x="0" y="2932"/>
                  </a:lnTo>
                  <a:lnTo>
                    <a:pt x="15" y="3165"/>
                  </a:lnTo>
                  <a:lnTo>
                    <a:pt x="44" y="3399"/>
                  </a:lnTo>
                  <a:lnTo>
                    <a:pt x="102" y="3632"/>
                  </a:lnTo>
                  <a:lnTo>
                    <a:pt x="161" y="3865"/>
                  </a:lnTo>
                  <a:lnTo>
                    <a:pt x="248" y="4084"/>
                  </a:lnTo>
                  <a:lnTo>
                    <a:pt x="336" y="4303"/>
                  </a:lnTo>
                  <a:lnTo>
                    <a:pt x="452" y="4507"/>
                  </a:lnTo>
                  <a:lnTo>
                    <a:pt x="569" y="4711"/>
                  </a:lnTo>
                  <a:lnTo>
                    <a:pt x="700" y="4901"/>
                  </a:lnTo>
                  <a:lnTo>
                    <a:pt x="861" y="5090"/>
                  </a:lnTo>
                  <a:lnTo>
                    <a:pt x="948" y="5178"/>
                  </a:lnTo>
                  <a:lnTo>
                    <a:pt x="1036" y="5265"/>
                  </a:lnTo>
                  <a:lnTo>
                    <a:pt x="1138" y="5338"/>
                  </a:lnTo>
                  <a:lnTo>
                    <a:pt x="1240" y="5397"/>
                  </a:lnTo>
                  <a:lnTo>
                    <a:pt x="1357" y="5440"/>
                  </a:lnTo>
                  <a:lnTo>
                    <a:pt x="1473" y="5469"/>
                  </a:lnTo>
                  <a:lnTo>
                    <a:pt x="1619" y="5484"/>
                  </a:lnTo>
                  <a:lnTo>
                    <a:pt x="1765" y="5469"/>
                  </a:lnTo>
                  <a:lnTo>
                    <a:pt x="1896" y="5426"/>
                  </a:lnTo>
                  <a:lnTo>
                    <a:pt x="2027" y="5367"/>
                  </a:lnTo>
                  <a:lnTo>
                    <a:pt x="2159" y="5294"/>
                  </a:lnTo>
                  <a:lnTo>
                    <a:pt x="2275" y="5192"/>
                  </a:lnTo>
                  <a:lnTo>
                    <a:pt x="2377" y="5090"/>
                  </a:lnTo>
                  <a:lnTo>
                    <a:pt x="2465" y="4974"/>
                  </a:lnTo>
                  <a:lnTo>
                    <a:pt x="2538" y="4842"/>
                  </a:lnTo>
                  <a:lnTo>
                    <a:pt x="2596" y="4726"/>
                  </a:lnTo>
                  <a:lnTo>
                    <a:pt x="2640" y="4594"/>
                  </a:lnTo>
                  <a:lnTo>
                    <a:pt x="2684" y="4463"/>
                  </a:lnTo>
                  <a:lnTo>
                    <a:pt x="2742" y="4201"/>
                  </a:lnTo>
                  <a:lnTo>
                    <a:pt x="2800" y="3924"/>
                  </a:lnTo>
                  <a:lnTo>
                    <a:pt x="2830" y="3851"/>
                  </a:lnTo>
                  <a:lnTo>
                    <a:pt x="2888" y="3778"/>
                  </a:lnTo>
                  <a:lnTo>
                    <a:pt x="2961" y="3719"/>
                  </a:lnTo>
                  <a:lnTo>
                    <a:pt x="3034" y="3661"/>
                  </a:lnTo>
                  <a:lnTo>
                    <a:pt x="3209" y="3574"/>
                  </a:lnTo>
                  <a:lnTo>
                    <a:pt x="3384" y="3472"/>
                  </a:lnTo>
                  <a:lnTo>
                    <a:pt x="3573" y="3355"/>
                  </a:lnTo>
                  <a:lnTo>
                    <a:pt x="3748" y="3224"/>
                  </a:lnTo>
                  <a:lnTo>
                    <a:pt x="3909" y="3078"/>
                  </a:lnTo>
                  <a:lnTo>
                    <a:pt x="4055" y="2917"/>
                  </a:lnTo>
                  <a:lnTo>
                    <a:pt x="4186" y="2742"/>
                  </a:lnTo>
                  <a:lnTo>
                    <a:pt x="4302" y="2567"/>
                  </a:lnTo>
                  <a:lnTo>
                    <a:pt x="4375" y="2363"/>
                  </a:lnTo>
                  <a:lnTo>
                    <a:pt x="4434" y="2144"/>
                  </a:lnTo>
                  <a:lnTo>
                    <a:pt x="4623" y="2232"/>
                  </a:lnTo>
                  <a:lnTo>
                    <a:pt x="4813" y="2319"/>
                  </a:lnTo>
                  <a:lnTo>
                    <a:pt x="5032" y="2378"/>
                  </a:lnTo>
                  <a:lnTo>
                    <a:pt x="5250" y="2436"/>
                  </a:lnTo>
                  <a:lnTo>
                    <a:pt x="5484" y="2465"/>
                  </a:lnTo>
                  <a:lnTo>
                    <a:pt x="5702" y="2480"/>
                  </a:lnTo>
                  <a:lnTo>
                    <a:pt x="5732" y="2290"/>
                  </a:lnTo>
                  <a:lnTo>
                    <a:pt x="5732" y="2101"/>
                  </a:lnTo>
                  <a:lnTo>
                    <a:pt x="5717" y="1911"/>
                  </a:lnTo>
                  <a:lnTo>
                    <a:pt x="5688" y="1721"/>
                  </a:lnTo>
                  <a:lnTo>
                    <a:pt x="5630" y="1546"/>
                  </a:lnTo>
                  <a:lnTo>
                    <a:pt x="5557" y="1371"/>
                  </a:lnTo>
                  <a:lnTo>
                    <a:pt x="5469" y="1211"/>
                  </a:lnTo>
                  <a:lnTo>
                    <a:pt x="5367" y="1051"/>
                  </a:lnTo>
                  <a:lnTo>
                    <a:pt x="5250" y="919"/>
                  </a:lnTo>
                  <a:lnTo>
                    <a:pt x="5119" y="803"/>
                  </a:lnTo>
                  <a:lnTo>
                    <a:pt x="4973" y="701"/>
                  </a:lnTo>
                  <a:lnTo>
                    <a:pt x="4813" y="613"/>
                  </a:lnTo>
                  <a:lnTo>
                    <a:pt x="4652" y="555"/>
                  </a:lnTo>
                  <a:lnTo>
                    <a:pt x="4492" y="511"/>
                  </a:lnTo>
                  <a:lnTo>
                    <a:pt x="4317" y="482"/>
                  </a:lnTo>
                  <a:lnTo>
                    <a:pt x="4142" y="482"/>
                  </a:lnTo>
                  <a:lnTo>
                    <a:pt x="3967" y="496"/>
                  </a:lnTo>
                  <a:lnTo>
                    <a:pt x="3792" y="496"/>
                  </a:lnTo>
                  <a:lnTo>
                    <a:pt x="3690" y="453"/>
                  </a:lnTo>
                  <a:lnTo>
                    <a:pt x="3602" y="409"/>
                  </a:lnTo>
                  <a:lnTo>
                    <a:pt x="3413" y="278"/>
                  </a:lnTo>
                  <a:lnTo>
                    <a:pt x="3209" y="161"/>
                  </a:lnTo>
                  <a:lnTo>
                    <a:pt x="2990" y="74"/>
                  </a:lnTo>
                  <a:lnTo>
                    <a:pt x="2786" y="30"/>
                  </a:lnTo>
                  <a:lnTo>
                    <a:pt x="258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16"/>
            <p:cNvSpPr/>
            <p:nvPr/>
          </p:nvSpPr>
          <p:spPr>
            <a:xfrm>
              <a:off x="3892537" y="2378814"/>
              <a:ext cx="42293" cy="74658"/>
            </a:xfrm>
            <a:custGeom>
              <a:rect b="b" l="l" r="r" t="t"/>
              <a:pathLst>
                <a:path extrusionOk="0" h="1444" w="818">
                  <a:moveTo>
                    <a:pt x="395" y="0"/>
                  </a:moveTo>
                  <a:lnTo>
                    <a:pt x="293" y="15"/>
                  </a:lnTo>
                  <a:lnTo>
                    <a:pt x="234" y="59"/>
                  </a:lnTo>
                  <a:lnTo>
                    <a:pt x="176" y="102"/>
                  </a:lnTo>
                  <a:lnTo>
                    <a:pt x="118" y="161"/>
                  </a:lnTo>
                  <a:lnTo>
                    <a:pt x="88" y="234"/>
                  </a:lnTo>
                  <a:lnTo>
                    <a:pt x="59" y="306"/>
                  </a:lnTo>
                  <a:lnTo>
                    <a:pt x="45" y="379"/>
                  </a:lnTo>
                  <a:lnTo>
                    <a:pt x="16" y="540"/>
                  </a:lnTo>
                  <a:lnTo>
                    <a:pt x="1" y="788"/>
                  </a:lnTo>
                  <a:lnTo>
                    <a:pt x="1" y="904"/>
                  </a:lnTo>
                  <a:lnTo>
                    <a:pt x="16" y="1021"/>
                  </a:lnTo>
                  <a:lnTo>
                    <a:pt x="59" y="1138"/>
                  </a:lnTo>
                  <a:lnTo>
                    <a:pt x="118" y="1240"/>
                  </a:lnTo>
                  <a:lnTo>
                    <a:pt x="191" y="1342"/>
                  </a:lnTo>
                  <a:lnTo>
                    <a:pt x="293" y="1400"/>
                  </a:lnTo>
                  <a:lnTo>
                    <a:pt x="351" y="1429"/>
                  </a:lnTo>
                  <a:lnTo>
                    <a:pt x="409" y="1429"/>
                  </a:lnTo>
                  <a:lnTo>
                    <a:pt x="468" y="1444"/>
                  </a:lnTo>
                  <a:lnTo>
                    <a:pt x="541" y="1429"/>
                  </a:lnTo>
                  <a:lnTo>
                    <a:pt x="599" y="1415"/>
                  </a:lnTo>
                  <a:lnTo>
                    <a:pt x="643" y="1386"/>
                  </a:lnTo>
                  <a:lnTo>
                    <a:pt x="686" y="1356"/>
                  </a:lnTo>
                  <a:lnTo>
                    <a:pt x="730" y="1313"/>
                  </a:lnTo>
                  <a:lnTo>
                    <a:pt x="818" y="467"/>
                  </a:lnTo>
                  <a:lnTo>
                    <a:pt x="803" y="365"/>
                  </a:lnTo>
                  <a:lnTo>
                    <a:pt x="774" y="263"/>
                  </a:lnTo>
                  <a:lnTo>
                    <a:pt x="730" y="175"/>
                  </a:lnTo>
                  <a:lnTo>
                    <a:pt x="672" y="102"/>
                  </a:lnTo>
                  <a:lnTo>
                    <a:pt x="584" y="44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A271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16"/>
            <p:cNvSpPr/>
            <p:nvPr/>
          </p:nvSpPr>
          <p:spPr>
            <a:xfrm>
              <a:off x="3892537" y="2378814"/>
              <a:ext cx="42293" cy="74658"/>
            </a:xfrm>
            <a:custGeom>
              <a:rect b="b" l="l" r="r" t="t"/>
              <a:pathLst>
                <a:path extrusionOk="0" fill="none" h="1444" w="818">
                  <a:moveTo>
                    <a:pt x="818" y="467"/>
                  </a:moveTo>
                  <a:lnTo>
                    <a:pt x="818" y="467"/>
                  </a:lnTo>
                  <a:lnTo>
                    <a:pt x="803" y="365"/>
                  </a:lnTo>
                  <a:lnTo>
                    <a:pt x="774" y="263"/>
                  </a:lnTo>
                  <a:lnTo>
                    <a:pt x="730" y="175"/>
                  </a:lnTo>
                  <a:lnTo>
                    <a:pt x="672" y="102"/>
                  </a:lnTo>
                  <a:lnTo>
                    <a:pt x="672" y="102"/>
                  </a:lnTo>
                  <a:lnTo>
                    <a:pt x="584" y="44"/>
                  </a:lnTo>
                  <a:lnTo>
                    <a:pt x="497" y="0"/>
                  </a:lnTo>
                  <a:lnTo>
                    <a:pt x="395" y="0"/>
                  </a:lnTo>
                  <a:lnTo>
                    <a:pt x="293" y="15"/>
                  </a:lnTo>
                  <a:lnTo>
                    <a:pt x="293" y="15"/>
                  </a:lnTo>
                  <a:lnTo>
                    <a:pt x="234" y="59"/>
                  </a:lnTo>
                  <a:lnTo>
                    <a:pt x="176" y="102"/>
                  </a:lnTo>
                  <a:lnTo>
                    <a:pt x="118" y="161"/>
                  </a:lnTo>
                  <a:lnTo>
                    <a:pt x="88" y="234"/>
                  </a:lnTo>
                  <a:lnTo>
                    <a:pt x="88" y="234"/>
                  </a:lnTo>
                  <a:lnTo>
                    <a:pt x="59" y="306"/>
                  </a:lnTo>
                  <a:lnTo>
                    <a:pt x="45" y="379"/>
                  </a:lnTo>
                  <a:lnTo>
                    <a:pt x="16" y="540"/>
                  </a:lnTo>
                  <a:lnTo>
                    <a:pt x="16" y="540"/>
                  </a:lnTo>
                  <a:lnTo>
                    <a:pt x="1" y="788"/>
                  </a:lnTo>
                  <a:lnTo>
                    <a:pt x="1" y="904"/>
                  </a:lnTo>
                  <a:lnTo>
                    <a:pt x="16" y="1021"/>
                  </a:lnTo>
                  <a:lnTo>
                    <a:pt x="16" y="1021"/>
                  </a:lnTo>
                  <a:lnTo>
                    <a:pt x="59" y="1138"/>
                  </a:lnTo>
                  <a:lnTo>
                    <a:pt x="118" y="1240"/>
                  </a:lnTo>
                  <a:lnTo>
                    <a:pt x="191" y="1342"/>
                  </a:lnTo>
                  <a:lnTo>
                    <a:pt x="293" y="1400"/>
                  </a:lnTo>
                  <a:lnTo>
                    <a:pt x="293" y="1400"/>
                  </a:lnTo>
                  <a:lnTo>
                    <a:pt x="351" y="1429"/>
                  </a:lnTo>
                  <a:lnTo>
                    <a:pt x="409" y="1429"/>
                  </a:lnTo>
                  <a:lnTo>
                    <a:pt x="468" y="1444"/>
                  </a:lnTo>
                  <a:lnTo>
                    <a:pt x="541" y="1429"/>
                  </a:lnTo>
                  <a:lnTo>
                    <a:pt x="599" y="1415"/>
                  </a:lnTo>
                  <a:lnTo>
                    <a:pt x="643" y="1386"/>
                  </a:lnTo>
                  <a:lnTo>
                    <a:pt x="686" y="1356"/>
                  </a:lnTo>
                  <a:lnTo>
                    <a:pt x="730" y="131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16"/>
            <p:cNvSpPr/>
            <p:nvPr/>
          </p:nvSpPr>
          <p:spPr>
            <a:xfrm>
              <a:off x="3755317" y="2715814"/>
              <a:ext cx="493190" cy="624411"/>
            </a:xfrm>
            <a:custGeom>
              <a:rect b="b" l="l" r="r" t="t"/>
              <a:pathLst>
                <a:path extrusionOk="0" h="12077" w="9539">
                  <a:moveTo>
                    <a:pt x="3472" y="1"/>
                  </a:moveTo>
                  <a:lnTo>
                    <a:pt x="1" y="2757"/>
                  </a:lnTo>
                  <a:lnTo>
                    <a:pt x="205" y="3661"/>
                  </a:lnTo>
                  <a:lnTo>
                    <a:pt x="424" y="4609"/>
                  </a:lnTo>
                  <a:lnTo>
                    <a:pt x="715" y="5747"/>
                  </a:lnTo>
                  <a:lnTo>
                    <a:pt x="876" y="6345"/>
                  </a:lnTo>
                  <a:lnTo>
                    <a:pt x="1051" y="6943"/>
                  </a:lnTo>
                  <a:lnTo>
                    <a:pt x="1240" y="7541"/>
                  </a:lnTo>
                  <a:lnTo>
                    <a:pt x="1430" y="8095"/>
                  </a:lnTo>
                  <a:lnTo>
                    <a:pt x="1619" y="8620"/>
                  </a:lnTo>
                  <a:lnTo>
                    <a:pt x="1824" y="9086"/>
                  </a:lnTo>
                  <a:lnTo>
                    <a:pt x="1926" y="9291"/>
                  </a:lnTo>
                  <a:lnTo>
                    <a:pt x="2028" y="9480"/>
                  </a:lnTo>
                  <a:lnTo>
                    <a:pt x="2130" y="9641"/>
                  </a:lnTo>
                  <a:lnTo>
                    <a:pt x="2232" y="9786"/>
                  </a:lnTo>
                  <a:lnTo>
                    <a:pt x="2378" y="9961"/>
                  </a:lnTo>
                  <a:lnTo>
                    <a:pt x="2538" y="10122"/>
                  </a:lnTo>
                  <a:lnTo>
                    <a:pt x="2713" y="10282"/>
                  </a:lnTo>
                  <a:lnTo>
                    <a:pt x="2917" y="10428"/>
                  </a:lnTo>
                  <a:lnTo>
                    <a:pt x="3136" y="10559"/>
                  </a:lnTo>
                  <a:lnTo>
                    <a:pt x="3370" y="10691"/>
                  </a:lnTo>
                  <a:lnTo>
                    <a:pt x="3603" y="10822"/>
                  </a:lnTo>
                  <a:lnTo>
                    <a:pt x="3865" y="10939"/>
                  </a:lnTo>
                  <a:lnTo>
                    <a:pt x="4128" y="11041"/>
                  </a:lnTo>
                  <a:lnTo>
                    <a:pt x="4390" y="11143"/>
                  </a:lnTo>
                  <a:lnTo>
                    <a:pt x="4945" y="11332"/>
                  </a:lnTo>
                  <a:lnTo>
                    <a:pt x="5513" y="11493"/>
                  </a:lnTo>
                  <a:lnTo>
                    <a:pt x="6067" y="11639"/>
                  </a:lnTo>
                  <a:lnTo>
                    <a:pt x="6607" y="11755"/>
                  </a:lnTo>
                  <a:lnTo>
                    <a:pt x="7132" y="11843"/>
                  </a:lnTo>
                  <a:lnTo>
                    <a:pt x="7599" y="11916"/>
                  </a:lnTo>
                  <a:lnTo>
                    <a:pt x="8007" y="11974"/>
                  </a:lnTo>
                  <a:lnTo>
                    <a:pt x="8620" y="12047"/>
                  </a:lnTo>
                  <a:lnTo>
                    <a:pt x="8838" y="12076"/>
                  </a:lnTo>
                  <a:lnTo>
                    <a:pt x="9538" y="8022"/>
                  </a:lnTo>
                  <a:lnTo>
                    <a:pt x="9057" y="7949"/>
                  </a:lnTo>
                  <a:lnTo>
                    <a:pt x="8547" y="7876"/>
                  </a:lnTo>
                  <a:lnTo>
                    <a:pt x="7963" y="7759"/>
                  </a:lnTo>
                  <a:lnTo>
                    <a:pt x="7336" y="7628"/>
                  </a:lnTo>
                  <a:lnTo>
                    <a:pt x="7045" y="7541"/>
                  </a:lnTo>
                  <a:lnTo>
                    <a:pt x="6767" y="7468"/>
                  </a:lnTo>
                  <a:lnTo>
                    <a:pt x="6505" y="7380"/>
                  </a:lnTo>
                  <a:lnTo>
                    <a:pt x="6301" y="7293"/>
                  </a:lnTo>
                  <a:lnTo>
                    <a:pt x="6126" y="7205"/>
                  </a:lnTo>
                  <a:lnTo>
                    <a:pt x="6053" y="7161"/>
                  </a:lnTo>
                  <a:lnTo>
                    <a:pt x="5995" y="7118"/>
                  </a:lnTo>
                  <a:lnTo>
                    <a:pt x="5951" y="7045"/>
                  </a:lnTo>
                  <a:lnTo>
                    <a:pt x="5892" y="6957"/>
                  </a:lnTo>
                  <a:lnTo>
                    <a:pt x="5761" y="6709"/>
                  </a:lnTo>
                  <a:lnTo>
                    <a:pt x="5630" y="6345"/>
                  </a:lnTo>
                  <a:lnTo>
                    <a:pt x="5470" y="5922"/>
                  </a:lnTo>
                  <a:lnTo>
                    <a:pt x="5120" y="4886"/>
                  </a:lnTo>
                  <a:lnTo>
                    <a:pt x="4740" y="3705"/>
                  </a:lnTo>
                  <a:lnTo>
                    <a:pt x="4361" y="2524"/>
                  </a:lnTo>
                  <a:lnTo>
                    <a:pt x="4011" y="1430"/>
                  </a:lnTo>
                  <a:lnTo>
                    <a:pt x="3851" y="949"/>
                  </a:lnTo>
                  <a:lnTo>
                    <a:pt x="3705" y="555"/>
                  </a:lnTo>
                  <a:lnTo>
                    <a:pt x="3574" y="220"/>
                  </a:lnTo>
                  <a:lnTo>
                    <a:pt x="347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16"/>
            <p:cNvSpPr/>
            <p:nvPr/>
          </p:nvSpPr>
          <p:spPr>
            <a:xfrm>
              <a:off x="3755317" y="2715814"/>
              <a:ext cx="493190" cy="624411"/>
            </a:xfrm>
            <a:custGeom>
              <a:rect b="b" l="l" r="r" t="t"/>
              <a:pathLst>
                <a:path extrusionOk="0" fill="none" h="12077" w="9539">
                  <a:moveTo>
                    <a:pt x="3472" y="1"/>
                  </a:moveTo>
                  <a:lnTo>
                    <a:pt x="3472" y="1"/>
                  </a:lnTo>
                  <a:lnTo>
                    <a:pt x="3574" y="220"/>
                  </a:lnTo>
                  <a:lnTo>
                    <a:pt x="3705" y="555"/>
                  </a:lnTo>
                  <a:lnTo>
                    <a:pt x="3851" y="949"/>
                  </a:lnTo>
                  <a:lnTo>
                    <a:pt x="4011" y="1430"/>
                  </a:lnTo>
                  <a:lnTo>
                    <a:pt x="4361" y="2524"/>
                  </a:lnTo>
                  <a:lnTo>
                    <a:pt x="4740" y="3705"/>
                  </a:lnTo>
                  <a:lnTo>
                    <a:pt x="5120" y="4886"/>
                  </a:lnTo>
                  <a:lnTo>
                    <a:pt x="5470" y="5922"/>
                  </a:lnTo>
                  <a:lnTo>
                    <a:pt x="5630" y="6345"/>
                  </a:lnTo>
                  <a:lnTo>
                    <a:pt x="5761" y="6709"/>
                  </a:lnTo>
                  <a:lnTo>
                    <a:pt x="5892" y="6957"/>
                  </a:lnTo>
                  <a:lnTo>
                    <a:pt x="5951" y="7045"/>
                  </a:lnTo>
                  <a:lnTo>
                    <a:pt x="5995" y="7118"/>
                  </a:lnTo>
                  <a:lnTo>
                    <a:pt x="5995" y="7118"/>
                  </a:lnTo>
                  <a:lnTo>
                    <a:pt x="6053" y="7161"/>
                  </a:lnTo>
                  <a:lnTo>
                    <a:pt x="6126" y="7205"/>
                  </a:lnTo>
                  <a:lnTo>
                    <a:pt x="6301" y="7293"/>
                  </a:lnTo>
                  <a:lnTo>
                    <a:pt x="6505" y="7380"/>
                  </a:lnTo>
                  <a:lnTo>
                    <a:pt x="6767" y="7468"/>
                  </a:lnTo>
                  <a:lnTo>
                    <a:pt x="7045" y="7541"/>
                  </a:lnTo>
                  <a:lnTo>
                    <a:pt x="7336" y="7628"/>
                  </a:lnTo>
                  <a:lnTo>
                    <a:pt x="7963" y="7759"/>
                  </a:lnTo>
                  <a:lnTo>
                    <a:pt x="8547" y="7876"/>
                  </a:lnTo>
                  <a:lnTo>
                    <a:pt x="9057" y="7949"/>
                  </a:lnTo>
                  <a:lnTo>
                    <a:pt x="9538" y="8022"/>
                  </a:lnTo>
                  <a:lnTo>
                    <a:pt x="8838" y="12076"/>
                  </a:lnTo>
                  <a:lnTo>
                    <a:pt x="8838" y="12076"/>
                  </a:lnTo>
                  <a:lnTo>
                    <a:pt x="8620" y="12047"/>
                  </a:lnTo>
                  <a:lnTo>
                    <a:pt x="8007" y="11974"/>
                  </a:lnTo>
                  <a:lnTo>
                    <a:pt x="7599" y="11916"/>
                  </a:lnTo>
                  <a:lnTo>
                    <a:pt x="7132" y="11843"/>
                  </a:lnTo>
                  <a:lnTo>
                    <a:pt x="6607" y="11755"/>
                  </a:lnTo>
                  <a:lnTo>
                    <a:pt x="6067" y="11639"/>
                  </a:lnTo>
                  <a:lnTo>
                    <a:pt x="5513" y="11493"/>
                  </a:lnTo>
                  <a:lnTo>
                    <a:pt x="4945" y="11332"/>
                  </a:lnTo>
                  <a:lnTo>
                    <a:pt x="4390" y="11143"/>
                  </a:lnTo>
                  <a:lnTo>
                    <a:pt x="4128" y="11041"/>
                  </a:lnTo>
                  <a:lnTo>
                    <a:pt x="3865" y="10939"/>
                  </a:lnTo>
                  <a:lnTo>
                    <a:pt x="3603" y="10822"/>
                  </a:lnTo>
                  <a:lnTo>
                    <a:pt x="3370" y="10691"/>
                  </a:lnTo>
                  <a:lnTo>
                    <a:pt x="3136" y="10559"/>
                  </a:lnTo>
                  <a:lnTo>
                    <a:pt x="2917" y="10428"/>
                  </a:lnTo>
                  <a:lnTo>
                    <a:pt x="2713" y="10282"/>
                  </a:lnTo>
                  <a:lnTo>
                    <a:pt x="2538" y="10122"/>
                  </a:lnTo>
                  <a:lnTo>
                    <a:pt x="2378" y="9961"/>
                  </a:lnTo>
                  <a:lnTo>
                    <a:pt x="2232" y="9786"/>
                  </a:lnTo>
                  <a:lnTo>
                    <a:pt x="2232" y="9786"/>
                  </a:lnTo>
                  <a:lnTo>
                    <a:pt x="2130" y="9641"/>
                  </a:lnTo>
                  <a:lnTo>
                    <a:pt x="2028" y="9480"/>
                  </a:lnTo>
                  <a:lnTo>
                    <a:pt x="1926" y="9291"/>
                  </a:lnTo>
                  <a:lnTo>
                    <a:pt x="1824" y="9086"/>
                  </a:lnTo>
                  <a:lnTo>
                    <a:pt x="1619" y="8620"/>
                  </a:lnTo>
                  <a:lnTo>
                    <a:pt x="1430" y="8095"/>
                  </a:lnTo>
                  <a:lnTo>
                    <a:pt x="1240" y="7541"/>
                  </a:lnTo>
                  <a:lnTo>
                    <a:pt x="1051" y="6943"/>
                  </a:lnTo>
                  <a:lnTo>
                    <a:pt x="876" y="6345"/>
                  </a:lnTo>
                  <a:lnTo>
                    <a:pt x="715" y="5747"/>
                  </a:lnTo>
                  <a:lnTo>
                    <a:pt x="424" y="4609"/>
                  </a:lnTo>
                  <a:lnTo>
                    <a:pt x="205" y="3661"/>
                  </a:lnTo>
                  <a:lnTo>
                    <a:pt x="1" y="275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16"/>
            <p:cNvSpPr/>
            <p:nvPr/>
          </p:nvSpPr>
          <p:spPr>
            <a:xfrm>
              <a:off x="3754593" y="2858359"/>
              <a:ext cx="401935" cy="472044"/>
            </a:xfrm>
            <a:custGeom>
              <a:rect b="b" l="l" r="r" t="t"/>
              <a:pathLst>
                <a:path extrusionOk="0" h="9130" w="7774">
                  <a:moveTo>
                    <a:pt x="29" y="0"/>
                  </a:moveTo>
                  <a:lnTo>
                    <a:pt x="0" y="15"/>
                  </a:lnTo>
                  <a:lnTo>
                    <a:pt x="204" y="904"/>
                  </a:lnTo>
                  <a:lnTo>
                    <a:pt x="423" y="1867"/>
                  </a:lnTo>
                  <a:lnTo>
                    <a:pt x="715" y="2990"/>
                  </a:lnTo>
                  <a:lnTo>
                    <a:pt x="875" y="3588"/>
                  </a:lnTo>
                  <a:lnTo>
                    <a:pt x="1050" y="4200"/>
                  </a:lnTo>
                  <a:lnTo>
                    <a:pt x="1240" y="4784"/>
                  </a:lnTo>
                  <a:lnTo>
                    <a:pt x="1429" y="5338"/>
                  </a:lnTo>
                  <a:lnTo>
                    <a:pt x="1633" y="5863"/>
                  </a:lnTo>
                  <a:lnTo>
                    <a:pt x="1823" y="6329"/>
                  </a:lnTo>
                  <a:lnTo>
                    <a:pt x="1925" y="6534"/>
                  </a:lnTo>
                  <a:lnTo>
                    <a:pt x="2027" y="6723"/>
                  </a:lnTo>
                  <a:lnTo>
                    <a:pt x="2129" y="6898"/>
                  </a:lnTo>
                  <a:lnTo>
                    <a:pt x="2231" y="7029"/>
                  </a:lnTo>
                  <a:lnTo>
                    <a:pt x="2304" y="7132"/>
                  </a:lnTo>
                  <a:lnTo>
                    <a:pt x="2392" y="7219"/>
                  </a:lnTo>
                  <a:lnTo>
                    <a:pt x="2596" y="7409"/>
                  </a:lnTo>
                  <a:lnTo>
                    <a:pt x="2844" y="7569"/>
                  </a:lnTo>
                  <a:lnTo>
                    <a:pt x="3106" y="7730"/>
                  </a:lnTo>
                  <a:lnTo>
                    <a:pt x="3413" y="7890"/>
                  </a:lnTo>
                  <a:lnTo>
                    <a:pt x="3734" y="8036"/>
                  </a:lnTo>
                  <a:lnTo>
                    <a:pt x="4084" y="8182"/>
                  </a:lnTo>
                  <a:lnTo>
                    <a:pt x="4463" y="8313"/>
                  </a:lnTo>
                  <a:lnTo>
                    <a:pt x="4842" y="8444"/>
                  </a:lnTo>
                  <a:lnTo>
                    <a:pt x="5250" y="8561"/>
                  </a:lnTo>
                  <a:lnTo>
                    <a:pt x="6081" y="8780"/>
                  </a:lnTo>
                  <a:lnTo>
                    <a:pt x="6927" y="8969"/>
                  </a:lnTo>
                  <a:lnTo>
                    <a:pt x="7759" y="9130"/>
                  </a:lnTo>
                  <a:lnTo>
                    <a:pt x="7773" y="9100"/>
                  </a:lnTo>
                  <a:lnTo>
                    <a:pt x="6927" y="8940"/>
                  </a:lnTo>
                  <a:lnTo>
                    <a:pt x="6081" y="8750"/>
                  </a:lnTo>
                  <a:lnTo>
                    <a:pt x="5250" y="8532"/>
                  </a:lnTo>
                  <a:lnTo>
                    <a:pt x="4856" y="8415"/>
                  </a:lnTo>
                  <a:lnTo>
                    <a:pt x="4463" y="8284"/>
                  </a:lnTo>
                  <a:lnTo>
                    <a:pt x="4098" y="8152"/>
                  </a:lnTo>
                  <a:lnTo>
                    <a:pt x="3748" y="8007"/>
                  </a:lnTo>
                  <a:lnTo>
                    <a:pt x="3427" y="7861"/>
                  </a:lnTo>
                  <a:lnTo>
                    <a:pt x="3121" y="7715"/>
                  </a:lnTo>
                  <a:lnTo>
                    <a:pt x="2859" y="7555"/>
                  </a:lnTo>
                  <a:lnTo>
                    <a:pt x="2611" y="7379"/>
                  </a:lnTo>
                  <a:lnTo>
                    <a:pt x="2421" y="7204"/>
                  </a:lnTo>
                  <a:lnTo>
                    <a:pt x="2333" y="7117"/>
                  </a:lnTo>
                  <a:lnTo>
                    <a:pt x="2246" y="7015"/>
                  </a:lnTo>
                  <a:lnTo>
                    <a:pt x="2158" y="6869"/>
                  </a:lnTo>
                  <a:lnTo>
                    <a:pt x="2056" y="6709"/>
                  </a:lnTo>
                  <a:lnTo>
                    <a:pt x="1954" y="6519"/>
                  </a:lnTo>
                  <a:lnTo>
                    <a:pt x="1852" y="6315"/>
                  </a:lnTo>
                  <a:lnTo>
                    <a:pt x="1648" y="5848"/>
                  </a:lnTo>
                  <a:lnTo>
                    <a:pt x="1458" y="5338"/>
                  </a:lnTo>
                  <a:lnTo>
                    <a:pt x="1313" y="4915"/>
                  </a:lnTo>
                  <a:lnTo>
                    <a:pt x="1167" y="4477"/>
                  </a:lnTo>
                  <a:lnTo>
                    <a:pt x="904" y="3588"/>
                  </a:lnTo>
                  <a:lnTo>
                    <a:pt x="671" y="2698"/>
                  </a:lnTo>
                  <a:lnTo>
                    <a:pt x="452" y="1852"/>
                  </a:lnTo>
                  <a:lnTo>
                    <a:pt x="277" y="1123"/>
                  </a:lnTo>
                  <a:lnTo>
                    <a:pt x="146" y="525"/>
                  </a:lnTo>
                  <a:lnTo>
                    <a:pt x="58" y="146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16"/>
            <p:cNvSpPr/>
            <p:nvPr/>
          </p:nvSpPr>
          <p:spPr>
            <a:xfrm>
              <a:off x="3934054" y="2715814"/>
              <a:ext cx="190782" cy="389165"/>
            </a:xfrm>
            <a:custGeom>
              <a:rect b="b" l="l" r="r" t="t"/>
              <a:pathLst>
                <a:path extrusionOk="0" h="7527" w="3690">
                  <a:moveTo>
                    <a:pt x="0" y="1"/>
                  </a:moveTo>
                  <a:lnTo>
                    <a:pt x="102" y="293"/>
                  </a:lnTo>
                  <a:lnTo>
                    <a:pt x="233" y="657"/>
                  </a:lnTo>
                  <a:lnTo>
                    <a:pt x="540" y="1591"/>
                  </a:lnTo>
                  <a:lnTo>
                    <a:pt x="1269" y="3851"/>
                  </a:lnTo>
                  <a:lnTo>
                    <a:pt x="1648" y="4989"/>
                  </a:lnTo>
                  <a:lnTo>
                    <a:pt x="1998" y="5980"/>
                  </a:lnTo>
                  <a:lnTo>
                    <a:pt x="2158" y="6389"/>
                  </a:lnTo>
                  <a:lnTo>
                    <a:pt x="2304" y="6724"/>
                  </a:lnTo>
                  <a:lnTo>
                    <a:pt x="2421" y="6972"/>
                  </a:lnTo>
                  <a:lnTo>
                    <a:pt x="2479" y="7059"/>
                  </a:lnTo>
                  <a:lnTo>
                    <a:pt x="2538" y="7118"/>
                  </a:lnTo>
                  <a:lnTo>
                    <a:pt x="2596" y="7176"/>
                  </a:lnTo>
                  <a:lnTo>
                    <a:pt x="2683" y="7220"/>
                  </a:lnTo>
                  <a:lnTo>
                    <a:pt x="2931" y="7322"/>
                  </a:lnTo>
                  <a:lnTo>
                    <a:pt x="3281" y="7424"/>
                  </a:lnTo>
                  <a:lnTo>
                    <a:pt x="3690" y="7526"/>
                  </a:lnTo>
                  <a:lnTo>
                    <a:pt x="3690" y="7497"/>
                  </a:lnTo>
                  <a:lnTo>
                    <a:pt x="3281" y="7395"/>
                  </a:lnTo>
                  <a:lnTo>
                    <a:pt x="2946" y="7293"/>
                  </a:lnTo>
                  <a:lnTo>
                    <a:pt x="2698" y="7191"/>
                  </a:lnTo>
                  <a:lnTo>
                    <a:pt x="2610" y="7147"/>
                  </a:lnTo>
                  <a:lnTo>
                    <a:pt x="2552" y="7103"/>
                  </a:lnTo>
                  <a:lnTo>
                    <a:pt x="2508" y="7045"/>
                  </a:lnTo>
                  <a:lnTo>
                    <a:pt x="2450" y="6957"/>
                  </a:lnTo>
                  <a:lnTo>
                    <a:pt x="2319" y="6709"/>
                  </a:lnTo>
                  <a:lnTo>
                    <a:pt x="2202" y="6418"/>
                  </a:lnTo>
                  <a:lnTo>
                    <a:pt x="2071" y="6082"/>
                  </a:lnTo>
                  <a:lnTo>
                    <a:pt x="1765" y="5236"/>
                  </a:lnTo>
                  <a:lnTo>
                    <a:pt x="1444" y="4289"/>
                  </a:lnTo>
                  <a:lnTo>
                    <a:pt x="1108" y="3268"/>
                  </a:lnTo>
                  <a:lnTo>
                    <a:pt x="481" y="1328"/>
                  </a:lnTo>
                  <a:lnTo>
                    <a:pt x="233" y="555"/>
                  </a:lnTo>
                  <a:lnTo>
                    <a:pt x="2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16"/>
            <p:cNvSpPr/>
            <p:nvPr/>
          </p:nvSpPr>
          <p:spPr>
            <a:xfrm>
              <a:off x="3787735" y="2578594"/>
              <a:ext cx="187835" cy="77709"/>
            </a:xfrm>
            <a:custGeom>
              <a:rect b="b" l="l" r="r" t="t"/>
              <a:pathLst>
                <a:path extrusionOk="0" h="1503" w="3633">
                  <a:moveTo>
                    <a:pt x="30" y="1"/>
                  </a:moveTo>
                  <a:lnTo>
                    <a:pt x="1" y="15"/>
                  </a:lnTo>
                  <a:lnTo>
                    <a:pt x="59" y="88"/>
                  </a:lnTo>
                  <a:lnTo>
                    <a:pt x="205" y="249"/>
                  </a:lnTo>
                  <a:lnTo>
                    <a:pt x="453" y="482"/>
                  </a:lnTo>
                  <a:lnTo>
                    <a:pt x="599" y="613"/>
                  </a:lnTo>
                  <a:lnTo>
                    <a:pt x="774" y="759"/>
                  </a:lnTo>
                  <a:lnTo>
                    <a:pt x="949" y="890"/>
                  </a:lnTo>
                  <a:lnTo>
                    <a:pt x="1153" y="1022"/>
                  </a:lnTo>
                  <a:lnTo>
                    <a:pt x="1357" y="1153"/>
                  </a:lnTo>
                  <a:lnTo>
                    <a:pt x="1576" y="1270"/>
                  </a:lnTo>
                  <a:lnTo>
                    <a:pt x="1809" y="1357"/>
                  </a:lnTo>
                  <a:lnTo>
                    <a:pt x="2057" y="1430"/>
                  </a:lnTo>
                  <a:lnTo>
                    <a:pt x="2305" y="1474"/>
                  </a:lnTo>
                  <a:lnTo>
                    <a:pt x="2568" y="1503"/>
                  </a:lnTo>
                  <a:lnTo>
                    <a:pt x="2699" y="1488"/>
                  </a:lnTo>
                  <a:lnTo>
                    <a:pt x="2830" y="1474"/>
                  </a:lnTo>
                  <a:lnTo>
                    <a:pt x="2961" y="1459"/>
                  </a:lnTo>
                  <a:lnTo>
                    <a:pt x="3093" y="1415"/>
                  </a:lnTo>
                  <a:lnTo>
                    <a:pt x="3224" y="1372"/>
                  </a:lnTo>
                  <a:lnTo>
                    <a:pt x="3355" y="1313"/>
                  </a:lnTo>
                  <a:lnTo>
                    <a:pt x="3501" y="1240"/>
                  </a:lnTo>
                  <a:lnTo>
                    <a:pt x="3632" y="1167"/>
                  </a:lnTo>
                  <a:lnTo>
                    <a:pt x="3618" y="1138"/>
                  </a:lnTo>
                  <a:lnTo>
                    <a:pt x="3486" y="1226"/>
                  </a:lnTo>
                  <a:lnTo>
                    <a:pt x="3355" y="1284"/>
                  </a:lnTo>
                  <a:lnTo>
                    <a:pt x="3224" y="1342"/>
                  </a:lnTo>
                  <a:lnTo>
                    <a:pt x="3078" y="1386"/>
                  </a:lnTo>
                  <a:lnTo>
                    <a:pt x="2947" y="1430"/>
                  </a:lnTo>
                  <a:lnTo>
                    <a:pt x="2830" y="1445"/>
                  </a:lnTo>
                  <a:lnTo>
                    <a:pt x="2699" y="1459"/>
                  </a:lnTo>
                  <a:lnTo>
                    <a:pt x="2568" y="1474"/>
                  </a:lnTo>
                  <a:lnTo>
                    <a:pt x="2305" y="1459"/>
                  </a:lnTo>
                  <a:lnTo>
                    <a:pt x="2072" y="1401"/>
                  </a:lnTo>
                  <a:lnTo>
                    <a:pt x="1824" y="1328"/>
                  </a:lnTo>
                  <a:lnTo>
                    <a:pt x="1590" y="1240"/>
                  </a:lnTo>
                  <a:lnTo>
                    <a:pt x="1372" y="1124"/>
                  </a:lnTo>
                  <a:lnTo>
                    <a:pt x="1167" y="1007"/>
                  </a:lnTo>
                  <a:lnTo>
                    <a:pt x="963" y="876"/>
                  </a:lnTo>
                  <a:lnTo>
                    <a:pt x="788" y="730"/>
                  </a:lnTo>
                  <a:lnTo>
                    <a:pt x="613" y="599"/>
                  </a:lnTo>
                  <a:lnTo>
                    <a:pt x="467" y="467"/>
                  </a:lnTo>
                  <a:lnTo>
                    <a:pt x="234" y="234"/>
                  </a:lnTo>
                  <a:lnTo>
                    <a:pt x="74" y="59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16"/>
            <p:cNvSpPr/>
            <p:nvPr/>
          </p:nvSpPr>
          <p:spPr>
            <a:xfrm>
              <a:off x="4176075" y="3119252"/>
              <a:ext cx="105577" cy="226250"/>
            </a:xfrm>
            <a:custGeom>
              <a:rect b="b" l="l" r="r" t="t"/>
              <a:pathLst>
                <a:path extrusionOk="0" h="4376" w="2042">
                  <a:moveTo>
                    <a:pt x="511" y="0"/>
                  </a:moveTo>
                  <a:lnTo>
                    <a:pt x="0" y="4273"/>
                  </a:lnTo>
                  <a:lnTo>
                    <a:pt x="1400" y="4375"/>
                  </a:lnTo>
                  <a:lnTo>
                    <a:pt x="2042" y="263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75" name="Google Shape;1275;p16"/>
            <p:cNvGrpSpPr/>
            <p:nvPr/>
          </p:nvGrpSpPr>
          <p:grpSpPr>
            <a:xfrm flipH="1">
              <a:off x="3986863" y="2348225"/>
              <a:ext cx="47434" cy="42509"/>
              <a:chOff x="7678010" y="-1872218"/>
              <a:chExt cx="45746" cy="40996"/>
            </a:xfrm>
          </p:grpSpPr>
          <p:sp>
            <p:nvSpPr>
              <p:cNvPr id="1276" name="Google Shape;1276;p16"/>
              <p:cNvSpPr/>
              <p:nvPr/>
            </p:nvSpPr>
            <p:spPr>
              <a:xfrm>
                <a:off x="7678010" y="-1872218"/>
                <a:ext cx="45746" cy="22602"/>
              </a:xfrm>
              <a:custGeom>
                <a:rect b="b" l="l" r="r" t="t"/>
                <a:pathLst>
                  <a:path extrusionOk="0" h="376" w="761">
                    <a:moveTo>
                      <a:pt x="194" y="1"/>
                    </a:moveTo>
                    <a:lnTo>
                      <a:pt x="91" y="24"/>
                    </a:lnTo>
                    <a:lnTo>
                      <a:pt x="46" y="35"/>
                    </a:lnTo>
                    <a:lnTo>
                      <a:pt x="12" y="58"/>
                    </a:lnTo>
                    <a:lnTo>
                      <a:pt x="1" y="92"/>
                    </a:lnTo>
                    <a:lnTo>
                      <a:pt x="1" y="126"/>
                    </a:lnTo>
                    <a:lnTo>
                      <a:pt x="23" y="160"/>
                    </a:lnTo>
                    <a:lnTo>
                      <a:pt x="69" y="182"/>
                    </a:lnTo>
                    <a:lnTo>
                      <a:pt x="114" y="194"/>
                    </a:lnTo>
                    <a:lnTo>
                      <a:pt x="228" y="194"/>
                    </a:lnTo>
                    <a:lnTo>
                      <a:pt x="262" y="205"/>
                    </a:lnTo>
                    <a:lnTo>
                      <a:pt x="296" y="216"/>
                    </a:lnTo>
                    <a:lnTo>
                      <a:pt x="262" y="262"/>
                    </a:lnTo>
                    <a:lnTo>
                      <a:pt x="262" y="273"/>
                    </a:lnTo>
                    <a:lnTo>
                      <a:pt x="307" y="296"/>
                    </a:lnTo>
                    <a:lnTo>
                      <a:pt x="375" y="307"/>
                    </a:lnTo>
                    <a:lnTo>
                      <a:pt x="454" y="330"/>
                    </a:lnTo>
                    <a:lnTo>
                      <a:pt x="579" y="352"/>
                    </a:lnTo>
                    <a:lnTo>
                      <a:pt x="692" y="375"/>
                    </a:lnTo>
                    <a:lnTo>
                      <a:pt x="738" y="375"/>
                    </a:lnTo>
                    <a:lnTo>
                      <a:pt x="760" y="364"/>
                    </a:lnTo>
                    <a:lnTo>
                      <a:pt x="760" y="341"/>
                    </a:lnTo>
                    <a:lnTo>
                      <a:pt x="749" y="307"/>
                    </a:lnTo>
                    <a:lnTo>
                      <a:pt x="738" y="262"/>
                    </a:lnTo>
                    <a:lnTo>
                      <a:pt x="704" y="228"/>
                    </a:lnTo>
                    <a:lnTo>
                      <a:pt x="636" y="160"/>
                    </a:lnTo>
                    <a:lnTo>
                      <a:pt x="590" y="114"/>
                    </a:lnTo>
                    <a:lnTo>
                      <a:pt x="511" y="69"/>
                    </a:lnTo>
                    <a:lnTo>
                      <a:pt x="432" y="35"/>
                    </a:lnTo>
                    <a:lnTo>
                      <a:pt x="341" y="12"/>
                    </a:lnTo>
                    <a:lnTo>
                      <a:pt x="262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7" name="Google Shape;1277;p16"/>
              <p:cNvSpPr/>
              <p:nvPr/>
            </p:nvSpPr>
            <p:spPr>
              <a:xfrm>
                <a:off x="7687568" y="-1844266"/>
                <a:ext cx="12984" cy="13044"/>
              </a:xfrm>
              <a:custGeom>
                <a:rect b="b" l="l" r="r" t="t"/>
                <a:pathLst>
                  <a:path extrusionOk="0" h="217" w="216">
                    <a:moveTo>
                      <a:pt x="114" y="1"/>
                    </a:moveTo>
                    <a:lnTo>
                      <a:pt x="69" y="12"/>
                    </a:lnTo>
                    <a:lnTo>
                      <a:pt x="35" y="35"/>
                    </a:lnTo>
                    <a:lnTo>
                      <a:pt x="12" y="69"/>
                    </a:lnTo>
                    <a:lnTo>
                      <a:pt x="1" y="103"/>
                    </a:lnTo>
                    <a:lnTo>
                      <a:pt x="12" y="148"/>
                    </a:lnTo>
                    <a:lnTo>
                      <a:pt x="23" y="182"/>
                    </a:lnTo>
                    <a:lnTo>
                      <a:pt x="57" y="205"/>
                    </a:lnTo>
                    <a:lnTo>
                      <a:pt x="103" y="216"/>
                    </a:lnTo>
                    <a:lnTo>
                      <a:pt x="148" y="216"/>
                    </a:lnTo>
                    <a:lnTo>
                      <a:pt x="182" y="193"/>
                    </a:lnTo>
                    <a:lnTo>
                      <a:pt x="205" y="159"/>
                    </a:lnTo>
                    <a:lnTo>
                      <a:pt x="216" y="114"/>
                    </a:lnTo>
                    <a:lnTo>
                      <a:pt x="205" y="80"/>
                    </a:lnTo>
                    <a:lnTo>
                      <a:pt x="182" y="35"/>
                    </a:lnTo>
                    <a:lnTo>
                      <a:pt x="148" y="12"/>
                    </a:lnTo>
                    <a:lnTo>
                      <a:pt x="11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2"/>
          <p:cNvSpPr txBox="1"/>
          <p:nvPr>
            <p:ph idx="3" type="title"/>
          </p:nvPr>
        </p:nvSpPr>
        <p:spPr>
          <a:xfrm>
            <a:off x="842915" y="1217238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1</a:t>
            </a:r>
            <a:endParaRPr/>
          </a:p>
        </p:txBody>
      </p:sp>
      <p:sp>
        <p:nvSpPr>
          <p:cNvPr id="741" name="Google Shape;741;p2"/>
          <p:cNvSpPr txBox="1"/>
          <p:nvPr>
            <p:ph idx="8" type="title"/>
          </p:nvPr>
        </p:nvSpPr>
        <p:spPr>
          <a:xfrm>
            <a:off x="842915" y="3202963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5</a:t>
            </a:r>
            <a:endParaRPr/>
          </a:p>
        </p:txBody>
      </p:sp>
      <p:sp>
        <p:nvSpPr>
          <p:cNvPr id="742" name="Google Shape;742;p2"/>
          <p:cNvSpPr txBox="1"/>
          <p:nvPr>
            <p:ph idx="4" type="title"/>
          </p:nvPr>
        </p:nvSpPr>
        <p:spPr>
          <a:xfrm flipH="1">
            <a:off x="4597048" y="1217238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2</a:t>
            </a:r>
            <a:endParaRPr/>
          </a:p>
        </p:txBody>
      </p:sp>
      <p:sp>
        <p:nvSpPr>
          <p:cNvPr id="743" name="Google Shape;743;p2"/>
          <p:cNvSpPr txBox="1"/>
          <p:nvPr>
            <p:ph idx="9" type="title"/>
          </p:nvPr>
        </p:nvSpPr>
        <p:spPr>
          <a:xfrm flipH="1">
            <a:off x="4597048" y="3202963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6</a:t>
            </a:r>
            <a:endParaRPr/>
          </a:p>
        </p:txBody>
      </p:sp>
      <p:sp>
        <p:nvSpPr>
          <p:cNvPr id="744" name="Google Shape;744;p2"/>
          <p:cNvSpPr txBox="1"/>
          <p:nvPr>
            <p:ph idx="15" type="title"/>
          </p:nvPr>
        </p:nvSpPr>
        <p:spPr>
          <a:xfrm>
            <a:off x="842915" y="2207838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3</a:t>
            </a:r>
            <a:endParaRPr/>
          </a:p>
        </p:txBody>
      </p:sp>
      <p:sp>
        <p:nvSpPr>
          <p:cNvPr id="745" name="Google Shape;745;p2"/>
          <p:cNvSpPr txBox="1"/>
          <p:nvPr>
            <p:ph idx="16" type="title"/>
          </p:nvPr>
        </p:nvSpPr>
        <p:spPr>
          <a:xfrm flipH="1">
            <a:off x="4597048" y="2207838"/>
            <a:ext cx="759000" cy="759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4</a:t>
            </a:r>
            <a:endParaRPr/>
          </a:p>
        </p:txBody>
      </p:sp>
      <p:sp>
        <p:nvSpPr>
          <p:cNvPr id="746" name="Google Shape;746;p2"/>
          <p:cNvSpPr txBox="1"/>
          <p:nvPr>
            <p:ph idx="5"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3200"/>
              <a:t>Overview</a:t>
            </a:r>
            <a:endParaRPr sz="3200"/>
          </a:p>
        </p:txBody>
      </p:sp>
      <p:sp>
        <p:nvSpPr>
          <p:cNvPr id="747" name="Google Shape;747;p2"/>
          <p:cNvSpPr txBox="1"/>
          <p:nvPr>
            <p:ph type="title"/>
          </p:nvPr>
        </p:nvSpPr>
        <p:spPr>
          <a:xfrm>
            <a:off x="1670717" y="1217238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748" name="Google Shape;748;p2"/>
          <p:cNvSpPr txBox="1"/>
          <p:nvPr>
            <p:ph idx="2" type="title"/>
          </p:nvPr>
        </p:nvSpPr>
        <p:spPr>
          <a:xfrm flipH="1">
            <a:off x="5435185" y="1276638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Features</a:t>
            </a:r>
            <a:endParaRPr/>
          </a:p>
        </p:txBody>
      </p:sp>
      <p:sp>
        <p:nvSpPr>
          <p:cNvPr id="749" name="Google Shape;749;p2"/>
          <p:cNvSpPr txBox="1"/>
          <p:nvPr>
            <p:ph idx="6" type="title"/>
          </p:nvPr>
        </p:nvSpPr>
        <p:spPr>
          <a:xfrm>
            <a:off x="1670717" y="2207838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Overall Design</a:t>
            </a:r>
            <a:endParaRPr/>
          </a:p>
        </p:txBody>
      </p:sp>
      <p:sp>
        <p:nvSpPr>
          <p:cNvPr id="750" name="Google Shape;750;p2"/>
          <p:cNvSpPr txBox="1"/>
          <p:nvPr>
            <p:ph idx="7" type="title"/>
          </p:nvPr>
        </p:nvSpPr>
        <p:spPr>
          <a:xfrm flipH="1">
            <a:off x="5435185" y="3262363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Future Work</a:t>
            </a:r>
            <a:endParaRPr/>
          </a:p>
        </p:txBody>
      </p:sp>
      <p:sp>
        <p:nvSpPr>
          <p:cNvPr id="751" name="Google Shape;751;p2"/>
          <p:cNvSpPr txBox="1"/>
          <p:nvPr>
            <p:ph idx="13" type="title"/>
          </p:nvPr>
        </p:nvSpPr>
        <p:spPr>
          <a:xfrm>
            <a:off x="1670717" y="3262363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Constraints</a:t>
            </a:r>
            <a:endParaRPr/>
          </a:p>
        </p:txBody>
      </p:sp>
      <p:sp>
        <p:nvSpPr>
          <p:cNvPr id="752" name="Google Shape;752;p2"/>
          <p:cNvSpPr txBox="1"/>
          <p:nvPr>
            <p:ph idx="14" type="title"/>
          </p:nvPr>
        </p:nvSpPr>
        <p:spPr>
          <a:xfrm flipH="1">
            <a:off x="5435185" y="2267238"/>
            <a:ext cx="28659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Mobile</a:t>
            </a:r>
            <a:r>
              <a:rPr lang="en-US"/>
              <a:t> App</a:t>
            </a:r>
            <a:endParaRPr/>
          </a:p>
        </p:txBody>
      </p:sp>
      <p:sp>
        <p:nvSpPr>
          <p:cNvPr id="753" name="Google Shape;753;p2"/>
          <p:cNvSpPr/>
          <p:nvPr/>
        </p:nvSpPr>
        <p:spPr>
          <a:xfrm flipH="1">
            <a:off x="11057978" y="3397069"/>
            <a:ext cx="3032" cy="1472861"/>
          </a:xfrm>
          <a:custGeom>
            <a:rect b="b" l="l" r="r" t="t"/>
            <a:pathLst>
              <a:path extrusionOk="0" h="22344" w="46">
                <a:moveTo>
                  <a:pt x="1" y="0"/>
                </a:moveTo>
                <a:lnTo>
                  <a:pt x="1" y="22344"/>
                </a:lnTo>
                <a:lnTo>
                  <a:pt x="46" y="22344"/>
                </a:lnTo>
                <a:lnTo>
                  <a:pt x="46" y="0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4" name="Google Shape;754;p2"/>
          <p:cNvSpPr/>
          <p:nvPr/>
        </p:nvSpPr>
        <p:spPr>
          <a:xfrm flipH="1">
            <a:off x="11057978" y="3397069"/>
            <a:ext cx="3032" cy="1472861"/>
          </a:xfrm>
          <a:custGeom>
            <a:rect b="b" l="l" r="r" t="t"/>
            <a:pathLst>
              <a:path extrusionOk="0" fill="none" h="22344" w="46">
                <a:moveTo>
                  <a:pt x="1" y="0"/>
                </a:moveTo>
                <a:lnTo>
                  <a:pt x="1" y="22344"/>
                </a:lnTo>
                <a:lnTo>
                  <a:pt x="46" y="22344"/>
                </a:lnTo>
                <a:lnTo>
                  <a:pt x="46" y="0"/>
                </a:lnTo>
              </a:path>
            </a:pathLst>
          </a:custGeom>
          <a:solidFill>
            <a:schemeClr val="lt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1" name="Shape 1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2" name="Google Shape;128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6488" y="411510"/>
            <a:ext cx="2513526" cy="4293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3" name="Google Shape;1283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19872" y="411510"/>
            <a:ext cx="2376264" cy="4293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4" name="Google Shape;1284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56176" y="411508"/>
            <a:ext cx="2383972" cy="4293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8" name="Shape 1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9" name="Google Shape;128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0" y="339502"/>
            <a:ext cx="2520280" cy="4366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0" name="Google Shape;1290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7864" y="339502"/>
            <a:ext cx="2511023" cy="4366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1" name="Google Shape;1291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12160" y="339502"/>
            <a:ext cx="2457880" cy="4366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5" name="Shape 1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6" name="Google Shape;129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0209" y="361252"/>
            <a:ext cx="2160239" cy="427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7" name="Google Shape;1297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48050" y="361250"/>
            <a:ext cx="2361575" cy="4272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8" name="Google Shape;1298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31300" y="385125"/>
            <a:ext cx="2452300" cy="427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2" name="Shape 1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3" name="Google Shape;1303;g36b3312bb35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8525" y="473750"/>
            <a:ext cx="2520275" cy="423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4" name="Google Shape;1304;g36b3312bb35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10425" y="483750"/>
            <a:ext cx="2399900" cy="4239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5" name="Google Shape;1305;g36b3312bb35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7000" y="450350"/>
            <a:ext cx="2399901" cy="4306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9" name="Shape 1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0" name="Google Shape;1310;p21"/>
          <p:cNvGrpSpPr/>
          <p:nvPr/>
        </p:nvGrpSpPr>
        <p:grpSpPr>
          <a:xfrm>
            <a:off x="4980919" y="1765261"/>
            <a:ext cx="2902118" cy="2834175"/>
            <a:chOff x="427969" y="1765436"/>
            <a:chExt cx="2902118" cy="2834175"/>
          </a:xfrm>
        </p:grpSpPr>
        <p:grpSp>
          <p:nvGrpSpPr>
            <p:cNvPr id="1311" name="Google Shape;1311;p21"/>
            <p:cNvGrpSpPr/>
            <p:nvPr/>
          </p:nvGrpSpPr>
          <p:grpSpPr>
            <a:xfrm>
              <a:off x="1742000" y="1765436"/>
              <a:ext cx="1568874" cy="1322988"/>
              <a:chOff x="-1648900" y="1470161"/>
              <a:chExt cx="1568874" cy="1322988"/>
            </a:xfrm>
          </p:grpSpPr>
          <p:sp>
            <p:nvSpPr>
              <p:cNvPr id="1312" name="Google Shape;1312;p21"/>
              <p:cNvSpPr/>
              <p:nvPr/>
            </p:nvSpPr>
            <p:spPr>
              <a:xfrm>
                <a:off x="-1018824" y="2462890"/>
                <a:ext cx="394015" cy="262643"/>
              </a:xfrm>
              <a:custGeom>
                <a:rect b="b" l="l" r="r" t="t"/>
                <a:pathLst>
                  <a:path extrusionOk="0" h="5116" w="7675">
                    <a:moveTo>
                      <a:pt x="1" y="0"/>
                    </a:moveTo>
                    <a:lnTo>
                      <a:pt x="631" y="5116"/>
                    </a:lnTo>
                    <a:lnTo>
                      <a:pt x="7674" y="5116"/>
                    </a:lnTo>
                    <a:lnTo>
                      <a:pt x="704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3" name="Google Shape;1313;p21"/>
              <p:cNvSpPr/>
              <p:nvPr/>
            </p:nvSpPr>
            <p:spPr>
              <a:xfrm>
                <a:off x="-1018824" y="2462890"/>
                <a:ext cx="371427" cy="125469"/>
              </a:xfrm>
              <a:custGeom>
                <a:rect b="b" l="l" r="r" t="t"/>
                <a:pathLst>
                  <a:path extrusionOk="0" h="2444" w="7235">
                    <a:moveTo>
                      <a:pt x="1" y="0"/>
                    </a:moveTo>
                    <a:lnTo>
                      <a:pt x="306" y="2444"/>
                    </a:lnTo>
                    <a:lnTo>
                      <a:pt x="7235" y="1508"/>
                    </a:lnTo>
                    <a:lnTo>
                      <a:pt x="7044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4" name="Google Shape;1314;p21"/>
              <p:cNvSpPr/>
              <p:nvPr/>
            </p:nvSpPr>
            <p:spPr>
              <a:xfrm>
                <a:off x="-1648900" y="1470161"/>
                <a:ext cx="1568874" cy="1047644"/>
              </a:xfrm>
              <a:custGeom>
                <a:rect b="b" l="l" r="r" t="t"/>
                <a:pathLst>
                  <a:path extrusionOk="0" h="20407" w="30560">
                    <a:moveTo>
                      <a:pt x="76" y="1"/>
                    </a:moveTo>
                    <a:lnTo>
                      <a:pt x="38" y="39"/>
                    </a:lnTo>
                    <a:lnTo>
                      <a:pt x="0" y="96"/>
                    </a:lnTo>
                    <a:lnTo>
                      <a:pt x="0" y="154"/>
                    </a:lnTo>
                    <a:lnTo>
                      <a:pt x="0" y="20254"/>
                    </a:lnTo>
                    <a:lnTo>
                      <a:pt x="0" y="20311"/>
                    </a:lnTo>
                    <a:lnTo>
                      <a:pt x="38" y="20349"/>
                    </a:lnTo>
                    <a:lnTo>
                      <a:pt x="76" y="20387"/>
                    </a:lnTo>
                    <a:lnTo>
                      <a:pt x="134" y="20406"/>
                    </a:lnTo>
                    <a:lnTo>
                      <a:pt x="30407" y="20406"/>
                    </a:lnTo>
                    <a:lnTo>
                      <a:pt x="30465" y="20387"/>
                    </a:lnTo>
                    <a:lnTo>
                      <a:pt x="30522" y="20349"/>
                    </a:lnTo>
                    <a:lnTo>
                      <a:pt x="30560" y="20311"/>
                    </a:lnTo>
                    <a:lnTo>
                      <a:pt x="30560" y="20254"/>
                    </a:lnTo>
                    <a:lnTo>
                      <a:pt x="30560" y="154"/>
                    </a:lnTo>
                    <a:lnTo>
                      <a:pt x="30560" y="96"/>
                    </a:lnTo>
                    <a:lnTo>
                      <a:pt x="30522" y="39"/>
                    </a:lnTo>
                    <a:lnTo>
                      <a:pt x="3046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5" name="Google Shape;1315;p21"/>
              <p:cNvSpPr/>
              <p:nvPr/>
            </p:nvSpPr>
            <p:spPr>
              <a:xfrm>
                <a:off x="-1648900" y="1470161"/>
                <a:ext cx="1568874" cy="1047644"/>
              </a:xfrm>
              <a:custGeom>
                <a:rect b="b" l="l" r="r" t="t"/>
                <a:pathLst>
                  <a:path extrusionOk="0" fill="none" h="20407" w="30560">
                    <a:moveTo>
                      <a:pt x="30407" y="20406"/>
                    </a:moveTo>
                    <a:lnTo>
                      <a:pt x="134" y="20406"/>
                    </a:lnTo>
                    <a:lnTo>
                      <a:pt x="134" y="20406"/>
                    </a:lnTo>
                    <a:lnTo>
                      <a:pt x="76" y="20387"/>
                    </a:lnTo>
                    <a:lnTo>
                      <a:pt x="38" y="20349"/>
                    </a:lnTo>
                    <a:lnTo>
                      <a:pt x="0" y="20311"/>
                    </a:lnTo>
                    <a:lnTo>
                      <a:pt x="0" y="20254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0" y="96"/>
                    </a:lnTo>
                    <a:lnTo>
                      <a:pt x="38" y="39"/>
                    </a:lnTo>
                    <a:lnTo>
                      <a:pt x="76" y="1"/>
                    </a:lnTo>
                    <a:lnTo>
                      <a:pt x="134" y="1"/>
                    </a:lnTo>
                    <a:lnTo>
                      <a:pt x="30407" y="1"/>
                    </a:lnTo>
                    <a:lnTo>
                      <a:pt x="30407" y="1"/>
                    </a:lnTo>
                    <a:lnTo>
                      <a:pt x="30465" y="1"/>
                    </a:lnTo>
                    <a:lnTo>
                      <a:pt x="30522" y="39"/>
                    </a:lnTo>
                    <a:lnTo>
                      <a:pt x="30560" y="96"/>
                    </a:lnTo>
                    <a:lnTo>
                      <a:pt x="30560" y="154"/>
                    </a:lnTo>
                    <a:lnTo>
                      <a:pt x="30560" y="20254"/>
                    </a:lnTo>
                    <a:lnTo>
                      <a:pt x="30560" y="20254"/>
                    </a:lnTo>
                    <a:lnTo>
                      <a:pt x="30560" y="20311"/>
                    </a:lnTo>
                    <a:lnTo>
                      <a:pt x="30522" y="20349"/>
                    </a:lnTo>
                    <a:lnTo>
                      <a:pt x="30465" y="20387"/>
                    </a:lnTo>
                    <a:lnTo>
                      <a:pt x="30407" y="20406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21"/>
              <p:cNvSpPr/>
              <p:nvPr/>
            </p:nvSpPr>
            <p:spPr>
              <a:xfrm>
                <a:off x="-1614606" y="1505481"/>
                <a:ext cx="1500287" cy="977055"/>
              </a:xfrm>
              <a:custGeom>
                <a:rect b="b" l="l" r="r" t="t"/>
                <a:pathLst>
                  <a:path extrusionOk="0" h="19032" w="29224">
                    <a:moveTo>
                      <a:pt x="0" y="0"/>
                    </a:moveTo>
                    <a:lnTo>
                      <a:pt x="0" y="19031"/>
                    </a:lnTo>
                    <a:lnTo>
                      <a:pt x="29224" y="19031"/>
                    </a:lnTo>
                    <a:lnTo>
                      <a:pt x="2922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7" name="Google Shape;1317;p21"/>
              <p:cNvSpPr/>
              <p:nvPr/>
            </p:nvSpPr>
            <p:spPr>
              <a:xfrm>
                <a:off x="-1614606" y="1505481"/>
                <a:ext cx="1500287" cy="977055"/>
              </a:xfrm>
              <a:custGeom>
                <a:rect b="b" l="l" r="r" t="t"/>
                <a:pathLst>
                  <a:path extrusionOk="0" fill="none" h="19032" w="29224">
                    <a:moveTo>
                      <a:pt x="29224" y="19031"/>
                    </a:moveTo>
                    <a:lnTo>
                      <a:pt x="0" y="19031"/>
                    </a:lnTo>
                    <a:lnTo>
                      <a:pt x="0" y="0"/>
                    </a:lnTo>
                    <a:lnTo>
                      <a:pt x="29224" y="0"/>
                    </a:lnTo>
                    <a:lnTo>
                      <a:pt x="29224" y="1903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8" name="Google Shape;1318;p21"/>
              <p:cNvSpPr/>
              <p:nvPr/>
            </p:nvSpPr>
            <p:spPr>
              <a:xfrm>
                <a:off x="-1101120" y="1654414"/>
                <a:ext cx="503724" cy="608606"/>
              </a:xfrm>
              <a:custGeom>
                <a:rect b="b" l="l" r="r" t="t"/>
                <a:pathLst>
                  <a:path extrusionOk="0" h="11855" w="9812">
                    <a:moveTo>
                      <a:pt x="4658" y="1"/>
                    </a:moveTo>
                    <a:lnTo>
                      <a:pt x="4410" y="20"/>
                    </a:lnTo>
                    <a:lnTo>
                      <a:pt x="4161" y="58"/>
                    </a:lnTo>
                    <a:lnTo>
                      <a:pt x="3913" y="96"/>
                    </a:lnTo>
                    <a:lnTo>
                      <a:pt x="3684" y="153"/>
                    </a:lnTo>
                    <a:lnTo>
                      <a:pt x="3455" y="230"/>
                    </a:lnTo>
                    <a:lnTo>
                      <a:pt x="3226" y="306"/>
                    </a:lnTo>
                    <a:lnTo>
                      <a:pt x="2997" y="382"/>
                    </a:lnTo>
                    <a:lnTo>
                      <a:pt x="2787" y="478"/>
                    </a:lnTo>
                    <a:lnTo>
                      <a:pt x="2577" y="592"/>
                    </a:lnTo>
                    <a:lnTo>
                      <a:pt x="2157" y="840"/>
                    </a:lnTo>
                    <a:lnTo>
                      <a:pt x="1794" y="1127"/>
                    </a:lnTo>
                    <a:lnTo>
                      <a:pt x="1432" y="1432"/>
                    </a:lnTo>
                    <a:lnTo>
                      <a:pt x="1126" y="1795"/>
                    </a:lnTo>
                    <a:lnTo>
                      <a:pt x="840" y="2157"/>
                    </a:lnTo>
                    <a:lnTo>
                      <a:pt x="592" y="2558"/>
                    </a:lnTo>
                    <a:lnTo>
                      <a:pt x="477" y="2787"/>
                    </a:lnTo>
                    <a:lnTo>
                      <a:pt x="382" y="2997"/>
                    </a:lnTo>
                    <a:lnTo>
                      <a:pt x="306" y="3226"/>
                    </a:lnTo>
                    <a:lnTo>
                      <a:pt x="229" y="3455"/>
                    </a:lnTo>
                    <a:lnTo>
                      <a:pt x="153" y="3685"/>
                    </a:lnTo>
                    <a:lnTo>
                      <a:pt x="96" y="3914"/>
                    </a:lnTo>
                    <a:lnTo>
                      <a:pt x="57" y="4162"/>
                    </a:lnTo>
                    <a:lnTo>
                      <a:pt x="19" y="4410"/>
                    </a:lnTo>
                    <a:lnTo>
                      <a:pt x="19" y="4658"/>
                    </a:lnTo>
                    <a:lnTo>
                      <a:pt x="0" y="4906"/>
                    </a:lnTo>
                    <a:lnTo>
                      <a:pt x="19" y="5307"/>
                    </a:lnTo>
                    <a:lnTo>
                      <a:pt x="77" y="5689"/>
                    </a:lnTo>
                    <a:lnTo>
                      <a:pt x="153" y="6071"/>
                    </a:lnTo>
                    <a:lnTo>
                      <a:pt x="248" y="6452"/>
                    </a:lnTo>
                    <a:lnTo>
                      <a:pt x="382" y="6796"/>
                    </a:lnTo>
                    <a:lnTo>
                      <a:pt x="554" y="7140"/>
                    </a:lnTo>
                    <a:lnTo>
                      <a:pt x="726" y="7483"/>
                    </a:lnTo>
                    <a:lnTo>
                      <a:pt x="936" y="7789"/>
                    </a:lnTo>
                    <a:lnTo>
                      <a:pt x="1088" y="7979"/>
                    </a:lnTo>
                    <a:lnTo>
                      <a:pt x="1260" y="8189"/>
                    </a:lnTo>
                    <a:lnTo>
                      <a:pt x="1623" y="8590"/>
                    </a:lnTo>
                    <a:lnTo>
                      <a:pt x="2043" y="8991"/>
                    </a:lnTo>
                    <a:lnTo>
                      <a:pt x="2463" y="9392"/>
                    </a:lnTo>
                    <a:lnTo>
                      <a:pt x="2844" y="9774"/>
                    </a:lnTo>
                    <a:lnTo>
                      <a:pt x="3016" y="9965"/>
                    </a:lnTo>
                    <a:lnTo>
                      <a:pt x="3169" y="10136"/>
                    </a:lnTo>
                    <a:lnTo>
                      <a:pt x="3283" y="10308"/>
                    </a:lnTo>
                    <a:lnTo>
                      <a:pt x="3379" y="10461"/>
                    </a:lnTo>
                    <a:lnTo>
                      <a:pt x="3436" y="10614"/>
                    </a:lnTo>
                    <a:lnTo>
                      <a:pt x="3455" y="10747"/>
                    </a:lnTo>
                    <a:lnTo>
                      <a:pt x="3455" y="11568"/>
                    </a:lnTo>
                    <a:lnTo>
                      <a:pt x="3474" y="11625"/>
                    </a:lnTo>
                    <a:lnTo>
                      <a:pt x="3474" y="11682"/>
                    </a:lnTo>
                    <a:lnTo>
                      <a:pt x="3551" y="11778"/>
                    </a:lnTo>
                    <a:lnTo>
                      <a:pt x="3646" y="11835"/>
                    </a:lnTo>
                    <a:lnTo>
                      <a:pt x="3703" y="11854"/>
                    </a:lnTo>
                    <a:lnTo>
                      <a:pt x="6108" y="11854"/>
                    </a:lnTo>
                    <a:lnTo>
                      <a:pt x="6166" y="11835"/>
                    </a:lnTo>
                    <a:lnTo>
                      <a:pt x="6261" y="11778"/>
                    </a:lnTo>
                    <a:lnTo>
                      <a:pt x="6318" y="11682"/>
                    </a:lnTo>
                    <a:lnTo>
                      <a:pt x="6337" y="11625"/>
                    </a:lnTo>
                    <a:lnTo>
                      <a:pt x="6357" y="11568"/>
                    </a:lnTo>
                    <a:lnTo>
                      <a:pt x="6357" y="10747"/>
                    </a:lnTo>
                    <a:lnTo>
                      <a:pt x="6376" y="10614"/>
                    </a:lnTo>
                    <a:lnTo>
                      <a:pt x="6433" y="10461"/>
                    </a:lnTo>
                    <a:lnTo>
                      <a:pt x="6528" y="10308"/>
                    </a:lnTo>
                    <a:lnTo>
                      <a:pt x="6643" y="10136"/>
                    </a:lnTo>
                    <a:lnTo>
                      <a:pt x="6796" y="9965"/>
                    </a:lnTo>
                    <a:lnTo>
                      <a:pt x="6967" y="9774"/>
                    </a:lnTo>
                    <a:lnTo>
                      <a:pt x="7349" y="9392"/>
                    </a:lnTo>
                    <a:lnTo>
                      <a:pt x="7769" y="8991"/>
                    </a:lnTo>
                    <a:lnTo>
                      <a:pt x="8170" y="8590"/>
                    </a:lnTo>
                    <a:lnTo>
                      <a:pt x="8552" y="8189"/>
                    </a:lnTo>
                    <a:lnTo>
                      <a:pt x="8723" y="7979"/>
                    </a:lnTo>
                    <a:lnTo>
                      <a:pt x="8857" y="7789"/>
                    </a:lnTo>
                    <a:lnTo>
                      <a:pt x="9067" y="7483"/>
                    </a:lnTo>
                    <a:lnTo>
                      <a:pt x="9258" y="7140"/>
                    </a:lnTo>
                    <a:lnTo>
                      <a:pt x="9430" y="6796"/>
                    </a:lnTo>
                    <a:lnTo>
                      <a:pt x="9563" y="6452"/>
                    </a:lnTo>
                    <a:lnTo>
                      <a:pt x="9659" y="6071"/>
                    </a:lnTo>
                    <a:lnTo>
                      <a:pt x="9735" y="5689"/>
                    </a:lnTo>
                    <a:lnTo>
                      <a:pt x="9792" y="5307"/>
                    </a:lnTo>
                    <a:lnTo>
                      <a:pt x="9811" y="4906"/>
                    </a:lnTo>
                    <a:lnTo>
                      <a:pt x="9792" y="4658"/>
                    </a:lnTo>
                    <a:lnTo>
                      <a:pt x="9773" y="4410"/>
                    </a:lnTo>
                    <a:lnTo>
                      <a:pt x="9754" y="4162"/>
                    </a:lnTo>
                    <a:lnTo>
                      <a:pt x="9697" y="3914"/>
                    </a:lnTo>
                    <a:lnTo>
                      <a:pt x="9659" y="3685"/>
                    </a:lnTo>
                    <a:lnTo>
                      <a:pt x="9582" y="3455"/>
                    </a:lnTo>
                    <a:lnTo>
                      <a:pt x="9506" y="3226"/>
                    </a:lnTo>
                    <a:lnTo>
                      <a:pt x="9411" y="2997"/>
                    </a:lnTo>
                    <a:lnTo>
                      <a:pt x="9315" y="2787"/>
                    </a:lnTo>
                    <a:lnTo>
                      <a:pt x="9220" y="2558"/>
                    </a:lnTo>
                    <a:lnTo>
                      <a:pt x="8972" y="2157"/>
                    </a:lnTo>
                    <a:lnTo>
                      <a:pt x="8685" y="1795"/>
                    </a:lnTo>
                    <a:lnTo>
                      <a:pt x="8361" y="1432"/>
                    </a:lnTo>
                    <a:lnTo>
                      <a:pt x="8017" y="1127"/>
                    </a:lnTo>
                    <a:lnTo>
                      <a:pt x="7635" y="840"/>
                    </a:lnTo>
                    <a:lnTo>
                      <a:pt x="7235" y="592"/>
                    </a:lnTo>
                    <a:lnTo>
                      <a:pt x="7025" y="478"/>
                    </a:lnTo>
                    <a:lnTo>
                      <a:pt x="6815" y="382"/>
                    </a:lnTo>
                    <a:lnTo>
                      <a:pt x="6586" y="306"/>
                    </a:lnTo>
                    <a:lnTo>
                      <a:pt x="6357" y="230"/>
                    </a:lnTo>
                    <a:lnTo>
                      <a:pt x="6127" y="153"/>
                    </a:lnTo>
                    <a:lnTo>
                      <a:pt x="5898" y="96"/>
                    </a:lnTo>
                    <a:lnTo>
                      <a:pt x="5650" y="58"/>
                    </a:lnTo>
                    <a:lnTo>
                      <a:pt x="5402" y="20"/>
                    </a:lnTo>
                    <a:lnTo>
                      <a:pt x="515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9" name="Google Shape;1319;p21"/>
              <p:cNvSpPr/>
              <p:nvPr/>
            </p:nvSpPr>
            <p:spPr>
              <a:xfrm>
                <a:off x="-1101120" y="1654414"/>
                <a:ext cx="503724" cy="608606"/>
              </a:xfrm>
              <a:custGeom>
                <a:rect b="b" l="l" r="r" t="t"/>
                <a:pathLst>
                  <a:path extrusionOk="0" fill="none" h="11855" w="9812">
                    <a:moveTo>
                      <a:pt x="0" y="4906"/>
                    </a:moveTo>
                    <a:lnTo>
                      <a:pt x="0" y="4906"/>
                    </a:lnTo>
                    <a:lnTo>
                      <a:pt x="19" y="4658"/>
                    </a:lnTo>
                    <a:lnTo>
                      <a:pt x="19" y="4410"/>
                    </a:lnTo>
                    <a:lnTo>
                      <a:pt x="57" y="4162"/>
                    </a:lnTo>
                    <a:lnTo>
                      <a:pt x="96" y="3914"/>
                    </a:lnTo>
                    <a:lnTo>
                      <a:pt x="153" y="3685"/>
                    </a:lnTo>
                    <a:lnTo>
                      <a:pt x="229" y="3455"/>
                    </a:lnTo>
                    <a:lnTo>
                      <a:pt x="306" y="3226"/>
                    </a:lnTo>
                    <a:lnTo>
                      <a:pt x="382" y="2997"/>
                    </a:lnTo>
                    <a:lnTo>
                      <a:pt x="477" y="2787"/>
                    </a:lnTo>
                    <a:lnTo>
                      <a:pt x="592" y="2558"/>
                    </a:lnTo>
                    <a:lnTo>
                      <a:pt x="840" y="2157"/>
                    </a:lnTo>
                    <a:lnTo>
                      <a:pt x="1126" y="1795"/>
                    </a:lnTo>
                    <a:lnTo>
                      <a:pt x="1432" y="1432"/>
                    </a:lnTo>
                    <a:lnTo>
                      <a:pt x="1794" y="1127"/>
                    </a:lnTo>
                    <a:lnTo>
                      <a:pt x="2157" y="840"/>
                    </a:lnTo>
                    <a:lnTo>
                      <a:pt x="2577" y="592"/>
                    </a:lnTo>
                    <a:lnTo>
                      <a:pt x="2787" y="478"/>
                    </a:lnTo>
                    <a:lnTo>
                      <a:pt x="2997" y="382"/>
                    </a:lnTo>
                    <a:lnTo>
                      <a:pt x="3226" y="306"/>
                    </a:lnTo>
                    <a:lnTo>
                      <a:pt x="3455" y="230"/>
                    </a:lnTo>
                    <a:lnTo>
                      <a:pt x="3684" y="153"/>
                    </a:lnTo>
                    <a:lnTo>
                      <a:pt x="3913" y="96"/>
                    </a:lnTo>
                    <a:lnTo>
                      <a:pt x="4161" y="58"/>
                    </a:lnTo>
                    <a:lnTo>
                      <a:pt x="4410" y="20"/>
                    </a:lnTo>
                    <a:lnTo>
                      <a:pt x="4658" y="1"/>
                    </a:lnTo>
                    <a:lnTo>
                      <a:pt x="4906" y="1"/>
                    </a:lnTo>
                    <a:lnTo>
                      <a:pt x="4906" y="1"/>
                    </a:lnTo>
                    <a:lnTo>
                      <a:pt x="5154" y="1"/>
                    </a:lnTo>
                    <a:lnTo>
                      <a:pt x="5402" y="20"/>
                    </a:lnTo>
                    <a:lnTo>
                      <a:pt x="5650" y="58"/>
                    </a:lnTo>
                    <a:lnTo>
                      <a:pt x="5898" y="96"/>
                    </a:lnTo>
                    <a:lnTo>
                      <a:pt x="6127" y="153"/>
                    </a:lnTo>
                    <a:lnTo>
                      <a:pt x="6357" y="230"/>
                    </a:lnTo>
                    <a:lnTo>
                      <a:pt x="6586" y="306"/>
                    </a:lnTo>
                    <a:lnTo>
                      <a:pt x="6815" y="382"/>
                    </a:lnTo>
                    <a:lnTo>
                      <a:pt x="7025" y="478"/>
                    </a:lnTo>
                    <a:lnTo>
                      <a:pt x="7235" y="592"/>
                    </a:lnTo>
                    <a:lnTo>
                      <a:pt x="7635" y="840"/>
                    </a:lnTo>
                    <a:lnTo>
                      <a:pt x="8017" y="1127"/>
                    </a:lnTo>
                    <a:lnTo>
                      <a:pt x="8361" y="1432"/>
                    </a:lnTo>
                    <a:lnTo>
                      <a:pt x="8685" y="1795"/>
                    </a:lnTo>
                    <a:lnTo>
                      <a:pt x="8972" y="2157"/>
                    </a:lnTo>
                    <a:lnTo>
                      <a:pt x="9220" y="2558"/>
                    </a:lnTo>
                    <a:lnTo>
                      <a:pt x="9315" y="2787"/>
                    </a:lnTo>
                    <a:lnTo>
                      <a:pt x="9411" y="2997"/>
                    </a:lnTo>
                    <a:lnTo>
                      <a:pt x="9506" y="3226"/>
                    </a:lnTo>
                    <a:lnTo>
                      <a:pt x="9582" y="3455"/>
                    </a:lnTo>
                    <a:lnTo>
                      <a:pt x="9659" y="3685"/>
                    </a:lnTo>
                    <a:lnTo>
                      <a:pt x="9697" y="3914"/>
                    </a:lnTo>
                    <a:lnTo>
                      <a:pt x="9754" y="4162"/>
                    </a:lnTo>
                    <a:lnTo>
                      <a:pt x="9773" y="4410"/>
                    </a:lnTo>
                    <a:lnTo>
                      <a:pt x="9792" y="4658"/>
                    </a:lnTo>
                    <a:lnTo>
                      <a:pt x="9811" y="4906"/>
                    </a:lnTo>
                    <a:lnTo>
                      <a:pt x="9811" y="4906"/>
                    </a:lnTo>
                    <a:lnTo>
                      <a:pt x="9792" y="5307"/>
                    </a:lnTo>
                    <a:lnTo>
                      <a:pt x="9735" y="5689"/>
                    </a:lnTo>
                    <a:lnTo>
                      <a:pt x="9659" y="6071"/>
                    </a:lnTo>
                    <a:lnTo>
                      <a:pt x="9563" y="6452"/>
                    </a:lnTo>
                    <a:lnTo>
                      <a:pt x="9430" y="6796"/>
                    </a:lnTo>
                    <a:lnTo>
                      <a:pt x="9258" y="7140"/>
                    </a:lnTo>
                    <a:lnTo>
                      <a:pt x="9067" y="7483"/>
                    </a:lnTo>
                    <a:lnTo>
                      <a:pt x="8857" y="7789"/>
                    </a:lnTo>
                    <a:lnTo>
                      <a:pt x="8857" y="7789"/>
                    </a:lnTo>
                    <a:lnTo>
                      <a:pt x="8857" y="7789"/>
                    </a:lnTo>
                    <a:lnTo>
                      <a:pt x="8723" y="7979"/>
                    </a:lnTo>
                    <a:lnTo>
                      <a:pt x="8552" y="8189"/>
                    </a:lnTo>
                    <a:lnTo>
                      <a:pt x="8170" y="8590"/>
                    </a:lnTo>
                    <a:lnTo>
                      <a:pt x="7769" y="8991"/>
                    </a:lnTo>
                    <a:lnTo>
                      <a:pt x="7349" y="9392"/>
                    </a:lnTo>
                    <a:lnTo>
                      <a:pt x="6967" y="9774"/>
                    </a:lnTo>
                    <a:lnTo>
                      <a:pt x="6796" y="9965"/>
                    </a:lnTo>
                    <a:lnTo>
                      <a:pt x="6643" y="10136"/>
                    </a:lnTo>
                    <a:lnTo>
                      <a:pt x="6528" y="10308"/>
                    </a:lnTo>
                    <a:lnTo>
                      <a:pt x="6433" y="10461"/>
                    </a:lnTo>
                    <a:lnTo>
                      <a:pt x="6376" y="10614"/>
                    </a:lnTo>
                    <a:lnTo>
                      <a:pt x="6357" y="10747"/>
                    </a:lnTo>
                    <a:lnTo>
                      <a:pt x="6357" y="11568"/>
                    </a:lnTo>
                    <a:lnTo>
                      <a:pt x="6357" y="11568"/>
                    </a:lnTo>
                    <a:lnTo>
                      <a:pt x="6337" y="11625"/>
                    </a:lnTo>
                    <a:lnTo>
                      <a:pt x="6318" y="11682"/>
                    </a:lnTo>
                    <a:lnTo>
                      <a:pt x="6261" y="11778"/>
                    </a:lnTo>
                    <a:lnTo>
                      <a:pt x="6166" y="11835"/>
                    </a:lnTo>
                    <a:lnTo>
                      <a:pt x="6108" y="11854"/>
                    </a:lnTo>
                    <a:lnTo>
                      <a:pt x="6051" y="11854"/>
                    </a:lnTo>
                    <a:lnTo>
                      <a:pt x="5269" y="11854"/>
                    </a:lnTo>
                    <a:lnTo>
                      <a:pt x="4543" y="11854"/>
                    </a:lnTo>
                    <a:lnTo>
                      <a:pt x="3761" y="11854"/>
                    </a:lnTo>
                    <a:lnTo>
                      <a:pt x="3761" y="11854"/>
                    </a:lnTo>
                    <a:lnTo>
                      <a:pt x="3703" y="11854"/>
                    </a:lnTo>
                    <a:lnTo>
                      <a:pt x="3646" y="11835"/>
                    </a:lnTo>
                    <a:lnTo>
                      <a:pt x="3551" y="11778"/>
                    </a:lnTo>
                    <a:lnTo>
                      <a:pt x="3474" y="11682"/>
                    </a:lnTo>
                    <a:lnTo>
                      <a:pt x="3474" y="11625"/>
                    </a:lnTo>
                    <a:lnTo>
                      <a:pt x="3455" y="11568"/>
                    </a:lnTo>
                    <a:lnTo>
                      <a:pt x="3455" y="10747"/>
                    </a:lnTo>
                    <a:lnTo>
                      <a:pt x="3455" y="10747"/>
                    </a:lnTo>
                    <a:lnTo>
                      <a:pt x="3436" y="10614"/>
                    </a:lnTo>
                    <a:lnTo>
                      <a:pt x="3379" y="10461"/>
                    </a:lnTo>
                    <a:lnTo>
                      <a:pt x="3283" y="10308"/>
                    </a:lnTo>
                    <a:lnTo>
                      <a:pt x="3169" y="10136"/>
                    </a:lnTo>
                    <a:lnTo>
                      <a:pt x="3016" y="9965"/>
                    </a:lnTo>
                    <a:lnTo>
                      <a:pt x="2844" y="9774"/>
                    </a:lnTo>
                    <a:lnTo>
                      <a:pt x="2463" y="9392"/>
                    </a:lnTo>
                    <a:lnTo>
                      <a:pt x="2043" y="8991"/>
                    </a:lnTo>
                    <a:lnTo>
                      <a:pt x="1623" y="8590"/>
                    </a:lnTo>
                    <a:lnTo>
                      <a:pt x="1260" y="8189"/>
                    </a:lnTo>
                    <a:lnTo>
                      <a:pt x="1088" y="7979"/>
                    </a:lnTo>
                    <a:lnTo>
                      <a:pt x="936" y="7789"/>
                    </a:lnTo>
                    <a:lnTo>
                      <a:pt x="936" y="7789"/>
                    </a:lnTo>
                    <a:lnTo>
                      <a:pt x="936" y="7789"/>
                    </a:lnTo>
                    <a:lnTo>
                      <a:pt x="726" y="7483"/>
                    </a:lnTo>
                    <a:lnTo>
                      <a:pt x="554" y="7140"/>
                    </a:lnTo>
                    <a:lnTo>
                      <a:pt x="382" y="6796"/>
                    </a:lnTo>
                    <a:lnTo>
                      <a:pt x="248" y="6452"/>
                    </a:lnTo>
                    <a:lnTo>
                      <a:pt x="153" y="6071"/>
                    </a:lnTo>
                    <a:lnTo>
                      <a:pt x="77" y="5689"/>
                    </a:lnTo>
                    <a:lnTo>
                      <a:pt x="19" y="5307"/>
                    </a:lnTo>
                    <a:lnTo>
                      <a:pt x="0" y="490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0" name="Google Shape;1320;p21"/>
              <p:cNvSpPr/>
              <p:nvPr/>
            </p:nvSpPr>
            <p:spPr>
              <a:xfrm>
                <a:off x="-1000189" y="1910182"/>
                <a:ext cx="301865" cy="348890"/>
              </a:xfrm>
              <a:custGeom>
                <a:rect b="b" l="l" r="r" t="t"/>
                <a:pathLst>
                  <a:path extrusionOk="0" h="6796" w="5880">
                    <a:moveTo>
                      <a:pt x="726" y="77"/>
                    </a:moveTo>
                    <a:lnTo>
                      <a:pt x="859" y="96"/>
                    </a:lnTo>
                    <a:lnTo>
                      <a:pt x="1012" y="134"/>
                    </a:lnTo>
                    <a:lnTo>
                      <a:pt x="1146" y="191"/>
                    </a:lnTo>
                    <a:lnTo>
                      <a:pt x="1298" y="287"/>
                    </a:lnTo>
                    <a:lnTo>
                      <a:pt x="1432" y="382"/>
                    </a:lnTo>
                    <a:lnTo>
                      <a:pt x="1566" y="535"/>
                    </a:lnTo>
                    <a:lnTo>
                      <a:pt x="1680" y="688"/>
                    </a:lnTo>
                    <a:lnTo>
                      <a:pt x="1775" y="860"/>
                    </a:lnTo>
                    <a:lnTo>
                      <a:pt x="1871" y="1050"/>
                    </a:lnTo>
                    <a:lnTo>
                      <a:pt x="1928" y="1260"/>
                    </a:lnTo>
                    <a:lnTo>
                      <a:pt x="2005" y="1489"/>
                    </a:lnTo>
                    <a:lnTo>
                      <a:pt x="2062" y="1738"/>
                    </a:lnTo>
                    <a:lnTo>
                      <a:pt x="2157" y="2310"/>
                    </a:lnTo>
                    <a:lnTo>
                      <a:pt x="2231" y="2879"/>
                    </a:lnTo>
                    <a:lnTo>
                      <a:pt x="2231" y="2879"/>
                    </a:lnTo>
                    <a:lnTo>
                      <a:pt x="1947" y="2826"/>
                    </a:lnTo>
                    <a:lnTo>
                      <a:pt x="1661" y="2768"/>
                    </a:lnTo>
                    <a:lnTo>
                      <a:pt x="1413" y="2673"/>
                    </a:lnTo>
                    <a:lnTo>
                      <a:pt x="1184" y="2577"/>
                    </a:lnTo>
                    <a:lnTo>
                      <a:pt x="974" y="2463"/>
                    </a:lnTo>
                    <a:lnTo>
                      <a:pt x="802" y="2329"/>
                    </a:lnTo>
                    <a:lnTo>
                      <a:pt x="649" y="2196"/>
                    </a:lnTo>
                    <a:lnTo>
                      <a:pt x="516" y="2062"/>
                    </a:lnTo>
                    <a:lnTo>
                      <a:pt x="401" y="1909"/>
                    </a:lnTo>
                    <a:lnTo>
                      <a:pt x="306" y="1757"/>
                    </a:lnTo>
                    <a:lnTo>
                      <a:pt x="229" y="1604"/>
                    </a:lnTo>
                    <a:lnTo>
                      <a:pt x="153" y="1451"/>
                    </a:lnTo>
                    <a:lnTo>
                      <a:pt x="115" y="1299"/>
                    </a:lnTo>
                    <a:lnTo>
                      <a:pt x="77" y="1146"/>
                    </a:lnTo>
                    <a:lnTo>
                      <a:pt x="77" y="955"/>
                    </a:lnTo>
                    <a:lnTo>
                      <a:pt x="77" y="821"/>
                    </a:lnTo>
                    <a:lnTo>
                      <a:pt x="96" y="707"/>
                    </a:lnTo>
                    <a:lnTo>
                      <a:pt x="115" y="592"/>
                    </a:lnTo>
                    <a:lnTo>
                      <a:pt x="153" y="478"/>
                    </a:lnTo>
                    <a:lnTo>
                      <a:pt x="210" y="382"/>
                    </a:lnTo>
                    <a:lnTo>
                      <a:pt x="268" y="287"/>
                    </a:lnTo>
                    <a:lnTo>
                      <a:pt x="344" y="211"/>
                    </a:lnTo>
                    <a:lnTo>
                      <a:pt x="420" y="153"/>
                    </a:lnTo>
                    <a:lnTo>
                      <a:pt x="497" y="115"/>
                    </a:lnTo>
                    <a:lnTo>
                      <a:pt x="573" y="96"/>
                    </a:lnTo>
                    <a:lnTo>
                      <a:pt x="726" y="77"/>
                    </a:lnTo>
                    <a:close/>
                    <a:moveTo>
                      <a:pt x="5154" y="77"/>
                    </a:moveTo>
                    <a:lnTo>
                      <a:pt x="5307" y="96"/>
                    </a:lnTo>
                    <a:lnTo>
                      <a:pt x="5383" y="115"/>
                    </a:lnTo>
                    <a:lnTo>
                      <a:pt x="5459" y="153"/>
                    </a:lnTo>
                    <a:lnTo>
                      <a:pt x="5536" y="211"/>
                    </a:lnTo>
                    <a:lnTo>
                      <a:pt x="5612" y="287"/>
                    </a:lnTo>
                    <a:lnTo>
                      <a:pt x="5669" y="382"/>
                    </a:lnTo>
                    <a:lnTo>
                      <a:pt x="5708" y="478"/>
                    </a:lnTo>
                    <a:lnTo>
                      <a:pt x="5746" y="592"/>
                    </a:lnTo>
                    <a:lnTo>
                      <a:pt x="5784" y="707"/>
                    </a:lnTo>
                    <a:lnTo>
                      <a:pt x="5803" y="821"/>
                    </a:lnTo>
                    <a:lnTo>
                      <a:pt x="5803" y="955"/>
                    </a:lnTo>
                    <a:lnTo>
                      <a:pt x="5784" y="1146"/>
                    </a:lnTo>
                    <a:lnTo>
                      <a:pt x="5765" y="1299"/>
                    </a:lnTo>
                    <a:lnTo>
                      <a:pt x="5708" y="1451"/>
                    </a:lnTo>
                    <a:lnTo>
                      <a:pt x="5650" y="1604"/>
                    </a:lnTo>
                    <a:lnTo>
                      <a:pt x="5574" y="1757"/>
                    </a:lnTo>
                    <a:lnTo>
                      <a:pt x="5479" y="1909"/>
                    </a:lnTo>
                    <a:lnTo>
                      <a:pt x="5364" y="2062"/>
                    </a:lnTo>
                    <a:lnTo>
                      <a:pt x="5230" y="2196"/>
                    </a:lnTo>
                    <a:lnTo>
                      <a:pt x="5078" y="2329"/>
                    </a:lnTo>
                    <a:lnTo>
                      <a:pt x="4887" y="2463"/>
                    </a:lnTo>
                    <a:lnTo>
                      <a:pt x="4696" y="2577"/>
                    </a:lnTo>
                    <a:lnTo>
                      <a:pt x="4467" y="2673"/>
                    </a:lnTo>
                    <a:lnTo>
                      <a:pt x="4219" y="2768"/>
                    </a:lnTo>
                    <a:lnTo>
                      <a:pt x="3932" y="2826"/>
                    </a:lnTo>
                    <a:lnTo>
                      <a:pt x="3649" y="2879"/>
                    </a:lnTo>
                    <a:lnTo>
                      <a:pt x="3649" y="2879"/>
                    </a:lnTo>
                    <a:lnTo>
                      <a:pt x="3722" y="2310"/>
                    </a:lnTo>
                    <a:lnTo>
                      <a:pt x="3818" y="1738"/>
                    </a:lnTo>
                    <a:lnTo>
                      <a:pt x="3875" y="1489"/>
                    </a:lnTo>
                    <a:lnTo>
                      <a:pt x="3932" y="1260"/>
                    </a:lnTo>
                    <a:lnTo>
                      <a:pt x="4009" y="1050"/>
                    </a:lnTo>
                    <a:lnTo>
                      <a:pt x="4104" y="860"/>
                    </a:lnTo>
                    <a:lnTo>
                      <a:pt x="4200" y="688"/>
                    </a:lnTo>
                    <a:lnTo>
                      <a:pt x="4314" y="535"/>
                    </a:lnTo>
                    <a:lnTo>
                      <a:pt x="4448" y="382"/>
                    </a:lnTo>
                    <a:lnTo>
                      <a:pt x="4581" y="287"/>
                    </a:lnTo>
                    <a:lnTo>
                      <a:pt x="4715" y="191"/>
                    </a:lnTo>
                    <a:lnTo>
                      <a:pt x="4868" y="134"/>
                    </a:lnTo>
                    <a:lnTo>
                      <a:pt x="5001" y="96"/>
                    </a:lnTo>
                    <a:lnTo>
                      <a:pt x="5154" y="77"/>
                    </a:lnTo>
                    <a:close/>
                    <a:moveTo>
                      <a:pt x="630" y="1"/>
                    </a:moveTo>
                    <a:lnTo>
                      <a:pt x="554" y="20"/>
                    </a:lnTo>
                    <a:lnTo>
                      <a:pt x="458" y="58"/>
                    </a:lnTo>
                    <a:lnTo>
                      <a:pt x="382" y="96"/>
                    </a:lnTo>
                    <a:lnTo>
                      <a:pt x="287" y="153"/>
                    </a:lnTo>
                    <a:lnTo>
                      <a:pt x="210" y="249"/>
                    </a:lnTo>
                    <a:lnTo>
                      <a:pt x="153" y="344"/>
                    </a:lnTo>
                    <a:lnTo>
                      <a:pt x="96" y="440"/>
                    </a:lnTo>
                    <a:lnTo>
                      <a:pt x="58" y="573"/>
                    </a:lnTo>
                    <a:lnTo>
                      <a:pt x="19" y="688"/>
                    </a:lnTo>
                    <a:lnTo>
                      <a:pt x="0" y="821"/>
                    </a:lnTo>
                    <a:lnTo>
                      <a:pt x="0" y="955"/>
                    </a:lnTo>
                    <a:lnTo>
                      <a:pt x="19" y="1165"/>
                    </a:lnTo>
                    <a:lnTo>
                      <a:pt x="38" y="1318"/>
                    </a:lnTo>
                    <a:lnTo>
                      <a:pt x="96" y="1489"/>
                    </a:lnTo>
                    <a:lnTo>
                      <a:pt x="153" y="1642"/>
                    </a:lnTo>
                    <a:lnTo>
                      <a:pt x="229" y="1795"/>
                    </a:lnTo>
                    <a:lnTo>
                      <a:pt x="325" y="1967"/>
                    </a:lnTo>
                    <a:lnTo>
                      <a:pt x="458" y="2119"/>
                    </a:lnTo>
                    <a:lnTo>
                      <a:pt x="592" y="2253"/>
                    </a:lnTo>
                    <a:lnTo>
                      <a:pt x="764" y="2406"/>
                    </a:lnTo>
                    <a:lnTo>
                      <a:pt x="936" y="2520"/>
                    </a:lnTo>
                    <a:lnTo>
                      <a:pt x="1146" y="2654"/>
                    </a:lnTo>
                    <a:lnTo>
                      <a:pt x="1375" y="2749"/>
                    </a:lnTo>
                    <a:lnTo>
                      <a:pt x="1642" y="2845"/>
                    </a:lnTo>
                    <a:lnTo>
                      <a:pt x="1928" y="2902"/>
                    </a:lnTo>
                    <a:lnTo>
                      <a:pt x="2234" y="2959"/>
                    </a:lnTo>
                    <a:lnTo>
                      <a:pt x="2237" y="2960"/>
                    </a:lnTo>
                    <a:lnTo>
                      <a:pt x="2237" y="2960"/>
                    </a:lnTo>
                    <a:lnTo>
                      <a:pt x="2272" y="3532"/>
                    </a:lnTo>
                    <a:lnTo>
                      <a:pt x="2310" y="4181"/>
                    </a:lnTo>
                    <a:lnTo>
                      <a:pt x="2329" y="4792"/>
                    </a:lnTo>
                    <a:lnTo>
                      <a:pt x="2329" y="5364"/>
                    </a:lnTo>
                    <a:lnTo>
                      <a:pt x="2310" y="6395"/>
                    </a:lnTo>
                    <a:lnTo>
                      <a:pt x="2310" y="6681"/>
                    </a:lnTo>
                    <a:lnTo>
                      <a:pt x="2291" y="6796"/>
                    </a:lnTo>
                    <a:lnTo>
                      <a:pt x="2367" y="6796"/>
                    </a:lnTo>
                    <a:lnTo>
                      <a:pt x="2386" y="6395"/>
                    </a:lnTo>
                    <a:lnTo>
                      <a:pt x="2405" y="5364"/>
                    </a:lnTo>
                    <a:lnTo>
                      <a:pt x="2405" y="4792"/>
                    </a:lnTo>
                    <a:lnTo>
                      <a:pt x="2386" y="4181"/>
                    </a:lnTo>
                    <a:lnTo>
                      <a:pt x="2348" y="3532"/>
                    </a:lnTo>
                    <a:lnTo>
                      <a:pt x="2314" y="2968"/>
                    </a:lnTo>
                    <a:lnTo>
                      <a:pt x="2314" y="2968"/>
                    </a:lnTo>
                    <a:lnTo>
                      <a:pt x="2577" y="2997"/>
                    </a:lnTo>
                    <a:lnTo>
                      <a:pt x="2940" y="3016"/>
                    </a:lnTo>
                    <a:lnTo>
                      <a:pt x="3303" y="2997"/>
                    </a:lnTo>
                    <a:lnTo>
                      <a:pt x="3566" y="2968"/>
                    </a:lnTo>
                    <a:lnTo>
                      <a:pt x="3566" y="2968"/>
                    </a:lnTo>
                    <a:lnTo>
                      <a:pt x="3532" y="3532"/>
                    </a:lnTo>
                    <a:lnTo>
                      <a:pt x="3493" y="4181"/>
                    </a:lnTo>
                    <a:lnTo>
                      <a:pt x="3474" y="4792"/>
                    </a:lnTo>
                    <a:lnTo>
                      <a:pt x="3474" y="5364"/>
                    </a:lnTo>
                    <a:lnTo>
                      <a:pt x="3493" y="6395"/>
                    </a:lnTo>
                    <a:lnTo>
                      <a:pt x="3493" y="6796"/>
                    </a:lnTo>
                    <a:lnTo>
                      <a:pt x="3570" y="6796"/>
                    </a:lnTo>
                    <a:lnTo>
                      <a:pt x="3570" y="6681"/>
                    </a:lnTo>
                    <a:lnTo>
                      <a:pt x="3551" y="6185"/>
                    </a:lnTo>
                    <a:lnTo>
                      <a:pt x="3551" y="5364"/>
                    </a:lnTo>
                    <a:lnTo>
                      <a:pt x="3551" y="4792"/>
                    </a:lnTo>
                    <a:lnTo>
                      <a:pt x="3570" y="4181"/>
                    </a:lnTo>
                    <a:lnTo>
                      <a:pt x="3608" y="3532"/>
                    </a:lnTo>
                    <a:lnTo>
                      <a:pt x="3643" y="2960"/>
                    </a:lnTo>
                    <a:lnTo>
                      <a:pt x="3643" y="2960"/>
                    </a:lnTo>
                    <a:lnTo>
                      <a:pt x="3646" y="2959"/>
                    </a:lnTo>
                    <a:lnTo>
                      <a:pt x="3952" y="2902"/>
                    </a:lnTo>
                    <a:lnTo>
                      <a:pt x="4238" y="2845"/>
                    </a:lnTo>
                    <a:lnTo>
                      <a:pt x="4486" y="2749"/>
                    </a:lnTo>
                    <a:lnTo>
                      <a:pt x="4734" y="2654"/>
                    </a:lnTo>
                    <a:lnTo>
                      <a:pt x="4925" y="2520"/>
                    </a:lnTo>
                    <a:lnTo>
                      <a:pt x="5116" y="2406"/>
                    </a:lnTo>
                    <a:lnTo>
                      <a:pt x="5288" y="2253"/>
                    </a:lnTo>
                    <a:lnTo>
                      <a:pt x="5421" y="2119"/>
                    </a:lnTo>
                    <a:lnTo>
                      <a:pt x="5536" y="1967"/>
                    </a:lnTo>
                    <a:lnTo>
                      <a:pt x="5650" y="1795"/>
                    </a:lnTo>
                    <a:lnTo>
                      <a:pt x="5727" y="1642"/>
                    </a:lnTo>
                    <a:lnTo>
                      <a:pt x="5784" y="1489"/>
                    </a:lnTo>
                    <a:lnTo>
                      <a:pt x="5841" y="1318"/>
                    </a:lnTo>
                    <a:lnTo>
                      <a:pt x="5860" y="1165"/>
                    </a:lnTo>
                    <a:lnTo>
                      <a:pt x="5879" y="955"/>
                    </a:lnTo>
                    <a:lnTo>
                      <a:pt x="5879" y="821"/>
                    </a:lnTo>
                    <a:lnTo>
                      <a:pt x="5860" y="688"/>
                    </a:lnTo>
                    <a:lnTo>
                      <a:pt x="5822" y="573"/>
                    </a:lnTo>
                    <a:lnTo>
                      <a:pt x="5784" y="440"/>
                    </a:lnTo>
                    <a:lnTo>
                      <a:pt x="5727" y="344"/>
                    </a:lnTo>
                    <a:lnTo>
                      <a:pt x="5669" y="249"/>
                    </a:lnTo>
                    <a:lnTo>
                      <a:pt x="5593" y="153"/>
                    </a:lnTo>
                    <a:lnTo>
                      <a:pt x="5498" y="96"/>
                    </a:lnTo>
                    <a:lnTo>
                      <a:pt x="5421" y="58"/>
                    </a:lnTo>
                    <a:lnTo>
                      <a:pt x="5326" y="20"/>
                    </a:lnTo>
                    <a:lnTo>
                      <a:pt x="5230" y="1"/>
                    </a:lnTo>
                    <a:lnTo>
                      <a:pt x="5154" y="1"/>
                    </a:lnTo>
                    <a:lnTo>
                      <a:pt x="5001" y="20"/>
                    </a:lnTo>
                    <a:lnTo>
                      <a:pt x="4849" y="58"/>
                    </a:lnTo>
                    <a:lnTo>
                      <a:pt x="4696" y="115"/>
                    </a:lnTo>
                    <a:lnTo>
                      <a:pt x="4543" y="211"/>
                    </a:lnTo>
                    <a:lnTo>
                      <a:pt x="4391" y="344"/>
                    </a:lnTo>
                    <a:lnTo>
                      <a:pt x="4257" y="478"/>
                    </a:lnTo>
                    <a:lnTo>
                      <a:pt x="4142" y="650"/>
                    </a:lnTo>
                    <a:lnTo>
                      <a:pt x="4028" y="821"/>
                    </a:lnTo>
                    <a:lnTo>
                      <a:pt x="3952" y="1012"/>
                    </a:lnTo>
                    <a:lnTo>
                      <a:pt x="3875" y="1241"/>
                    </a:lnTo>
                    <a:lnTo>
                      <a:pt x="3799" y="1470"/>
                    </a:lnTo>
                    <a:lnTo>
                      <a:pt x="3742" y="1718"/>
                    </a:lnTo>
                    <a:lnTo>
                      <a:pt x="3646" y="2291"/>
                    </a:lnTo>
                    <a:lnTo>
                      <a:pt x="3571" y="2889"/>
                    </a:lnTo>
                    <a:lnTo>
                      <a:pt x="3571" y="2889"/>
                    </a:lnTo>
                    <a:lnTo>
                      <a:pt x="3303" y="2921"/>
                    </a:lnTo>
                    <a:lnTo>
                      <a:pt x="2940" y="2940"/>
                    </a:lnTo>
                    <a:lnTo>
                      <a:pt x="2577" y="2921"/>
                    </a:lnTo>
                    <a:lnTo>
                      <a:pt x="2308" y="2889"/>
                    </a:lnTo>
                    <a:lnTo>
                      <a:pt x="2308" y="2889"/>
                    </a:lnTo>
                    <a:lnTo>
                      <a:pt x="2234" y="2291"/>
                    </a:lnTo>
                    <a:lnTo>
                      <a:pt x="2138" y="1718"/>
                    </a:lnTo>
                    <a:lnTo>
                      <a:pt x="2081" y="1470"/>
                    </a:lnTo>
                    <a:lnTo>
                      <a:pt x="2005" y="1241"/>
                    </a:lnTo>
                    <a:lnTo>
                      <a:pt x="1928" y="1012"/>
                    </a:lnTo>
                    <a:lnTo>
                      <a:pt x="1852" y="821"/>
                    </a:lnTo>
                    <a:lnTo>
                      <a:pt x="1737" y="650"/>
                    </a:lnTo>
                    <a:lnTo>
                      <a:pt x="1623" y="478"/>
                    </a:lnTo>
                    <a:lnTo>
                      <a:pt x="1489" y="344"/>
                    </a:lnTo>
                    <a:lnTo>
                      <a:pt x="1336" y="211"/>
                    </a:lnTo>
                    <a:lnTo>
                      <a:pt x="1184" y="115"/>
                    </a:lnTo>
                    <a:lnTo>
                      <a:pt x="1031" y="58"/>
                    </a:lnTo>
                    <a:lnTo>
                      <a:pt x="878" y="20"/>
                    </a:lnTo>
                    <a:lnTo>
                      <a:pt x="72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1" name="Google Shape;1321;p21"/>
              <p:cNvSpPr/>
              <p:nvPr/>
            </p:nvSpPr>
            <p:spPr>
              <a:xfrm>
                <a:off x="-815987" y="1684806"/>
                <a:ext cx="195082" cy="240105"/>
              </a:xfrm>
              <a:custGeom>
                <a:rect b="b" l="l" r="r" t="t"/>
                <a:pathLst>
                  <a:path extrusionOk="0" h="4677" w="3800">
                    <a:moveTo>
                      <a:pt x="306" y="0"/>
                    </a:moveTo>
                    <a:lnTo>
                      <a:pt x="230" y="19"/>
                    </a:lnTo>
                    <a:lnTo>
                      <a:pt x="173" y="38"/>
                    </a:lnTo>
                    <a:lnTo>
                      <a:pt x="115" y="77"/>
                    </a:lnTo>
                    <a:lnTo>
                      <a:pt x="77" y="134"/>
                    </a:lnTo>
                    <a:lnTo>
                      <a:pt x="39" y="191"/>
                    </a:lnTo>
                    <a:lnTo>
                      <a:pt x="1" y="268"/>
                    </a:lnTo>
                    <a:lnTo>
                      <a:pt x="1" y="344"/>
                    </a:lnTo>
                    <a:lnTo>
                      <a:pt x="1" y="401"/>
                    </a:lnTo>
                    <a:lnTo>
                      <a:pt x="20" y="477"/>
                    </a:lnTo>
                    <a:lnTo>
                      <a:pt x="39" y="535"/>
                    </a:lnTo>
                    <a:lnTo>
                      <a:pt x="96" y="592"/>
                    </a:lnTo>
                    <a:lnTo>
                      <a:pt x="134" y="630"/>
                    </a:lnTo>
                    <a:lnTo>
                      <a:pt x="192" y="668"/>
                    </a:lnTo>
                    <a:lnTo>
                      <a:pt x="268" y="707"/>
                    </a:lnTo>
                    <a:lnTo>
                      <a:pt x="573" y="783"/>
                    </a:lnTo>
                    <a:lnTo>
                      <a:pt x="860" y="897"/>
                    </a:lnTo>
                    <a:lnTo>
                      <a:pt x="1146" y="1050"/>
                    </a:lnTo>
                    <a:lnTo>
                      <a:pt x="1394" y="1203"/>
                    </a:lnTo>
                    <a:lnTo>
                      <a:pt x="1642" y="1375"/>
                    </a:lnTo>
                    <a:lnTo>
                      <a:pt x="1891" y="1585"/>
                    </a:lnTo>
                    <a:lnTo>
                      <a:pt x="2101" y="1795"/>
                    </a:lnTo>
                    <a:lnTo>
                      <a:pt x="2291" y="2024"/>
                    </a:lnTo>
                    <a:lnTo>
                      <a:pt x="2463" y="2272"/>
                    </a:lnTo>
                    <a:lnTo>
                      <a:pt x="2616" y="2520"/>
                    </a:lnTo>
                    <a:lnTo>
                      <a:pt x="2750" y="2806"/>
                    </a:lnTo>
                    <a:lnTo>
                      <a:pt x="2864" y="3093"/>
                    </a:lnTo>
                    <a:lnTo>
                      <a:pt x="2959" y="3379"/>
                    </a:lnTo>
                    <a:lnTo>
                      <a:pt x="3017" y="3684"/>
                    </a:lnTo>
                    <a:lnTo>
                      <a:pt x="3055" y="3990"/>
                    </a:lnTo>
                    <a:lnTo>
                      <a:pt x="3074" y="4314"/>
                    </a:lnTo>
                    <a:lnTo>
                      <a:pt x="3074" y="4391"/>
                    </a:lnTo>
                    <a:lnTo>
                      <a:pt x="3112" y="4448"/>
                    </a:lnTo>
                    <a:lnTo>
                      <a:pt x="3131" y="4505"/>
                    </a:lnTo>
                    <a:lnTo>
                      <a:pt x="3189" y="4562"/>
                    </a:lnTo>
                    <a:lnTo>
                      <a:pt x="3227" y="4620"/>
                    </a:lnTo>
                    <a:lnTo>
                      <a:pt x="3303" y="4639"/>
                    </a:lnTo>
                    <a:lnTo>
                      <a:pt x="3360" y="4658"/>
                    </a:lnTo>
                    <a:lnTo>
                      <a:pt x="3437" y="4677"/>
                    </a:lnTo>
                    <a:lnTo>
                      <a:pt x="3513" y="4658"/>
                    </a:lnTo>
                    <a:lnTo>
                      <a:pt x="3570" y="4639"/>
                    </a:lnTo>
                    <a:lnTo>
                      <a:pt x="3628" y="4620"/>
                    </a:lnTo>
                    <a:lnTo>
                      <a:pt x="3685" y="4562"/>
                    </a:lnTo>
                    <a:lnTo>
                      <a:pt x="3742" y="4505"/>
                    </a:lnTo>
                    <a:lnTo>
                      <a:pt x="3761" y="4448"/>
                    </a:lnTo>
                    <a:lnTo>
                      <a:pt x="3780" y="4391"/>
                    </a:lnTo>
                    <a:lnTo>
                      <a:pt x="3799" y="4314"/>
                    </a:lnTo>
                    <a:lnTo>
                      <a:pt x="3780" y="3932"/>
                    </a:lnTo>
                    <a:lnTo>
                      <a:pt x="3723" y="3570"/>
                    </a:lnTo>
                    <a:lnTo>
                      <a:pt x="3647" y="3207"/>
                    </a:lnTo>
                    <a:lnTo>
                      <a:pt x="3551" y="2844"/>
                    </a:lnTo>
                    <a:lnTo>
                      <a:pt x="3418" y="2501"/>
                    </a:lnTo>
                    <a:lnTo>
                      <a:pt x="3246" y="2176"/>
                    </a:lnTo>
                    <a:lnTo>
                      <a:pt x="3074" y="1871"/>
                    </a:lnTo>
                    <a:lnTo>
                      <a:pt x="2864" y="1585"/>
                    </a:lnTo>
                    <a:lnTo>
                      <a:pt x="2635" y="1298"/>
                    </a:lnTo>
                    <a:lnTo>
                      <a:pt x="2368" y="1050"/>
                    </a:lnTo>
                    <a:lnTo>
                      <a:pt x="2101" y="821"/>
                    </a:lnTo>
                    <a:lnTo>
                      <a:pt x="1795" y="592"/>
                    </a:lnTo>
                    <a:lnTo>
                      <a:pt x="1490" y="420"/>
                    </a:lnTo>
                    <a:lnTo>
                      <a:pt x="1146" y="248"/>
                    </a:lnTo>
                    <a:lnTo>
                      <a:pt x="803" y="115"/>
                    </a:lnTo>
                    <a:lnTo>
                      <a:pt x="440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2" name="Google Shape;1322;p21"/>
              <p:cNvSpPr/>
              <p:nvPr/>
            </p:nvSpPr>
            <p:spPr>
              <a:xfrm>
                <a:off x="-865939" y="1670072"/>
                <a:ext cx="40197" cy="40249"/>
              </a:xfrm>
              <a:custGeom>
                <a:rect b="b" l="l" r="r" t="t"/>
                <a:pathLst>
                  <a:path extrusionOk="0" h="784" w="783">
                    <a:moveTo>
                      <a:pt x="325" y="1"/>
                    </a:moveTo>
                    <a:lnTo>
                      <a:pt x="248" y="20"/>
                    </a:lnTo>
                    <a:lnTo>
                      <a:pt x="172" y="58"/>
                    </a:lnTo>
                    <a:lnTo>
                      <a:pt x="115" y="115"/>
                    </a:lnTo>
                    <a:lnTo>
                      <a:pt x="58" y="173"/>
                    </a:lnTo>
                    <a:lnTo>
                      <a:pt x="39" y="230"/>
                    </a:lnTo>
                    <a:lnTo>
                      <a:pt x="0" y="306"/>
                    </a:lnTo>
                    <a:lnTo>
                      <a:pt x="0" y="383"/>
                    </a:lnTo>
                    <a:lnTo>
                      <a:pt x="0" y="478"/>
                    </a:lnTo>
                    <a:lnTo>
                      <a:pt x="39" y="555"/>
                    </a:lnTo>
                    <a:lnTo>
                      <a:pt x="58" y="612"/>
                    </a:lnTo>
                    <a:lnTo>
                      <a:pt x="115" y="669"/>
                    </a:lnTo>
                    <a:lnTo>
                      <a:pt x="172" y="726"/>
                    </a:lnTo>
                    <a:lnTo>
                      <a:pt x="248" y="764"/>
                    </a:lnTo>
                    <a:lnTo>
                      <a:pt x="325" y="784"/>
                    </a:lnTo>
                    <a:lnTo>
                      <a:pt x="478" y="784"/>
                    </a:lnTo>
                    <a:lnTo>
                      <a:pt x="554" y="764"/>
                    </a:lnTo>
                    <a:lnTo>
                      <a:pt x="611" y="726"/>
                    </a:lnTo>
                    <a:lnTo>
                      <a:pt x="668" y="669"/>
                    </a:lnTo>
                    <a:lnTo>
                      <a:pt x="726" y="612"/>
                    </a:lnTo>
                    <a:lnTo>
                      <a:pt x="764" y="555"/>
                    </a:lnTo>
                    <a:lnTo>
                      <a:pt x="783" y="478"/>
                    </a:lnTo>
                    <a:lnTo>
                      <a:pt x="783" y="383"/>
                    </a:lnTo>
                    <a:lnTo>
                      <a:pt x="783" y="306"/>
                    </a:lnTo>
                    <a:lnTo>
                      <a:pt x="764" y="230"/>
                    </a:lnTo>
                    <a:lnTo>
                      <a:pt x="726" y="173"/>
                    </a:lnTo>
                    <a:lnTo>
                      <a:pt x="668" y="115"/>
                    </a:lnTo>
                    <a:lnTo>
                      <a:pt x="611" y="58"/>
                    </a:lnTo>
                    <a:lnTo>
                      <a:pt x="554" y="20"/>
                    </a:lnTo>
                    <a:lnTo>
                      <a:pt x="478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3" name="Google Shape;1323;p21"/>
              <p:cNvSpPr/>
              <p:nvPr/>
            </p:nvSpPr>
            <p:spPr>
              <a:xfrm>
                <a:off x="-1055069" y="2049360"/>
                <a:ext cx="412599" cy="4928"/>
              </a:xfrm>
              <a:custGeom>
                <a:rect b="b" l="l" r="r" t="t"/>
                <a:pathLst>
                  <a:path extrusionOk="0" h="96" w="8037">
                    <a:moveTo>
                      <a:pt x="39" y="96"/>
                    </a:moveTo>
                    <a:lnTo>
                      <a:pt x="39" y="96"/>
                    </a:lnTo>
                    <a:lnTo>
                      <a:pt x="39" y="96"/>
                    </a:lnTo>
                    <a:lnTo>
                      <a:pt x="39" y="96"/>
                    </a:lnTo>
                    <a:lnTo>
                      <a:pt x="39" y="96"/>
                    </a:lnTo>
                    <a:close/>
                    <a:moveTo>
                      <a:pt x="7979" y="96"/>
                    </a:moveTo>
                    <a:lnTo>
                      <a:pt x="7979" y="96"/>
                    </a:lnTo>
                    <a:lnTo>
                      <a:pt x="7960" y="96"/>
                    </a:lnTo>
                    <a:lnTo>
                      <a:pt x="7960" y="96"/>
                    </a:lnTo>
                    <a:lnTo>
                      <a:pt x="7979" y="96"/>
                    </a:lnTo>
                    <a:close/>
                    <a:moveTo>
                      <a:pt x="39" y="76"/>
                    </a:moveTo>
                    <a:lnTo>
                      <a:pt x="39" y="76"/>
                    </a:lnTo>
                    <a:lnTo>
                      <a:pt x="39" y="76"/>
                    </a:lnTo>
                    <a:lnTo>
                      <a:pt x="39" y="76"/>
                    </a:lnTo>
                    <a:lnTo>
                      <a:pt x="39" y="76"/>
                    </a:lnTo>
                    <a:close/>
                    <a:moveTo>
                      <a:pt x="7979" y="76"/>
                    </a:moveTo>
                    <a:lnTo>
                      <a:pt x="7979" y="76"/>
                    </a:lnTo>
                    <a:lnTo>
                      <a:pt x="7979" y="76"/>
                    </a:lnTo>
                    <a:lnTo>
                      <a:pt x="7979" y="76"/>
                    </a:lnTo>
                    <a:lnTo>
                      <a:pt x="7979" y="76"/>
                    </a:lnTo>
                    <a:close/>
                    <a:moveTo>
                      <a:pt x="19" y="76"/>
                    </a:moveTo>
                    <a:lnTo>
                      <a:pt x="19" y="76"/>
                    </a:lnTo>
                    <a:lnTo>
                      <a:pt x="39" y="76"/>
                    </a:lnTo>
                    <a:lnTo>
                      <a:pt x="39" y="76"/>
                    </a:lnTo>
                    <a:lnTo>
                      <a:pt x="19" y="76"/>
                    </a:lnTo>
                    <a:close/>
                    <a:moveTo>
                      <a:pt x="7979" y="76"/>
                    </a:moveTo>
                    <a:lnTo>
                      <a:pt x="7979" y="76"/>
                    </a:lnTo>
                    <a:lnTo>
                      <a:pt x="7979" y="76"/>
                    </a:lnTo>
                    <a:lnTo>
                      <a:pt x="7979" y="76"/>
                    </a:lnTo>
                    <a:lnTo>
                      <a:pt x="7979" y="76"/>
                    </a:lnTo>
                    <a:close/>
                    <a:moveTo>
                      <a:pt x="19" y="57"/>
                    </a:moveTo>
                    <a:lnTo>
                      <a:pt x="19" y="57"/>
                    </a:lnTo>
                    <a:lnTo>
                      <a:pt x="19" y="57"/>
                    </a:lnTo>
                    <a:lnTo>
                      <a:pt x="19" y="57"/>
                    </a:lnTo>
                    <a:lnTo>
                      <a:pt x="19" y="57"/>
                    </a:lnTo>
                    <a:close/>
                    <a:moveTo>
                      <a:pt x="7998" y="57"/>
                    </a:moveTo>
                    <a:lnTo>
                      <a:pt x="7998" y="57"/>
                    </a:lnTo>
                    <a:lnTo>
                      <a:pt x="7998" y="57"/>
                    </a:lnTo>
                    <a:lnTo>
                      <a:pt x="7998" y="57"/>
                    </a:lnTo>
                    <a:lnTo>
                      <a:pt x="7998" y="57"/>
                    </a:lnTo>
                    <a:close/>
                    <a:moveTo>
                      <a:pt x="19" y="57"/>
                    </a:moveTo>
                    <a:lnTo>
                      <a:pt x="19" y="57"/>
                    </a:lnTo>
                    <a:lnTo>
                      <a:pt x="19" y="57"/>
                    </a:lnTo>
                    <a:lnTo>
                      <a:pt x="19" y="57"/>
                    </a:lnTo>
                    <a:lnTo>
                      <a:pt x="19" y="57"/>
                    </a:lnTo>
                    <a:close/>
                    <a:moveTo>
                      <a:pt x="7998" y="57"/>
                    </a:moveTo>
                    <a:lnTo>
                      <a:pt x="7998" y="57"/>
                    </a:lnTo>
                    <a:lnTo>
                      <a:pt x="7998" y="57"/>
                    </a:lnTo>
                    <a:lnTo>
                      <a:pt x="7998" y="57"/>
                    </a:lnTo>
                    <a:lnTo>
                      <a:pt x="7998" y="57"/>
                    </a:lnTo>
                    <a:close/>
                    <a:moveTo>
                      <a:pt x="0" y="38"/>
                    </a:move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  <a:moveTo>
                      <a:pt x="8017" y="38"/>
                    </a:moveTo>
                    <a:lnTo>
                      <a:pt x="8017" y="38"/>
                    </a:lnTo>
                    <a:lnTo>
                      <a:pt x="7998" y="38"/>
                    </a:lnTo>
                    <a:lnTo>
                      <a:pt x="7998" y="38"/>
                    </a:lnTo>
                    <a:lnTo>
                      <a:pt x="8017" y="38"/>
                    </a:lnTo>
                    <a:close/>
                    <a:moveTo>
                      <a:pt x="0" y="38"/>
                    </a:move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  <a:moveTo>
                      <a:pt x="8017" y="38"/>
                    </a:moveTo>
                    <a:lnTo>
                      <a:pt x="8017" y="38"/>
                    </a:lnTo>
                    <a:lnTo>
                      <a:pt x="8017" y="38"/>
                    </a:lnTo>
                    <a:lnTo>
                      <a:pt x="8017" y="38"/>
                    </a:lnTo>
                    <a:lnTo>
                      <a:pt x="8017" y="38"/>
                    </a:lnTo>
                    <a:close/>
                    <a:moveTo>
                      <a:pt x="8017" y="19"/>
                    </a:moveTo>
                    <a:lnTo>
                      <a:pt x="8017" y="19"/>
                    </a:lnTo>
                    <a:lnTo>
                      <a:pt x="8017" y="19"/>
                    </a:lnTo>
                    <a:lnTo>
                      <a:pt x="8017" y="19"/>
                    </a:lnTo>
                    <a:lnTo>
                      <a:pt x="8017" y="19"/>
                    </a:lnTo>
                    <a:close/>
                    <a:moveTo>
                      <a:pt x="8017" y="19"/>
                    </a:moveTo>
                    <a:lnTo>
                      <a:pt x="8017" y="19"/>
                    </a:lnTo>
                    <a:lnTo>
                      <a:pt x="8017" y="19"/>
                    </a:lnTo>
                    <a:lnTo>
                      <a:pt x="8017" y="19"/>
                    </a:lnTo>
                    <a:lnTo>
                      <a:pt x="8017" y="19"/>
                    </a:lnTo>
                    <a:close/>
                    <a:moveTo>
                      <a:pt x="8036" y="0"/>
                    </a:moveTo>
                    <a:lnTo>
                      <a:pt x="8036" y="0"/>
                    </a:lnTo>
                    <a:lnTo>
                      <a:pt x="8036" y="0"/>
                    </a:lnTo>
                    <a:lnTo>
                      <a:pt x="8036" y="0"/>
                    </a:lnTo>
                    <a:lnTo>
                      <a:pt x="8036" y="0"/>
                    </a:lnTo>
                    <a:close/>
                  </a:path>
                </a:pathLst>
              </a:custGeom>
              <a:solidFill>
                <a:srgbClr val="F9E4B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4" name="Google Shape;1324;p21"/>
              <p:cNvSpPr/>
              <p:nvPr/>
            </p:nvSpPr>
            <p:spPr>
              <a:xfrm>
                <a:off x="-1053118" y="2054237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5" name="Google Shape;1325;p21"/>
              <p:cNvSpPr/>
              <p:nvPr/>
            </p:nvSpPr>
            <p:spPr>
              <a:xfrm>
                <a:off x="-646416" y="2054237"/>
                <a:ext cx="1027" cy="51"/>
              </a:xfrm>
              <a:custGeom>
                <a:rect b="b" l="l" r="r" t="t"/>
                <a:pathLst>
                  <a:path extrusionOk="0" fill="none" h="1" w="20">
                    <a:moveTo>
                      <a:pt x="19" y="1"/>
                    </a:moveTo>
                    <a:lnTo>
                      <a:pt x="19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9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6" name="Google Shape;1326;p21"/>
              <p:cNvSpPr/>
              <p:nvPr/>
            </p:nvSpPr>
            <p:spPr>
              <a:xfrm>
                <a:off x="-1053118" y="2053262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7" name="Google Shape;1327;p21"/>
              <p:cNvSpPr/>
              <p:nvPr/>
            </p:nvSpPr>
            <p:spPr>
              <a:xfrm>
                <a:off x="-645441" y="2053262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8" name="Google Shape;1328;p21"/>
              <p:cNvSpPr/>
              <p:nvPr/>
            </p:nvSpPr>
            <p:spPr>
              <a:xfrm>
                <a:off x="-1054094" y="2053262"/>
                <a:ext cx="1027" cy="51"/>
              </a:xfrm>
              <a:custGeom>
                <a:rect b="b" l="l" r="r" t="t"/>
                <a:pathLst>
                  <a:path extrusionOk="0" fill="none" h="1" w="20">
                    <a:moveTo>
                      <a:pt x="0" y="0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9" name="Google Shape;1329;p21"/>
              <p:cNvSpPr/>
              <p:nvPr/>
            </p:nvSpPr>
            <p:spPr>
              <a:xfrm>
                <a:off x="-645441" y="2053262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0" name="Google Shape;1330;p21"/>
              <p:cNvSpPr/>
              <p:nvPr/>
            </p:nvSpPr>
            <p:spPr>
              <a:xfrm>
                <a:off x="-1054094" y="2052286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1" name="Google Shape;1331;p21"/>
              <p:cNvSpPr/>
              <p:nvPr/>
            </p:nvSpPr>
            <p:spPr>
              <a:xfrm>
                <a:off x="-644465" y="2052286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2" name="Google Shape;1332;p21"/>
              <p:cNvSpPr/>
              <p:nvPr/>
            </p:nvSpPr>
            <p:spPr>
              <a:xfrm>
                <a:off x="-1054094" y="2052286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3" name="Google Shape;1333;p21"/>
              <p:cNvSpPr/>
              <p:nvPr/>
            </p:nvSpPr>
            <p:spPr>
              <a:xfrm>
                <a:off x="-644465" y="2052286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4" name="Google Shape;1334;p21"/>
              <p:cNvSpPr/>
              <p:nvPr/>
            </p:nvSpPr>
            <p:spPr>
              <a:xfrm>
                <a:off x="-1055069" y="2051311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5" name="Google Shape;1335;p21"/>
              <p:cNvSpPr/>
              <p:nvPr/>
            </p:nvSpPr>
            <p:spPr>
              <a:xfrm>
                <a:off x="-644465" y="2051311"/>
                <a:ext cx="1027" cy="51"/>
              </a:xfrm>
              <a:custGeom>
                <a:rect b="b" l="l" r="r" t="t"/>
                <a:pathLst>
                  <a:path extrusionOk="0" fill="none" h="1" w="20">
                    <a:moveTo>
                      <a:pt x="19" y="0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6" name="Google Shape;1336;p21"/>
              <p:cNvSpPr/>
              <p:nvPr/>
            </p:nvSpPr>
            <p:spPr>
              <a:xfrm>
                <a:off x="-1055069" y="2051311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7" name="Google Shape;1337;p21"/>
              <p:cNvSpPr/>
              <p:nvPr/>
            </p:nvSpPr>
            <p:spPr>
              <a:xfrm>
                <a:off x="-643490" y="2051311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8" name="Google Shape;1338;p21"/>
              <p:cNvSpPr/>
              <p:nvPr/>
            </p:nvSpPr>
            <p:spPr>
              <a:xfrm>
                <a:off x="-643490" y="2050335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9" name="Google Shape;1339;p21"/>
              <p:cNvSpPr/>
              <p:nvPr/>
            </p:nvSpPr>
            <p:spPr>
              <a:xfrm>
                <a:off x="-643490" y="2050335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0" name="Google Shape;1340;p21"/>
              <p:cNvSpPr/>
              <p:nvPr/>
            </p:nvSpPr>
            <p:spPr>
              <a:xfrm>
                <a:off x="-642514" y="2049360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1" name="Google Shape;1341;p21"/>
              <p:cNvSpPr/>
              <p:nvPr/>
            </p:nvSpPr>
            <p:spPr>
              <a:xfrm>
                <a:off x="-1100144" y="1920963"/>
                <a:ext cx="501773" cy="342062"/>
              </a:xfrm>
              <a:custGeom>
                <a:rect b="b" l="l" r="r" t="t"/>
                <a:pathLst>
                  <a:path extrusionOk="0" h="6663" w="9774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  <a:moveTo>
                      <a:pt x="0" y="1"/>
                    </a:moveTo>
                    <a:lnTo>
                      <a:pt x="19" y="344"/>
                    </a:lnTo>
                    <a:lnTo>
                      <a:pt x="77" y="688"/>
                    </a:lnTo>
                    <a:lnTo>
                      <a:pt x="172" y="1031"/>
                    </a:lnTo>
                    <a:lnTo>
                      <a:pt x="268" y="1356"/>
                    </a:lnTo>
                    <a:lnTo>
                      <a:pt x="382" y="1661"/>
                    </a:lnTo>
                    <a:lnTo>
                      <a:pt x="535" y="1967"/>
                    </a:lnTo>
                    <a:lnTo>
                      <a:pt x="707" y="2253"/>
                    </a:lnTo>
                    <a:lnTo>
                      <a:pt x="878" y="2539"/>
                    </a:lnTo>
                    <a:lnTo>
                      <a:pt x="897" y="2558"/>
                    </a:lnTo>
                    <a:lnTo>
                      <a:pt x="897" y="2577"/>
                    </a:lnTo>
                    <a:lnTo>
                      <a:pt x="917" y="2577"/>
                    </a:lnTo>
                    <a:lnTo>
                      <a:pt x="917" y="2597"/>
                    </a:lnTo>
                    <a:lnTo>
                      <a:pt x="1069" y="2787"/>
                    </a:lnTo>
                    <a:lnTo>
                      <a:pt x="1241" y="2997"/>
                    </a:lnTo>
                    <a:lnTo>
                      <a:pt x="1604" y="3398"/>
                    </a:lnTo>
                    <a:lnTo>
                      <a:pt x="2024" y="3799"/>
                    </a:lnTo>
                    <a:lnTo>
                      <a:pt x="2444" y="4200"/>
                    </a:lnTo>
                    <a:lnTo>
                      <a:pt x="2825" y="4582"/>
                    </a:lnTo>
                    <a:lnTo>
                      <a:pt x="2997" y="4773"/>
                    </a:lnTo>
                    <a:lnTo>
                      <a:pt x="3150" y="4944"/>
                    </a:lnTo>
                    <a:lnTo>
                      <a:pt x="3264" y="5116"/>
                    </a:lnTo>
                    <a:lnTo>
                      <a:pt x="3360" y="5269"/>
                    </a:lnTo>
                    <a:lnTo>
                      <a:pt x="3417" y="5422"/>
                    </a:lnTo>
                    <a:lnTo>
                      <a:pt x="3436" y="5555"/>
                    </a:lnTo>
                    <a:lnTo>
                      <a:pt x="3436" y="6376"/>
                    </a:lnTo>
                    <a:lnTo>
                      <a:pt x="3455" y="6433"/>
                    </a:lnTo>
                    <a:lnTo>
                      <a:pt x="3455" y="6490"/>
                    </a:lnTo>
                    <a:lnTo>
                      <a:pt x="3532" y="6586"/>
                    </a:lnTo>
                    <a:lnTo>
                      <a:pt x="3627" y="6643"/>
                    </a:lnTo>
                    <a:lnTo>
                      <a:pt x="3684" y="6662"/>
                    </a:lnTo>
                    <a:lnTo>
                      <a:pt x="6089" y="6662"/>
                    </a:lnTo>
                    <a:lnTo>
                      <a:pt x="6147" y="6643"/>
                    </a:lnTo>
                    <a:lnTo>
                      <a:pt x="6242" y="6586"/>
                    </a:lnTo>
                    <a:lnTo>
                      <a:pt x="6299" y="6490"/>
                    </a:lnTo>
                    <a:lnTo>
                      <a:pt x="6318" y="6433"/>
                    </a:lnTo>
                    <a:lnTo>
                      <a:pt x="6338" y="6376"/>
                    </a:lnTo>
                    <a:lnTo>
                      <a:pt x="6338" y="5555"/>
                    </a:lnTo>
                    <a:lnTo>
                      <a:pt x="6357" y="5422"/>
                    </a:lnTo>
                    <a:lnTo>
                      <a:pt x="6414" y="5269"/>
                    </a:lnTo>
                    <a:lnTo>
                      <a:pt x="6509" y="5116"/>
                    </a:lnTo>
                    <a:lnTo>
                      <a:pt x="6624" y="4944"/>
                    </a:lnTo>
                    <a:lnTo>
                      <a:pt x="6777" y="4773"/>
                    </a:lnTo>
                    <a:lnTo>
                      <a:pt x="6948" y="4582"/>
                    </a:lnTo>
                    <a:lnTo>
                      <a:pt x="7330" y="4200"/>
                    </a:lnTo>
                    <a:lnTo>
                      <a:pt x="7750" y="3799"/>
                    </a:lnTo>
                    <a:lnTo>
                      <a:pt x="8151" y="3398"/>
                    </a:lnTo>
                    <a:lnTo>
                      <a:pt x="8533" y="2997"/>
                    </a:lnTo>
                    <a:lnTo>
                      <a:pt x="8704" y="2787"/>
                    </a:lnTo>
                    <a:lnTo>
                      <a:pt x="8838" y="2597"/>
                    </a:lnTo>
                    <a:lnTo>
                      <a:pt x="8857" y="2597"/>
                    </a:lnTo>
                    <a:lnTo>
                      <a:pt x="8857" y="2577"/>
                    </a:lnTo>
                    <a:lnTo>
                      <a:pt x="8876" y="2558"/>
                    </a:lnTo>
                    <a:lnTo>
                      <a:pt x="8876" y="2539"/>
                    </a:lnTo>
                    <a:lnTo>
                      <a:pt x="8895" y="2539"/>
                    </a:lnTo>
                    <a:lnTo>
                      <a:pt x="8895" y="2520"/>
                    </a:lnTo>
                    <a:lnTo>
                      <a:pt x="8914" y="2501"/>
                    </a:lnTo>
                    <a:lnTo>
                      <a:pt x="9086" y="2234"/>
                    </a:lnTo>
                    <a:lnTo>
                      <a:pt x="9239" y="1948"/>
                    </a:lnTo>
                    <a:lnTo>
                      <a:pt x="9392" y="1642"/>
                    </a:lnTo>
                    <a:lnTo>
                      <a:pt x="9506" y="1337"/>
                    </a:lnTo>
                    <a:lnTo>
                      <a:pt x="9602" y="1012"/>
                    </a:lnTo>
                    <a:lnTo>
                      <a:pt x="9697" y="688"/>
                    </a:lnTo>
                    <a:lnTo>
                      <a:pt x="9735" y="344"/>
                    </a:lnTo>
                    <a:lnTo>
                      <a:pt x="9773" y="1"/>
                    </a:lnTo>
                    <a:lnTo>
                      <a:pt x="9716" y="344"/>
                    </a:lnTo>
                    <a:lnTo>
                      <a:pt x="9621" y="707"/>
                    </a:lnTo>
                    <a:lnTo>
                      <a:pt x="9506" y="1050"/>
                    </a:lnTo>
                    <a:lnTo>
                      <a:pt x="9373" y="1375"/>
                    </a:lnTo>
                    <a:lnTo>
                      <a:pt x="9201" y="1718"/>
                    </a:lnTo>
                    <a:lnTo>
                      <a:pt x="9010" y="2043"/>
                    </a:lnTo>
                    <a:lnTo>
                      <a:pt x="8781" y="2348"/>
                    </a:lnTo>
                    <a:lnTo>
                      <a:pt x="8533" y="2635"/>
                    </a:lnTo>
                    <a:lnTo>
                      <a:pt x="8246" y="2902"/>
                    </a:lnTo>
                    <a:lnTo>
                      <a:pt x="7941" y="3150"/>
                    </a:lnTo>
                    <a:lnTo>
                      <a:pt x="7597" y="3379"/>
                    </a:lnTo>
                    <a:lnTo>
                      <a:pt x="7235" y="3570"/>
                    </a:lnTo>
                    <a:lnTo>
                      <a:pt x="6853" y="3742"/>
                    </a:lnTo>
                    <a:lnTo>
                      <a:pt x="6433" y="3875"/>
                    </a:lnTo>
                    <a:lnTo>
                      <a:pt x="5994" y="3990"/>
                    </a:lnTo>
                    <a:lnTo>
                      <a:pt x="5517" y="4066"/>
                    </a:lnTo>
                    <a:lnTo>
                      <a:pt x="5498" y="5154"/>
                    </a:lnTo>
                    <a:lnTo>
                      <a:pt x="5498" y="5975"/>
                    </a:lnTo>
                    <a:lnTo>
                      <a:pt x="5517" y="6471"/>
                    </a:lnTo>
                    <a:lnTo>
                      <a:pt x="5517" y="6586"/>
                    </a:lnTo>
                    <a:lnTo>
                      <a:pt x="5440" y="6586"/>
                    </a:lnTo>
                    <a:lnTo>
                      <a:pt x="5440" y="6185"/>
                    </a:lnTo>
                    <a:lnTo>
                      <a:pt x="5421" y="5154"/>
                    </a:lnTo>
                    <a:lnTo>
                      <a:pt x="5440" y="4066"/>
                    </a:lnTo>
                    <a:lnTo>
                      <a:pt x="5173" y="4085"/>
                    </a:lnTo>
                    <a:lnTo>
                      <a:pt x="4601" y="4085"/>
                    </a:lnTo>
                    <a:lnTo>
                      <a:pt x="4333" y="4066"/>
                    </a:lnTo>
                    <a:lnTo>
                      <a:pt x="4352" y="5154"/>
                    </a:lnTo>
                    <a:lnTo>
                      <a:pt x="4333" y="6185"/>
                    </a:lnTo>
                    <a:lnTo>
                      <a:pt x="4314" y="6586"/>
                    </a:lnTo>
                    <a:lnTo>
                      <a:pt x="4238" y="6586"/>
                    </a:lnTo>
                    <a:lnTo>
                      <a:pt x="4257" y="6471"/>
                    </a:lnTo>
                    <a:lnTo>
                      <a:pt x="4257" y="6185"/>
                    </a:lnTo>
                    <a:lnTo>
                      <a:pt x="4276" y="5154"/>
                    </a:lnTo>
                    <a:lnTo>
                      <a:pt x="4257" y="4066"/>
                    </a:lnTo>
                    <a:lnTo>
                      <a:pt x="3780" y="3990"/>
                    </a:lnTo>
                    <a:lnTo>
                      <a:pt x="3341" y="3875"/>
                    </a:lnTo>
                    <a:lnTo>
                      <a:pt x="2921" y="3723"/>
                    </a:lnTo>
                    <a:lnTo>
                      <a:pt x="2539" y="3551"/>
                    </a:lnTo>
                    <a:lnTo>
                      <a:pt x="2176" y="3341"/>
                    </a:lnTo>
                    <a:lnTo>
                      <a:pt x="1852" y="3112"/>
                    </a:lnTo>
                    <a:lnTo>
                      <a:pt x="1546" y="2864"/>
                    </a:lnTo>
                    <a:lnTo>
                      <a:pt x="1279" y="2597"/>
                    </a:lnTo>
                    <a:lnTo>
                      <a:pt x="1012" y="2291"/>
                    </a:lnTo>
                    <a:lnTo>
                      <a:pt x="802" y="1986"/>
                    </a:lnTo>
                    <a:lnTo>
                      <a:pt x="592" y="1680"/>
                    </a:lnTo>
                    <a:lnTo>
                      <a:pt x="420" y="1337"/>
                    </a:lnTo>
                    <a:lnTo>
                      <a:pt x="287" y="1012"/>
                    </a:lnTo>
                    <a:lnTo>
                      <a:pt x="153" y="669"/>
                    </a:lnTo>
                    <a:lnTo>
                      <a:pt x="58" y="34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2" name="Google Shape;1342;p21"/>
              <p:cNvSpPr/>
              <p:nvPr/>
            </p:nvSpPr>
            <p:spPr>
              <a:xfrm>
                <a:off x="-1100144" y="1920963"/>
                <a:ext cx="501773" cy="342062"/>
              </a:xfrm>
              <a:custGeom>
                <a:rect b="b" l="l" r="r" t="t"/>
                <a:pathLst>
                  <a:path extrusionOk="0" fill="none" h="6663" w="9774">
                    <a:moveTo>
                      <a:pt x="9773" y="1"/>
                    </a:moveTo>
                    <a:lnTo>
                      <a:pt x="9773" y="1"/>
                    </a:lnTo>
                    <a:lnTo>
                      <a:pt x="9716" y="344"/>
                    </a:lnTo>
                    <a:lnTo>
                      <a:pt x="9621" y="707"/>
                    </a:lnTo>
                    <a:lnTo>
                      <a:pt x="9506" y="1050"/>
                    </a:lnTo>
                    <a:lnTo>
                      <a:pt x="9373" y="1375"/>
                    </a:lnTo>
                    <a:lnTo>
                      <a:pt x="9201" y="1718"/>
                    </a:lnTo>
                    <a:lnTo>
                      <a:pt x="9010" y="2043"/>
                    </a:lnTo>
                    <a:lnTo>
                      <a:pt x="8781" y="2348"/>
                    </a:lnTo>
                    <a:lnTo>
                      <a:pt x="8533" y="2635"/>
                    </a:lnTo>
                    <a:lnTo>
                      <a:pt x="8246" y="2902"/>
                    </a:lnTo>
                    <a:lnTo>
                      <a:pt x="7941" y="3150"/>
                    </a:lnTo>
                    <a:lnTo>
                      <a:pt x="7597" y="3379"/>
                    </a:lnTo>
                    <a:lnTo>
                      <a:pt x="7235" y="3570"/>
                    </a:lnTo>
                    <a:lnTo>
                      <a:pt x="6853" y="3742"/>
                    </a:lnTo>
                    <a:lnTo>
                      <a:pt x="6433" y="3875"/>
                    </a:lnTo>
                    <a:lnTo>
                      <a:pt x="5994" y="3990"/>
                    </a:lnTo>
                    <a:lnTo>
                      <a:pt x="5517" y="4066"/>
                    </a:lnTo>
                    <a:lnTo>
                      <a:pt x="5517" y="4066"/>
                    </a:lnTo>
                    <a:lnTo>
                      <a:pt x="5498" y="5154"/>
                    </a:lnTo>
                    <a:lnTo>
                      <a:pt x="5498" y="5154"/>
                    </a:lnTo>
                    <a:lnTo>
                      <a:pt x="5498" y="5975"/>
                    </a:lnTo>
                    <a:lnTo>
                      <a:pt x="5517" y="6471"/>
                    </a:lnTo>
                    <a:lnTo>
                      <a:pt x="5517" y="6471"/>
                    </a:lnTo>
                    <a:lnTo>
                      <a:pt x="5517" y="6586"/>
                    </a:lnTo>
                    <a:lnTo>
                      <a:pt x="5440" y="6586"/>
                    </a:lnTo>
                    <a:lnTo>
                      <a:pt x="5440" y="6586"/>
                    </a:lnTo>
                    <a:lnTo>
                      <a:pt x="5440" y="6185"/>
                    </a:lnTo>
                    <a:lnTo>
                      <a:pt x="5421" y="5154"/>
                    </a:lnTo>
                    <a:lnTo>
                      <a:pt x="5421" y="5154"/>
                    </a:lnTo>
                    <a:lnTo>
                      <a:pt x="5440" y="4066"/>
                    </a:lnTo>
                    <a:lnTo>
                      <a:pt x="5440" y="4066"/>
                    </a:lnTo>
                    <a:lnTo>
                      <a:pt x="5173" y="4085"/>
                    </a:lnTo>
                    <a:lnTo>
                      <a:pt x="4887" y="4085"/>
                    </a:lnTo>
                    <a:lnTo>
                      <a:pt x="4887" y="4085"/>
                    </a:lnTo>
                    <a:lnTo>
                      <a:pt x="4601" y="4085"/>
                    </a:lnTo>
                    <a:lnTo>
                      <a:pt x="4333" y="4066"/>
                    </a:lnTo>
                    <a:lnTo>
                      <a:pt x="4333" y="4066"/>
                    </a:lnTo>
                    <a:lnTo>
                      <a:pt x="4352" y="5154"/>
                    </a:lnTo>
                    <a:lnTo>
                      <a:pt x="4352" y="5154"/>
                    </a:lnTo>
                    <a:lnTo>
                      <a:pt x="4333" y="6185"/>
                    </a:lnTo>
                    <a:lnTo>
                      <a:pt x="4314" y="6586"/>
                    </a:lnTo>
                    <a:lnTo>
                      <a:pt x="4238" y="6586"/>
                    </a:lnTo>
                    <a:lnTo>
                      <a:pt x="4238" y="6586"/>
                    </a:lnTo>
                    <a:lnTo>
                      <a:pt x="4257" y="6471"/>
                    </a:lnTo>
                    <a:lnTo>
                      <a:pt x="4257" y="6471"/>
                    </a:lnTo>
                    <a:lnTo>
                      <a:pt x="4257" y="6185"/>
                    </a:lnTo>
                    <a:lnTo>
                      <a:pt x="4257" y="6185"/>
                    </a:lnTo>
                    <a:lnTo>
                      <a:pt x="4276" y="5154"/>
                    </a:lnTo>
                    <a:lnTo>
                      <a:pt x="4276" y="5154"/>
                    </a:lnTo>
                    <a:lnTo>
                      <a:pt x="4257" y="4066"/>
                    </a:lnTo>
                    <a:lnTo>
                      <a:pt x="4257" y="4066"/>
                    </a:lnTo>
                    <a:lnTo>
                      <a:pt x="3780" y="3990"/>
                    </a:lnTo>
                    <a:lnTo>
                      <a:pt x="3341" y="3875"/>
                    </a:lnTo>
                    <a:lnTo>
                      <a:pt x="2921" y="3723"/>
                    </a:lnTo>
                    <a:lnTo>
                      <a:pt x="2539" y="3551"/>
                    </a:lnTo>
                    <a:lnTo>
                      <a:pt x="2176" y="3341"/>
                    </a:lnTo>
                    <a:lnTo>
                      <a:pt x="1852" y="3112"/>
                    </a:lnTo>
                    <a:lnTo>
                      <a:pt x="1546" y="2864"/>
                    </a:lnTo>
                    <a:lnTo>
                      <a:pt x="1279" y="2597"/>
                    </a:lnTo>
                    <a:lnTo>
                      <a:pt x="1012" y="2291"/>
                    </a:lnTo>
                    <a:lnTo>
                      <a:pt x="802" y="1986"/>
                    </a:lnTo>
                    <a:lnTo>
                      <a:pt x="592" y="1680"/>
                    </a:lnTo>
                    <a:lnTo>
                      <a:pt x="420" y="1337"/>
                    </a:lnTo>
                    <a:lnTo>
                      <a:pt x="287" y="1012"/>
                    </a:lnTo>
                    <a:lnTo>
                      <a:pt x="153" y="669"/>
                    </a:lnTo>
                    <a:lnTo>
                      <a:pt x="58" y="344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9" y="344"/>
                    </a:lnTo>
                    <a:lnTo>
                      <a:pt x="77" y="688"/>
                    </a:lnTo>
                    <a:lnTo>
                      <a:pt x="172" y="1031"/>
                    </a:lnTo>
                    <a:lnTo>
                      <a:pt x="268" y="1356"/>
                    </a:lnTo>
                    <a:lnTo>
                      <a:pt x="382" y="1661"/>
                    </a:lnTo>
                    <a:lnTo>
                      <a:pt x="535" y="1967"/>
                    </a:lnTo>
                    <a:lnTo>
                      <a:pt x="707" y="2253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77"/>
                    </a:lnTo>
                    <a:lnTo>
                      <a:pt x="897" y="2577"/>
                    </a:lnTo>
                    <a:lnTo>
                      <a:pt x="917" y="2577"/>
                    </a:lnTo>
                    <a:lnTo>
                      <a:pt x="917" y="2577"/>
                    </a:lnTo>
                    <a:lnTo>
                      <a:pt x="917" y="2577"/>
                    </a:lnTo>
                    <a:lnTo>
                      <a:pt x="917" y="2577"/>
                    </a:lnTo>
                    <a:lnTo>
                      <a:pt x="917" y="2577"/>
                    </a:lnTo>
                    <a:lnTo>
                      <a:pt x="917" y="257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1069" y="2787"/>
                    </a:lnTo>
                    <a:lnTo>
                      <a:pt x="1241" y="2997"/>
                    </a:lnTo>
                    <a:lnTo>
                      <a:pt x="1604" y="3398"/>
                    </a:lnTo>
                    <a:lnTo>
                      <a:pt x="2024" y="3799"/>
                    </a:lnTo>
                    <a:lnTo>
                      <a:pt x="2444" y="4200"/>
                    </a:lnTo>
                    <a:lnTo>
                      <a:pt x="2825" y="4582"/>
                    </a:lnTo>
                    <a:lnTo>
                      <a:pt x="2997" y="4773"/>
                    </a:lnTo>
                    <a:lnTo>
                      <a:pt x="3150" y="4944"/>
                    </a:lnTo>
                    <a:lnTo>
                      <a:pt x="3264" y="5116"/>
                    </a:lnTo>
                    <a:lnTo>
                      <a:pt x="3360" y="5269"/>
                    </a:lnTo>
                    <a:lnTo>
                      <a:pt x="3417" y="5422"/>
                    </a:lnTo>
                    <a:lnTo>
                      <a:pt x="3436" y="5555"/>
                    </a:lnTo>
                    <a:lnTo>
                      <a:pt x="3436" y="6376"/>
                    </a:lnTo>
                    <a:lnTo>
                      <a:pt x="3436" y="6376"/>
                    </a:lnTo>
                    <a:lnTo>
                      <a:pt x="3455" y="6433"/>
                    </a:lnTo>
                    <a:lnTo>
                      <a:pt x="3455" y="6490"/>
                    </a:lnTo>
                    <a:lnTo>
                      <a:pt x="3532" y="6586"/>
                    </a:lnTo>
                    <a:lnTo>
                      <a:pt x="3627" y="6643"/>
                    </a:lnTo>
                    <a:lnTo>
                      <a:pt x="3684" y="6662"/>
                    </a:lnTo>
                    <a:lnTo>
                      <a:pt x="3742" y="6662"/>
                    </a:lnTo>
                    <a:lnTo>
                      <a:pt x="4524" y="6662"/>
                    </a:lnTo>
                    <a:lnTo>
                      <a:pt x="5250" y="6662"/>
                    </a:lnTo>
                    <a:lnTo>
                      <a:pt x="6032" y="6662"/>
                    </a:lnTo>
                    <a:lnTo>
                      <a:pt x="6032" y="6662"/>
                    </a:lnTo>
                    <a:lnTo>
                      <a:pt x="6089" y="6662"/>
                    </a:lnTo>
                    <a:lnTo>
                      <a:pt x="6147" y="6643"/>
                    </a:lnTo>
                    <a:lnTo>
                      <a:pt x="6242" y="6586"/>
                    </a:lnTo>
                    <a:lnTo>
                      <a:pt x="6299" y="6490"/>
                    </a:lnTo>
                    <a:lnTo>
                      <a:pt x="6318" y="6433"/>
                    </a:lnTo>
                    <a:lnTo>
                      <a:pt x="6338" y="6376"/>
                    </a:lnTo>
                    <a:lnTo>
                      <a:pt x="6338" y="5555"/>
                    </a:lnTo>
                    <a:lnTo>
                      <a:pt x="6338" y="5555"/>
                    </a:lnTo>
                    <a:lnTo>
                      <a:pt x="6338" y="5555"/>
                    </a:lnTo>
                    <a:lnTo>
                      <a:pt x="6357" y="5422"/>
                    </a:lnTo>
                    <a:lnTo>
                      <a:pt x="6414" y="5269"/>
                    </a:lnTo>
                    <a:lnTo>
                      <a:pt x="6509" y="5116"/>
                    </a:lnTo>
                    <a:lnTo>
                      <a:pt x="6624" y="4944"/>
                    </a:lnTo>
                    <a:lnTo>
                      <a:pt x="6777" y="4773"/>
                    </a:lnTo>
                    <a:lnTo>
                      <a:pt x="6948" y="4582"/>
                    </a:lnTo>
                    <a:lnTo>
                      <a:pt x="7330" y="4200"/>
                    </a:lnTo>
                    <a:lnTo>
                      <a:pt x="7750" y="3799"/>
                    </a:lnTo>
                    <a:lnTo>
                      <a:pt x="8151" y="3398"/>
                    </a:lnTo>
                    <a:lnTo>
                      <a:pt x="8533" y="2997"/>
                    </a:lnTo>
                    <a:lnTo>
                      <a:pt x="8704" y="2787"/>
                    </a:lnTo>
                    <a:lnTo>
                      <a:pt x="8838" y="2597"/>
                    </a:lnTo>
                    <a:lnTo>
                      <a:pt x="8838" y="2597"/>
                    </a:lnTo>
                    <a:lnTo>
                      <a:pt x="8838" y="2597"/>
                    </a:lnTo>
                    <a:lnTo>
                      <a:pt x="8838" y="2597"/>
                    </a:lnTo>
                    <a:lnTo>
                      <a:pt x="8838" y="2597"/>
                    </a:lnTo>
                    <a:lnTo>
                      <a:pt x="8857" y="2597"/>
                    </a:lnTo>
                    <a:lnTo>
                      <a:pt x="8857" y="259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39"/>
                    </a:lnTo>
                    <a:lnTo>
                      <a:pt x="8876" y="2539"/>
                    </a:lnTo>
                    <a:lnTo>
                      <a:pt x="8895" y="2539"/>
                    </a:lnTo>
                    <a:lnTo>
                      <a:pt x="8895" y="2539"/>
                    </a:lnTo>
                    <a:lnTo>
                      <a:pt x="8895" y="2539"/>
                    </a:lnTo>
                    <a:lnTo>
                      <a:pt x="8895" y="2539"/>
                    </a:lnTo>
                    <a:lnTo>
                      <a:pt x="8895" y="2539"/>
                    </a:lnTo>
                    <a:lnTo>
                      <a:pt x="8895" y="2539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914" y="2501"/>
                    </a:lnTo>
                    <a:lnTo>
                      <a:pt x="8914" y="2501"/>
                    </a:lnTo>
                    <a:lnTo>
                      <a:pt x="8914" y="2501"/>
                    </a:lnTo>
                    <a:lnTo>
                      <a:pt x="8914" y="2501"/>
                    </a:lnTo>
                    <a:lnTo>
                      <a:pt x="9086" y="2234"/>
                    </a:lnTo>
                    <a:lnTo>
                      <a:pt x="9239" y="1948"/>
                    </a:lnTo>
                    <a:lnTo>
                      <a:pt x="9392" y="1642"/>
                    </a:lnTo>
                    <a:lnTo>
                      <a:pt x="9506" y="1337"/>
                    </a:lnTo>
                    <a:lnTo>
                      <a:pt x="9602" y="1012"/>
                    </a:lnTo>
                    <a:lnTo>
                      <a:pt x="9697" y="688"/>
                    </a:lnTo>
                    <a:lnTo>
                      <a:pt x="9735" y="344"/>
                    </a:lnTo>
                    <a:lnTo>
                      <a:pt x="9773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3" name="Google Shape;1343;p21"/>
              <p:cNvSpPr/>
              <p:nvPr/>
            </p:nvSpPr>
            <p:spPr>
              <a:xfrm>
                <a:off x="-882624" y="2129704"/>
                <a:ext cx="65712" cy="129371"/>
              </a:xfrm>
              <a:custGeom>
                <a:rect b="b" l="l" r="r" t="t"/>
                <a:pathLst>
                  <a:path extrusionOk="0" h="2520" w="1280">
                    <a:moveTo>
                      <a:pt x="20" y="0"/>
                    </a:moveTo>
                    <a:lnTo>
                      <a:pt x="39" y="1088"/>
                    </a:lnTo>
                    <a:lnTo>
                      <a:pt x="20" y="2119"/>
                    </a:lnTo>
                    <a:lnTo>
                      <a:pt x="20" y="2405"/>
                    </a:lnTo>
                    <a:lnTo>
                      <a:pt x="1" y="2520"/>
                    </a:lnTo>
                    <a:lnTo>
                      <a:pt x="77" y="2520"/>
                    </a:lnTo>
                    <a:lnTo>
                      <a:pt x="96" y="2119"/>
                    </a:lnTo>
                    <a:lnTo>
                      <a:pt x="115" y="1088"/>
                    </a:lnTo>
                    <a:lnTo>
                      <a:pt x="96" y="0"/>
                    </a:lnTo>
                    <a:close/>
                    <a:moveTo>
                      <a:pt x="1203" y="0"/>
                    </a:moveTo>
                    <a:lnTo>
                      <a:pt x="1184" y="1088"/>
                    </a:lnTo>
                    <a:lnTo>
                      <a:pt x="1203" y="2119"/>
                    </a:lnTo>
                    <a:lnTo>
                      <a:pt x="1203" y="2520"/>
                    </a:lnTo>
                    <a:lnTo>
                      <a:pt x="1280" y="2520"/>
                    </a:lnTo>
                    <a:lnTo>
                      <a:pt x="1280" y="2405"/>
                    </a:lnTo>
                    <a:lnTo>
                      <a:pt x="1261" y="1909"/>
                    </a:lnTo>
                    <a:lnTo>
                      <a:pt x="1261" y="1088"/>
                    </a:lnTo>
                    <a:lnTo>
                      <a:pt x="128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4" name="Google Shape;1344;p21"/>
              <p:cNvSpPr/>
              <p:nvPr/>
            </p:nvSpPr>
            <p:spPr>
              <a:xfrm>
                <a:off x="-929650" y="2223756"/>
                <a:ext cx="160789" cy="144104"/>
              </a:xfrm>
              <a:custGeom>
                <a:rect b="b" l="l" r="r" t="t"/>
                <a:pathLst>
                  <a:path extrusionOk="0" h="2807" w="3132">
                    <a:moveTo>
                      <a:pt x="1" y="1"/>
                    </a:moveTo>
                    <a:lnTo>
                      <a:pt x="1" y="1490"/>
                    </a:lnTo>
                    <a:lnTo>
                      <a:pt x="20" y="1681"/>
                    </a:lnTo>
                    <a:lnTo>
                      <a:pt x="58" y="1852"/>
                    </a:lnTo>
                    <a:lnTo>
                      <a:pt x="115" y="2024"/>
                    </a:lnTo>
                    <a:lnTo>
                      <a:pt x="211" y="2177"/>
                    </a:lnTo>
                    <a:lnTo>
                      <a:pt x="306" y="2310"/>
                    </a:lnTo>
                    <a:lnTo>
                      <a:pt x="421" y="2444"/>
                    </a:lnTo>
                    <a:lnTo>
                      <a:pt x="554" y="2539"/>
                    </a:lnTo>
                    <a:lnTo>
                      <a:pt x="688" y="2635"/>
                    </a:lnTo>
                    <a:lnTo>
                      <a:pt x="841" y="2711"/>
                    </a:lnTo>
                    <a:lnTo>
                      <a:pt x="993" y="2749"/>
                    </a:lnTo>
                    <a:lnTo>
                      <a:pt x="1165" y="2788"/>
                    </a:lnTo>
                    <a:lnTo>
                      <a:pt x="1337" y="2807"/>
                    </a:lnTo>
                    <a:lnTo>
                      <a:pt x="1795" y="2807"/>
                    </a:lnTo>
                    <a:lnTo>
                      <a:pt x="1967" y="2788"/>
                    </a:lnTo>
                    <a:lnTo>
                      <a:pt x="2119" y="2749"/>
                    </a:lnTo>
                    <a:lnTo>
                      <a:pt x="2291" y="2711"/>
                    </a:lnTo>
                    <a:lnTo>
                      <a:pt x="2444" y="2635"/>
                    </a:lnTo>
                    <a:lnTo>
                      <a:pt x="2578" y="2539"/>
                    </a:lnTo>
                    <a:lnTo>
                      <a:pt x="2711" y="2444"/>
                    </a:lnTo>
                    <a:lnTo>
                      <a:pt x="2826" y="2310"/>
                    </a:lnTo>
                    <a:lnTo>
                      <a:pt x="2921" y="2177"/>
                    </a:lnTo>
                    <a:lnTo>
                      <a:pt x="3017" y="2024"/>
                    </a:lnTo>
                    <a:lnTo>
                      <a:pt x="3074" y="1852"/>
                    </a:lnTo>
                    <a:lnTo>
                      <a:pt x="3112" y="1681"/>
                    </a:lnTo>
                    <a:lnTo>
                      <a:pt x="3131" y="1490"/>
                    </a:lnTo>
                    <a:lnTo>
                      <a:pt x="313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5" name="Google Shape;1345;p21"/>
              <p:cNvSpPr/>
              <p:nvPr/>
            </p:nvSpPr>
            <p:spPr>
              <a:xfrm>
                <a:off x="-939455" y="2233562"/>
                <a:ext cx="180349" cy="42199"/>
              </a:xfrm>
              <a:custGeom>
                <a:rect b="b" l="l" r="r" t="t"/>
                <a:pathLst>
                  <a:path extrusionOk="0" h="822" w="3513">
                    <a:moveTo>
                      <a:pt x="153" y="1"/>
                    </a:moveTo>
                    <a:lnTo>
                      <a:pt x="77" y="39"/>
                    </a:lnTo>
                    <a:lnTo>
                      <a:pt x="20" y="96"/>
                    </a:lnTo>
                    <a:lnTo>
                      <a:pt x="1" y="153"/>
                    </a:lnTo>
                    <a:lnTo>
                      <a:pt x="1" y="230"/>
                    </a:lnTo>
                    <a:lnTo>
                      <a:pt x="39" y="306"/>
                    </a:lnTo>
                    <a:lnTo>
                      <a:pt x="96" y="363"/>
                    </a:lnTo>
                    <a:lnTo>
                      <a:pt x="173" y="382"/>
                    </a:lnTo>
                    <a:lnTo>
                      <a:pt x="3284" y="821"/>
                    </a:lnTo>
                    <a:lnTo>
                      <a:pt x="3322" y="821"/>
                    </a:lnTo>
                    <a:lnTo>
                      <a:pt x="3379" y="802"/>
                    </a:lnTo>
                    <a:lnTo>
                      <a:pt x="3437" y="764"/>
                    </a:lnTo>
                    <a:lnTo>
                      <a:pt x="3494" y="707"/>
                    </a:lnTo>
                    <a:lnTo>
                      <a:pt x="3513" y="650"/>
                    </a:lnTo>
                    <a:lnTo>
                      <a:pt x="3494" y="573"/>
                    </a:lnTo>
                    <a:lnTo>
                      <a:pt x="3475" y="497"/>
                    </a:lnTo>
                    <a:lnTo>
                      <a:pt x="3418" y="459"/>
                    </a:lnTo>
                    <a:lnTo>
                      <a:pt x="3341" y="42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6" name="Google Shape;1346;p21"/>
              <p:cNvSpPr/>
              <p:nvPr/>
            </p:nvSpPr>
            <p:spPr>
              <a:xfrm>
                <a:off x="-939455" y="2267856"/>
                <a:ext cx="180349" cy="42199"/>
              </a:xfrm>
              <a:custGeom>
                <a:rect b="b" l="l" r="r" t="t"/>
                <a:pathLst>
                  <a:path extrusionOk="0" h="822" w="3513">
                    <a:moveTo>
                      <a:pt x="230" y="1"/>
                    </a:moveTo>
                    <a:lnTo>
                      <a:pt x="153" y="20"/>
                    </a:lnTo>
                    <a:lnTo>
                      <a:pt x="77" y="39"/>
                    </a:lnTo>
                    <a:lnTo>
                      <a:pt x="20" y="96"/>
                    </a:lnTo>
                    <a:lnTo>
                      <a:pt x="1" y="173"/>
                    </a:lnTo>
                    <a:lnTo>
                      <a:pt x="1" y="249"/>
                    </a:lnTo>
                    <a:lnTo>
                      <a:pt x="39" y="325"/>
                    </a:lnTo>
                    <a:lnTo>
                      <a:pt x="96" y="363"/>
                    </a:lnTo>
                    <a:lnTo>
                      <a:pt x="173" y="402"/>
                    </a:lnTo>
                    <a:lnTo>
                      <a:pt x="3284" y="822"/>
                    </a:lnTo>
                    <a:lnTo>
                      <a:pt x="3379" y="822"/>
                    </a:lnTo>
                    <a:lnTo>
                      <a:pt x="3437" y="783"/>
                    </a:lnTo>
                    <a:lnTo>
                      <a:pt x="3494" y="726"/>
                    </a:lnTo>
                    <a:lnTo>
                      <a:pt x="3513" y="650"/>
                    </a:lnTo>
                    <a:lnTo>
                      <a:pt x="3494" y="573"/>
                    </a:lnTo>
                    <a:lnTo>
                      <a:pt x="3475" y="516"/>
                    </a:lnTo>
                    <a:lnTo>
                      <a:pt x="3418" y="459"/>
                    </a:lnTo>
                    <a:lnTo>
                      <a:pt x="3341" y="440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7" name="Google Shape;1347;p21"/>
              <p:cNvSpPr/>
              <p:nvPr/>
            </p:nvSpPr>
            <p:spPr>
              <a:xfrm>
                <a:off x="-937504" y="2304101"/>
                <a:ext cx="171570" cy="40249"/>
              </a:xfrm>
              <a:custGeom>
                <a:rect b="b" l="l" r="r" t="t"/>
                <a:pathLst>
                  <a:path extrusionOk="0" h="784" w="3342">
                    <a:moveTo>
                      <a:pt x="154" y="1"/>
                    </a:moveTo>
                    <a:lnTo>
                      <a:pt x="77" y="39"/>
                    </a:lnTo>
                    <a:lnTo>
                      <a:pt x="20" y="77"/>
                    </a:lnTo>
                    <a:lnTo>
                      <a:pt x="1" y="154"/>
                    </a:lnTo>
                    <a:lnTo>
                      <a:pt x="1" y="230"/>
                    </a:lnTo>
                    <a:lnTo>
                      <a:pt x="39" y="306"/>
                    </a:lnTo>
                    <a:lnTo>
                      <a:pt x="96" y="345"/>
                    </a:lnTo>
                    <a:lnTo>
                      <a:pt x="173" y="383"/>
                    </a:lnTo>
                    <a:lnTo>
                      <a:pt x="3131" y="784"/>
                    </a:lnTo>
                    <a:lnTo>
                      <a:pt x="3227" y="784"/>
                    </a:lnTo>
                    <a:lnTo>
                      <a:pt x="3284" y="745"/>
                    </a:lnTo>
                    <a:lnTo>
                      <a:pt x="3322" y="688"/>
                    </a:lnTo>
                    <a:lnTo>
                      <a:pt x="3341" y="631"/>
                    </a:lnTo>
                    <a:lnTo>
                      <a:pt x="3341" y="535"/>
                    </a:lnTo>
                    <a:lnTo>
                      <a:pt x="3303" y="478"/>
                    </a:lnTo>
                    <a:lnTo>
                      <a:pt x="3246" y="421"/>
                    </a:lnTo>
                    <a:lnTo>
                      <a:pt x="3170" y="402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8" name="Google Shape;1348;p21"/>
              <p:cNvSpPr/>
              <p:nvPr/>
            </p:nvSpPr>
            <p:spPr>
              <a:xfrm>
                <a:off x="-1542116" y="1669097"/>
                <a:ext cx="430260" cy="265620"/>
              </a:xfrm>
              <a:custGeom>
                <a:rect b="b" l="l" r="r" t="t"/>
                <a:pathLst>
                  <a:path extrusionOk="0" h="5174" w="8381">
                    <a:moveTo>
                      <a:pt x="821" y="1"/>
                    </a:moveTo>
                    <a:lnTo>
                      <a:pt x="650" y="20"/>
                    </a:lnTo>
                    <a:lnTo>
                      <a:pt x="497" y="58"/>
                    </a:lnTo>
                    <a:lnTo>
                      <a:pt x="363" y="154"/>
                    </a:lnTo>
                    <a:lnTo>
                      <a:pt x="230" y="268"/>
                    </a:lnTo>
                    <a:lnTo>
                      <a:pt x="134" y="421"/>
                    </a:lnTo>
                    <a:lnTo>
                      <a:pt x="58" y="574"/>
                    </a:lnTo>
                    <a:lnTo>
                      <a:pt x="20" y="764"/>
                    </a:lnTo>
                    <a:lnTo>
                      <a:pt x="1" y="955"/>
                    </a:lnTo>
                    <a:lnTo>
                      <a:pt x="1" y="4200"/>
                    </a:lnTo>
                    <a:lnTo>
                      <a:pt x="20" y="4410"/>
                    </a:lnTo>
                    <a:lnTo>
                      <a:pt x="58" y="4582"/>
                    </a:lnTo>
                    <a:lnTo>
                      <a:pt x="134" y="4735"/>
                    </a:lnTo>
                    <a:lnTo>
                      <a:pt x="230" y="4887"/>
                    </a:lnTo>
                    <a:lnTo>
                      <a:pt x="363" y="5002"/>
                    </a:lnTo>
                    <a:lnTo>
                      <a:pt x="497" y="5097"/>
                    </a:lnTo>
                    <a:lnTo>
                      <a:pt x="650" y="5155"/>
                    </a:lnTo>
                    <a:lnTo>
                      <a:pt x="821" y="5174"/>
                    </a:lnTo>
                    <a:lnTo>
                      <a:pt x="8380" y="5174"/>
                    </a:lnTo>
                    <a:lnTo>
                      <a:pt x="7426" y="4315"/>
                    </a:lnTo>
                    <a:lnTo>
                      <a:pt x="7426" y="955"/>
                    </a:lnTo>
                    <a:lnTo>
                      <a:pt x="7407" y="764"/>
                    </a:lnTo>
                    <a:lnTo>
                      <a:pt x="7369" y="574"/>
                    </a:lnTo>
                    <a:lnTo>
                      <a:pt x="7292" y="421"/>
                    </a:lnTo>
                    <a:lnTo>
                      <a:pt x="7197" y="268"/>
                    </a:lnTo>
                    <a:lnTo>
                      <a:pt x="7063" y="154"/>
                    </a:lnTo>
                    <a:lnTo>
                      <a:pt x="6930" y="58"/>
                    </a:lnTo>
                    <a:lnTo>
                      <a:pt x="6777" y="20"/>
                    </a:lnTo>
                    <a:lnTo>
                      <a:pt x="662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9" name="Google Shape;1349;p21"/>
              <p:cNvSpPr/>
              <p:nvPr/>
            </p:nvSpPr>
            <p:spPr>
              <a:xfrm>
                <a:off x="-1542116" y="1669097"/>
                <a:ext cx="430260" cy="265620"/>
              </a:xfrm>
              <a:custGeom>
                <a:rect b="b" l="l" r="r" t="t"/>
                <a:pathLst>
                  <a:path extrusionOk="0" fill="none" h="5174" w="8381">
                    <a:moveTo>
                      <a:pt x="6624" y="1"/>
                    </a:moveTo>
                    <a:lnTo>
                      <a:pt x="821" y="1"/>
                    </a:lnTo>
                    <a:lnTo>
                      <a:pt x="821" y="1"/>
                    </a:lnTo>
                    <a:lnTo>
                      <a:pt x="650" y="20"/>
                    </a:lnTo>
                    <a:lnTo>
                      <a:pt x="497" y="58"/>
                    </a:lnTo>
                    <a:lnTo>
                      <a:pt x="363" y="154"/>
                    </a:lnTo>
                    <a:lnTo>
                      <a:pt x="230" y="268"/>
                    </a:lnTo>
                    <a:lnTo>
                      <a:pt x="134" y="421"/>
                    </a:lnTo>
                    <a:lnTo>
                      <a:pt x="58" y="574"/>
                    </a:lnTo>
                    <a:lnTo>
                      <a:pt x="20" y="764"/>
                    </a:lnTo>
                    <a:lnTo>
                      <a:pt x="1" y="955"/>
                    </a:lnTo>
                    <a:lnTo>
                      <a:pt x="1" y="4200"/>
                    </a:lnTo>
                    <a:lnTo>
                      <a:pt x="1" y="4200"/>
                    </a:lnTo>
                    <a:lnTo>
                      <a:pt x="20" y="4410"/>
                    </a:lnTo>
                    <a:lnTo>
                      <a:pt x="58" y="4582"/>
                    </a:lnTo>
                    <a:lnTo>
                      <a:pt x="134" y="4735"/>
                    </a:lnTo>
                    <a:lnTo>
                      <a:pt x="230" y="4887"/>
                    </a:lnTo>
                    <a:lnTo>
                      <a:pt x="363" y="5002"/>
                    </a:lnTo>
                    <a:lnTo>
                      <a:pt x="497" y="5097"/>
                    </a:lnTo>
                    <a:lnTo>
                      <a:pt x="650" y="5155"/>
                    </a:lnTo>
                    <a:lnTo>
                      <a:pt x="821" y="5174"/>
                    </a:lnTo>
                    <a:lnTo>
                      <a:pt x="8380" y="5174"/>
                    </a:lnTo>
                    <a:lnTo>
                      <a:pt x="7426" y="4315"/>
                    </a:lnTo>
                    <a:lnTo>
                      <a:pt x="7426" y="955"/>
                    </a:lnTo>
                    <a:lnTo>
                      <a:pt x="7426" y="955"/>
                    </a:lnTo>
                    <a:lnTo>
                      <a:pt x="7407" y="764"/>
                    </a:lnTo>
                    <a:lnTo>
                      <a:pt x="7369" y="574"/>
                    </a:lnTo>
                    <a:lnTo>
                      <a:pt x="7292" y="421"/>
                    </a:lnTo>
                    <a:lnTo>
                      <a:pt x="7197" y="268"/>
                    </a:lnTo>
                    <a:lnTo>
                      <a:pt x="7063" y="154"/>
                    </a:lnTo>
                    <a:lnTo>
                      <a:pt x="6930" y="58"/>
                    </a:lnTo>
                    <a:lnTo>
                      <a:pt x="6777" y="20"/>
                    </a:lnTo>
                    <a:lnTo>
                      <a:pt x="6624" y="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0" name="Google Shape;1350;p21"/>
              <p:cNvSpPr/>
              <p:nvPr/>
            </p:nvSpPr>
            <p:spPr>
              <a:xfrm>
                <a:off x="-1466649" y="1739687"/>
                <a:ext cx="215618" cy="3953"/>
              </a:xfrm>
              <a:custGeom>
                <a:rect b="b" l="l" r="r" t="t"/>
                <a:pathLst>
                  <a:path extrusionOk="0" h="77" w="4200">
                    <a:moveTo>
                      <a:pt x="19" y="0"/>
                    </a:moveTo>
                    <a:lnTo>
                      <a:pt x="0" y="38"/>
                    </a:lnTo>
                    <a:lnTo>
                      <a:pt x="19" y="57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7"/>
                    </a:lnTo>
                    <a:lnTo>
                      <a:pt x="4200" y="38"/>
                    </a:lnTo>
                    <a:lnTo>
                      <a:pt x="42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1" name="Google Shape;1351;p21"/>
              <p:cNvSpPr/>
              <p:nvPr/>
            </p:nvSpPr>
            <p:spPr>
              <a:xfrm>
                <a:off x="-1466649" y="1799445"/>
                <a:ext cx="215618" cy="3953"/>
              </a:xfrm>
              <a:custGeom>
                <a:rect b="b" l="l" r="r" t="t"/>
                <a:pathLst>
                  <a:path extrusionOk="0" h="77" w="4200">
                    <a:moveTo>
                      <a:pt x="39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8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2" name="Google Shape;1352;p21"/>
              <p:cNvSpPr/>
              <p:nvPr/>
            </p:nvSpPr>
            <p:spPr>
              <a:xfrm>
                <a:off x="-1466649" y="1859203"/>
                <a:ext cx="126444" cy="4004"/>
              </a:xfrm>
              <a:custGeom>
                <a:rect b="b" l="l" r="r" t="t"/>
                <a:pathLst>
                  <a:path extrusionOk="0" h="78" w="2463">
                    <a:moveTo>
                      <a:pt x="39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77"/>
                    </a:lnTo>
                    <a:lnTo>
                      <a:pt x="2444" y="77"/>
                    </a:lnTo>
                    <a:lnTo>
                      <a:pt x="2463" y="39"/>
                    </a:lnTo>
                    <a:lnTo>
                      <a:pt x="2444" y="20"/>
                    </a:lnTo>
                    <a:lnTo>
                      <a:pt x="242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3" name="Google Shape;1353;p21"/>
              <p:cNvSpPr/>
              <p:nvPr/>
            </p:nvSpPr>
            <p:spPr>
              <a:xfrm>
                <a:off x="-598415" y="1686757"/>
                <a:ext cx="430260" cy="358695"/>
              </a:xfrm>
              <a:custGeom>
                <a:rect b="b" l="l" r="r" t="t"/>
                <a:pathLst>
                  <a:path extrusionOk="0" h="6987" w="8381">
                    <a:moveTo>
                      <a:pt x="1756" y="0"/>
                    </a:moveTo>
                    <a:lnTo>
                      <a:pt x="1604" y="20"/>
                    </a:lnTo>
                    <a:lnTo>
                      <a:pt x="1451" y="77"/>
                    </a:lnTo>
                    <a:lnTo>
                      <a:pt x="1298" y="172"/>
                    </a:lnTo>
                    <a:lnTo>
                      <a:pt x="1184" y="287"/>
                    </a:lnTo>
                    <a:lnTo>
                      <a:pt x="1088" y="439"/>
                    </a:lnTo>
                    <a:lnTo>
                      <a:pt x="1012" y="592"/>
                    </a:lnTo>
                    <a:lnTo>
                      <a:pt x="974" y="764"/>
                    </a:lnTo>
                    <a:lnTo>
                      <a:pt x="955" y="974"/>
                    </a:lnTo>
                    <a:lnTo>
                      <a:pt x="955" y="6128"/>
                    </a:lnTo>
                    <a:lnTo>
                      <a:pt x="0" y="6987"/>
                    </a:lnTo>
                    <a:lnTo>
                      <a:pt x="7559" y="6987"/>
                    </a:lnTo>
                    <a:lnTo>
                      <a:pt x="7731" y="6968"/>
                    </a:lnTo>
                    <a:lnTo>
                      <a:pt x="7884" y="6910"/>
                    </a:lnTo>
                    <a:lnTo>
                      <a:pt x="8017" y="6815"/>
                    </a:lnTo>
                    <a:lnTo>
                      <a:pt x="8132" y="6700"/>
                    </a:lnTo>
                    <a:lnTo>
                      <a:pt x="8246" y="6567"/>
                    </a:lnTo>
                    <a:lnTo>
                      <a:pt x="8304" y="6395"/>
                    </a:lnTo>
                    <a:lnTo>
                      <a:pt x="8361" y="6223"/>
                    </a:lnTo>
                    <a:lnTo>
                      <a:pt x="8380" y="6032"/>
                    </a:lnTo>
                    <a:lnTo>
                      <a:pt x="8380" y="974"/>
                    </a:lnTo>
                    <a:lnTo>
                      <a:pt x="8361" y="764"/>
                    </a:lnTo>
                    <a:lnTo>
                      <a:pt x="8304" y="592"/>
                    </a:lnTo>
                    <a:lnTo>
                      <a:pt x="8246" y="439"/>
                    </a:lnTo>
                    <a:lnTo>
                      <a:pt x="8132" y="287"/>
                    </a:lnTo>
                    <a:lnTo>
                      <a:pt x="8017" y="172"/>
                    </a:lnTo>
                    <a:lnTo>
                      <a:pt x="7884" y="77"/>
                    </a:lnTo>
                    <a:lnTo>
                      <a:pt x="7731" y="20"/>
                    </a:lnTo>
                    <a:lnTo>
                      <a:pt x="755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4" name="Google Shape;1354;p21"/>
              <p:cNvSpPr/>
              <p:nvPr/>
            </p:nvSpPr>
            <p:spPr>
              <a:xfrm>
                <a:off x="-598415" y="1686757"/>
                <a:ext cx="430260" cy="358695"/>
              </a:xfrm>
              <a:custGeom>
                <a:rect b="b" l="l" r="r" t="t"/>
                <a:pathLst>
                  <a:path extrusionOk="0" fill="none" h="6987" w="8381">
                    <a:moveTo>
                      <a:pt x="7559" y="0"/>
                    </a:moveTo>
                    <a:lnTo>
                      <a:pt x="1756" y="0"/>
                    </a:lnTo>
                    <a:lnTo>
                      <a:pt x="1756" y="0"/>
                    </a:lnTo>
                    <a:lnTo>
                      <a:pt x="1604" y="20"/>
                    </a:lnTo>
                    <a:lnTo>
                      <a:pt x="1451" y="77"/>
                    </a:lnTo>
                    <a:lnTo>
                      <a:pt x="1298" y="172"/>
                    </a:lnTo>
                    <a:lnTo>
                      <a:pt x="1184" y="287"/>
                    </a:lnTo>
                    <a:lnTo>
                      <a:pt x="1088" y="439"/>
                    </a:lnTo>
                    <a:lnTo>
                      <a:pt x="1012" y="592"/>
                    </a:lnTo>
                    <a:lnTo>
                      <a:pt x="974" y="764"/>
                    </a:lnTo>
                    <a:lnTo>
                      <a:pt x="955" y="974"/>
                    </a:lnTo>
                    <a:lnTo>
                      <a:pt x="955" y="6128"/>
                    </a:lnTo>
                    <a:lnTo>
                      <a:pt x="0" y="6987"/>
                    </a:lnTo>
                    <a:lnTo>
                      <a:pt x="7559" y="6987"/>
                    </a:lnTo>
                    <a:lnTo>
                      <a:pt x="7559" y="6987"/>
                    </a:lnTo>
                    <a:lnTo>
                      <a:pt x="7731" y="6968"/>
                    </a:lnTo>
                    <a:lnTo>
                      <a:pt x="7884" y="6910"/>
                    </a:lnTo>
                    <a:lnTo>
                      <a:pt x="8017" y="6815"/>
                    </a:lnTo>
                    <a:lnTo>
                      <a:pt x="8132" y="6700"/>
                    </a:lnTo>
                    <a:lnTo>
                      <a:pt x="8246" y="6567"/>
                    </a:lnTo>
                    <a:lnTo>
                      <a:pt x="8304" y="6395"/>
                    </a:lnTo>
                    <a:lnTo>
                      <a:pt x="8361" y="6223"/>
                    </a:lnTo>
                    <a:lnTo>
                      <a:pt x="8380" y="6032"/>
                    </a:lnTo>
                    <a:lnTo>
                      <a:pt x="8380" y="974"/>
                    </a:lnTo>
                    <a:lnTo>
                      <a:pt x="8380" y="974"/>
                    </a:lnTo>
                    <a:lnTo>
                      <a:pt x="8361" y="764"/>
                    </a:lnTo>
                    <a:lnTo>
                      <a:pt x="8304" y="592"/>
                    </a:lnTo>
                    <a:lnTo>
                      <a:pt x="8246" y="439"/>
                    </a:lnTo>
                    <a:lnTo>
                      <a:pt x="8132" y="287"/>
                    </a:lnTo>
                    <a:lnTo>
                      <a:pt x="8017" y="172"/>
                    </a:lnTo>
                    <a:lnTo>
                      <a:pt x="7884" y="77"/>
                    </a:lnTo>
                    <a:lnTo>
                      <a:pt x="7731" y="20"/>
                    </a:lnTo>
                    <a:lnTo>
                      <a:pt x="7559" y="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5" name="Google Shape;1355;p21"/>
              <p:cNvSpPr/>
              <p:nvPr/>
            </p:nvSpPr>
            <p:spPr>
              <a:xfrm>
                <a:off x="-460263" y="1739687"/>
                <a:ext cx="215669" cy="3953"/>
              </a:xfrm>
              <a:custGeom>
                <a:rect b="b" l="l" r="r" t="t"/>
                <a:pathLst>
                  <a:path extrusionOk="0" h="77" w="4201">
                    <a:moveTo>
                      <a:pt x="20" y="0"/>
                    </a:moveTo>
                    <a:lnTo>
                      <a:pt x="1" y="38"/>
                    </a:lnTo>
                    <a:lnTo>
                      <a:pt x="20" y="57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7"/>
                    </a:lnTo>
                    <a:lnTo>
                      <a:pt x="4200" y="38"/>
                    </a:lnTo>
                    <a:lnTo>
                      <a:pt x="42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6" name="Google Shape;1356;p21"/>
              <p:cNvSpPr/>
              <p:nvPr/>
            </p:nvSpPr>
            <p:spPr>
              <a:xfrm>
                <a:off x="-460263" y="1739687"/>
                <a:ext cx="215669" cy="3953"/>
              </a:xfrm>
              <a:custGeom>
                <a:rect b="b" l="l" r="r" t="t"/>
                <a:pathLst>
                  <a:path extrusionOk="0" fill="none" h="77" w="4201">
                    <a:moveTo>
                      <a:pt x="4162" y="0"/>
                    </a:moveTo>
                    <a:lnTo>
                      <a:pt x="39" y="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1" y="38"/>
                    </a:lnTo>
                    <a:lnTo>
                      <a:pt x="1" y="38"/>
                    </a:lnTo>
                    <a:lnTo>
                      <a:pt x="20" y="57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62" y="77"/>
                    </a:lnTo>
                    <a:lnTo>
                      <a:pt x="4200" y="57"/>
                    </a:lnTo>
                    <a:lnTo>
                      <a:pt x="4200" y="38"/>
                    </a:lnTo>
                    <a:lnTo>
                      <a:pt x="4200" y="38"/>
                    </a:lnTo>
                    <a:lnTo>
                      <a:pt x="4200" y="0"/>
                    </a:lnTo>
                    <a:lnTo>
                      <a:pt x="4162" y="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7" name="Google Shape;1357;p21"/>
              <p:cNvSpPr/>
              <p:nvPr/>
            </p:nvSpPr>
            <p:spPr>
              <a:xfrm>
                <a:off x="-460263" y="1799445"/>
                <a:ext cx="215669" cy="3953"/>
              </a:xfrm>
              <a:custGeom>
                <a:rect b="b" l="l" r="r" t="t"/>
                <a:pathLst>
                  <a:path extrusionOk="0" h="77" w="4201">
                    <a:moveTo>
                      <a:pt x="39" y="1"/>
                    </a:moveTo>
                    <a:lnTo>
                      <a:pt x="20" y="20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8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8" name="Google Shape;1358;p21"/>
              <p:cNvSpPr/>
              <p:nvPr/>
            </p:nvSpPr>
            <p:spPr>
              <a:xfrm>
                <a:off x="-460263" y="1799445"/>
                <a:ext cx="215669" cy="3953"/>
              </a:xfrm>
              <a:custGeom>
                <a:rect b="b" l="l" r="r" t="t"/>
                <a:pathLst>
                  <a:path extrusionOk="0" fill="none" h="77" w="4201">
                    <a:moveTo>
                      <a:pt x="4162" y="1"/>
                    </a:moveTo>
                    <a:lnTo>
                      <a:pt x="39" y="1"/>
                    </a:lnTo>
                    <a:lnTo>
                      <a:pt x="39" y="1"/>
                    </a:lnTo>
                    <a:lnTo>
                      <a:pt x="20" y="20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62" y="77"/>
                    </a:lnTo>
                    <a:lnTo>
                      <a:pt x="4200" y="58"/>
                    </a:lnTo>
                    <a:lnTo>
                      <a:pt x="4200" y="39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9" name="Google Shape;1359;p21"/>
              <p:cNvSpPr/>
              <p:nvPr/>
            </p:nvSpPr>
            <p:spPr>
              <a:xfrm>
                <a:off x="-460263" y="1859203"/>
                <a:ext cx="215669" cy="4004"/>
              </a:xfrm>
              <a:custGeom>
                <a:rect b="b" l="l" r="r" t="t"/>
                <a:pathLst>
                  <a:path extrusionOk="0" h="78" w="4201">
                    <a:moveTo>
                      <a:pt x="39" y="1"/>
                    </a:moveTo>
                    <a:lnTo>
                      <a:pt x="20" y="20"/>
                    </a:lnTo>
                    <a:lnTo>
                      <a:pt x="1" y="39"/>
                    </a:lnTo>
                    <a:lnTo>
                      <a:pt x="20" y="77"/>
                    </a:lnTo>
                    <a:lnTo>
                      <a:pt x="4200" y="77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0" name="Google Shape;1360;p21"/>
              <p:cNvSpPr/>
              <p:nvPr/>
            </p:nvSpPr>
            <p:spPr>
              <a:xfrm>
                <a:off x="-460263" y="1859203"/>
                <a:ext cx="215669" cy="4004"/>
              </a:xfrm>
              <a:custGeom>
                <a:rect b="b" l="l" r="r" t="t"/>
                <a:pathLst>
                  <a:path extrusionOk="0" fill="none" h="78" w="4201">
                    <a:moveTo>
                      <a:pt x="4162" y="1"/>
                    </a:moveTo>
                    <a:lnTo>
                      <a:pt x="39" y="1"/>
                    </a:lnTo>
                    <a:lnTo>
                      <a:pt x="39" y="1"/>
                    </a:lnTo>
                    <a:lnTo>
                      <a:pt x="20" y="20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20" y="77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62" y="77"/>
                    </a:lnTo>
                    <a:lnTo>
                      <a:pt x="4200" y="77"/>
                    </a:lnTo>
                    <a:lnTo>
                      <a:pt x="4200" y="39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1" name="Google Shape;1361;p21"/>
              <p:cNvSpPr/>
              <p:nvPr/>
            </p:nvSpPr>
            <p:spPr>
              <a:xfrm>
                <a:off x="-460263" y="1919987"/>
                <a:ext cx="215669" cy="3953"/>
              </a:xfrm>
              <a:custGeom>
                <a:rect b="b" l="l" r="r" t="t"/>
                <a:pathLst>
                  <a:path extrusionOk="0" h="77" w="4201">
                    <a:moveTo>
                      <a:pt x="20" y="0"/>
                    </a:move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8"/>
                    </a:lnTo>
                    <a:lnTo>
                      <a:pt x="4200" y="39"/>
                    </a:lnTo>
                    <a:lnTo>
                      <a:pt x="42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2" name="Google Shape;1362;p21"/>
              <p:cNvSpPr/>
              <p:nvPr/>
            </p:nvSpPr>
            <p:spPr>
              <a:xfrm>
                <a:off x="-460263" y="1919987"/>
                <a:ext cx="215669" cy="3953"/>
              </a:xfrm>
              <a:custGeom>
                <a:rect b="b" l="l" r="r" t="t"/>
                <a:pathLst>
                  <a:path extrusionOk="0" fill="none" h="77" w="4201">
                    <a:moveTo>
                      <a:pt x="4162" y="0"/>
                    </a:moveTo>
                    <a:lnTo>
                      <a:pt x="39" y="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62" y="77"/>
                    </a:lnTo>
                    <a:lnTo>
                      <a:pt x="4200" y="58"/>
                    </a:lnTo>
                    <a:lnTo>
                      <a:pt x="4200" y="39"/>
                    </a:lnTo>
                    <a:lnTo>
                      <a:pt x="4200" y="39"/>
                    </a:lnTo>
                    <a:lnTo>
                      <a:pt x="4200" y="0"/>
                    </a:lnTo>
                    <a:lnTo>
                      <a:pt x="4162" y="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3" name="Google Shape;1363;p21"/>
              <p:cNvSpPr/>
              <p:nvPr/>
            </p:nvSpPr>
            <p:spPr>
              <a:xfrm>
                <a:off x="-460263" y="1979745"/>
                <a:ext cx="137276" cy="4004"/>
              </a:xfrm>
              <a:custGeom>
                <a:rect b="b" l="l" r="r" t="t"/>
                <a:pathLst>
                  <a:path extrusionOk="0" h="78" w="2674">
                    <a:moveTo>
                      <a:pt x="39" y="1"/>
                    </a:moveTo>
                    <a:lnTo>
                      <a:pt x="20" y="20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2635" y="77"/>
                    </a:lnTo>
                    <a:lnTo>
                      <a:pt x="2673" y="58"/>
                    </a:lnTo>
                    <a:lnTo>
                      <a:pt x="2673" y="39"/>
                    </a:lnTo>
                    <a:lnTo>
                      <a:pt x="2673" y="20"/>
                    </a:lnTo>
                    <a:lnTo>
                      <a:pt x="263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4" name="Google Shape;1364;p21"/>
              <p:cNvSpPr/>
              <p:nvPr/>
            </p:nvSpPr>
            <p:spPr>
              <a:xfrm>
                <a:off x="-460263" y="1979745"/>
                <a:ext cx="137276" cy="4004"/>
              </a:xfrm>
              <a:custGeom>
                <a:rect b="b" l="l" r="r" t="t"/>
                <a:pathLst>
                  <a:path extrusionOk="0" fill="none" h="78" w="2674">
                    <a:moveTo>
                      <a:pt x="2635" y="1"/>
                    </a:moveTo>
                    <a:lnTo>
                      <a:pt x="39" y="1"/>
                    </a:lnTo>
                    <a:lnTo>
                      <a:pt x="39" y="1"/>
                    </a:lnTo>
                    <a:lnTo>
                      <a:pt x="20" y="20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2635" y="77"/>
                    </a:lnTo>
                    <a:lnTo>
                      <a:pt x="2635" y="77"/>
                    </a:lnTo>
                    <a:lnTo>
                      <a:pt x="2673" y="58"/>
                    </a:lnTo>
                    <a:lnTo>
                      <a:pt x="2673" y="39"/>
                    </a:lnTo>
                    <a:lnTo>
                      <a:pt x="2673" y="39"/>
                    </a:lnTo>
                    <a:lnTo>
                      <a:pt x="2673" y="20"/>
                    </a:lnTo>
                    <a:lnTo>
                      <a:pt x="2635" y="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5" name="Google Shape;1365;p21"/>
              <p:cNvSpPr/>
              <p:nvPr/>
            </p:nvSpPr>
            <p:spPr>
              <a:xfrm>
                <a:off x="-1542116" y="2108142"/>
                <a:ext cx="430260" cy="265620"/>
              </a:xfrm>
              <a:custGeom>
                <a:rect b="b" l="l" r="r" t="t"/>
                <a:pathLst>
                  <a:path extrusionOk="0" h="5174" w="8381">
                    <a:moveTo>
                      <a:pt x="821" y="0"/>
                    </a:moveTo>
                    <a:lnTo>
                      <a:pt x="650" y="19"/>
                    </a:lnTo>
                    <a:lnTo>
                      <a:pt x="497" y="77"/>
                    </a:lnTo>
                    <a:lnTo>
                      <a:pt x="363" y="172"/>
                    </a:lnTo>
                    <a:lnTo>
                      <a:pt x="230" y="287"/>
                    </a:lnTo>
                    <a:lnTo>
                      <a:pt x="134" y="420"/>
                    </a:lnTo>
                    <a:lnTo>
                      <a:pt x="58" y="592"/>
                    </a:lnTo>
                    <a:lnTo>
                      <a:pt x="20" y="764"/>
                    </a:lnTo>
                    <a:lnTo>
                      <a:pt x="1" y="955"/>
                    </a:lnTo>
                    <a:lnTo>
                      <a:pt x="1" y="4219"/>
                    </a:lnTo>
                    <a:lnTo>
                      <a:pt x="20" y="4410"/>
                    </a:lnTo>
                    <a:lnTo>
                      <a:pt x="58" y="4601"/>
                    </a:lnTo>
                    <a:lnTo>
                      <a:pt x="134" y="4753"/>
                    </a:lnTo>
                    <a:lnTo>
                      <a:pt x="230" y="4906"/>
                    </a:lnTo>
                    <a:lnTo>
                      <a:pt x="363" y="5021"/>
                    </a:lnTo>
                    <a:lnTo>
                      <a:pt x="497" y="5097"/>
                    </a:lnTo>
                    <a:lnTo>
                      <a:pt x="650" y="5154"/>
                    </a:lnTo>
                    <a:lnTo>
                      <a:pt x="821" y="5173"/>
                    </a:lnTo>
                    <a:lnTo>
                      <a:pt x="6758" y="5173"/>
                    </a:lnTo>
                    <a:lnTo>
                      <a:pt x="6891" y="5154"/>
                    </a:lnTo>
                    <a:lnTo>
                      <a:pt x="7025" y="5116"/>
                    </a:lnTo>
                    <a:lnTo>
                      <a:pt x="7140" y="5040"/>
                    </a:lnTo>
                    <a:lnTo>
                      <a:pt x="7235" y="4944"/>
                    </a:lnTo>
                    <a:lnTo>
                      <a:pt x="7311" y="4830"/>
                    </a:lnTo>
                    <a:lnTo>
                      <a:pt x="7369" y="4696"/>
                    </a:lnTo>
                    <a:lnTo>
                      <a:pt x="7407" y="4543"/>
                    </a:lnTo>
                    <a:lnTo>
                      <a:pt x="7426" y="4391"/>
                    </a:lnTo>
                    <a:lnTo>
                      <a:pt x="7426" y="955"/>
                    </a:lnTo>
                    <a:lnTo>
                      <a:pt x="838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6" name="Google Shape;1366;p21"/>
              <p:cNvSpPr/>
              <p:nvPr/>
            </p:nvSpPr>
            <p:spPr>
              <a:xfrm>
                <a:off x="-1542116" y="2108142"/>
                <a:ext cx="430260" cy="265620"/>
              </a:xfrm>
              <a:custGeom>
                <a:rect b="b" l="l" r="r" t="t"/>
                <a:pathLst>
                  <a:path extrusionOk="0" fill="none" h="5174" w="8381">
                    <a:moveTo>
                      <a:pt x="8380" y="0"/>
                    </a:moveTo>
                    <a:lnTo>
                      <a:pt x="821" y="0"/>
                    </a:lnTo>
                    <a:lnTo>
                      <a:pt x="821" y="0"/>
                    </a:lnTo>
                    <a:lnTo>
                      <a:pt x="650" y="19"/>
                    </a:lnTo>
                    <a:lnTo>
                      <a:pt x="497" y="77"/>
                    </a:lnTo>
                    <a:lnTo>
                      <a:pt x="363" y="172"/>
                    </a:lnTo>
                    <a:lnTo>
                      <a:pt x="230" y="287"/>
                    </a:lnTo>
                    <a:lnTo>
                      <a:pt x="134" y="420"/>
                    </a:lnTo>
                    <a:lnTo>
                      <a:pt x="58" y="592"/>
                    </a:lnTo>
                    <a:lnTo>
                      <a:pt x="20" y="764"/>
                    </a:lnTo>
                    <a:lnTo>
                      <a:pt x="1" y="955"/>
                    </a:lnTo>
                    <a:lnTo>
                      <a:pt x="1" y="4219"/>
                    </a:lnTo>
                    <a:lnTo>
                      <a:pt x="1" y="4219"/>
                    </a:lnTo>
                    <a:lnTo>
                      <a:pt x="20" y="4410"/>
                    </a:lnTo>
                    <a:lnTo>
                      <a:pt x="58" y="4601"/>
                    </a:lnTo>
                    <a:lnTo>
                      <a:pt x="134" y="4753"/>
                    </a:lnTo>
                    <a:lnTo>
                      <a:pt x="230" y="4906"/>
                    </a:lnTo>
                    <a:lnTo>
                      <a:pt x="363" y="5021"/>
                    </a:lnTo>
                    <a:lnTo>
                      <a:pt x="497" y="5097"/>
                    </a:lnTo>
                    <a:lnTo>
                      <a:pt x="650" y="5154"/>
                    </a:lnTo>
                    <a:lnTo>
                      <a:pt x="821" y="5173"/>
                    </a:lnTo>
                    <a:lnTo>
                      <a:pt x="6758" y="5173"/>
                    </a:lnTo>
                    <a:lnTo>
                      <a:pt x="6758" y="5173"/>
                    </a:lnTo>
                    <a:lnTo>
                      <a:pt x="6891" y="5154"/>
                    </a:lnTo>
                    <a:lnTo>
                      <a:pt x="7025" y="5116"/>
                    </a:lnTo>
                    <a:lnTo>
                      <a:pt x="7140" y="5040"/>
                    </a:lnTo>
                    <a:lnTo>
                      <a:pt x="7235" y="4944"/>
                    </a:lnTo>
                    <a:lnTo>
                      <a:pt x="7311" y="4830"/>
                    </a:lnTo>
                    <a:lnTo>
                      <a:pt x="7369" y="4696"/>
                    </a:lnTo>
                    <a:lnTo>
                      <a:pt x="7407" y="4543"/>
                    </a:lnTo>
                    <a:lnTo>
                      <a:pt x="7426" y="4391"/>
                    </a:lnTo>
                    <a:lnTo>
                      <a:pt x="7426" y="955"/>
                    </a:lnTo>
                    <a:lnTo>
                      <a:pt x="8380" y="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7" name="Google Shape;1367;p21"/>
              <p:cNvSpPr/>
              <p:nvPr/>
            </p:nvSpPr>
            <p:spPr>
              <a:xfrm>
                <a:off x="-1466649" y="2178681"/>
                <a:ext cx="215618" cy="4004"/>
              </a:xfrm>
              <a:custGeom>
                <a:rect b="b" l="l" r="r" t="t"/>
                <a:pathLst>
                  <a:path extrusionOk="0" h="78" w="4200">
                    <a:moveTo>
                      <a:pt x="39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77"/>
                    </a:lnTo>
                    <a:lnTo>
                      <a:pt x="4200" y="77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8" name="Google Shape;1368;p21"/>
              <p:cNvSpPr/>
              <p:nvPr/>
            </p:nvSpPr>
            <p:spPr>
              <a:xfrm>
                <a:off x="-1466649" y="2239466"/>
                <a:ext cx="215618" cy="3953"/>
              </a:xfrm>
              <a:custGeom>
                <a:rect b="b" l="l" r="r" t="t"/>
                <a:pathLst>
                  <a:path extrusionOk="0" h="77" w="4200">
                    <a:moveTo>
                      <a:pt x="19" y="0"/>
                    </a:moveTo>
                    <a:lnTo>
                      <a:pt x="0" y="38"/>
                    </a:lnTo>
                    <a:lnTo>
                      <a:pt x="19" y="57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7"/>
                    </a:lnTo>
                    <a:lnTo>
                      <a:pt x="4200" y="38"/>
                    </a:lnTo>
                    <a:lnTo>
                      <a:pt x="42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9" name="Google Shape;1369;p21"/>
              <p:cNvSpPr/>
              <p:nvPr/>
            </p:nvSpPr>
            <p:spPr>
              <a:xfrm>
                <a:off x="-1466649" y="2299224"/>
                <a:ext cx="126444" cy="3953"/>
              </a:xfrm>
              <a:custGeom>
                <a:rect b="b" l="l" r="r" t="t"/>
                <a:pathLst>
                  <a:path extrusionOk="0" h="77" w="2463">
                    <a:moveTo>
                      <a:pt x="39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58"/>
                    </a:lnTo>
                    <a:lnTo>
                      <a:pt x="39" y="77"/>
                    </a:lnTo>
                    <a:lnTo>
                      <a:pt x="2425" y="77"/>
                    </a:lnTo>
                    <a:lnTo>
                      <a:pt x="2444" y="58"/>
                    </a:lnTo>
                    <a:lnTo>
                      <a:pt x="2463" y="39"/>
                    </a:lnTo>
                    <a:lnTo>
                      <a:pt x="2444" y="20"/>
                    </a:lnTo>
                    <a:lnTo>
                      <a:pt x="242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0" name="Google Shape;1370;p21"/>
              <p:cNvSpPr/>
              <p:nvPr/>
            </p:nvSpPr>
            <p:spPr>
              <a:xfrm>
                <a:off x="-590560" y="2108142"/>
                <a:ext cx="414550" cy="265620"/>
              </a:xfrm>
              <a:custGeom>
                <a:rect b="b" l="l" r="r" t="t"/>
                <a:pathLst>
                  <a:path extrusionOk="0" h="5174" w="8075">
                    <a:moveTo>
                      <a:pt x="0" y="0"/>
                    </a:moveTo>
                    <a:lnTo>
                      <a:pt x="993" y="955"/>
                    </a:lnTo>
                    <a:lnTo>
                      <a:pt x="993" y="4391"/>
                    </a:lnTo>
                    <a:lnTo>
                      <a:pt x="993" y="4543"/>
                    </a:lnTo>
                    <a:lnTo>
                      <a:pt x="1050" y="4696"/>
                    </a:lnTo>
                    <a:lnTo>
                      <a:pt x="1107" y="4830"/>
                    </a:lnTo>
                    <a:lnTo>
                      <a:pt x="1184" y="4944"/>
                    </a:lnTo>
                    <a:lnTo>
                      <a:pt x="1298" y="5040"/>
                    </a:lnTo>
                    <a:lnTo>
                      <a:pt x="1413" y="5116"/>
                    </a:lnTo>
                    <a:lnTo>
                      <a:pt x="1546" y="5154"/>
                    </a:lnTo>
                    <a:lnTo>
                      <a:pt x="1680" y="5173"/>
                    </a:lnTo>
                    <a:lnTo>
                      <a:pt x="7234" y="5173"/>
                    </a:lnTo>
                    <a:lnTo>
                      <a:pt x="7406" y="5154"/>
                    </a:lnTo>
                    <a:lnTo>
                      <a:pt x="7559" y="5097"/>
                    </a:lnTo>
                    <a:lnTo>
                      <a:pt x="7693" y="5021"/>
                    </a:lnTo>
                    <a:lnTo>
                      <a:pt x="7826" y="4906"/>
                    </a:lnTo>
                    <a:lnTo>
                      <a:pt x="7922" y="4753"/>
                    </a:lnTo>
                    <a:lnTo>
                      <a:pt x="7998" y="4601"/>
                    </a:lnTo>
                    <a:lnTo>
                      <a:pt x="8055" y="4410"/>
                    </a:lnTo>
                    <a:lnTo>
                      <a:pt x="8074" y="4219"/>
                    </a:lnTo>
                    <a:lnTo>
                      <a:pt x="8074" y="955"/>
                    </a:lnTo>
                    <a:lnTo>
                      <a:pt x="8055" y="764"/>
                    </a:lnTo>
                    <a:lnTo>
                      <a:pt x="7998" y="592"/>
                    </a:lnTo>
                    <a:lnTo>
                      <a:pt x="7922" y="420"/>
                    </a:lnTo>
                    <a:lnTo>
                      <a:pt x="7826" y="287"/>
                    </a:lnTo>
                    <a:lnTo>
                      <a:pt x="7693" y="172"/>
                    </a:lnTo>
                    <a:lnTo>
                      <a:pt x="7559" y="77"/>
                    </a:lnTo>
                    <a:lnTo>
                      <a:pt x="7406" y="19"/>
                    </a:lnTo>
                    <a:lnTo>
                      <a:pt x="723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1" name="Google Shape;1371;p21"/>
              <p:cNvSpPr/>
              <p:nvPr/>
            </p:nvSpPr>
            <p:spPr>
              <a:xfrm>
                <a:off x="-590560" y="2108142"/>
                <a:ext cx="414550" cy="265620"/>
              </a:xfrm>
              <a:custGeom>
                <a:rect b="b" l="l" r="r" t="t"/>
                <a:pathLst>
                  <a:path extrusionOk="0" fill="none" h="5174" w="8075">
                    <a:moveTo>
                      <a:pt x="7234" y="0"/>
                    </a:moveTo>
                    <a:lnTo>
                      <a:pt x="0" y="0"/>
                    </a:lnTo>
                    <a:lnTo>
                      <a:pt x="993" y="955"/>
                    </a:lnTo>
                    <a:lnTo>
                      <a:pt x="993" y="4391"/>
                    </a:lnTo>
                    <a:lnTo>
                      <a:pt x="993" y="4391"/>
                    </a:lnTo>
                    <a:lnTo>
                      <a:pt x="993" y="4543"/>
                    </a:lnTo>
                    <a:lnTo>
                      <a:pt x="1050" y="4696"/>
                    </a:lnTo>
                    <a:lnTo>
                      <a:pt x="1107" y="4830"/>
                    </a:lnTo>
                    <a:lnTo>
                      <a:pt x="1184" y="4944"/>
                    </a:lnTo>
                    <a:lnTo>
                      <a:pt x="1298" y="5040"/>
                    </a:lnTo>
                    <a:lnTo>
                      <a:pt x="1413" y="5116"/>
                    </a:lnTo>
                    <a:lnTo>
                      <a:pt x="1546" y="5154"/>
                    </a:lnTo>
                    <a:lnTo>
                      <a:pt x="1680" y="5173"/>
                    </a:lnTo>
                    <a:lnTo>
                      <a:pt x="7234" y="5173"/>
                    </a:lnTo>
                    <a:lnTo>
                      <a:pt x="7234" y="5173"/>
                    </a:lnTo>
                    <a:lnTo>
                      <a:pt x="7406" y="5154"/>
                    </a:lnTo>
                    <a:lnTo>
                      <a:pt x="7559" y="5097"/>
                    </a:lnTo>
                    <a:lnTo>
                      <a:pt x="7693" y="5021"/>
                    </a:lnTo>
                    <a:lnTo>
                      <a:pt x="7826" y="4906"/>
                    </a:lnTo>
                    <a:lnTo>
                      <a:pt x="7922" y="4753"/>
                    </a:lnTo>
                    <a:lnTo>
                      <a:pt x="7998" y="4601"/>
                    </a:lnTo>
                    <a:lnTo>
                      <a:pt x="8055" y="4410"/>
                    </a:lnTo>
                    <a:lnTo>
                      <a:pt x="8074" y="4219"/>
                    </a:lnTo>
                    <a:lnTo>
                      <a:pt x="8074" y="955"/>
                    </a:lnTo>
                    <a:lnTo>
                      <a:pt x="8074" y="955"/>
                    </a:lnTo>
                    <a:lnTo>
                      <a:pt x="8055" y="764"/>
                    </a:lnTo>
                    <a:lnTo>
                      <a:pt x="7998" y="592"/>
                    </a:lnTo>
                    <a:lnTo>
                      <a:pt x="7922" y="420"/>
                    </a:lnTo>
                    <a:lnTo>
                      <a:pt x="7826" y="287"/>
                    </a:lnTo>
                    <a:lnTo>
                      <a:pt x="7693" y="172"/>
                    </a:lnTo>
                    <a:lnTo>
                      <a:pt x="7559" y="77"/>
                    </a:lnTo>
                    <a:lnTo>
                      <a:pt x="7406" y="19"/>
                    </a:lnTo>
                    <a:lnTo>
                      <a:pt x="7234" y="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2" name="Google Shape;1372;p21"/>
              <p:cNvSpPr/>
              <p:nvPr/>
            </p:nvSpPr>
            <p:spPr>
              <a:xfrm>
                <a:off x="-446504" y="2178681"/>
                <a:ext cx="191130" cy="4004"/>
              </a:xfrm>
              <a:custGeom>
                <a:rect b="b" l="l" r="r" t="t"/>
                <a:pathLst>
                  <a:path extrusionOk="0" h="78" w="3723">
                    <a:moveTo>
                      <a:pt x="38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77"/>
                    </a:lnTo>
                    <a:lnTo>
                      <a:pt x="3722" y="77"/>
                    </a:lnTo>
                    <a:lnTo>
                      <a:pt x="3722" y="39"/>
                    </a:lnTo>
                    <a:lnTo>
                      <a:pt x="3722" y="20"/>
                    </a:lnTo>
                    <a:lnTo>
                      <a:pt x="368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3" name="Google Shape;1373;p21"/>
              <p:cNvSpPr/>
              <p:nvPr/>
            </p:nvSpPr>
            <p:spPr>
              <a:xfrm>
                <a:off x="-446504" y="2239466"/>
                <a:ext cx="191130" cy="3953"/>
              </a:xfrm>
              <a:custGeom>
                <a:rect b="b" l="l" r="r" t="t"/>
                <a:pathLst>
                  <a:path extrusionOk="0" h="77" w="3723">
                    <a:moveTo>
                      <a:pt x="19" y="0"/>
                    </a:moveTo>
                    <a:lnTo>
                      <a:pt x="0" y="38"/>
                    </a:lnTo>
                    <a:lnTo>
                      <a:pt x="19" y="57"/>
                    </a:lnTo>
                    <a:lnTo>
                      <a:pt x="38" y="77"/>
                    </a:lnTo>
                    <a:lnTo>
                      <a:pt x="3684" y="77"/>
                    </a:lnTo>
                    <a:lnTo>
                      <a:pt x="3722" y="57"/>
                    </a:lnTo>
                    <a:lnTo>
                      <a:pt x="3722" y="38"/>
                    </a:lnTo>
                    <a:lnTo>
                      <a:pt x="37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4" name="Google Shape;1374;p21"/>
              <p:cNvSpPr/>
              <p:nvPr/>
            </p:nvSpPr>
            <p:spPr>
              <a:xfrm>
                <a:off x="-446504" y="2299224"/>
                <a:ext cx="98003" cy="3953"/>
              </a:xfrm>
              <a:custGeom>
                <a:rect b="b" l="l" r="r" t="t"/>
                <a:pathLst>
                  <a:path extrusionOk="0" h="77" w="1909">
                    <a:moveTo>
                      <a:pt x="38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58"/>
                    </a:lnTo>
                    <a:lnTo>
                      <a:pt x="38" y="77"/>
                    </a:lnTo>
                    <a:lnTo>
                      <a:pt x="1871" y="77"/>
                    </a:lnTo>
                    <a:lnTo>
                      <a:pt x="1909" y="58"/>
                    </a:lnTo>
                    <a:lnTo>
                      <a:pt x="1909" y="39"/>
                    </a:lnTo>
                    <a:lnTo>
                      <a:pt x="1909" y="20"/>
                    </a:lnTo>
                    <a:lnTo>
                      <a:pt x="187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5" name="Google Shape;1375;p21"/>
              <p:cNvSpPr/>
              <p:nvPr/>
            </p:nvSpPr>
            <p:spPr>
              <a:xfrm>
                <a:off x="-446504" y="2299224"/>
                <a:ext cx="98003" cy="3953"/>
              </a:xfrm>
              <a:custGeom>
                <a:rect b="b" l="l" r="r" t="t"/>
                <a:pathLst>
                  <a:path extrusionOk="0" fill="none" h="77" w="1909">
                    <a:moveTo>
                      <a:pt x="1871" y="1"/>
                    </a:moveTo>
                    <a:lnTo>
                      <a:pt x="38" y="1"/>
                    </a:lnTo>
                    <a:lnTo>
                      <a:pt x="38" y="1"/>
                    </a:lnTo>
                    <a:lnTo>
                      <a:pt x="19" y="20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19" y="58"/>
                    </a:lnTo>
                    <a:lnTo>
                      <a:pt x="38" y="77"/>
                    </a:lnTo>
                    <a:lnTo>
                      <a:pt x="1871" y="77"/>
                    </a:lnTo>
                    <a:lnTo>
                      <a:pt x="1871" y="77"/>
                    </a:lnTo>
                    <a:lnTo>
                      <a:pt x="1909" y="58"/>
                    </a:lnTo>
                    <a:lnTo>
                      <a:pt x="1909" y="39"/>
                    </a:lnTo>
                    <a:lnTo>
                      <a:pt x="1909" y="39"/>
                    </a:lnTo>
                    <a:lnTo>
                      <a:pt x="1909" y="20"/>
                    </a:lnTo>
                    <a:lnTo>
                      <a:pt x="1871" y="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6" name="Google Shape;1376;p21"/>
              <p:cNvSpPr/>
              <p:nvPr/>
            </p:nvSpPr>
            <p:spPr>
              <a:xfrm>
                <a:off x="-1169708" y="2712754"/>
                <a:ext cx="876074" cy="80395"/>
              </a:xfrm>
              <a:custGeom>
                <a:rect b="b" l="l" r="r" t="t"/>
                <a:pathLst>
                  <a:path extrusionOk="0" h="1566" w="17065">
                    <a:moveTo>
                      <a:pt x="0" y="1"/>
                    </a:moveTo>
                    <a:lnTo>
                      <a:pt x="0" y="1566"/>
                    </a:lnTo>
                    <a:lnTo>
                      <a:pt x="17065" y="1566"/>
                    </a:lnTo>
                    <a:lnTo>
                      <a:pt x="17065" y="192"/>
                    </a:lnTo>
                    <a:lnTo>
                      <a:pt x="17046" y="115"/>
                    </a:lnTo>
                    <a:lnTo>
                      <a:pt x="17008" y="39"/>
                    </a:lnTo>
                    <a:lnTo>
                      <a:pt x="1693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7" name="Google Shape;1377;p21"/>
              <p:cNvSpPr/>
              <p:nvPr/>
            </p:nvSpPr>
            <p:spPr>
              <a:xfrm>
                <a:off x="-1169708" y="2712754"/>
                <a:ext cx="364548" cy="80395"/>
              </a:xfrm>
              <a:custGeom>
                <a:rect b="b" l="l" r="r" t="t"/>
                <a:pathLst>
                  <a:path extrusionOk="0" h="1566" w="7101">
                    <a:moveTo>
                      <a:pt x="0" y="1"/>
                    </a:moveTo>
                    <a:lnTo>
                      <a:pt x="0" y="1566"/>
                    </a:lnTo>
                    <a:lnTo>
                      <a:pt x="7101" y="1566"/>
                    </a:lnTo>
                    <a:lnTo>
                      <a:pt x="7101" y="192"/>
                    </a:lnTo>
                    <a:lnTo>
                      <a:pt x="7082" y="115"/>
                    </a:lnTo>
                    <a:lnTo>
                      <a:pt x="7044" y="39"/>
                    </a:lnTo>
                    <a:lnTo>
                      <a:pt x="6986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8" name="Google Shape;1378;p21"/>
              <p:cNvSpPr/>
              <p:nvPr/>
            </p:nvSpPr>
            <p:spPr>
              <a:xfrm>
                <a:off x="-988432" y="2708852"/>
                <a:ext cx="360646" cy="2002"/>
              </a:xfrm>
              <a:custGeom>
                <a:rect b="b" l="l" r="r" t="t"/>
                <a:pathLst>
                  <a:path extrusionOk="0" h="39" w="7025">
                    <a:moveTo>
                      <a:pt x="0" y="0"/>
                    </a:moveTo>
                    <a:lnTo>
                      <a:pt x="0" y="39"/>
                    </a:lnTo>
                    <a:lnTo>
                      <a:pt x="7025" y="39"/>
                    </a:lnTo>
                    <a:lnTo>
                      <a:pt x="7025" y="0"/>
                    </a:lnTo>
                    <a:close/>
                  </a:path>
                </a:pathLst>
              </a:custGeom>
              <a:solidFill>
                <a:srgbClr val="BACAD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p21"/>
              <p:cNvSpPr/>
              <p:nvPr/>
            </p:nvSpPr>
            <p:spPr>
              <a:xfrm>
                <a:off x="-988432" y="2708852"/>
                <a:ext cx="360646" cy="2002"/>
              </a:xfrm>
              <a:custGeom>
                <a:rect b="b" l="l" r="r" t="t"/>
                <a:pathLst>
                  <a:path extrusionOk="0" fill="none" h="39" w="7025">
                    <a:moveTo>
                      <a:pt x="7025" y="0"/>
                    </a:moveTo>
                    <a:lnTo>
                      <a:pt x="0" y="0"/>
                    </a:lnTo>
                    <a:lnTo>
                      <a:pt x="0" y="39"/>
                    </a:lnTo>
                    <a:lnTo>
                      <a:pt x="7025" y="3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80" name="Google Shape;1380;p21"/>
            <p:cNvGrpSpPr/>
            <p:nvPr/>
          </p:nvGrpSpPr>
          <p:grpSpPr>
            <a:xfrm>
              <a:off x="427969" y="2891562"/>
              <a:ext cx="2902118" cy="1707857"/>
              <a:chOff x="5879397" y="2862025"/>
              <a:chExt cx="2952307" cy="1737393"/>
            </a:xfrm>
          </p:grpSpPr>
          <p:sp>
            <p:nvSpPr>
              <p:cNvPr id="1381" name="Google Shape;1381;p21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p21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p21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p21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5" name="Google Shape;1385;p21"/>
              <p:cNvSpPr/>
              <p:nvPr/>
            </p:nvSpPr>
            <p:spPr>
              <a:xfrm>
                <a:off x="5879397" y="3071250"/>
                <a:ext cx="2952307" cy="78499"/>
              </a:xfrm>
              <a:custGeom>
                <a:rect b="b" l="l" r="r" t="t"/>
                <a:pathLst>
                  <a:path extrusionOk="0" h="1191" w="76883">
                    <a:moveTo>
                      <a:pt x="1" y="0"/>
                    </a:moveTo>
                    <a:lnTo>
                      <a:pt x="1" y="1191"/>
                    </a:lnTo>
                    <a:lnTo>
                      <a:pt x="76883" y="1191"/>
                    </a:lnTo>
                    <a:lnTo>
                      <a:pt x="768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86" name="Google Shape;1386;p21"/>
              <p:cNvGrpSpPr/>
              <p:nvPr/>
            </p:nvGrpSpPr>
            <p:grpSpPr>
              <a:xfrm>
                <a:off x="7199307" y="2862025"/>
                <a:ext cx="245880" cy="210807"/>
                <a:chOff x="5367757" y="-2469750"/>
                <a:chExt cx="245880" cy="210807"/>
              </a:xfrm>
            </p:grpSpPr>
            <p:sp>
              <p:nvSpPr>
                <p:cNvPr id="1387" name="Google Shape;1387;p21"/>
                <p:cNvSpPr/>
                <p:nvPr/>
              </p:nvSpPr>
              <p:spPr>
                <a:xfrm>
                  <a:off x="5367757" y="-2442130"/>
                  <a:ext cx="84509" cy="120365"/>
                </a:xfrm>
                <a:custGeom>
                  <a:rect b="b" l="l" r="r" t="t"/>
                  <a:pathLst>
                    <a:path extrusionOk="0" h="1826" w="1282">
                      <a:moveTo>
                        <a:pt x="658" y="1"/>
                      </a:moveTo>
                      <a:lnTo>
                        <a:pt x="590" y="12"/>
                      </a:lnTo>
                      <a:lnTo>
                        <a:pt x="533" y="12"/>
                      </a:lnTo>
                      <a:lnTo>
                        <a:pt x="408" y="57"/>
                      </a:lnTo>
                      <a:lnTo>
                        <a:pt x="295" y="114"/>
                      </a:lnTo>
                      <a:lnTo>
                        <a:pt x="193" y="193"/>
                      </a:lnTo>
                      <a:lnTo>
                        <a:pt x="113" y="295"/>
                      </a:lnTo>
                      <a:lnTo>
                        <a:pt x="57" y="409"/>
                      </a:lnTo>
                      <a:lnTo>
                        <a:pt x="23" y="533"/>
                      </a:lnTo>
                      <a:lnTo>
                        <a:pt x="11" y="590"/>
                      </a:lnTo>
                      <a:lnTo>
                        <a:pt x="0" y="658"/>
                      </a:lnTo>
                      <a:lnTo>
                        <a:pt x="0" y="1168"/>
                      </a:lnTo>
                      <a:lnTo>
                        <a:pt x="11" y="1236"/>
                      </a:lnTo>
                      <a:lnTo>
                        <a:pt x="23" y="1304"/>
                      </a:lnTo>
                      <a:lnTo>
                        <a:pt x="57" y="1429"/>
                      </a:lnTo>
                      <a:lnTo>
                        <a:pt x="113" y="1542"/>
                      </a:lnTo>
                      <a:lnTo>
                        <a:pt x="193" y="1633"/>
                      </a:lnTo>
                      <a:lnTo>
                        <a:pt x="295" y="1712"/>
                      </a:lnTo>
                      <a:lnTo>
                        <a:pt x="408" y="1780"/>
                      </a:lnTo>
                      <a:lnTo>
                        <a:pt x="533" y="1814"/>
                      </a:lnTo>
                      <a:lnTo>
                        <a:pt x="590" y="1826"/>
                      </a:lnTo>
                      <a:lnTo>
                        <a:pt x="1281" y="1826"/>
                      </a:lnTo>
                      <a:lnTo>
                        <a:pt x="1281" y="1531"/>
                      </a:lnTo>
                      <a:lnTo>
                        <a:pt x="590" y="1531"/>
                      </a:lnTo>
                      <a:lnTo>
                        <a:pt x="522" y="1508"/>
                      </a:lnTo>
                      <a:lnTo>
                        <a:pt x="465" y="1474"/>
                      </a:lnTo>
                      <a:lnTo>
                        <a:pt x="408" y="1429"/>
                      </a:lnTo>
                      <a:lnTo>
                        <a:pt x="363" y="1372"/>
                      </a:lnTo>
                      <a:lnTo>
                        <a:pt x="329" y="1316"/>
                      </a:lnTo>
                      <a:lnTo>
                        <a:pt x="306" y="1248"/>
                      </a:lnTo>
                      <a:lnTo>
                        <a:pt x="295" y="1168"/>
                      </a:lnTo>
                      <a:lnTo>
                        <a:pt x="295" y="658"/>
                      </a:lnTo>
                      <a:lnTo>
                        <a:pt x="306" y="590"/>
                      </a:lnTo>
                      <a:lnTo>
                        <a:pt x="329" y="522"/>
                      </a:lnTo>
                      <a:lnTo>
                        <a:pt x="363" y="454"/>
                      </a:lnTo>
                      <a:lnTo>
                        <a:pt x="408" y="409"/>
                      </a:lnTo>
                      <a:lnTo>
                        <a:pt x="465" y="363"/>
                      </a:lnTo>
                      <a:lnTo>
                        <a:pt x="522" y="329"/>
                      </a:lnTo>
                      <a:lnTo>
                        <a:pt x="590" y="307"/>
                      </a:lnTo>
                      <a:lnTo>
                        <a:pt x="658" y="295"/>
                      </a:lnTo>
                      <a:lnTo>
                        <a:pt x="1281" y="295"/>
                      </a:lnTo>
                      <a:lnTo>
                        <a:pt x="1281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88" name="Google Shape;1388;p21"/>
                <p:cNvSpPr/>
                <p:nvPr/>
              </p:nvSpPr>
              <p:spPr>
                <a:xfrm>
                  <a:off x="5421546" y="-2469750"/>
                  <a:ext cx="165196" cy="199532"/>
                </a:xfrm>
                <a:custGeom>
                  <a:rect b="b" l="l" r="r" t="t"/>
                  <a:pathLst>
                    <a:path extrusionOk="0" h="3027" w="2506">
                      <a:moveTo>
                        <a:pt x="0" y="0"/>
                      </a:moveTo>
                      <a:lnTo>
                        <a:pt x="0" y="2891"/>
                      </a:lnTo>
                      <a:lnTo>
                        <a:pt x="12" y="2948"/>
                      </a:lnTo>
                      <a:lnTo>
                        <a:pt x="46" y="2982"/>
                      </a:lnTo>
                      <a:lnTo>
                        <a:pt x="80" y="3016"/>
                      </a:lnTo>
                      <a:lnTo>
                        <a:pt x="136" y="3027"/>
                      </a:lnTo>
                      <a:lnTo>
                        <a:pt x="2370" y="3027"/>
                      </a:lnTo>
                      <a:lnTo>
                        <a:pt x="2426" y="3016"/>
                      </a:lnTo>
                      <a:lnTo>
                        <a:pt x="2460" y="2982"/>
                      </a:lnTo>
                      <a:lnTo>
                        <a:pt x="2494" y="2948"/>
                      </a:lnTo>
                      <a:lnTo>
                        <a:pt x="2506" y="2891"/>
                      </a:lnTo>
                      <a:lnTo>
                        <a:pt x="250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89" name="Google Shape;1389;p21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0" name="Google Shape;1390;p21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91" name="Google Shape;1391;p21"/>
              <p:cNvGrpSpPr/>
              <p:nvPr/>
            </p:nvGrpSpPr>
            <p:grpSpPr>
              <a:xfrm>
                <a:off x="7536357" y="2927746"/>
                <a:ext cx="239948" cy="145086"/>
                <a:chOff x="5933407" y="-2404029"/>
                <a:chExt cx="239948" cy="145086"/>
              </a:xfrm>
            </p:grpSpPr>
            <p:sp>
              <p:nvSpPr>
                <p:cNvPr id="1392" name="Google Shape;1392;p21"/>
                <p:cNvSpPr/>
                <p:nvPr/>
              </p:nvSpPr>
              <p:spPr>
                <a:xfrm>
                  <a:off x="5933407" y="-2387549"/>
                  <a:ext cx="69546" cy="79233"/>
                </a:xfrm>
                <a:custGeom>
                  <a:rect b="b" l="l" r="r" t="t"/>
                  <a:pathLst>
                    <a:path extrusionOk="0" h="1202" w="1055">
                      <a:moveTo>
                        <a:pt x="545" y="0"/>
                      </a:moveTo>
                      <a:lnTo>
                        <a:pt x="431" y="12"/>
                      </a:lnTo>
                      <a:lnTo>
                        <a:pt x="329" y="46"/>
                      </a:lnTo>
                      <a:lnTo>
                        <a:pt x="239" y="91"/>
                      </a:lnTo>
                      <a:lnTo>
                        <a:pt x="159" y="159"/>
                      </a:lnTo>
                      <a:lnTo>
                        <a:pt x="91" y="238"/>
                      </a:lnTo>
                      <a:lnTo>
                        <a:pt x="46" y="329"/>
                      </a:lnTo>
                      <a:lnTo>
                        <a:pt x="12" y="431"/>
                      </a:lnTo>
                      <a:lnTo>
                        <a:pt x="1" y="544"/>
                      </a:lnTo>
                      <a:lnTo>
                        <a:pt x="1" y="658"/>
                      </a:lnTo>
                      <a:lnTo>
                        <a:pt x="12" y="771"/>
                      </a:lnTo>
                      <a:lnTo>
                        <a:pt x="46" y="873"/>
                      </a:lnTo>
                      <a:lnTo>
                        <a:pt x="91" y="964"/>
                      </a:lnTo>
                      <a:lnTo>
                        <a:pt x="159" y="1043"/>
                      </a:lnTo>
                      <a:lnTo>
                        <a:pt x="239" y="1111"/>
                      </a:lnTo>
                      <a:lnTo>
                        <a:pt x="329" y="1157"/>
                      </a:lnTo>
                      <a:lnTo>
                        <a:pt x="431" y="1191"/>
                      </a:lnTo>
                      <a:lnTo>
                        <a:pt x="545" y="1202"/>
                      </a:lnTo>
                      <a:lnTo>
                        <a:pt x="1055" y="1202"/>
                      </a:lnTo>
                      <a:lnTo>
                        <a:pt x="1055" y="952"/>
                      </a:lnTo>
                      <a:lnTo>
                        <a:pt x="488" y="952"/>
                      </a:lnTo>
                      <a:lnTo>
                        <a:pt x="431" y="930"/>
                      </a:lnTo>
                      <a:lnTo>
                        <a:pt x="375" y="907"/>
                      </a:lnTo>
                      <a:lnTo>
                        <a:pt x="329" y="873"/>
                      </a:lnTo>
                      <a:lnTo>
                        <a:pt x="295" y="828"/>
                      </a:lnTo>
                      <a:lnTo>
                        <a:pt x="273" y="771"/>
                      </a:lnTo>
                      <a:lnTo>
                        <a:pt x="250" y="714"/>
                      </a:lnTo>
                      <a:lnTo>
                        <a:pt x="239" y="658"/>
                      </a:lnTo>
                      <a:lnTo>
                        <a:pt x="239" y="544"/>
                      </a:lnTo>
                      <a:lnTo>
                        <a:pt x="250" y="488"/>
                      </a:lnTo>
                      <a:lnTo>
                        <a:pt x="273" y="431"/>
                      </a:lnTo>
                      <a:lnTo>
                        <a:pt x="295" y="374"/>
                      </a:lnTo>
                      <a:lnTo>
                        <a:pt x="329" y="329"/>
                      </a:lnTo>
                      <a:lnTo>
                        <a:pt x="375" y="295"/>
                      </a:lnTo>
                      <a:lnTo>
                        <a:pt x="431" y="272"/>
                      </a:lnTo>
                      <a:lnTo>
                        <a:pt x="488" y="250"/>
                      </a:lnTo>
                      <a:lnTo>
                        <a:pt x="1055" y="250"/>
                      </a:lnTo>
                      <a:lnTo>
                        <a:pt x="105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3" name="Google Shape;1393;p21"/>
                <p:cNvSpPr/>
                <p:nvPr/>
              </p:nvSpPr>
              <p:spPr>
                <a:xfrm>
                  <a:off x="5981264" y="-2404029"/>
                  <a:ext cx="165196" cy="133813"/>
                </a:xfrm>
                <a:custGeom>
                  <a:rect b="b" l="l" r="r" t="t"/>
                  <a:pathLst>
                    <a:path extrusionOk="0" h="2030" w="2506">
                      <a:moveTo>
                        <a:pt x="0" y="1"/>
                      </a:moveTo>
                      <a:lnTo>
                        <a:pt x="0" y="1894"/>
                      </a:lnTo>
                      <a:lnTo>
                        <a:pt x="11" y="1951"/>
                      </a:lnTo>
                      <a:lnTo>
                        <a:pt x="34" y="1985"/>
                      </a:lnTo>
                      <a:lnTo>
                        <a:pt x="79" y="2019"/>
                      </a:lnTo>
                      <a:lnTo>
                        <a:pt x="136" y="2030"/>
                      </a:lnTo>
                      <a:lnTo>
                        <a:pt x="2369" y="2030"/>
                      </a:lnTo>
                      <a:lnTo>
                        <a:pt x="2426" y="2019"/>
                      </a:lnTo>
                      <a:lnTo>
                        <a:pt x="2460" y="1985"/>
                      </a:lnTo>
                      <a:lnTo>
                        <a:pt x="2494" y="1951"/>
                      </a:lnTo>
                      <a:lnTo>
                        <a:pt x="2505" y="1894"/>
                      </a:lnTo>
                      <a:lnTo>
                        <a:pt x="250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4" name="Google Shape;1394;p21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5" name="Google Shape;1395;p21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396" name="Google Shape;1396;p21"/>
            <p:cNvGrpSpPr/>
            <p:nvPr/>
          </p:nvGrpSpPr>
          <p:grpSpPr>
            <a:xfrm>
              <a:off x="579050" y="2013912"/>
              <a:ext cx="1637718" cy="2585699"/>
              <a:chOff x="731450" y="2018675"/>
              <a:chExt cx="1637718" cy="2585699"/>
            </a:xfrm>
          </p:grpSpPr>
          <p:sp>
            <p:nvSpPr>
              <p:cNvPr id="1397" name="Google Shape;1397;p21"/>
              <p:cNvSpPr/>
              <p:nvPr/>
            </p:nvSpPr>
            <p:spPr>
              <a:xfrm flipH="1">
                <a:off x="822380" y="2413921"/>
                <a:ext cx="326853" cy="597816"/>
              </a:xfrm>
              <a:custGeom>
                <a:rect b="b" l="l" r="r" t="t"/>
                <a:pathLst>
                  <a:path extrusionOk="0" h="12675" w="6930">
                    <a:moveTo>
                      <a:pt x="0" y="0"/>
                    </a:moveTo>
                    <a:lnTo>
                      <a:pt x="2730" y="9678"/>
                    </a:lnTo>
                    <a:lnTo>
                      <a:pt x="2768" y="9831"/>
                    </a:lnTo>
                    <a:lnTo>
                      <a:pt x="2863" y="10251"/>
                    </a:lnTo>
                    <a:lnTo>
                      <a:pt x="2959" y="10537"/>
                    </a:lnTo>
                    <a:lnTo>
                      <a:pt x="3054" y="10823"/>
                    </a:lnTo>
                    <a:lnTo>
                      <a:pt x="3188" y="11148"/>
                    </a:lnTo>
                    <a:lnTo>
                      <a:pt x="3360" y="11453"/>
                    </a:lnTo>
                    <a:lnTo>
                      <a:pt x="3551" y="11759"/>
                    </a:lnTo>
                    <a:lnTo>
                      <a:pt x="3761" y="12045"/>
                    </a:lnTo>
                    <a:lnTo>
                      <a:pt x="3894" y="12179"/>
                    </a:lnTo>
                    <a:lnTo>
                      <a:pt x="4028" y="12293"/>
                    </a:lnTo>
                    <a:lnTo>
                      <a:pt x="4161" y="12389"/>
                    </a:lnTo>
                    <a:lnTo>
                      <a:pt x="4314" y="12484"/>
                    </a:lnTo>
                    <a:lnTo>
                      <a:pt x="4467" y="12560"/>
                    </a:lnTo>
                    <a:lnTo>
                      <a:pt x="4639" y="12618"/>
                    </a:lnTo>
                    <a:lnTo>
                      <a:pt x="4810" y="12656"/>
                    </a:lnTo>
                    <a:lnTo>
                      <a:pt x="5001" y="12675"/>
                    </a:lnTo>
                    <a:lnTo>
                      <a:pt x="5192" y="12656"/>
                    </a:lnTo>
                    <a:lnTo>
                      <a:pt x="5402" y="12637"/>
                    </a:lnTo>
                    <a:lnTo>
                      <a:pt x="5612" y="12579"/>
                    </a:lnTo>
                    <a:lnTo>
                      <a:pt x="5841" y="12503"/>
                    </a:lnTo>
                    <a:lnTo>
                      <a:pt x="6013" y="12427"/>
                    </a:lnTo>
                    <a:lnTo>
                      <a:pt x="6185" y="12331"/>
                    </a:lnTo>
                    <a:lnTo>
                      <a:pt x="6338" y="12217"/>
                    </a:lnTo>
                    <a:lnTo>
                      <a:pt x="6471" y="12102"/>
                    </a:lnTo>
                    <a:lnTo>
                      <a:pt x="6567" y="11969"/>
                    </a:lnTo>
                    <a:lnTo>
                      <a:pt x="6662" y="11816"/>
                    </a:lnTo>
                    <a:lnTo>
                      <a:pt x="6757" y="11663"/>
                    </a:lnTo>
                    <a:lnTo>
                      <a:pt x="6815" y="11491"/>
                    </a:lnTo>
                    <a:lnTo>
                      <a:pt x="6853" y="11320"/>
                    </a:lnTo>
                    <a:lnTo>
                      <a:pt x="6891" y="11148"/>
                    </a:lnTo>
                    <a:lnTo>
                      <a:pt x="6910" y="10938"/>
                    </a:lnTo>
                    <a:lnTo>
                      <a:pt x="6929" y="10747"/>
                    </a:lnTo>
                    <a:lnTo>
                      <a:pt x="6910" y="10537"/>
                    </a:lnTo>
                    <a:lnTo>
                      <a:pt x="6891" y="10308"/>
                    </a:lnTo>
                    <a:lnTo>
                      <a:pt x="6834" y="9869"/>
                    </a:lnTo>
                    <a:lnTo>
                      <a:pt x="6719" y="9373"/>
                    </a:lnTo>
                    <a:lnTo>
                      <a:pt x="6547" y="8876"/>
                    </a:lnTo>
                    <a:lnTo>
                      <a:pt x="6357" y="8361"/>
                    </a:lnTo>
                    <a:lnTo>
                      <a:pt x="6128" y="7826"/>
                    </a:lnTo>
                    <a:lnTo>
                      <a:pt x="5879" y="7292"/>
                    </a:lnTo>
                    <a:lnTo>
                      <a:pt x="5612" y="6738"/>
                    </a:lnTo>
                    <a:lnTo>
                      <a:pt x="5307" y="6185"/>
                    </a:lnTo>
                    <a:lnTo>
                      <a:pt x="5001" y="5631"/>
                    </a:lnTo>
                    <a:lnTo>
                      <a:pt x="4677" y="5097"/>
                    </a:lnTo>
                    <a:lnTo>
                      <a:pt x="4333" y="4562"/>
                    </a:lnTo>
                    <a:lnTo>
                      <a:pt x="3665" y="3513"/>
                    </a:lnTo>
                    <a:lnTo>
                      <a:pt x="3016" y="2558"/>
                    </a:lnTo>
                    <a:lnTo>
                      <a:pt x="2405" y="1718"/>
                    </a:lnTo>
                    <a:lnTo>
                      <a:pt x="1871" y="1012"/>
                    </a:lnTo>
                    <a:lnTo>
                      <a:pt x="1451" y="458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p21"/>
              <p:cNvSpPr/>
              <p:nvPr/>
            </p:nvSpPr>
            <p:spPr>
              <a:xfrm flipH="1">
                <a:off x="814268" y="2783933"/>
                <a:ext cx="334966" cy="306148"/>
              </a:xfrm>
              <a:custGeom>
                <a:rect b="b" l="l" r="r" t="t"/>
                <a:pathLst>
                  <a:path extrusionOk="0" h="6491" w="7102">
                    <a:moveTo>
                      <a:pt x="6147" y="1"/>
                    </a:moveTo>
                    <a:lnTo>
                      <a:pt x="0" y="3990"/>
                    </a:lnTo>
                    <a:lnTo>
                      <a:pt x="172" y="4162"/>
                    </a:lnTo>
                    <a:lnTo>
                      <a:pt x="649" y="4601"/>
                    </a:lnTo>
                    <a:lnTo>
                      <a:pt x="993" y="4887"/>
                    </a:lnTo>
                    <a:lnTo>
                      <a:pt x="1394" y="5173"/>
                    </a:lnTo>
                    <a:lnTo>
                      <a:pt x="1814" y="5479"/>
                    </a:lnTo>
                    <a:lnTo>
                      <a:pt x="2291" y="5765"/>
                    </a:lnTo>
                    <a:lnTo>
                      <a:pt x="2787" y="6013"/>
                    </a:lnTo>
                    <a:lnTo>
                      <a:pt x="3054" y="6128"/>
                    </a:lnTo>
                    <a:lnTo>
                      <a:pt x="3303" y="6242"/>
                    </a:lnTo>
                    <a:lnTo>
                      <a:pt x="3570" y="6319"/>
                    </a:lnTo>
                    <a:lnTo>
                      <a:pt x="3837" y="6395"/>
                    </a:lnTo>
                    <a:lnTo>
                      <a:pt x="4104" y="6452"/>
                    </a:lnTo>
                    <a:lnTo>
                      <a:pt x="4352" y="6471"/>
                    </a:lnTo>
                    <a:lnTo>
                      <a:pt x="4620" y="6491"/>
                    </a:lnTo>
                    <a:lnTo>
                      <a:pt x="4887" y="6471"/>
                    </a:lnTo>
                    <a:lnTo>
                      <a:pt x="5135" y="6433"/>
                    </a:lnTo>
                    <a:lnTo>
                      <a:pt x="5383" y="6376"/>
                    </a:lnTo>
                    <a:lnTo>
                      <a:pt x="5631" y="6281"/>
                    </a:lnTo>
                    <a:lnTo>
                      <a:pt x="5879" y="6147"/>
                    </a:lnTo>
                    <a:lnTo>
                      <a:pt x="6108" y="5975"/>
                    </a:lnTo>
                    <a:lnTo>
                      <a:pt x="6318" y="5784"/>
                    </a:lnTo>
                    <a:lnTo>
                      <a:pt x="6490" y="5612"/>
                    </a:lnTo>
                    <a:lnTo>
                      <a:pt x="6624" y="5422"/>
                    </a:lnTo>
                    <a:lnTo>
                      <a:pt x="6757" y="5212"/>
                    </a:lnTo>
                    <a:lnTo>
                      <a:pt x="6853" y="5002"/>
                    </a:lnTo>
                    <a:lnTo>
                      <a:pt x="6929" y="4792"/>
                    </a:lnTo>
                    <a:lnTo>
                      <a:pt x="6987" y="4563"/>
                    </a:lnTo>
                    <a:lnTo>
                      <a:pt x="7044" y="4334"/>
                    </a:lnTo>
                    <a:lnTo>
                      <a:pt x="7082" y="4104"/>
                    </a:lnTo>
                    <a:lnTo>
                      <a:pt x="7101" y="3856"/>
                    </a:lnTo>
                    <a:lnTo>
                      <a:pt x="7101" y="3627"/>
                    </a:lnTo>
                    <a:lnTo>
                      <a:pt x="7082" y="3150"/>
                    </a:lnTo>
                    <a:lnTo>
                      <a:pt x="7025" y="2673"/>
                    </a:lnTo>
                    <a:lnTo>
                      <a:pt x="6929" y="2196"/>
                    </a:lnTo>
                    <a:lnTo>
                      <a:pt x="6815" y="1757"/>
                    </a:lnTo>
                    <a:lnTo>
                      <a:pt x="6681" y="1337"/>
                    </a:lnTo>
                    <a:lnTo>
                      <a:pt x="6547" y="974"/>
                    </a:lnTo>
                    <a:lnTo>
                      <a:pt x="6433" y="650"/>
                    </a:lnTo>
                    <a:lnTo>
                      <a:pt x="6223" y="172"/>
                    </a:lnTo>
                    <a:lnTo>
                      <a:pt x="6147" y="1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p21"/>
              <p:cNvSpPr/>
              <p:nvPr/>
            </p:nvSpPr>
            <p:spPr>
              <a:xfrm flipH="1">
                <a:off x="814268" y="2783933"/>
                <a:ext cx="334966" cy="306148"/>
              </a:xfrm>
              <a:custGeom>
                <a:rect b="b" l="l" r="r" t="t"/>
                <a:pathLst>
                  <a:path extrusionOk="0" fill="none" h="6491" w="7102">
                    <a:moveTo>
                      <a:pt x="6147" y="1"/>
                    </a:moveTo>
                    <a:lnTo>
                      <a:pt x="6147" y="1"/>
                    </a:lnTo>
                    <a:lnTo>
                      <a:pt x="6223" y="172"/>
                    </a:lnTo>
                    <a:lnTo>
                      <a:pt x="6433" y="650"/>
                    </a:lnTo>
                    <a:lnTo>
                      <a:pt x="6547" y="974"/>
                    </a:lnTo>
                    <a:lnTo>
                      <a:pt x="6681" y="1337"/>
                    </a:lnTo>
                    <a:lnTo>
                      <a:pt x="6815" y="1757"/>
                    </a:lnTo>
                    <a:lnTo>
                      <a:pt x="6929" y="2196"/>
                    </a:lnTo>
                    <a:lnTo>
                      <a:pt x="7025" y="2673"/>
                    </a:lnTo>
                    <a:lnTo>
                      <a:pt x="7082" y="3150"/>
                    </a:lnTo>
                    <a:lnTo>
                      <a:pt x="7101" y="3627"/>
                    </a:lnTo>
                    <a:lnTo>
                      <a:pt x="7101" y="3856"/>
                    </a:lnTo>
                    <a:lnTo>
                      <a:pt x="7082" y="4104"/>
                    </a:lnTo>
                    <a:lnTo>
                      <a:pt x="7044" y="4334"/>
                    </a:lnTo>
                    <a:lnTo>
                      <a:pt x="6987" y="4563"/>
                    </a:lnTo>
                    <a:lnTo>
                      <a:pt x="6929" y="4792"/>
                    </a:lnTo>
                    <a:lnTo>
                      <a:pt x="6853" y="5002"/>
                    </a:lnTo>
                    <a:lnTo>
                      <a:pt x="6757" y="5212"/>
                    </a:lnTo>
                    <a:lnTo>
                      <a:pt x="6624" y="5422"/>
                    </a:lnTo>
                    <a:lnTo>
                      <a:pt x="6490" y="5612"/>
                    </a:lnTo>
                    <a:lnTo>
                      <a:pt x="6318" y="5784"/>
                    </a:lnTo>
                    <a:lnTo>
                      <a:pt x="6318" y="5784"/>
                    </a:lnTo>
                    <a:lnTo>
                      <a:pt x="6108" y="5975"/>
                    </a:lnTo>
                    <a:lnTo>
                      <a:pt x="5879" y="6147"/>
                    </a:lnTo>
                    <a:lnTo>
                      <a:pt x="5631" y="6281"/>
                    </a:lnTo>
                    <a:lnTo>
                      <a:pt x="5383" y="6376"/>
                    </a:lnTo>
                    <a:lnTo>
                      <a:pt x="5135" y="6433"/>
                    </a:lnTo>
                    <a:lnTo>
                      <a:pt x="4887" y="6471"/>
                    </a:lnTo>
                    <a:lnTo>
                      <a:pt x="4620" y="6491"/>
                    </a:lnTo>
                    <a:lnTo>
                      <a:pt x="4352" y="6471"/>
                    </a:lnTo>
                    <a:lnTo>
                      <a:pt x="4104" y="6452"/>
                    </a:lnTo>
                    <a:lnTo>
                      <a:pt x="3837" y="6395"/>
                    </a:lnTo>
                    <a:lnTo>
                      <a:pt x="3570" y="6319"/>
                    </a:lnTo>
                    <a:lnTo>
                      <a:pt x="3303" y="6242"/>
                    </a:lnTo>
                    <a:lnTo>
                      <a:pt x="3054" y="6128"/>
                    </a:lnTo>
                    <a:lnTo>
                      <a:pt x="2787" y="6013"/>
                    </a:lnTo>
                    <a:lnTo>
                      <a:pt x="2291" y="5765"/>
                    </a:lnTo>
                    <a:lnTo>
                      <a:pt x="1814" y="5479"/>
                    </a:lnTo>
                    <a:lnTo>
                      <a:pt x="1394" y="5173"/>
                    </a:lnTo>
                    <a:lnTo>
                      <a:pt x="993" y="4887"/>
                    </a:lnTo>
                    <a:lnTo>
                      <a:pt x="649" y="4601"/>
                    </a:lnTo>
                    <a:lnTo>
                      <a:pt x="172" y="4162"/>
                    </a:lnTo>
                    <a:lnTo>
                      <a:pt x="0" y="399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0" name="Google Shape;1400;p21"/>
              <p:cNvSpPr/>
              <p:nvPr/>
            </p:nvSpPr>
            <p:spPr>
              <a:xfrm flipH="1">
                <a:off x="864685" y="2851474"/>
                <a:ext cx="46882" cy="85557"/>
              </a:xfrm>
              <a:custGeom>
                <a:rect b="b" l="l" r="r" t="t"/>
                <a:pathLst>
                  <a:path extrusionOk="0" h="1814" w="994">
                    <a:moveTo>
                      <a:pt x="58" y="0"/>
                    </a:moveTo>
                    <a:lnTo>
                      <a:pt x="1" y="38"/>
                    </a:lnTo>
                    <a:lnTo>
                      <a:pt x="39" y="76"/>
                    </a:lnTo>
                    <a:lnTo>
                      <a:pt x="191" y="344"/>
                    </a:lnTo>
                    <a:lnTo>
                      <a:pt x="440" y="783"/>
                    </a:lnTo>
                    <a:lnTo>
                      <a:pt x="707" y="1298"/>
                    </a:lnTo>
                    <a:lnTo>
                      <a:pt x="840" y="1565"/>
                    </a:lnTo>
                    <a:lnTo>
                      <a:pt x="936" y="1814"/>
                    </a:lnTo>
                    <a:lnTo>
                      <a:pt x="993" y="1794"/>
                    </a:lnTo>
                    <a:lnTo>
                      <a:pt x="859" y="1508"/>
                    </a:lnTo>
                    <a:lnTo>
                      <a:pt x="726" y="1203"/>
                    </a:lnTo>
                    <a:lnTo>
                      <a:pt x="420" y="611"/>
                    </a:lnTo>
                    <a:lnTo>
                      <a:pt x="153" y="172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1" name="Google Shape;1401;p21"/>
              <p:cNvSpPr/>
              <p:nvPr/>
            </p:nvSpPr>
            <p:spPr>
              <a:xfrm flipH="1">
                <a:off x="1067261" y="2261765"/>
                <a:ext cx="109894" cy="187292"/>
              </a:xfrm>
              <a:custGeom>
                <a:rect b="b" l="l" r="r" t="t"/>
                <a:pathLst>
                  <a:path extrusionOk="0" h="3971" w="2330">
                    <a:moveTo>
                      <a:pt x="955" y="0"/>
                    </a:moveTo>
                    <a:lnTo>
                      <a:pt x="821" y="19"/>
                    </a:lnTo>
                    <a:lnTo>
                      <a:pt x="707" y="58"/>
                    </a:lnTo>
                    <a:lnTo>
                      <a:pt x="669" y="96"/>
                    </a:lnTo>
                    <a:lnTo>
                      <a:pt x="630" y="134"/>
                    </a:lnTo>
                    <a:lnTo>
                      <a:pt x="592" y="172"/>
                    </a:lnTo>
                    <a:lnTo>
                      <a:pt x="592" y="229"/>
                    </a:lnTo>
                    <a:lnTo>
                      <a:pt x="611" y="344"/>
                    </a:lnTo>
                    <a:lnTo>
                      <a:pt x="650" y="439"/>
                    </a:lnTo>
                    <a:lnTo>
                      <a:pt x="726" y="535"/>
                    </a:lnTo>
                    <a:lnTo>
                      <a:pt x="650" y="497"/>
                    </a:lnTo>
                    <a:lnTo>
                      <a:pt x="573" y="459"/>
                    </a:lnTo>
                    <a:lnTo>
                      <a:pt x="497" y="439"/>
                    </a:lnTo>
                    <a:lnTo>
                      <a:pt x="420" y="459"/>
                    </a:lnTo>
                    <a:lnTo>
                      <a:pt x="344" y="478"/>
                    </a:lnTo>
                    <a:lnTo>
                      <a:pt x="287" y="516"/>
                    </a:lnTo>
                    <a:lnTo>
                      <a:pt x="249" y="573"/>
                    </a:lnTo>
                    <a:lnTo>
                      <a:pt x="230" y="649"/>
                    </a:lnTo>
                    <a:lnTo>
                      <a:pt x="230" y="707"/>
                    </a:lnTo>
                    <a:lnTo>
                      <a:pt x="249" y="783"/>
                    </a:lnTo>
                    <a:lnTo>
                      <a:pt x="287" y="840"/>
                    </a:lnTo>
                    <a:lnTo>
                      <a:pt x="363" y="936"/>
                    </a:lnTo>
                    <a:lnTo>
                      <a:pt x="478" y="1031"/>
                    </a:lnTo>
                    <a:lnTo>
                      <a:pt x="211" y="1012"/>
                    </a:lnTo>
                    <a:lnTo>
                      <a:pt x="172" y="1012"/>
                    </a:lnTo>
                    <a:lnTo>
                      <a:pt x="134" y="1031"/>
                    </a:lnTo>
                    <a:lnTo>
                      <a:pt x="115" y="1050"/>
                    </a:lnTo>
                    <a:lnTo>
                      <a:pt x="96" y="1088"/>
                    </a:lnTo>
                    <a:lnTo>
                      <a:pt x="96" y="1184"/>
                    </a:lnTo>
                    <a:lnTo>
                      <a:pt x="115" y="1298"/>
                    </a:lnTo>
                    <a:lnTo>
                      <a:pt x="172" y="1375"/>
                    </a:lnTo>
                    <a:lnTo>
                      <a:pt x="249" y="1451"/>
                    </a:lnTo>
                    <a:lnTo>
                      <a:pt x="191" y="1413"/>
                    </a:lnTo>
                    <a:lnTo>
                      <a:pt x="115" y="1413"/>
                    </a:lnTo>
                    <a:lnTo>
                      <a:pt x="58" y="1451"/>
                    </a:lnTo>
                    <a:lnTo>
                      <a:pt x="20" y="1508"/>
                    </a:lnTo>
                    <a:lnTo>
                      <a:pt x="1" y="1566"/>
                    </a:lnTo>
                    <a:lnTo>
                      <a:pt x="1" y="1642"/>
                    </a:lnTo>
                    <a:lnTo>
                      <a:pt x="39" y="1718"/>
                    </a:lnTo>
                    <a:lnTo>
                      <a:pt x="77" y="1776"/>
                    </a:lnTo>
                    <a:lnTo>
                      <a:pt x="230" y="1947"/>
                    </a:lnTo>
                    <a:lnTo>
                      <a:pt x="268" y="1986"/>
                    </a:lnTo>
                    <a:lnTo>
                      <a:pt x="306" y="2043"/>
                    </a:lnTo>
                    <a:lnTo>
                      <a:pt x="325" y="2081"/>
                    </a:lnTo>
                    <a:lnTo>
                      <a:pt x="325" y="2138"/>
                    </a:lnTo>
                    <a:lnTo>
                      <a:pt x="306" y="2253"/>
                    </a:lnTo>
                    <a:lnTo>
                      <a:pt x="230" y="2520"/>
                    </a:lnTo>
                    <a:lnTo>
                      <a:pt x="191" y="2787"/>
                    </a:lnTo>
                    <a:lnTo>
                      <a:pt x="172" y="3054"/>
                    </a:lnTo>
                    <a:lnTo>
                      <a:pt x="211" y="3322"/>
                    </a:lnTo>
                    <a:lnTo>
                      <a:pt x="230" y="3455"/>
                    </a:lnTo>
                    <a:lnTo>
                      <a:pt x="287" y="3570"/>
                    </a:lnTo>
                    <a:lnTo>
                      <a:pt x="344" y="3684"/>
                    </a:lnTo>
                    <a:lnTo>
                      <a:pt x="440" y="3780"/>
                    </a:lnTo>
                    <a:lnTo>
                      <a:pt x="554" y="3837"/>
                    </a:lnTo>
                    <a:lnTo>
                      <a:pt x="688" y="3894"/>
                    </a:lnTo>
                    <a:lnTo>
                      <a:pt x="821" y="3933"/>
                    </a:lnTo>
                    <a:lnTo>
                      <a:pt x="955" y="3971"/>
                    </a:lnTo>
                    <a:lnTo>
                      <a:pt x="1738" y="3761"/>
                    </a:lnTo>
                    <a:lnTo>
                      <a:pt x="1814" y="3513"/>
                    </a:lnTo>
                    <a:lnTo>
                      <a:pt x="1890" y="3284"/>
                    </a:lnTo>
                    <a:lnTo>
                      <a:pt x="1986" y="3054"/>
                    </a:lnTo>
                    <a:lnTo>
                      <a:pt x="2062" y="2806"/>
                    </a:lnTo>
                    <a:lnTo>
                      <a:pt x="2158" y="2482"/>
                    </a:lnTo>
                    <a:lnTo>
                      <a:pt x="2215" y="2157"/>
                    </a:lnTo>
                    <a:lnTo>
                      <a:pt x="2272" y="1833"/>
                    </a:lnTo>
                    <a:lnTo>
                      <a:pt x="2329" y="1489"/>
                    </a:lnTo>
                    <a:lnTo>
                      <a:pt x="2329" y="1337"/>
                    </a:lnTo>
                    <a:lnTo>
                      <a:pt x="2329" y="1241"/>
                    </a:lnTo>
                    <a:lnTo>
                      <a:pt x="2310" y="1165"/>
                    </a:lnTo>
                    <a:lnTo>
                      <a:pt x="2253" y="1050"/>
                    </a:lnTo>
                    <a:lnTo>
                      <a:pt x="2158" y="936"/>
                    </a:lnTo>
                    <a:lnTo>
                      <a:pt x="1986" y="745"/>
                    </a:lnTo>
                    <a:lnTo>
                      <a:pt x="1795" y="554"/>
                    </a:lnTo>
                    <a:lnTo>
                      <a:pt x="1585" y="382"/>
                    </a:lnTo>
                    <a:lnTo>
                      <a:pt x="1394" y="210"/>
                    </a:lnTo>
                    <a:lnTo>
                      <a:pt x="1184" y="77"/>
                    </a:lnTo>
                    <a:lnTo>
                      <a:pt x="1069" y="39"/>
                    </a:lnTo>
                    <a:lnTo>
                      <a:pt x="955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2" name="Google Shape;1402;p21"/>
              <p:cNvSpPr/>
              <p:nvPr/>
            </p:nvSpPr>
            <p:spPr>
              <a:xfrm flipH="1">
                <a:off x="1067261" y="2261765"/>
                <a:ext cx="109894" cy="187292"/>
              </a:xfrm>
              <a:custGeom>
                <a:rect b="b" l="l" r="r" t="t"/>
                <a:pathLst>
                  <a:path extrusionOk="0" fill="none" h="3971" w="2330">
                    <a:moveTo>
                      <a:pt x="1738" y="3761"/>
                    </a:moveTo>
                    <a:lnTo>
                      <a:pt x="1738" y="3761"/>
                    </a:lnTo>
                    <a:lnTo>
                      <a:pt x="1814" y="3513"/>
                    </a:lnTo>
                    <a:lnTo>
                      <a:pt x="1890" y="3284"/>
                    </a:lnTo>
                    <a:lnTo>
                      <a:pt x="1986" y="3054"/>
                    </a:lnTo>
                    <a:lnTo>
                      <a:pt x="2062" y="2806"/>
                    </a:lnTo>
                    <a:lnTo>
                      <a:pt x="2062" y="2806"/>
                    </a:lnTo>
                    <a:lnTo>
                      <a:pt x="2158" y="2482"/>
                    </a:lnTo>
                    <a:lnTo>
                      <a:pt x="2215" y="2157"/>
                    </a:lnTo>
                    <a:lnTo>
                      <a:pt x="2272" y="1833"/>
                    </a:lnTo>
                    <a:lnTo>
                      <a:pt x="2329" y="1489"/>
                    </a:lnTo>
                    <a:lnTo>
                      <a:pt x="2329" y="1489"/>
                    </a:lnTo>
                    <a:lnTo>
                      <a:pt x="2329" y="1337"/>
                    </a:lnTo>
                    <a:lnTo>
                      <a:pt x="2329" y="1241"/>
                    </a:lnTo>
                    <a:lnTo>
                      <a:pt x="2310" y="1165"/>
                    </a:lnTo>
                    <a:lnTo>
                      <a:pt x="2310" y="1165"/>
                    </a:lnTo>
                    <a:lnTo>
                      <a:pt x="2253" y="1050"/>
                    </a:lnTo>
                    <a:lnTo>
                      <a:pt x="2158" y="936"/>
                    </a:lnTo>
                    <a:lnTo>
                      <a:pt x="2158" y="936"/>
                    </a:lnTo>
                    <a:lnTo>
                      <a:pt x="1986" y="745"/>
                    </a:lnTo>
                    <a:lnTo>
                      <a:pt x="1795" y="554"/>
                    </a:lnTo>
                    <a:lnTo>
                      <a:pt x="1585" y="382"/>
                    </a:lnTo>
                    <a:lnTo>
                      <a:pt x="1394" y="210"/>
                    </a:lnTo>
                    <a:lnTo>
                      <a:pt x="1394" y="210"/>
                    </a:lnTo>
                    <a:lnTo>
                      <a:pt x="1184" y="77"/>
                    </a:lnTo>
                    <a:lnTo>
                      <a:pt x="1069" y="39"/>
                    </a:lnTo>
                    <a:lnTo>
                      <a:pt x="955" y="0"/>
                    </a:lnTo>
                    <a:lnTo>
                      <a:pt x="955" y="0"/>
                    </a:lnTo>
                    <a:lnTo>
                      <a:pt x="821" y="19"/>
                    </a:lnTo>
                    <a:lnTo>
                      <a:pt x="707" y="58"/>
                    </a:lnTo>
                    <a:lnTo>
                      <a:pt x="669" y="96"/>
                    </a:lnTo>
                    <a:lnTo>
                      <a:pt x="630" y="134"/>
                    </a:lnTo>
                    <a:lnTo>
                      <a:pt x="592" y="172"/>
                    </a:lnTo>
                    <a:lnTo>
                      <a:pt x="592" y="229"/>
                    </a:lnTo>
                    <a:lnTo>
                      <a:pt x="592" y="229"/>
                    </a:lnTo>
                    <a:lnTo>
                      <a:pt x="611" y="344"/>
                    </a:lnTo>
                    <a:lnTo>
                      <a:pt x="650" y="439"/>
                    </a:lnTo>
                    <a:lnTo>
                      <a:pt x="726" y="535"/>
                    </a:lnTo>
                    <a:lnTo>
                      <a:pt x="726" y="535"/>
                    </a:lnTo>
                    <a:lnTo>
                      <a:pt x="650" y="497"/>
                    </a:lnTo>
                    <a:lnTo>
                      <a:pt x="573" y="459"/>
                    </a:lnTo>
                    <a:lnTo>
                      <a:pt x="497" y="439"/>
                    </a:lnTo>
                    <a:lnTo>
                      <a:pt x="497" y="439"/>
                    </a:lnTo>
                    <a:lnTo>
                      <a:pt x="420" y="459"/>
                    </a:lnTo>
                    <a:lnTo>
                      <a:pt x="344" y="478"/>
                    </a:lnTo>
                    <a:lnTo>
                      <a:pt x="287" y="516"/>
                    </a:lnTo>
                    <a:lnTo>
                      <a:pt x="249" y="573"/>
                    </a:lnTo>
                    <a:lnTo>
                      <a:pt x="249" y="573"/>
                    </a:lnTo>
                    <a:lnTo>
                      <a:pt x="230" y="649"/>
                    </a:lnTo>
                    <a:lnTo>
                      <a:pt x="230" y="707"/>
                    </a:lnTo>
                    <a:lnTo>
                      <a:pt x="249" y="783"/>
                    </a:lnTo>
                    <a:lnTo>
                      <a:pt x="287" y="840"/>
                    </a:lnTo>
                    <a:lnTo>
                      <a:pt x="287" y="840"/>
                    </a:lnTo>
                    <a:lnTo>
                      <a:pt x="363" y="936"/>
                    </a:lnTo>
                    <a:lnTo>
                      <a:pt x="478" y="1031"/>
                    </a:lnTo>
                    <a:lnTo>
                      <a:pt x="478" y="1031"/>
                    </a:lnTo>
                    <a:lnTo>
                      <a:pt x="211" y="1012"/>
                    </a:lnTo>
                    <a:lnTo>
                      <a:pt x="211" y="1012"/>
                    </a:lnTo>
                    <a:lnTo>
                      <a:pt x="172" y="1012"/>
                    </a:lnTo>
                    <a:lnTo>
                      <a:pt x="134" y="1031"/>
                    </a:lnTo>
                    <a:lnTo>
                      <a:pt x="134" y="1031"/>
                    </a:lnTo>
                    <a:lnTo>
                      <a:pt x="115" y="1050"/>
                    </a:lnTo>
                    <a:lnTo>
                      <a:pt x="96" y="1088"/>
                    </a:lnTo>
                    <a:lnTo>
                      <a:pt x="96" y="1088"/>
                    </a:lnTo>
                    <a:lnTo>
                      <a:pt x="96" y="1184"/>
                    </a:lnTo>
                    <a:lnTo>
                      <a:pt x="115" y="1298"/>
                    </a:lnTo>
                    <a:lnTo>
                      <a:pt x="172" y="1375"/>
                    </a:lnTo>
                    <a:lnTo>
                      <a:pt x="249" y="1451"/>
                    </a:lnTo>
                    <a:lnTo>
                      <a:pt x="249" y="1451"/>
                    </a:lnTo>
                    <a:lnTo>
                      <a:pt x="191" y="1413"/>
                    </a:lnTo>
                    <a:lnTo>
                      <a:pt x="115" y="1413"/>
                    </a:lnTo>
                    <a:lnTo>
                      <a:pt x="58" y="1451"/>
                    </a:lnTo>
                    <a:lnTo>
                      <a:pt x="20" y="1508"/>
                    </a:lnTo>
                    <a:lnTo>
                      <a:pt x="20" y="1508"/>
                    </a:lnTo>
                    <a:lnTo>
                      <a:pt x="1" y="1566"/>
                    </a:lnTo>
                    <a:lnTo>
                      <a:pt x="1" y="1642"/>
                    </a:lnTo>
                    <a:lnTo>
                      <a:pt x="39" y="1718"/>
                    </a:lnTo>
                    <a:lnTo>
                      <a:pt x="77" y="1776"/>
                    </a:lnTo>
                    <a:lnTo>
                      <a:pt x="77" y="1776"/>
                    </a:lnTo>
                    <a:lnTo>
                      <a:pt x="230" y="1947"/>
                    </a:lnTo>
                    <a:lnTo>
                      <a:pt x="230" y="1947"/>
                    </a:lnTo>
                    <a:lnTo>
                      <a:pt x="268" y="1986"/>
                    </a:lnTo>
                    <a:lnTo>
                      <a:pt x="306" y="2043"/>
                    </a:lnTo>
                    <a:lnTo>
                      <a:pt x="306" y="2043"/>
                    </a:lnTo>
                    <a:lnTo>
                      <a:pt x="325" y="2081"/>
                    </a:lnTo>
                    <a:lnTo>
                      <a:pt x="325" y="2138"/>
                    </a:lnTo>
                    <a:lnTo>
                      <a:pt x="306" y="2253"/>
                    </a:lnTo>
                    <a:lnTo>
                      <a:pt x="306" y="2253"/>
                    </a:lnTo>
                    <a:lnTo>
                      <a:pt x="230" y="2520"/>
                    </a:lnTo>
                    <a:lnTo>
                      <a:pt x="191" y="2787"/>
                    </a:lnTo>
                    <a:lnTo>
                      <a:pt x="172" y="3054"/>
                    </a:lnTo>
                    <a:lnTo>
                      <a:pt x="211" y="3322"/>
                    </a:lnTo>
                    <a:lnTo>
                      <a:pt x="211" y="3322"/>
                    </a:lnTo>
                    <a:lnTo>
                      <a:pt x="230" y="3455"/>
                    </a:lnTo>
                    <a:lnTo>
                      <a:pt x="287" y="3570"/>
                    </a:lnTo>
                    <a:lnTo>
                      <a:pt x="344" y="3684"/>
                    </a:lnTo>
                    <a:lnTo>
                      <a:pt x="440" y="3780"/>
                    </a:lnTo>
                    <a:lnTo>
                      <a:pt x="440" y="3780"/>
                    </a:lnTo>
                    <a:lnTo>
                      <a:pt x="554" y="3837"/>
                    </a:lnTo>
                    <a:lnTo>
                      <a:pt x="688" y="3894"/>
                    </a:lnTo>
                    <a:lnTo>
                      <a:pt x="821" y="3933"/>
                    </a:lnTo>
                    <a:lnTo>
                      <a:pt x="955" y="397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p21"/>
              <p:cNvSpPr/>
              <p:nvPr/>
            </p:nvSpPr>
            <p:spPr>
              <a:xfrm flipH="1">
                <a:off x="1059149" y="2186112"/>
                <a:ext cx="181019" cy="255776"/>
              </a:xfrm>
              <a:custGeom>
                <a:rect b="b" l="l" r="r" t="t"/>
                <a:pathLst>
                  <a:path extrusionOk="0" h="5423" w="3838">
                    <a:moveTo>
                      <a:pt x="2959" y="1"/>
                    </a:moveTo>
                    <a:lnTo>
                      <a:pt x="2806" y="20"/>
                    </a:lnTo>
                    <a:lnTo>
                      <a:pt x="2654" y="77"/>
                    </a:lnTo>
                    <a:lnTo>
                      <a:pt x="2501" y="154"/>
                    </a:lnTo>
                    <a:lnTo>
                      <a:pt x="2386" y="268"/>
                    </a:lnTo>
                    <a:lnTo>
                      <a:pt x="2272" y="402"/>
                    </a:lnTo>
                    <a:lnTo>
                      <a:pt x="2157" y="535"/>
                    </a:lnTo>
                    <a:lnTo>
                      <a:pt x="2081" y="688"/>
                    </a:lnTo>
                    <a:lnTo>
                      <a:pt x="2005" y="841"/>
                    </a:lnTo>
                    <a:lnTo>
                      <a:pt x="1966" y="994"/>
                    </a:lnTo>
                    <a:lnTo>
                      <a:pt x="1928" y="1127"/>
                    </a:lnTo>
                    <a:lnTo>
                      <a:pt x="1928" y="1204"/>
                    </a:lnTo>
                    <a:lnTo>
                      <a:pt x="1947" y="1261"/>
                    </a:lnTo>
                    <a:lnTo>
                      <a:pt x="1966" y="1337"/>
                    </a:lnTo>
                    <a:lnTo>
                      <a:pt x="2005" y="1394"/>
                    </a:lnTo>
                    <a:lnTo>
                      <a:pt x="2062" y="1433"/>
                    </a:lnTo>
                    <a:lnTo>
                      <a:pt x="2138" y="1490"/>
                    </a:lnTo>
                    <a:lnTo>
                      <a:pt x="2196" y="1528"/>
                    </a:lnTo>
                    <a:lnTo>
                      <a:pt x="2272" y="1585"/>
                    </a:lnTo>
                    <a:lnTo>
                      <a:pt x="2310" y="1662"/>
                    </a:lnTo>
                    <a:lnTo>
                      <a:pt x="2348" y="1738"/>
                    </a:lnTo>
                    <a:lnTo>
                      <a:pt x="2348" y="1833"/>
                    </a:lnTo>
                    <a:lnTo>
                      <a:pt x="2348" y="1929"/>
                    </a:lnTo>
                    <a:lnTo>
                      <a:pt x="2329" y="2024"/>
                    </a:lnTo>
                    <a:lnTo>
                      <a:pt x="2291" y="2120"/>
                    </a:lnTo>
                    <a:lnTo>
                      <a:pt x="2215" y="2292"/>
                    </a:lnTo>
                    <a:lnTo>
                      <a:pt x="1890" y="2826"/>
                    </a:lnTo>
                    <a:lnTo>
                      <a:pt x="1527" y="3322"/>
                    </a:lnTo>
                    <a:lnTo>
                      <a:pt x="1394" y="3494"/>
                    </a:lnTo>
                    <a:lnTo>
                      <a:pt x="1298" y="3570"/>
                    </a:lnTo>
                    <a:lnTo>
                      <a:pt x="1222" y="3647"/>
                    </a:lnTo>
                    <a:lnTo>
                      <a:pt x="1127" y="3704"/>
                    </a:lnTo>
                    <a:lnTo>
                      <a:pt x="1031" y="3742"/>
                    </a:lnTo>
                    <a:lnTo>
                      <a:pt x="917" y="3761"/>
                    </a:lnTo>
                    <a:lnTo>
                      <a:pt x="802" y="3761"/>
                    </a:lnTo>
                    <a:lnTo>
                      <a:pt x="688" y="3723"/>
                    </a:lnTo>
                    <a:lnTo>
                      <a:pt x="611" y="3723"/>
                    </a:lnTo>
                    <a:lnTo>
                      <a:pt x="554" y="3742"/>
                    </a:lnTo>
                    <a:lnTo>
                      <a:pt x="497" y="3780"/>
                    </a:lnTo>
                    <a:lnTo>
                      <a:pt x="439" y="3857"/>
                    </a:lnTo>
                    <a:lnTo>
                      <a:pt x="325" y="4086"/>
                    </a:lnTo>
                    <a:lnTo>
                      <a:pt x="210" y="4296"/>
                    </a:lnTo>
                    <a:lnTo>
                      <a:pt x="115" y="4525"/>
                    </a:lnTo>
                    <a:lnTo>
                      <a:pt x="39" y="4773"/>
                    </a:lnTo>
                    <a:lnTo>
                      <a:pt x="19" y="4888"/>
                    </a:lnTo>
                    <a:lnTo>
                      <a:pt x="0" y="4945"/>
                    </a:lnTo>
                    <a:lnTo>
                      <a:pt x="19" y="5002"/>
                    </a:lnTo>
                    <a:lnTo>
                      <a:pt x="39" y="5059"/>
                    </a:lnTo>
                    <a:lnTo>
                      <a:pt x="77" y="5098"/>
                    </a:lnTo>
                    <a:lnTo>
                      <a:pt x="153" y="5174"/>
                    </a:lnTo>
                    <a:lnTo>
                      <a:pt x="306" y="5269"/>
                    </a:lnTo>
                    <a:lnTo>
                      <a:pt x="478" y="5346"/>
                    </a:lnTo>
                    <a:lnTo>
                      <a:pt x="649" y="5403"/>
                    </a:lnTo>
                    <a:lnTo>
                      <a:pt x="840" y="5422"/>
                    </a:lnTo>
                    <a:lnTo>
                      <a:pt x="1031" y="5422"/>
                    </a:lnTo>
                    <a:lnTo>
                      <a:pt x="1203" y="5403"/>
                    </a:lnTo>
                    <a:lnTo>
                      <a:pt x="1394" y="5346"/>
                    </a:lnTo>
                    <a:lnTo>
                      <a:pt x="1566" y="5288"/>
                    </a:lnTo>
                    <a:lnTo>
                      <a:pt x="1737" y="5212"/>
                    </a:lnTo>
                    <a:lnTo>
                      <a:pt x="1890" y="5117"/>
                    </a:lnTo>
                    <a:lnTo>
                      <a:pt x="2043" y="5002"/>
                    </a:lnTo>
                    <a:lnTo>
                      <a:pt x="2176" y="4888"/>
                    </a:lnTo>
                    <a:lnTo>
                      <a:pt x="2444" y="4620"/>
                    </a:lnTo>
                    <a:lnTo>
                      <a:pt x="2673" y="4334"/>
                    </a:lnTo>
                    <a:lnTo>
                      <a:pt x="2825" y="4124"/>
                    </a:lnTo>
                    <a:lnTo>
                      <a:pt x="2959" y="3895"/>
                    </a:lnTo>
                    <a:lnTo>
                      <a:pt x="3093" y="3666"/>
                    </a:lnTo>
                    <a:lnTo>
                      <a:pt x="3226" y="3437"/>
                    </a:lnTo>
                    <a:lnTo>
                      <a:pt x="3322" y="3189"/>
                    </a:lnTo>
                    <a:lnTo>
                      <a:pt x="3436" y="2941"/>
                    </a:lnTo>
                    <a:lnTo>
                      <a:pt x="3513" y="2692"/>
                    </a:lnTo>
                    <a:lnTo>
                      <a:pt x="3589" y="2444"/>
                    </a:lnTo>
                    <a:lnTo>
                      <a:pt x="3703" y="2024"/>
                    </a:lnTo>
                    <a:lnTo>
                      <a:pt x="3761" y="1795"/>
                    </a:lnTo>
                    <a:lnTo>
                      <a:pt x="3799" y="1547"/>
                    </a:lnTo>
                    <a:lnTo>
                      <a:pt x="3837" y="1299"/>
                    </a:lnTo>
                    <a:lnTo>
                      <a:pt x="3837" y="1051"/>
                    </a:lnTo>
                    <a:lnTo>
                      <a:pt x="3799" y="822"/>
                    </a:lnTo>
                    <a:lnTo>
                      <a:pt x="3761" y="707"/>
                    </a:lnTo>
                    <a:lnTo>
                      <a:pt x="3723" y="612"/>
                    </a:lnTo>
                    <a:lnTo>
                      <a:pt x="3665" y="478"/>
                    </a:lnTo>
                    <a:lnTo>
                      <a:pt x="3551" y="364"/>
                    </a:lnTo>
                    <a:lnTo>
                      <a:pt x="3436" y="230"/>
                    </a:lnTo>
                    <a:lnTo>
                      <a:pt x="3303" y="116"/>
                    </a:lnTo>
                    <a:lnTo>
                      <a:pt x="3226" y="77"/>
                    </a:lnTo>
                    <a:lnTo>
                      <a:pt x="3131" y="39"/>
                    </a:lnTo>
                    <a:lnTo>
                      <a:pt x="3054" y="20"/>
                    </a:lnTo>
                    <a:lnTo>
                      <a:pt x="29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21"/>
              <p:cNvSpPr/>
              <p:nvPr/>
            </p:nvSpPr>
            <p:spPr>
              <a:xfrm flipH="1">
                <a:off x="2025193" y="4419770"/>
                <a:ext cx="212525" cy="99990"/>
              </a:xfrm>
              <a:custGeom>
                <a:rect b="b" l="l" r="r" t="t"/>
                <a:pathLst>
                  <a:path extrusionOk="0" h="2120" w="4506">
                    <a:moveTo>
                      <a:pt x="917" y="1"/>
                    </a:moveTo>
                    <a:lnTo>
                      <a:pt x="631" y="20"/>
                    </a:lnTo>
                    <a:lnTo>
                      <a:pt x="402" y="77"/>
                    </a:lnTo>
                    <a:lnTo>
                      <a:pt x="230" y="153"/>
                    </a:lnTo>
                    <a:lnTo>
                      <a:pt x="96" y="249"/>
                    </a:lnTo>
                    <a:lnTo>
                      <a:pt x="20" y="344"/>
                    </a:lnTo>
                    <a:lnTo>
                      <a:pt x="1" y="402"/>
                    </a:lnTo>
                    <a:lnTo>
                      <a:pt x="1" y="459"/>
                    </a:lnTo>
                    <a:lnTo>
                      <a:pt x="1" y="516"/>
                    </a:lnTo>
                    <a:lnTo>
                      <a:pt x="20" y="573"/>
                    </a:lnTo>
                    <a:lnTo>
                      <a:pt x="77" y="669"/>
                    </a:lnTo>
                    <a:lnTo>
                      <a:pt x="154" y="726"/>
                    </a:lnTo>
                    <a:lnTo>
                      <a:pt x="287" y="802"/>
                    </a:lnTo>
                    <a:lnTo>
                      <a:pt x="669" y="1012"/>
                    </a:lnTo>
                    <a:lnTo>
                      <a:pt x="1184" y="1241"/>
                    </a:lnTo>
                    <a:lnTo>
                      <a:pt x="1757" y="1490"/>
                    </a:lnTo>
                    <a:lnTo>
                      <a:pt x="2368" y="1738"/>
                    </a:lnTo>
                    <a:lnTo>
                      <a:pt x="2921" y="1948"/>
                    </a:lnTo>
                    <a:lnTo>
                      <a:pt x="3379" y="2081"/>
                    </a:lnTo>
                    <a:lnTo>
                      <a:pt x="3570" y="2120"/>
                    </a:lnTo>
                    <a:lnTo>
                      <a:pt x="3704" y="2120"/>
                    </a:lnTo>
                    <a:lnTo>
                      <a:pt x="3780" y="2100"/>
                    </a:lnTo>
                    <a:lnTo>
                      <a:pt x="3857" y="2043"/>
                    </a:lnTo>
                    <a:lnTo>
                      <a:pt x="3933" y="1967"/>
                    </a:lnTo>
                    <a:lnTo>
                      <a:pt x="3990" y="1852"/>
                    </a:lnTo>
                    <a:lnTo>
                      <a:pt x="4143" y="1566"/>
                    </a:lnTo>
                    <a:lnTo>
                      <a:pt x="4257" y="1241"/>
                    </a:lnTo>
                    <a:lnTo>
                      <a:pt x="4372" y="917"/>
                    </a:lnTo>
                    <a:lnTo>
                      <a:pt x="4448" y="631"/>
                    </a:lnTo>
                    <a:lnTo>
                      <a:pt x="4506" y="363"/>
                    </a:lnTo>
                    <a:lnTo>
                      <a:pt x="364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21"/>
              <p:cNvSpPr/>
              <p:nvPr/>
            </p:nvSpPr>
            <p:spPr>
              <a:xfrm flipH="1">
                <a:off x="2025193" y="4419770"/>
                <a:ext cx="212525" cy="99990"/>
              </a:xfrm>
              <a:custGeom>
                <a:rect b="b" l="l" r="r" t="t"/>
                <a:pathLst>
                  <a:path extrusionOk="0" fill="none" h="2120" w="4506">
                    <a:moveTo>
                      <a:pt x="4506" y="363"/>
                    </a:moveTo>
                    <a:lnTo>
                      <a:pt x="4506" y="363"/>
                    </a:lnTo>
                    <a:lnTo>
                      <a:pt x="4448" y="631"/>
                    </a:lnTo>
                    <a:lnTo>
                      <a:pt x="4372" y="917"/>
                    </a:lnTo>
                    <a:lnTo>
                      <a:pt x="4257" y="1241"/>
                    </a:lnTo>
                    <a:lnTo>
                      <a:pt x="4143" y="1566"/>
                    </a:lnTo>
                    <a:lnTo>
                      <a:pt x="3990" y="1852"/>
                    </a:lnTo>
                    <a:lnTo>
                      <a:pt x="3933" y="1967"/>
                    </a:lnTo>
                    <a:lnTo>
                      <a:pt x="3857" y="2043"/>
                    </a:lnTo>
                    <a:lnTo>
                      <a:pt x="3780" y="2100"/>
                    </a:lnTo>
                    <a:lnTo>
                      <a:pt x="3704" y="2120"/>
                    </a:lnTo>
                    <a:lnTo>
                      <a:pt x="3704" y="2120"/>
                    </a:lnTo>
                    <a:lnTo>
                      <a:pt x="3570" y="2120"/>
                    </a:lnTo>
                    <a:lnTo>
                      <a:pt x="3379" y="2081"/>
                    </a:lnTo>
                    <a:lnTo>
                      <a:pt x="2921" y="1948"/>
                    </a:lnTo>
                    <a:lnTo>
                      <a:pt x="2368" y="1738"/>
                    </a:lnTo>
                    <a:lnTo>
                      <a:pt x="1757" y="1490"/>
                    </a:lnTo>
                    <a:lnTo>
                      <a:pt x="1184" y="1241"/>
                    </a:lnTo>
                    <a:lnTo>
                      <a:pt x="669" y="1012"/>
                    </a:lnTo>
                    <a:lnTo>
                      <a:pt x="287" y="802"/>
                    </a:lnTo>
                    <a:lnTo>
                      <a:pt x="154" y="726"/>
                    </a:lnTo>
                    <a:lnTo>
                      <a:pt x="77" y="669"/>
                    </a:lnTo>
                    <a:lnTo>
                      <a:pt x="77" y="669"/>
                    </a:lnTo>
                    <a:lnTo>
                      <a:pt x="20" y="573"/>
                    </a:lnTo>
                    <a:lnTo>
                      <a:pt x="1" y="516"/>
                    </a:lnTo>
                    <a:lnTo>
                      <a:pt x="1" y="459"/>
                    </a:lnTo>
                    <a:lnTo>
                      <a:pt x="1" y="402"/>
                    </a:lnTo>
                    <a:lnTo>
                      <a:pt x="20" y="344"/>
                    </a:lnTo>
                    <a:lnTo>
                      <a:pt x="96" y="249"/>
                    </a:lnTo>
                    <a:lnTo>
                      <a:pt x="230" y="153"/>
                    </a:lnTo>
                    <a:lnTo>
                      <a:pt x="402" y="77"/>
                    </a:lnTo>
                    <a:lnTo>
                      <a:pt x="631" y="20"/>
                    </a:lnTo>
                    <a:lnTo>
                      <a:pt x="917" y="1"/>
                    </a:lnTo>
                    <a:lnTo>
                      <a:pt x="917" y="1"/>
                    </a:lnTo>
                    <a:lnTo>
                      <a:pt x="364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21"/>
              <p:cNvSpPr/>
              <p:nvPr/>
            </p:nvSpPr>
            <p:spPr>
              <a:xfrm flipH="1">
                <a:off x="1989157" y="4345956"/>
                <a:ext cx="96405" cy="113479"/>
              </a:xfrm>
              <a:custGeom>
                <a:rect b="b" l="l" r="r" t="t"/>
                <a:pathLst>
                  <a:path extrusionOk="0" h="2406" w="2044">
                    <a:moveTo>
                      <a:pt x="402" y="1"/>
                    </a:moveTo>
                    <a:lnTo>
                      <a:pt x="1" y="1738"/>
                    </a:lnTo>
                    <a:lnTo>
                      <a:pt x="20" y="1814"/>
                    </a:lnTo>
                    <a:lnTo>
                      <a:pt x="58" y="1967"/>
                    </a:lnTo>
                    <a:lnTo>
                      <a:pt x="115" y="2043"/>
                    </a:lnTo>
                    <a:lnTo>
                      <a:pt x="173" y="2138"/>
                    </a:lnTo>
                    <a:lnTo>
                      <a:pt x="268" y="2215"/>
                    </a:lnTo>
                    <a:lnTo>
                      <a:pt x="382" y="2291"/>
                    </a:lnTo>
                    <a:lnTo>
                      <a:pt x="573" y="2367"/>
                    </a:lnTo>
                    <a:lnTo>
                      <a:pt x="745" y="2406"/>
                    </a:lnTo>
                    <a:lnTo>
                      <a:pt x="993" y="2406"/>
                    </a:lnTo>
                    <a:lnTo>
                      <a:pt x="1089" y="2387"/>
                    </a:lnTo>
                    <a:lnTo>
                      <a:pt x="1146" y="2348"/>
                    </a:lnTo>
                    <a:lnTo>
                      <a:pt x="1203" y="2329"/>
                    </a:lnTo>
                    <a:lnTo>
                      <a:pt x="2043" y="764"/>
                    </a:lnTo>
                    <a:lnTo>
                      <a:pt x="402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21"/>
              <p:cNvSpPr/>
              <p:nvPr/>
            </p:nvSpPr>
            <p:spPr>
              <a:xfrm flipH="1">
                <a:off x="1989157" y="4345956"/>
                <a:ext cx="96405" cy="113479"/>
              </a:xfrm>
              <a:custGeom>
                <a:rect b="b" l="l" r="r" t="t"/>
                <a:pathLst>
                  <a:path extrusionOk="0" fill="none" h="2406" w="2044">
                    <a:moveTo>
                      <a:pt x="2043" y="764"/>
                    </a:moveTo>
                    <a:lnTo>
                      <a:pt x="1203" y="2329"/>
                    </a:lnTo>
                    <a:lnTo>
                      <a:pt x="1203" y="2329"/>
                    </a:lnTo>
                    <a:lnTo>
                      <a:pt x="1146" y="2348"/>
                    </a:lnTo>
                    <a:lnTo>
                      <a:pt x="1089" y="2387"/>
                    </a:lnTo>
                    <a:lnTo>
                      <a:pt x="993" y="2406"/>
                    </a:lnTo>
                    <a:lnTo>
                      <a:pt x="879" y="2406"/>
                    </a:lnTo>
                    <a:lnTo>
                      <a:pt x="745" y="2406"/>
                    </a:lnTo>
                    <a:lnTo>
                      <a:pt x="573" y="2367"/>
                    </a:lnTo>
                    <a:lnTo>
                      <a:pt x="382" y="2291"/>
                    </a:lnTo>
                    <a:lnTo>
                      <a:pt x="382" y="2291"/>
                    </a:lnTo>
                    <a:lnTo>
                      <a:pt x="268" y="2215"/>
                    </a:lnTo>
                    <a:lnTo>
                      <a:pt x="173" y="2138"/>
                    </a:lnTo>
                    <a:lnTo>
                      <a:pt x="115" y="2043"/>
                    </a:lnTo>
                    <a:lnTo>
                      <a:pt x="58" y="1967"/>
                    </a:lnTo>
                    <a:lnTo>
                      <a:pt x="20" y="1814"/>
                    </a:lnTo>
                    <a:lnTo>
                      <a:pt x="1" y="1738"/>
                    </a:lnTo>
                    <a:lnTo>
                      <a:pt x="402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21"/>
              <p:cNvSpPr/>
              <p:nvPr/>
            </p:nvSpPr>
            <p:spPr>
              <a:xfrm flipH="1">
                <a:off x="1012370" y="3297989"/>
                <a:ext cx="1065976" cy="1104746"/>
              </a:xfrm>
              <a:custGeom>
                <a:rect b="b" l="l" r="r" t="t"/>
                <a:pathLst>
                  <a:path extrusionOk="0" h="23423" w="22601">
                    <a:moveTo>
                      <a:pt x="14526" y="1"/>
                    </a:moveTo>
                    <a:lnTo>
                      <a:pt x="13782" y="20"/>
                    </a:lnTo>
                    <a:lnTo>
                      <a:pt x="12923" y="77"/>
                    </a:lnTo>
                    <a:lnTo>
                      <a:pt x="11969" y="173"/>
                    </a:lnTo>
                    <a:lnTo>
                      <a:pt x="11491" y="230"/>
                    </a:lnTo>
                    <a:lnTo>
                      <a:pt x="10995" y="306"/>
                    </a:lnTo>
                    <a:lnTo>
                      <a:pt x="10480" y="402"/>
                    </a:lnTo>
                    <a:lnTo>
                      <a:pt x="9964" y="516"/>
                    </a:lnTo>
                    <a:lnTo>
                      <a:pt x="9449" y="650"/>
                    </a:lnTo>
                    <a:lnTo>
                      <a:pt x="8934" y="783"/>
                    </a:lnTo>
                    <a:lnTo>
                      <a:pt x="8437" y="955"/>
                    </a:lnTo>
                    <a:lnTo>
                      <a:pt x="7941" y="1127"/>
                    </a:lnTo>
                    <a:lnTo>
                      <a:pt x="7445" y="1337"/>
                    </a:lnTo>
                    <a:lnTo>
                      <a:pt x="6968" y="1566"/>
                    </a:lnTo>
                    <a:lnTo>
                      <a:pt x="6509" y="1814"/>
                    </a:lnTo>
                    <a:lnTo>
                      <a:pt x="6070" y="2081"/>
                    </a:lnTo>
                    <a:lnTo>
                      <a:pt x="5670" y="2387"/>
                    </a:lnTo>
                    <a:lnTo>
                      <a:pt x="5269" y="2730"/>
                    </a:lnTo>
                    <a:lnTo>
                      <a:pt x="4925" y="3074"/>
                    </a:lnTo>
                    <a:lnTo>
                      <a:pt x="4582" y="3475"/>
                    </a:lnTo>
                    <a:lnTo>
                      <a:pt x="4448" y="3666"/>
                    </a:lnTo>
                    <a:lnTo>
                      <a:pt x="4295" y="3895"/>
                    </a:lnTo>
                    <a:lnTo>
                      <a:pt x="4162" y="4105"/>
                    </a:lnTo>
                    <a:lnTo>
                      <a:pt x="4047" y="4334"/>
                    </a:lnTo>
                    <a:lnTo>
                      <a:pt x="3856" y="4735"/>
                    </a:lnTo>
                    <a:lnTo>
                      <a:pt x="3684" y="5193"/>
                    </a:lnTo>
                    <a:lnTo>
                      <a:pt x="3494" y="5708"/>
                    </a:lnTo>
                    <a:lnTo>
                      <a:pt x="3303" y="6281"/>
                    </a:lnTo>
                    <a:lnTo>
                      <a:pt x="3131" y="6892"/>
                    </a:lnTo>
                    <a:lnTo>
                      <a:pt x="2940" y="7541"/>
                    </a:lnTo>
                    <a:lnTo>
                      <a:pt x="2577" y="8953"/>
                    </a:lnTo>
                    <a:lnTo>
                      <a:pt x="2234" y="10461"/>
                    </a:lnTo>
                    <a:lnTo>
                      <a:pt x="1909" y="12046"/>
                    </a:lnTo>
                    <a:lnTo>
                      <a:pt x="1585" y="13649"/>
                    </a:lnTo>
                    <a:lnTo>
                      <a:pt x="1279" y="15233"/>
                    </a:lnTo>
                    <a:lnTo>
                      <a:pt x="1012" y="16798"/>
                    </a:lnTo>
                    <a:lnTo>
                      <a:pt x="764" y="18268"/>
                    </a:lnTo>
                    <a:lnTo>
                      <a:pt x="363" y="20788"/>
                    </a:lnTo>
                    <a:lnTo>
                      <a:pt x="96" y="22525"/>
                    </a:lnTo>
                    <a:lnTo>
                      <a:pt x="0" y="23174"/>
                    </a:lnTo>
                    <a:lnTo>
                      <a:pt x="1776" y="23422"/>
                    </a:lnTo>
                    <a:lnTo>
                      <a:pt x="2024" y="23098"/>
                    </a:lnTo>
                    <a:lnTo>
                      <a:pt x="2329" y="22697"/>
                    </a:lnTo>
                    <a:lnTo>
                      <a:pt x="2711" y="22162"/>
                    </a:lnTo>
                    <a:lnTo>
                      <a:pt x="3150" y="21475"/>
                    </a:lnTo>
                    <a:lnTo>
                      <a:pt x="3665" y="20692"/>
                    </a:lnTo>
                    <a:lnTo>
                      <a:pt x="4219" y="19795"/>
                    </a:lnTo>
                    <a:lnTo>
                      <a:pt x="4792" y="18784"/>
                    </a:lnTo>
                    <a:lnTo>
                      <a:pt x="5383" y="17696"/>
                    </a:lnTo>
                    <a:lnTo>
                      <a:pt x="5670" y="17123"/>
                    </a:lnTo>
                    <a:lnTo>
                      <a:pt x="5956" y="16531"/>
                    </a:lnTo>
                    <a:lnTo>
                      <a:pt x="6242" y="15920"/>
                    </a:lnTo>
                    <a:lnTo>
                      <a:pt x="6509" y="15291"/>
                    </a:lnTo>
                    <a:lnTo>
                      <a:pt x="6777" y="14661"/>
                    </a:lnTo>
                    <a:lnTo>
                      <a:pt x="7025" y="14012"/>
                    </a:lnTo>
                    <a:lnTo>
                      <a:pt x="7254" y="13344"/>
                    </a:lnTo>
                    <a:lnTo>
                      <a:pt x="7483" y="12675"/>
                    </a:lnTo>
                    <a:lnTo>
                      <a:pt x="7693" y="11988"/>
                    </a:lnTo>
                    <a:lnTo>
                      <a:pt x="7865" y="11301"/>
                    </a:lnTo>
                    <a:lnTo>
                      <a:pt x="8036" y="10595"/>
                    </a:lnTo>
                    <a:lnTo>
                      <a:pt x="8170" y="9908"/>
                    </a:lnTo>
                    <a:lnTo>
                      <a:pt x="8285" y="9201"/>
                    </a:lnTo>
                    <a:lnTo>
                      <a:pt x="8361" y="8495"/>
                    </a:lnTo>
                    <a:lnTo>
                      <a:pt x="8666" y="8400"/>
                    </a:lnTo>
                    <a:lnTo>
                      <a:pt x="9067" y="8342"/>
                    </a:lnTo>
                    <a:lnTo>
                      <a:pt x="9506" y="8285"/>
                    </a:lnTo>
                    <a:lnTo>
                      <a:pt x="10022" y="8247"/>
                    </a:lnTo>
                    <a:lnTo>
                      <a:pt x="11205" y="8209"/>
                    </a:lnTo>
                    <a:lnTo>
                      <a:pt x="12579" y="8152"/>
                    </a:lnTo>
                    <a:lnTo>
                      <a:pt x="14126" y="8075"/>
                    </a:lnTo>
                    <a:lnTo>
                      <a:pt x="14946" y="7999"/>
                    </a:lnTo>
                    <a:lnTo>
                      <a:pt x="15786" y="7922"/>
                    </a:lnTo>
                    <a:lnTo>
                      <a:pt x="16664" y="7827"/>
                    </a:lnTo>
                    <a:lnTo>
                      <a:pt x="17542" y="7693"/>
                    </a:lnTo>
                    <a:lnTo>
                      <a:pt x="18459" y="7522"/>
                    </a:lnTo>
                    <a:lnTo>
                      <a:pt x="19375" y="7331"/>
                    </a:lnTo>
                    <a:lnTo>
                      <a:pt x="19718" y="7235"/>
                    </a:lnTo>
                    <a:lnTo>
                      <a:pt x="20043" y="7140"/>
                    </a:lnTo>
                    <a:lnTo>
                      <a:pt x="20348" y="7025"/>
                    </a:lnTo>
                    <a:lnTo>
                      <a:pt x="20616" y="6892"/>
                    </a:lnTo>
                    <a:lnTo>
                      <a:pt x="20883" y="6758"/>
                    </a:lnTo>
                    <a:lnTo>
                      <a:pt x="21112" y="6605"/>
                    </a:lnTo>
                    <a:lnTo>
                      <a:pt x="21322" y="6434"/>
                    </a:lnTo>
                    <a:lnTo>
                      <a:pt x="21513" y="6262"/>
                    </a:lnTo>
                    <a:lnTo>
                      <a:pt x="21684" y="6090"/>
                    </a:lnTo>
                    <a:lnTo>
                      <a:pt x="21837" y="5899"/>
                    </a:lnTo>
                    <a:lnTo>
                      <a:pt x="21971" y="5708"/>
                    </a:lnTo>
                    <a:lnTo>
                      <a:pt x="22085" y="5498"/>
                    </a:lnTo>
                    <a:lnTo>
                      <a:pt x="22200" y="5269"/>
                    </a:lnTo>
                    <a:lnTo>
                      <a:pt x="22276" y="5059"/>
                    </a:lnTo>
                    <a:lnTo>
                      <a:pt x="22353" y="4811"/>
                    </a:lnTo>
                    <a:lnTo>
                      <a:pt x="22429" y="4582"/>
                    </a:lnTo>
                    <a:lnTo>
                      <a:pt x="22467" y="4334"/>
                    </a:lnTo>
                    <a:lnTo>
                      <a:pt x="22524" y="4086"/>
                    </a:lnTo>
                    <a:lnTo>
                      <a:pt x="22562" y="3551"/>
                    </a:lnTo>
                    <a:lnTo>
                      <a:pt x="22601" y="2998"/>
                    </a:lnTo>
                    <a:lnTo>
                      <a:pt x="22601" y="2425"/>
                    </a:lnTo>
                    <a:lnTo>
                      <a:pt x="22543" y="1242"/>
                    </a:lnTo>
                    <a:lnTo>
                      <a:pt x="22486" y="1"/>
                    </a:lnTo>
                    <a:lnTo>
                      <a:pt x="16073" y="20"/>
                    </a:lnTo>
                    <a:lnTo>
                      <a:pt x="1565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p21"/>
              <p:cNvSpPr/>
              <p:nvPr/>
            </p:nvSpPr>
            <p:spPr>
              <a:xfrm flipH="1">
                <a:off x="1012370" y="3297989"/>
                <a:ext cx="1065976" cy="1104746"/>
              </a:xfrm>
              <a:custGeom>
                <a:rect b="b" l="l" r="r" t="t"/>
                <a:pathLst>
                  <a:path extrusionOk="0" fill="none" h="23423" w="22601">
                    <a:moveTo>
                      <a:pt x="16073" y="20"/>
                    </a:moveTo>
                    <a:lnTo>
                      <a:pt x="16073" y="20"/>
                    </a:lnTo>
                    <a:lnTo>
                      <a:pt x="15653" y="1"/>
                    </a:lnTo>
                    <a:lnTo>
                      <a:pt x="15175" y="1"/>
                    </a:lnTo>
                    <a:lnTo>
                      <a:pt x="14526" y="1"/>
                    </a:lnTo>
                    <a:lnTo>
                      <a:pt x="13782" y="20"/>
                    </a:lnTo>
                    <a:lnTo>
                      <a:pt x="12923" y="77"/>
                    </a:lnTo>
                    <a:lnTo>
                      <a:pt x="11969" y="173"/>
                    </a:lnTo>
                    <a:lnTo>
                      <a:pt x="11491" y="230"/>
                    </a:lnTo>
                    <a:lnTo>
                      <a:pt x="10995" y="306"/>
                    </a:lnTo>
                    <a:lnTo>
                      <a:pt x="10480" y="402"/>
                    </a:lnTo>
                    <a:lnTo>
                      <a:pt x="9964" y="516"/>
                    </a:lnTo>
                    <a:lnTo>
                      <a:pt x="9449" y="650"/>
                    </a:lnTo>
                    <a:lnTo>
                      <a:pt x="8934" y="783"/>
                    </a:lnTo>
                    <a:lnTo>
                      <a:pt x="8437" y="955"/>
                    </a:lnTo>
                    <a:lnTo>
                      <a:pt x="7941" y="1127"/>
                    </a:lnTo>
                    <a:lnTo>
                      <a:pt x="7445" y="1337"/>
                    </a:lnTo>
                    <a:lnTo>
                      <a:pt x="6968" y="1566"/>
                    </a:lnTo>
                    <a:lnTo>
                      <a:pt x="6509" y="1814"/>
                    </a:lnTo>
                    <a:lnTo>
                      <a:pt x="6070" y="2081"/>
                    </a:lnTo>
                    <a:lnTo>
                      <a:pt x="5670" y="2387"/>
                    </a:lnTo>
                    <a:lnTo>
                      <a:pt x="5269" y="2730"/>
                    </a:lnTo>
                    <a:lnTo>
                      <a:pt x="4925" y="3074"/>
                    </a:lnTo>
                    <a:lnTo>
                      <a:pt x="4582" y="3475"/>
                    </a:lnTo>
                    <a:lnTo>
                      <a:pt x="4448" y="3666"/>
                    </a:lnTo>
                    <a:lnTo>
                      <a:pt x="4295" y="3895"/>
                    </a:lnTo>
                    <a:lnTo>
                      <a:pt x="4162" y="4105"/>
                    </a:lnTo>
                    <a:lnTo>
                      <a:pt x="4047" y="4334"/>
                    </a:lnTo>
                    <a:lnTo>
                      <a:pt x="4047" y="4334"/>
                    </a:lnTo>
                    <a:lnTo>
                      <a:pt x="3856" y="4735"/>
                    </a:lnTo>
                    <a:lnTo>
                      <a:pt x="3684" y="5193"/>
                    </a:lnTo>
                    <a:lnTo>
                      <a:pt x="3494" y="5708"/>
                    </a:lnTo>
                    <a:lnTo>
                      <a:pt x="3303" y="6281"/>
                    </a:lnTo>
                    <a:lnTo>
                      <a:pt x="3131" y="6892"/>
                    </a:lnTo>
                    <a:lnTo>
                      <a:pt x="2940" y="7541"/>
                    </a:lnTo>
                    <a:lnTo>
                      <a:pt x="2577" y="8953"/>
                    </a:lnTo>
                    <a:lnTo>
                      <a:pt x="2234" y="10461"/>
                    </a:lnTo>
                    <a:lnTo>
                      <a:pt x="1909" y="12046"/>
                    </a:lnTo>
                    <a:lnTo>
                      <a:pt x="1585" y="13649"/>
                    </a:lnTo>
                    <a:lnTo>
                      <a:pt x="1279" y="15233"/>
                    </a:lnTo>
                    <a:lnTo>
                      <a:pt x="1012" y="16798"/>
                    </a:lnTo>
                    <a:lnTo>
                      <a:pt x="764" y="18268"/>
                    </a:lnTo>
                    <a:lnTo>
                      <a:pt x="363" y="20788"/>
                    </a:lnTo>
                    <a:lnTo>
                      <a:pt x="96" y="22525"/>
                    </a:lnTo>
                    <a:lnTo>
                      <a:pt x="0" y="23174"/>
                    </a:lnTo>
                    <a:lnTo>
                      <a:pt x="1776" y="23422"/>
                    </a:lnTo>
                    <a:lnTo>
                      <a:pt x="1776" y="23422"/>
                    </a:lnTo>
                    <a:lnTo>
                      <a:pt x="2024" y="23098"/>
                    </a:lnTo>
                    <a:lnTo>
                      <a:pt x="2329" y="22697"/>
                    </a:lnTo>
                    <a:lnTo>
                      <a:pt x="2711" y="22162"/>
                    </a:lnTo>
                    <a:lnTo>
                      <a:pt x="3150" y="21475"/>
                    </a:lnTo>
                    <a:lnTo>
                      <a:pt x="3665" y="20692"/>
                    </a:lnTo>
                    <a:lnTo>
                      <a:pt x="4219" y="19795"/>
                    </a:lnTo>
                    <a:lnTo>
                      <a:pt x="4792" y="18784"/>
                    </a:lnTo>
                    <a:lnTo>
                      <a:pt x="5383" y="17696"/>
                    </a:lnTo>
                    <a:lnTo>
                      <a:pt x="5670" y="17123"/>
                    </a:lnTo>
                    <a:lnTo>
                      <a:pt x="5956" y="16531"/>
                    </a:lnTo>
                    <a:lnTo>
                      <a:pt x="6242" y="15920"/>
                    </a:lnTo>
                    <a:lnTo>
                      <a:pt x="6509" y="15291"/>
                    </a:lnTo>
                    <a:lnTo>
                      <a:pt x="6777" y="14661"/>
                    </a:lnTo>
                    <a:lnTo>
                      <a:pt x="7025" y="14012"/>
                    </a:lnTo>
                    <a:lnTo>
                      <a:pt x="7254" y="13344"/>
                    </a:lnTo>
                    <a:lnTo>
                      <a:pt x="7483" y="12675"/>
                    </a:lnTo>
                    <a:lnTo>
                      <a:pt x="7693" y="11988"/>
                    </a:lnTo>
                    <a:lnTo>
                      <a:pt x="7865" y="11301"/>
                    </a:lnTo>
                    <a:lnTo>
                      <a:pt x="8036" y="10595"/>
                    </a:lnTo>
                    <a:lnTo>
                      <a:pt x="8170" y="9908"/>
                    </a:lnTo>
                    <a:lnTo>
                      <a:pt x="8285" y="9201"/>
                    </a:lnTo>
                    <a:lnTo>
                      <a:pt x="8361" y="8495"/>
                    </a:lnTo>
                    <a:lnTo>
                      <a:pt x="8361" y="8495"/>
                    </a:lnTo>
                    <a:lnTo>
                      <a:pt x="8666" y="8400"/>
                    </a:lnTo>
                    <a:lnTo>
                      <a:pt x="9067" y="8342"/>
                    </a:lnTo>
                    <a:lnTo>
                      <a:pt x="9506" y="8285"/>
                    </a:lnTo>
                    <a:lnTo>
                      <a:pt x="10022" y="8247"/>
                    </a:lnTo>
                    <a:lnTo>
                      <a:pt x="11205" y="8209"/>
                    </a:lnTo>
                    <a:lnTo>
                      <a:pt x="12579" y="8152"/>
                    </a:lnTo>
                    <a:lnTo>
                      <a:pt x="14126" y="8075"/>
                    </a:lnTo>
                    <a:lnTo>
                      <a:pt x="14946" y="7999"/>
                    </a:lnTo>
                    <a:lnTo>
                      <a:pt x="15786" y="7922"/>
                    </a:lnTo>
                    <a:lnTo>
                      <a:pt x="16664" y="7827"/>
                    </a:lnTo>
                    <a:lnTo>
                      <a:pt x="17542" y="7693"/>
                    </a:lnTo>
                    <a:lnTo>
                      <a:pt x="18459" y="7522"/>
                    </a:lnTo>
                    <a:lnTo>
                      <a:pt x="19375" y="7331"/>
                    </a:lnTo>
                    <a:lnTo>
                      <a:pt x="19375" y="7331"/>
                    </a:lnTo>
                    <a:lnTo>
                      <a:pt x="19718" y="7235"/>
                    </a:lnTo>
                    <a:lnTo>
                      <a:pt x="20043" y="7140"/>
                    </a:lnTo>
                    <a:lnTo>
                      <a:pt x="20348" y="7025"/>
                    </a:lnTo>
                    <a:lnTo>
                      <a:pt x="20616" y="6892"/>
                    </a:lnTo>
                    <a:lnTo>
                      <a:pt x="20883" y="6758"/>
                    </a:lnTo>
                    <a:lnTo>
                      <a:pt x="21112" y="6605"/>
                    </a:lnTo>
                    <a:lnTo>
                      <a:pt x="21322" y="6434"/>
                    </a:lnTo>
                    <a:lnTo>
                      <a:pt x="21513" y="6262"/>
                    </a:lnTo>
                    <a:lnTo>
                      <a:pt x="21684" y="6090"/>
                    </a:lnTo>
                    <a:lnTo>
                      <a:pt x="21837" y="5899"/>
                    </a:lnTo>
                    <a:lnTo>
                      <a:pt x="21971" y="5708"/>
                    </a:lnTo>
                    <a:lnTo>
                      <a:pt x="22085" y="5498"/>
                    </a:lnTo>
                    <a:lnTo>
                      <a:pt x="22200" y="5269"/>
                    </a:lnTo>
                    <a:lnTo>
                      <a:pt x="22276" y="5059"/>
                    </a:lnTo>
                    <a:lnTo>
                      <a:pt x="22353" y="4811"/>
                    </a:lnTo>
                    <a:lnTo>
                      <a:pt x="22429" y="4582"/>
                    </a:lnTo>
                    <a:lnTo>
                      <a:pt x="22467" y="4334"/>
                    </a:lnTo>
                    <a:lnTo>
                      <a:pt x="22524" y="4086"/>
                    </a:lnTo>
                    <a:lnTo>
                      <a:pt x="22562" y="3551"/>
                    </a:lnTo>
                    <a:lnTo>
                      <a:pt x="22601" y="2998"/>
                    </a:lnTo>
                    <a:lnTo>
                      <a:pt x="22601" y="2425"/>
                    </a:lnTo>
                    <a:lnTo>
                      <a:pt x="22543" y="1242"/>
                    </a:lnTo>
                    <a:lnTo>
                      <a:pt x="22486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p21"/>
              <p:cNvSpPr/>
              <p:nvPr/>
            </p:nvSpPr>
            <p:spPr>
              <a:xfrm flipH="1">
                <a:off x="1308566" y="3404252"/>
                <a:ext cx="751763" cy="992163"/>
              </a:xfrm>
              <a:custGeom>
                <a:rect b="b" l="l" r="r" t="t"/>
                <a:pathLst>
                  <a:path extrusionOk="0" h="21036" w="15939">
                    <a:moveTo>
                      <a:pt x="15901" y="0"/>
                    </a:moveTo>
                    <a:lnTo>
                      <a:pt x="15748" y="248"/>
                    </a:lnTo>
                    <a:lnTo>
                      <a:pt x="15557" y="477"/>
                    </a:lnTo>
                    <a:lnTo>
                      <a:pt x="15347" y="687"/>
                    </a:lnTo>
                    <a:lnTo>
                      <a:pt x="15099" y="859"/>
                    </a:lnTo>
                    <a:lnTo>
                      <a:pt x="14851" y="1031"/>
                    </a:lnTo>
                    <a:lnTo>
                      <a:pt x="14564" y="1165"/>
                    </a:lnTo>
                    <a:lnTo>
                      <a:pt x="14259" y="1260"/>
                    </a:lnTo>
                    <a:lnTo>
                      <a:pt x="13934" y="1356"/>
                    </a:lnTo>
                    <a:lnTo>
                      <a:pt x="13591" y="1432"/>
                    </a:lnTo>
                    <a:lnTo>
                      <a:pt x="13247" y="1508"/>
                    </a:lnTo>
                    <a:lnTo>
                      <a:pt x="12885" y="1546"/>
                    </a:lnTo>
                    <a:lnTo>
                      <a:pt x="12503" y="1585"/>
                    </a:lnTo>
                    <a:lnTo>
                      <a:pt x="11720" y="1623"/>
                    </a:lnTo>
                    <a:lnTo>
                      <a:pt x="10938" y="1642"/>
                    </a:lnTo>
                    <a:lnTo>
                      <a:pt x="9124" y="1623"/>
                    </a:lnTo>
                    <a:lnTo>
                      <a:pt x="8552" y="1623"/>
                    </a:lnTo>
                    <a:lnTo>
                      <a:pt x="7998" y="1642"/>
                    </a:lnTo>
                    <a:lnTo>
                      <a:pt x="7502" y="1699"/>
                    </a:lnTo>
                    <a:lnTo>
                      <a:pt x="7044" y="1775"/>
                    </a:lnTo>
                    <a:lnTo>
                      <a:pt x="6834" y="1814"/>
                    </a:lnTo>
                    <a:lnTo>
                      <a:pt x="6643" y="1871"/>
                    </a:lnTo>
                    <a:lnTo>
                      <a:pt x="6471" y="1947"/>
                    </a:lnTo>
                    <a:lnTo>
                      <a:pt x="6299" y="2024"/>
                    </a:lnTo>
                    <a:lnTo>
                      <a:pt x="6147" y="2138"/>
                    </a:lnTo>
                    <a:lnTo>
                      <a:pt x="6032" y="2234"/>
                    </a:lnTo>
                    <a:lnTo>
                      <a:pt x="5917" y="2367"/>
                    </a:lnTo>
                    <a:lnTo>
                      <a:pt x="5841" y="2501"/>
                    </a:lnTo>
                    <a:lnTo>
                      <a:pt x="5631" y="2921"/>
                    </a:lnTo>
                    <a:lnTo>
                      <a:pt x="5421" y="3417"/>
                    </a:lnTo>
                    <a:lnTo>
                      <a:pt x="5192" y="3932"/>
                    </a:lnTo>
                    <a:lnTo>
                      <a:pt x="4963" y="4524"/>
                    </a:lnTo>
                    <a:lnTo>
                      <a:pt x="4505" y="5784"/>
                    </a:lnTo>
                    <a:lnTo>
                      <a:pt x="4009" y="7177"/>
                    </a:lnTo>
                    <a:lnTo>
                      <a:pt x="3531" y="8666"/>
                    </a:lnTo>
                    <a:lnTo>
                      <a:pt x="3035" y="10232"/>
                    </a:lnTo>
                    <a:lnTo>
                      <a:pt x="2558" y="11797"/>
                    </a:lnTo>
                    <a:lnTo>
                      <a:pt x="2100" y="13362"/>
                    </a:lnTo>
                    <a:lnTo>
                      <a:pt x="1279" y="16283"/>
                    </a:lnTo>
                    <a:lnTo>
                      <a:pt x="611" y="18726"/>
                    </a:lnTo>
                    <a:lnTo>
                      <a:pt x="0" y="21035"/>
                    </a:lnTo>
                    <a:lnTo>
                      <a:pt x="38" y="21035"/>
                    </a:lnTo>
                    <a:lnTo>
                      <a:pt x="96" y="20883"/>
                    </a:lnTo>
                    <a:lnTo>
                      <a:pt x="382" y="19795"/>
                    </a:lnTo>
                    <a:lnTo>
                      <a:pt x="878" y="17905"/>
                    </a:lnTo>
                    <a:lnTo>
                      <a:pt x="1565" y="15424"/>
                    </a:lnTo>
                    <a:lnTo>
                      <a:pt x="2386" y="12598"/>
                    </a:lnTo>
                    <a:lnTo>
                      <a:pt x="2825" y="11129"/>
                    </a:lnTo>
                    <a:lnTo>
                      <a:pt x="3283" y="9659"/>
                    </a:lnTo>
                    <a:lnTo>
                      <a:pt x="3741" y="8227"/>
                    </a:lnTo>
                    <a:lnTo>
                      <a:pt x="4200" y="6834"/>
                    </a:lnTo>
                    <a:lnTo>
                      <a:pt x="4639" y="5555"/>
                    </a:lnTo>
                    <a:lnTo>
                      <a:pt x="5078" y="4391"/>
                    </a:lnTo>
                    <a:lnTo>
                      <a:pt x="5498" y="3360"/>
                    </a:lnTo>
                    <a:lnTo>
                      <a:pt x="5688" y="2921"/>
                    </a:lnTo>
                    <a:lnTo>
                      <a:pt x="5879" y="2520"/>
                    </a:lnTo>
                    <a:lnTo>
                      <a:pt x="5975" y="2405"/>
                    </a:lnTo>
                    <a:lnTo>
                      <a:pt x="6070" y="2272"/>
                    </a:lnTo>
                    <a:lnTo>
                      <a:pt x="6185" y="2176"/>
                    </a:lnTo>
                    <a:lnTo>
                      <a:pt x="6337" y="2081"/>
                    </a:lnTo>
                    <a:lnTo>
                      <a:pt x="6566" y="1966"/>
                    </a:lnTo>
                    <a:lnTo>
                      <a:pt x="6853" y="1871"/>
                    </a:lnTo>
                    <a:lnTo>
                      <a:pt x="7158" y="1795"/>
                    </a:lnTo>
                    <a:lnTo>
                      <a:pt x="7502" y="1756"/>
                    </a:lnTo>
                    <a:lnTo>
                      <a:pt x="7884" y="1718"/>
                    </a:lnTo>
                    <a:lnTo>
                      <a:pt x="8265" y="1699"/>
                    </a:lnTo>
                    <a:lnTo>
                      <a:pt x="9124" y="1680"/>
                    </a:lnTo>
                    <a:lnTo>
                      <a:pt x="10938" y="1699"/>
                    </a:lnTo>
                    <a:lnTo>
                      <a:pt x="11739" y="1680"/>
                    </a:lnTo>
                    <a:lnTo>
                      <a:pt x="12503" y="1642"/>
                    </a:lnTo>
                    <a:lnTo>
                      <a:pt x="12885" y="1604"/>
                    </a:lnTo>
                    <a:lnTo>
                      <a:pt x="13247" y="1566"/>
                    </a:lnTo>
                    <a:lnTo>
                      <a:pt x="13610" y="1489"/>
                    </a:lnTo>
                    <a:lnTo>
                      <a:pt x="13954" y="1413"/>
                    </a:lnTo>
                    <a:lnTo>
                      <a:pt x="14278" y="1317"/>
                    </a:lnTo>
                    <a:lnTo>
                      <a:pt x="14583" y="1203"/>
                    </a:lnTo>
                    <a:lnTo>
                      <a:pt x="14870" y="1069"/>
                    </a:lnTo>
                    <a:lnTo>
                      <a:pt x="15137" y="917"/>
                    </a:lnTo>
                    <a:lnTo>
                      <a:pt x="15385" y="726"/>
                    </a:lnTo>
                    <a:lnTo>
                      <a:pt x="15595" y="516"/>
                    </a:lnTo>
                    <a:lnTo>
                      <a:pt x="15786" y="287"/>
                    </a:lnTo>
                    <a:lnTo>
                      <a:pt x="15939" y="19"/>
                    </a:lnTo>
                    <a:lnTo>
                      <a:pt x="159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p21"/>
              <p:cNvSpPr/>
              <p:nvPr/>
            </p:nvSpPr>
            <p:spPr>
              <a:xfrm flipH="1">
                <a:off x="1986469" y="4372982"/>
                <a:ext cx="103574" cy="58532"/>
              </a:xfrm>
              <a:custGeom>
                <a:rect b="b" l="l" r="r" t="t"/>
                <a:pathLst>
                  <a:path extrusionOk="0" h="1241" w="2196">
                    <a:moveTo>
                      <a:pt x="191" y="0"/>
                    </a:moveTo>
                    <a:lnTo>
                      <a:pt x="0" y="649"/>
                    </a:lnTo>
                    <a:lnTo>
                      <a:pt x="2005" y="1241"/>
                    </a:lnTo>
                    <a:lnTo>
                      <a:pt x="2195" y="592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p21"/>
              <p:cNvSpPr/>
              <p:nvPr/>
            </p:nvSpPr>
            <p:spPr>
              <a:xfrm flipH="1">
                <a:off x="2177348" y="4497215"/>
                <a:ext cx="191820" cy="95462"/>
              </a:xfrm>
              <a:custGeom>
                <a:rect b="b" l="l" r="r" t="t"/>
                <a:pathLst>
                  <a:path extrusionOk="0" h="2024" w="4067">
                    <a:moveTo>
                      <a:pt x="3895" y="0"/>
                    </a:moveTo>
                    <a:lnTo>
                      <a:pt x="2960" y="58"/>
                    </a:lnTo>
                    <a:lnTo>
                      <a:pt x="1967" y="344"/>
                    </a:lnTo>
                    <a:lnTo>
                      <a:pt x="669" y="688"/>
                    </a:lnTo>
                    <a:lnTo>
                      <a:pt x="535" y="745"/>
                    </a:lnTo>
                    <a:lnTo>
                      <a:pt x="421" y="783"/>
                    </a:lnTo>
                    <a:lnTo>
                      <a:pt x="306" y="840"/>
                    </a:lnTo>
                    <a:lnTo>
                      <a:pt x="230" y="917"/>
                    </a:lnTo>
                    <a:lnTo>
                      <a:pt x="154" y="974"/>
                    </a:lnTo>
                    <a:lnTo>
                      <a:pt x="96" y="1050"/>
                    </a:lnTo>
                    <a:lnTo>
                      <a:pt x="58" y="1127"/>
                    </a:lnTo>
                    <a:lnTo>
                      <a:pt x="20" y="1203"/>
                    </a:lnTo>
                    <a:lnTo>
                      <a:pt x="20" y="1260"/>
                    </a:lnTo>
                    <a:lnTo>
                      <a:pt x="1" y="1337"/>
                    </a:lnTo>
                    <a:lnTo>
                      <a:pt x="20" y="1413"/>
                    </a:lnTo>
                    <a:lnTo>
                      <a:pt x="39" y="1470"/>
                    </a:lnTo>
                    <a:lnTo>
                      <a:pt x="58" y="1527"/>
                    </a:lnTo>
                    <a:lnTo>
                      <a:pt x="116" y="1566"/>
                    </a:lnTo>
                    <a:lnTo>
                      <a:pt x="154" y="1604"/>
                    </a:lnTo>
                    <a:lnTo>
                      <a:pt x="211" y="1642"/>
                    </a:lnTo>
                    <a:lnTo>
                      <a:pt x="440" y="1699"/>
                    </a:lnTo>
                    <a:lnTo>
                      <a:pt x="860" y="1776"/>
                    </a:lnTo>
                    <a:lnTo>
                      <a:pt x="1394" y="1871"/>
                    </a:lnTo>
                    <a:lnTo>
                      <a:pt x="1986" y="1947"/>
                    </a:lnTo>
                    <a:lnTo>
                      <a:pt x="2597" y="2005"/>
                    </a:lnTo>
                    <a:lnTo>
                      <a:pt x="3151" y="2024"/>
                    </a:lnTo>
                    <a:lnTo>
                      <a:pt x="3609" y="2024"/>
                    </a:lnTo>
                    <a:lnTo>
                      <a:pt x="3780" y="1986"/>
                    </a:lnTo>
                    <a:lnTo>
                      <a:pt x="3914" y="1947"/>
                    </a:lnTo>
                    <a:lnTo>
                      <a:pt x="3971" y="1890"/>
                    </a:lnTo>
                    <a:lnTo>
                      <a:pt x="4009" y="1814"/>
                    </a:lnTo>
                    <a:lnTo>
                      <a:pt x="4048" y="1699"/>
                    </a:lnTo>
                    <a:lnTo>
                      <a:pt x="4067" y="1566"/>
                    </a:lnTo>
                    <a:lnTo>
                      <a:pt x="4067" y="1260"/>
                    </a:lnTo>
                    <a:lnTo>
                      <a:pt x="4029" y="917"/>
                    </a:lnTo>
                    <a:lnTo>
                      <a:pt x="3990" y="573"/>
                    </a:lnTo>
                    <a:lnTo>
                      <a:pt x="3952" y="287"/>
                    </a:lnTo>
                    <a:lnTo>
                      <a:pt x="389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p21"/>
              <p:cNvSpPr/>
              <p:nvPr/>
            </p:nvSpPr>
            <p:spPr>
              <a:xfrm flipH="1">
                <a:off x="2177348" y="4497215"/>
                <a:ext cx="191820" cy="95462"/>
              </a:xfrm>
              <a:custGeom>
                <a:rect b="b" l="l" r="r" t="t"/>
                <a:pathLst>
                  <a:path extrusionOk="0" fill="none" h="2024" w="4067">
                    <a:moveTo>
                      <a:pt x="3895" y="0"/>
                    </a:moveTo>
                    <a:lnTo>
                      <a:pt x="3895" y="0"/>
                    </a:lnTo>
                    <a:lnTo>
                      <a:pt x="3952" y="287"/>
                    </a:lnTo>
                    <a:lnTo>
                      <a:pt x="3990" y="573"/>
                    </a:lnTo>
                    <a:lnTo>
                      <a:pt x="4029" y="917"/>
                    </a:lnTo>
                    <a:lnTo>
                      <a:pt x="4067" y="1260"/>
                    </a:lnTo>
                    <a:lnTo>
                      <a:pt x="4067" y="1566"/>
                    </a:lnTo>
                    <a:lnTo>
                      <a:pt x="4048" y="1699"/>
                    </a:lnTo>
                    <a:lnTo>
                      <a:pt x="4009" y="1814"/>
                    </a:lnTo>
                    <a:lnTo>
                      <a:pt x="3971" y="1890"/>
                    </a:lnTo>
                    <a:lnTo>
                      <a:pt x="3914" y="1947"/>
                    </a:lnTo>
                    <a:lnTo>
                      <a:pt x="3914" y="1947"/>
                    </a:lnTo>
                    <a:lnTo>
                      <a:pt x="3780" y="1986"/>
                    </a:lnTo>
                    <a:lnTo>
                      <a:pt x="3609" y="2024"/>
                    </a:lnTo>
                    <a:lnTo>
                      <a:pt x="3399" y="2024"/>
                    </a:lnTo>
                    <a:lnTo>
                      <a:pt x="3151" y="2024"/>
                    </a:lnTo>
                    <a:lnTo>
                      <a:pt x="2597" y="2005"/>
                    </a:lnTo>
                    <a:lnTo>
                      <a:pt x="1986" y="1947"/>
                    </a:lnTo>
                    <a:lnTo>
                      <a:pt x="1394" y="1871"/>
                    </a:lnTo>
                    <a:lnTo>
                      <a:pt x="860" y="1776"/>
                    </a:lnTo>
                    <a:lnTo>
                      <a:pt x="440" y="1699"/>
                    </a:lnTo>
                    <a:lnTo>
                      <a:pt x="211" y="1642"/>
                    </a:lnTo>
                    <a:lnTo>
                      <a:pt x="211" y="1642"/>
                    </a:lnTo>
                    <a:lnTo>
                      <a:pt x="154" y="1604"/>
                    </a:lnTo>
                    <a:lnTo>
                      <a:pt x="116" y="1566"/>
                    </a:lnTo>
                    <a:lnTo>
                      <a:pt x="58" y="1527"/>
                    </a:lnTo>
                    <a:lnTo>
                      <a:pt x="39" y="1470"/>
                    </a:lnTo>
                    <a:lnTo>
                      <a:pt x="20" y="1413"/>
                    </a:lnTo>
                    <a:lnTo>
                      <a:pt x="1" y="1337"/>
                    </a:lnTo>
                    <a:lnTo>
                      <a:pt x="20" y="1260"/>
                    </a:lnTo>
                    <a:lnTo>
                      <a:pt x="20" y="1203"/>
                    </a:lnTo>
                    <a:lnTo>
                      <a:pt x="58" y="1127"/>
                    </a:lnTo>
                    <a:lnTo>
                      <a:pt x="96" y="1050"/>
                    </a:lnTo>
                    <a:lnTo>
                      <a:pt x="154" y="974"/>
                    </a:lnTo>
                    <a:lnTo>
                      <a:pt x="230" y="917"/>
                    </a:lnTo>
                    <a:lnTo>
                      <a:pt x="306" y="840"/>
                    </a:lnTo>
                    <a:lnTo>
                      <a:pt x="421" y="783"/>
                    </a:lnTo>
                    <a:lnTo>
                      <a:pt x="535" y="745"/>
                    </a:lnTo>
                    <a:lnTo>
                      <a:pt x="669" y="688"/>
                    </a:lnTo>
                    <a:lnTo>
                      <a:pt x="669" y="688"/>
                    </a:lnTo>
                    <a:lnTo>
                      <a:pt x="1967" y="344"/>
                    </a:lnTo>
                    <a:lnTo>
                      <a:pt x="2960" y="5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4" name="Google Shape;1414;p21"/>
              <p:cNvSpPr/>
              <p:nvPr/>
            </p:nvSpPr>
            <p:spPr>
              <a:xfrm flipH="1">
                <a:off x="2177347" y="4433306"/>
                <a:ext cx="84661" cy="98150"/>
              </a:xfrm>
              <a:custGeom>
                <a:rect b="b" l="l" r="r" t="t"/>
                <a:pathLst>
                  <a:path extrusionOk="0" h="2081" w="1795">
                    <a:moveTo>
                      <a:pt x="0" y="0"/>
                    </a:moveTo>
                    <a:lnTo>
                      <a:pt x="382" y="1737"/>
                    </a:lnTo>
                    <a:lnTo>
                      <a:pt x="420" y="1794"/>
                    </a:lnTo>
                    <a:lnTo>
                      <a:pt x="516" y="1909"/>
                    </a:lnTo>
                    <a:lnTo>
                      <a:pt x="611" y="1985"/>
                    </a:lnTo>
                    <a:lnTo>
                      <a:pt x="707" y="2023"/>
                    </a:lnTo>
                    <a:lnTo>
                      <a:pt x="821" y="2062"/>
                    </a:lnTo>
                    <a:lnTo>
                      <a:pt x="955" y="2081"/>
                    </a:lnTo>
                    <a:lnTo>
                      <a:pt x="1165" y="2062"/>
                    </a:lnTo>
                    <a:lnTo>
                      <a:pt x="1337" y="2023"/>
                    </a:lnTo>
                    <a:lnTo>
                      <a:pt x="1451" y="1966"/>
                    </a:lnTo>
                    <a:lnTo>
                      <a:pt x="1566" y="1909"/>
                    </a:lnTo>
                    <a:lnTo>
                      <a:pt x="1623" y="1852"/>
                    </a:lnTo>
                    <a:lnTo>
                      <a:pt x="1680" y="1813"/>
                    </a:lnTo>
                    <a:lnTo>
                      <a:pt x="1699" y="1756"/>
                    </a:lnTo>
                    <a:lnTo>
                      <a:pt x="1795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p21"/>
              <p:cNvSpPr/>
              <p:nvPr/>
            </p:nvSpPr>
            <p:spPr>
              <a:xfrm flipH="1">
                <a:off x="2177347" y="4433306"/>
                <a:ext cx="84661" cy="98150"/>
              </a:xfrm>
              <a:custGeom>
                <a:rect b="b" l="l" r="r" t="t"/>
                <a:pathLst>
                  <a:path extrusionOk="0" fill="none" h="2081" w="1795">
                    <a:moveTo>
                      <a:pt x="1795" y="0"/>
                    </a:moveTo>
                    <a:lnTo>
                      <a:pt x="1699" y="1756"/>
                    </a:lnTo>
                    <a:lnTo>
                      <a:pt x="1699" y="1756"/>
                    </a:lnTo>
                    <a:lnTo>
                      <a:pt x="1680" y="1813"/>
                    </a:lnTo>
                    <a:lnTo>
                      <a:pt x="1623" y="1852"/>
                    </a:lnTo>
                    <a:lnTo>
                      <a:pt x="1566" y="1909"/>
                    </a:lnTo>
                    <a:lnTo>
                      <a:pt x="1451" y="1966"/>
                    </a:lnTo>
                    <a:lnTo>
                      <a:pt x="1337" y="2023"/>
                    </a:lnTo>
                    <a:lnTo>
                      <a:pt x="1165" y="2062"/>
                    </a:lnTo>
                    <a:lnTo>
                      <a:pt x="955" y="2081"/>
                    </a:lnTo>
                    <a:lnTo>
                      <a:pt x="955" y="2081"/>
                    </a:lnTo>
                    <a:lnTo>
                      <a:pt x="821" y="2062"/>
                    </a:lnTo>
                    <a:lnTo>
                      <a:pt x="707" y="2023"/>
                    </a:lnTo>
                    <a:lnTo>
                      <a:pt x="611" y="1985"/>
                    </a:lnTo>
                    <a:lnTo>
                      <a:pt x="516" y="1909"/>
                    </a:lnTo>
                    <a:lnTo>
                      <a:pt x="420" y="1794"/>
                    </a:lnTo>
                    <a:lnTo>
                      <a:pt x="382" y="173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p21"/>
              <p:cNvSpPr/>
              <p:nvPr/>
            </p:nvSpPr>
            <p:spPr>
              <a:xfrm flipH="1">
                <a:off x="1242821" y="3297989"/>
                <a:ext cx="1125404" cy="1166862"/>
              </a:xfrm>
              <a:custGeom>
                <a:rect b="b" l="l" r="r" t="t"/>
                <a:pathLst>
                  <a:path extrusionOk="0" h="24740" w="23861">
                    <a:moveTo>
                      <a:pt x="15480" y="1"/>
                    </a:moveTo>
                    <a:lnTo>
                      <a:pt x="14698" y="20"/>
                    </a:lnTo>
                    <a:lnTo>
                      <a:pt x="13743" y="39"/>
                    </a:lnTo>
                    <a:lnTo>
                      <a:pt x="12655" y="96"/>
                    </a:lnTo>
                    <a:lnTo>
                      <a:pt x="11472" y="192"/>
                    </a:lnTo>
                    <a:lnTo>
                      <a:pt x="10231" y="344"/>
                    </a:lnTo>
                    <a:lnTo>
                      <a:pt x="9601" y="421"/>
                    </a:lnTo>
                    <a:lnTo>
                      <a:pt x="8952" y="535"/>
                    </a:lnTo>
                    <a:lnTo>
                      <a:pt x="8303" y="650"/>
                    </a:lnTo>
                    <a:lnTo>
                      <a:pt x="7654" y="783"/>
                    </a:lnTo>
                    <a:lnTo>
                      <a:pt x="7024" y="936"/>
                    </a:lnTo>
                    <a:lnTo>
                      <a:pt x="6395" y="1108"/>
                    </a:lnTo>
                    <a:lnTo>
                      <a:pt x="5784" y="1299"/>
                    </a:lnTo>
                    <a:lnTo>
                      <a:pt x="5173" y="1528"/>
                    </a:lnTo>
                    <a:lnTo>
                      <a:pt x="4600" y="1757"/>
                    </a:lnTo>
                    <a:lnTo>
                      <a:pt x="4047" y="2005"/>
                    </a:lnTo>
                    <a:lnTo>
                      <a:pt x="3531" y="2291"/>
                    </a:lnTo>
                    <a:lnTo>
                      <a:pt x="3035" y="2597"/>
                    </a:lnTo>
                    <a:lnTo>
                      <a:pt x="2577" y="2921"/>
                    </a:lnTo>
                    <a:lnTo>
                      <a:pt x="2367" y="3093"/>
                    </a:lnTo>
                    <a:lnTo>
                      <a:pt x="2157" y="3284"/>
                    </a:lnTo>
                    <a:lnTo>
                      <a:pt x="1966" y="3475"/>
                    </a:lnTo>
                    <a:lnTo>
                      <a:pt x="1794" y="3666"/>
                    </a:lnTo>
                    <a:lnTo>
                      <a:pt x="1623" y="3876"/>
                    </a:lnTo>
                    <a:lnTo>
                      <a:pt x="1470" y="4086"/>
                    </a:lnTo>
                    <a:lnTo>
                      <a:pt x="1298" y="4334"/>
                    </a:lnTo>
                    <a:lnTo>
                      <a:pt x="1145" y="4601"/>
                    </a:lnTo>
                    <a:lnTo>
                      <a:pt x="1012" y="4887"/>
                    </a:lnTo>
                    <a:lnTo>
                      <a:pt x="878" y="5193"/>
                    </a:lnTo>
                    <a:lnTo>
                      <a:pt x="745" y="5498"/>
                    </a:lnTo>
                    <a:lnTo>
                      <a:pt x="630" y="5823"/>
                    </a:lnTo>
                    <a:lnTo>
                      <a:pt x="535" y="6147"/>
                    </a:lnTo>
                    <a:lnTo>
                      <a:pt x="439" y="6491"/>
                    </a:lnTo>
                    <a:lnTo>
                      <a:pt x="286" y="7197"/>
                    </a:lnTo>
                    <a:lnTo>
                      <a:pt x="172" y="7961"/>
                    </a:lnTo>
                    <a:lnTo>
                      <a:pt x="96" y="8743"/>
                    </a:lnTo>
                    <a:lnTo>
                      <a:pt x="38" y="9545"/>
                    </a:lnTo>
                    <a:lnTo>
                      <a:pt x="0" y="10366"/>
                    </a:lnTo>
                    <a:lnTo>
                      <a:pt x="19" y="11225"/>
                    </a:lnTo>
                    <a:lnTo>
                      <a:pt x="38" y="12084"/>
                    </a:lnTo>
                    <a:lnTo>
                      <a:pt x="96" y="12943"/>
                    </a:lnTo>
                    <a:lnTo>
                      <a:pt x="153" y="13821"/>
                    </a:lnTo>
                    <a:lnTo>
                      <a:pt x="248" y="14680"/>
                    </a:lnTo>
                    <a:lnTo>
                      <a:pt x="344" y="15539"/>
                    </a:lnTo>
                    <a:lnTo>
                      <a:pt x="458" y="16398"/>
                    </a:lnTo>
                    <a:lnTo>
                      <a:pt x="592" y="17238"/>
                    </a:lnTo>
                    <a:lnTo>
                      <a:pt x="725" y="18039"/>
                    </a:lnTo>
                    <a:lnTo>
                      <a:pt x="1012" y="19604"/>
                    </a:lnTo>
                    <a:lnTo>
                      <a:pt x="1298" y="21017"/>
                    </a:lnTo>
                    <a:lnTo>
                      <a:pt x="1584" y="22258"/>
                    </a:lnTo>
                    <a:lnTo>
                      <a:pt x="1833" y="23288"/>
                    </a:lnTo>
                    <a:lnTo>
                      <a:pt x="2042" y="24071"/>
                    </a:lnTo>
                    <a:lnTo>
                      <a:pt x="2214" y="24739"/>
                    </a:lnTo>
                    <a:lnTo>
                      <a:pt x="4161" y="24567"/>
                    </a:lnTo>
                    <a:lnTo>
                      <a:pt x="4276" y="24014"/>
                    </a:lnTo>
                    <a:lnTo>
                      <a:pt x="4562" y="22563"/>
                    </a:lnTo>
                    <a:lnTo>
                      <a:pt x="4753" y="21551"/>
                    </a:lnTo>
                    <a:lnTo>
                      <a:pt x="4963" y="20406"/>
                    </a:lnTo>
                    <a:lnTo>
                      <a:pt x="5154" y="19165"/>
                    </a:lnTo>
                    <a:lnTo>
                      <a:pt x="5364" y="17848"/>
                    </a:lnTo>
                    <a:lnTo>
                      <a:pt x="5536" y="16474"/>
                    </a:lnTo>
                    <a:lnTo>
                      <a:pt x="5688" y="15081"/>
                    </a:lnTo>
                    <a:lnTo>
                      <a:pt x="5784" y="13706"/>
                    </a:lnTo>
                    <a:lnTo>
                      <a:pt x="5822" y="13019"/>
                    </a:lnTo>
                    <a:lnTo>
                      <a:pt x="5860" y="12370"/>
                    </a:lnTo>
                    <a:lnTo>
                      <a:pt x="5860" y="11721"/>
                    </a:lnTo>
                    <a:lnTo>
                      <a:pt x="5860" y="11110"/>
                    </a:lnTo>
                    <a:lnTo>
                      <a:pt x="5822" y="10518"/>
                    </a:lnTo>
                    <a:lnTo>
                      <a:pt x="5784" y="9946"/>
                    </a:lnTo>
                    <a:lnTo>
                      <a:pt x="5707" y="9430"/>
                    </a:lnTo>
                    <a:lnTo>
                      <a:pt x="5631" y="8934"/>
                    </a:lnTo>
                    <a:lnTo>
                      <a:pt x="5517" y="8476"/>
                    </a:lnTo>
                    <a:lnTo>
                      <a:pt x="5383" y="8075"/>
                    </a:lnTo>
                    <a:lnTo>
                      <a:pt x="5478" y="7980"/>
                    </a:lnTo>
                    <a:lnTo>
                      <a:pt x="5612" y="7903"/>
                    </a:lnTo>
                    <a:lnTo>
                      <a:pt x="5784" y="7827"/>
                    </a:lnTo>
                    <a:lnTo>
                      <a:pt x="5994" y="7770"/>
                    </a:lnTo>
                    <a:lnTo>
                      <a:pt x="6223" y="7732"/>
                    </a:lnTo>
                    <a:lnTo>
                      <a:pt x="6490" y="7693"/>
                    </a:lnTo>
                    <a:lnTo>
                      <a:pt x="7101" y="7636"/>
                    </a:lnTo>
                    <a:lnTo>
                      <a:pt x="7807" y="7617"/>
                    </a:lnTo>
                    <a:lnTo>
                      <a:pt x="8609" y="7617"/>
                    </a:lnTo>
                    <a:lnTo>
                      <a:pt x="10403" y="7636"/>
                    </a:lnTo>
                    <a:lnTo>
                      <a:pt x="11377" y="7655"/>
                    </a:lnTo>
                    <a:lnTo>
                      <a:pt x="12388" y="7655"/>
                    </a:lnTo>
                    <a:lnTo>
                      <a:pt x="13419" y="7636"/>
                    </a:lnTo>
                    <a:lnTo>
                      <a:pt x="14469" y="7598"/>
                    </a:lnTo>
                    <a:lnTo>
                      <a:pt x="15500" y="7522"/>
                    </a:lnTo>
                    <a:lnTo>
                      <a:pt x="16015" y="7483"/>
                    </a:lnTo>
                    <a:lnTo>
                      <a:pt x="16511" y="7426"/>
                    </a:lnTo>
                    <a:lnTo>
                      <a:pt x="17008" y="7350"/>
                    </a:lnTo>
                    <a:lnTo>
                      <a:pt x="17504" y="7273"/>
                    </a:lnTo>
                    <a:lnTo>
                      <a:pt x="17981" y="7159"/>
                    </a:lnTo>
                    <a:lnTo>
                      <a:pt x="18439" y="7064"/>
                    </a:lnTo>
                    <a:lnTo>
                      <a:pt x="18878" y="6930"/>
                    </a:lnTo>
                    <a:lnTo>
                      <a:pt x="19298" y="6796"/>
                    </a:lnTo>
                    <a:lnTo>
                      <a:pt x="19661" y="6663"/>
                    </a:lnTo>
                    <a:lnTo>
                      <a:pt x="20023" y="6510"/>
                    </a:lnTo>
                    <a:lnTo>
                      <a:pt x="20348" y="6357"/>
                    </a:lnTo>
                    <a:lnTo>
                      <a:pt x="20634" y="6205"/>
                    </a:lnTo>
                    <a:lnTo>
                      <a:pt x="20901" y="6033"/>
                    </a:lnTo>
                    <a:lnTo>
                      <a:pt x="21150" y="5861"/>
                    </a:lnTo>
                    <a:lnTo>
                      <a:pt x="21379" y="5689"/>
                    </a:lnTo>
                    <a:lnTo>
                      <a:pt x="21589" y="5498"/>
                    </a:lnTo>
                    <a:lnTo>
                      <a:pt x="21780" y="5307"/>
                    </a:lnTo>
                    <a:lnTo>
                      <a:pt x="21951" y="5097"/>
                    </a:lnTo>
                    <a:lnTo>
                      <a:pt x="22104" y="4887"/>
                    </a:lnTo>
                    <a:lnTo>
                      <a:pt x="22238" y="4677"/>
                    </a:lnTo>
                    <a:lnTo>
                      <a:pt x="22371" y="4468"/>
                    </a:lnTo>
                    <a:lnTo>
                      <a:pt x="22486" y="4238"/>
                    </a:lnTo>
                    <a:lnTo>
                      <a:pt x="22677" y="3780"/>
                    </a:lnTo>
                    <a:lnTo>
                      <a:pt x="22848" y="3303"/>
                    </a:lnTo>
                    <a:lnTo>
                      <a:pt x="22982" y="2807"/>
                    </a:lnTo>
                    <a:lnTo>
                      <a:pt x="23135" y="2272"/>
                    </a:lnTo>
                    <a:lnTo>
                      <a:pt x="23268" y="1738"/>
                    </a:lnTo>
                    <a:lnTo>
                      <a:pt x="23440" y="1184"/>
                    </a:lnTo>
                    <a:lnTo>
                      <a:pt x="23631" y="612"/>
                    </a:lnTo>
                    <a:lnTo>
                      <a:pt x="23860" y="20"/>
                    </a:lnTo>
                    <a:lnTo>
                      <a:pt x="16607" y="20"/>
                    </a:lnTo>
                    <a:lnTo>
                      <a:pt x="1609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p21"/>
              <p:cNvSpPr/>
              <p:nvPr/>
            </p:nvSpPr>
            <p:spPr>
              <a:xfrm flipH="1">
                <a:off x="1242821" y="3297989"/>
                <a:ext cx="1125404" cy="1166862"/>
              </a:xfrm>
              <a:custGeom>
                <a:rect b="b" l="l" r="r" t="t"/>
                <a:pathLst>
                  <a:path extrusionOk="0" fill="none" h="24740" w="23861">
                    <a:moveTo>
                      <a:pt x="16607" y="20"/>
                    </a:moveTo>
                    <a:lnTo>
                      <a:pt x="16607" y="20"/>
                    </a:lnTo>
                    <a:lnTo>
                      <a:pt x="16091" y="1"/>
                    </a:lnTo>
                    <a:lnTo>
                      <a:pt x="15480" y="1"/>
                    </a:lnTo>
                    <a:lnTo>
                      <a:pt x="14698" y="20"/>
                    </a:lnTo>
                    <a:lnTo>
                      <a:pt x="13743" y="39"/>
                    </a:lnTo>
                    <a:lnTo>
                      <a:pt x="12655" y="96"/>
                    </a:lnTo>
                    <a:lnTo>
                      <a:pt x="11472" y="192"/>
                    </a:lnTo>
                    <a:lnTo>
                      <a:pt x="10231" y="344"/>
                    </a:lnTo>
                    <a:lnTo>
                      <a:pt x="9601" y="421"/>
                    </a:lnTo>
                    <a:lnTo>
                      <a:pt x="8952" y="535"/>
                    </a:lnTo>
                    <a:lnTo>
                      <a:pt x="8303" y="650"/>
                    </a:lnTo>
                    <a:lnTo>
                      <a:pt x="7654" y="783"/>
                    </a:lnTo>
                    <a:lnTo>
                      <a:pt x="7024" y="936"/>
                    </a:lnTo>
                    <a:lnTo>
                      <a:pt x="6395" y="1108"/>
                    </a:lnTo>
                    <a:lnTo>
                      <a:pt x="5784" y="1299"/>
                    </a:lnTo>
                    <a:lnTo>
                      <a:pt x="5173" y="1528"/>
                    </a:lnTo>
                    <a:lnTo>
                      <a:pt x="4600" y="1757"/>
                    </a:lnTo>
                    <a:lnTo>
                      <a:pt x="4047" y="2005"/>
                    </a:lnTo>
                    <a:lnTo>
                      <a:pt x="3531" y="2291"/>
                    </a:lnTo>
                    <a:lnTo>
                      <a:pt x="3035" y="2597"/>
                    </a:lnTo>
                    <a:lnTo>
                      <a:pt x="2577" y="2921"/>
                    </a:lnTo>
                    <a:lnTo>
                      <a:pt x="2367" y="3093"/>
                    </a:lnTo>
                    <a:lnTo>
                      <a:pt x="2157" y="3284"/>
                    </a:lnTo>
                    <a:lnTo>
                      <a:pt x="1966" y="3475"/>
                    </a:lnTo>
                    <a:lnTo>
                      <a:pt x="1794" y="3666"/>
                    </a:lnTo>
                    <a:lnTo>
                      <a:pt x="1623" y="3876"/>
                    </a:lnTo>
                    <a:lnTo>
                      <a:pt x="1470" y="4086"/>
                    </a:lnTo>
                    <a:lnTo>
                      <a:pt x="1470" y="4086"/>
                    </a:lnTo>
                    <a:lnTo>
                      <a:pt x="1298" y="4334"/>
                    </a:lnTo>
                    <a:lnTo>
                      <a:pt x="1145" y="4601"/>
                    </a:lnTo>
                    <a:lnTo>
                      <a:pt x="1012" y="4887"/>
                    </a:lnTo>
                    <a:lnTo>
                      <a:pt x="878" y="5193"/>
                    </a:lnTo>
                    <a:lnTo>
                      <a:pt x="745" y="5498"/>
                    </a:lnTo>
                    <a:lnTo>
                      <a:pt x="630" y="5823"/>
                    </a:lnTo>
                    <a:lnTo>
                      <a:pt x="535" y="6147"/>
                    </a:lnTo>
                    <a:lnTo>
                      <a:pt x="439" y="6491"/>
                    </a:lnTo>
                    <a:lnTo>
                      <a:pt x="286" y="7197"/>
                    </a:lnTo>
                    <a:lnTo>
                      <a:pt x="172" y="7961"/>
                    </a:lnTo>
                    <a:lnTo>
                      <a:pt x="96" y="8743"/>
                    </a:lnTo>
                    <a:lnTo>
                      <a:pt x="38" y="9545"/>
                    </a:lnTo>
                    <a:lnTo>
                      <a:pt x="0" y="10366"/>
                    </a:lnTo>
                    <a:lnTo>
                      <a:pt x="19" y="11225"/>
                    </a:lnTo>
                    <a:lnTo>
                      <a:pt x="38" y="12084"/>
                    </a:lnTo>
                    <a:lnTo>
                      <a:pt x="96" y="12943"/>
                    </a:lnTo>
                    <a:lnTo>
                      <a:pt x="153" y="13821"/>
                    </a:lnTo>
                    <a:lnTo>
                      <a:pt x="248" y="14680"/>
                    </a:lnTo>
                    <a:lnTo>
                      <a:pt x="344" y="15539"/>
                    </a:lnTo>
                    <a:lnTo>
                      <a:pt x="458" y="16398"/>
                    </a:lnTo>
                    <a:lnTo>
                      <a:pt x="592" y="17238"/>
                    </a:lnTo>
                    <a:lnTo>
                      <a:pt x="725" y="18039"/>
                    </a:lnTo>
                    <a:lnTo>
                      <a:pt x="1012" y="19604"/>
                    </a:lnTo>
                    <a:lnTo>
                      <a:pt x="1298" y="21017"/>
                    </a:lnTo>
                    <a:lnTo>
                      <a:pt x="1584" y="22258"/>
                    </a:lnTo>
                    <a:lnTo>
                      <a:pt x="1833" y="23288"/>
                    </a:lnTo>
                    <a:lnTo>
                      <a:pt x="2042" y="24071"/>
                    </a:lnTo>
                    <a:lnTo>
                      <a:pt x="2214" y="24739"/>
                    </a:lnTo>
                    <a:lnTo>
                      <a:pt x="4161" y="24567"/>
                    </a:lnTo>
                    <a:lnTo>
                      <a:pt x="4161" y="24567"/>
                    </a:lnTo>
                    <a:lnTo>
                      <a:pt x="4276" y="24014"/>
                    </a:lnTo>
                    <a:lnTo>
                      <a:pt x="4562" y="22563"/>
                    </a:lnTo>
                    <a:lnTo>
                      <a:pt x="4753" y="21551"/>
                    </a:lnTo>
                    <a:lnTo>
                      <a:pt x="4963" y="20406"/>
                    </a:lnTo>
                    <a:lnTo>
                      <a:pt x="5154" y="19165"/>
                    </a:lnTo>
                    <a:lnTo>
                      <a:pt x="5364" y="17848"/>
                    </a:lnTo>
                    <a:lnTo>
                      <a:pt x="5536" y="16474"/>
                    </a:lnTo>
                    <a:lnTo>
                      <a:pt x="5688" y="15081"/>
                    </a:lnTo>
                    <a:lnTo>
                      <a:pt x="5784" y="13706"/>
                    </a:lnTo>
                    <a:lnTo>
                      <a:pt x="5822" y="13019"/>
                    </a:lnTo>
                    <a:lnTo>
                      <a:pt x="5860" y="12370"/>
                    </a:lnTo>
                    <a:lnTo>
                      <a:pt x="5860" y="11721"/>
                    </a:lnTo>
                    <a:lnTo>
                      <a:pt x="5860" y="11110"/>
                    </a:lnTo>
                    <a:lnTo>
                      <a:pt x="5822" y="10518"/>
                    </a:lnTo>
                    <a:lnTo>
                      <a:pt x="5784" y="9946"/>
                    </a:lnTo>
                    <a:lnTo>
                      <a:pt x="5707" y="9430"/>
                    </a:lnTo>
                    <a:lnTo>
                      <a:pt x="5631" y="8934"/>
                    </a:lnTo>
                    <a:lnTo>
                      <a:pt x="5517" y="8476"/>
                    </a:lnTo>
                    <a:lnTo>
                      <a:pt x="5383" y="8075"/>
                    </a:lnTo>
                    <a:lnTo>
                      <a:pt x="5383" y="8075"/>
                    </a:lnTo>
                    <a:lnTo>
                      <a:pt x="5478" y="7980"/>
                    </a:lnTo>
                    <a:lnTo>
                      <a:pt x="5612" y="7903"/>
                    </a:lnTo>
                    <a:lnTo>
                      <a:pt x="5784" y="7827"/>
                    </a:lnTo>
                    <a:lnTo>
                      <a:pt x="5994" y="7770"/>
                    </a:lnTo>
                    <a:lnTo>
                      <a:pt x="6223" y="7732"/>
                    </a:lnTo>
                    <a:lnTo>
                      <a:pt x="6490" y="7693"/>
                    </a:lnTo>
                    <a:lnTo>
                      <a:pt x="7101" y="7636"/>
                    </a:lnTo>
                    <a:lnTo>
                      <a:pt x="7807" y="7617"/>
                    </a:lnTo>
                    <a:lnTo>
                      <a:pt x="8609" y="7617"/>
                    </a:lnTo>
                    <a:lnTo>
                      <a:pt x="10403" y="7636"/>
                    </a:lnTo>
                    <a:lnTo>
                      <a:pt x="11377" y="7655"/>
                    </a:lnTo>
                    <a:lnTo>
                      <a:pt x="12388" y="7655"/>
                    </a:lnTo>
                    <a:lnTo>
                      <a:pt x="13419" y="7636"/>
                    </a:lnTo>
                    <a:lnTo>
                      <a:pt x="14469" y="7598"/>
                    </a:lnTo>
                    <a:lnTo>
                      <a:pt x="15500" y="7522"/>
                    </a:lnTo>
                    <a:lnTo>
                      <a:pt x="16015" y="7483"/>
                    </a:lnTo>
                    <a:lnTo>
                      <a:pt x="16511" y="7426"/>
                    </a:lnTo>
                    <a:lnTo>
                      <a:pt x="17008" y="7350"/>
                    </a:lnTo>
                    <a:lnTo>
                      <a:pt x="17504" y="7273"/>
                    </a:lnTo>
                    <a:lnTo>
                      <a:pt x="17981" y="7159"/>
                    </a:lnTo>
                    <a:lnTo>
                      <a:pt x="18439" y="7064"/>
                    </a:lnTo>
                    <a:lnTo>
                      <a:pt x="18439" y="7064"/>
                    </a:lnTo>
                    <a:lnTo>
                      <a:pt x="18878" y="6930"/>
                    </a:lnTo>
                    <a:lnTo>
                      <a:pt x="19298" y="6796"/>
                    </a:lnTo>
                    <a:lnTo>
                      <a:pt x="19661" y="6663"/>
                    </a:lnTo>
                    <a:lnTo>
                      <a:pt x="20023" y="6510"/>
                    </a:lnTo>
                    <a:lnTo>
                      <a:pt x="20348" y="6357"/>
                    </a:lnTo>
                    <a:lnTo>
                      <a:pt x="20634" y="6205"/>
                    </a:lnTo>
                    <a:lnTo>
                      <a:pt x="20901" y="6033"/>
                    </a:lnTo>
                    <a:lnTo>
                      <a:pt x="21150" y="5861"/>
                    </a:lnTo>
                    <a:lnTo>
                      <a:pt x="21379" y="5689"/>
                    </a:lnTo>
                    <a:lnTo>
                      <a:pt x="21589" y="5498"/>
                    </a:lnTo>
                    <a:lnTo>
                      <a:pt x="21780" y="5307"/>
                    </a:lnTo>
                    <a:lnTo>
                      <a:pt x="21951" y="5097"/>
                    </a:lnTo>
                    <a:lnTo>
                      <a:pt x="22104" y="4887"/>
                    </a:lnTo>
                    <a:lnTo>
                      <a:pt x="22238" y="4677"/>
                    </a:lnTo>
                    <a:lnTo>
                      <a:pt x="22371" y="4468"/>
                    </a:lnTo>
                    <a:lnTo>
                      <a:pt x="22486" y="4238"/>
                    </a:lnTo>
                    <a:lnTo>
                      <a:pt x="22677" y="3780"/>
                    </a:lnTo>
                    <a:lnTo>
                      <a:pt x="22848" y="3303"/>
                    </a:lnTo>
                    <a:lnTo>
                      <a:pt x="22982" y="2807"/>
                    </a:lnTo>
                    <a:lnTo>
                      <a:pt x="23135" y="2272"/>
                    </a:lnTo>
                    <a:lnTo>
                      <a:pt x="23268" y="1738"/>
                    </a:lnTo>
                    <a:lnTo>
                      <a:pt x="23440" y="1184"/>
                    </a:lnTo>
                    <a:lnTo>
                      <a:pt x="23631" y="612"/>
                    </a:lnTo>
                    <a:lnTo>
                      <a:pt x="23860" y="2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p21"/>
              <p:cNvSpPr/>
              <p:nvPr/>
            </p:nvSpPr>
            <p:spPr>
              <a:xfrm flipH="1">
                <a:off x="1605660" y="3404252"/>
                <a:ext cx="675261" cy="1056072"/>
              </a:xfrm>
              <a:custGeom>
                <a:rect b="b" l="l" r="r" t="t"/>
                <a:pathLst>
                  <a:path extrusionOk="0" h="22391" w="14317">
                    <a:moveTo>
                      <a:pt x="14259" y="0"/>
                    </a:moveTo>
                    <a:lnTo>
                      <a:pt x="14202" y="134"/>
                    </a:lnTo>
                    <a:lnTo>
                      <a:pt x="14145" y="268"/>
                    </a:lnTo>
                    <a:lnTo>
                      <a:pt x="14069" y="401"/>
                    </a:lnTo>
                    <a:lnTo>
                      <a:pt x="13973" y="535"/>
                    </a:lnTo>
                    <a:lnTo>
                      <a:pt x="13878" y="649"/>
                    </a:lnTo>
                    <a:lnTo>
                      <a:pt x="13763" y="764"/>
                    </a:lnTo>
                    <a:lnTo>
                      <a:pt x="13629" y="859"/>
                    </a:lnTo>
                    <a:lnTo>
                      <a:pt x="13496" y="974"/>
                    </a:lnTo>
                    <a:lnTo>
                      <a:pt x="13210" y="1126"/>
                    </a:lnTo>
                    <a:lnTo>
                      <a:pt x="12904" y="1279"/>
                    </a:lnTo>
                    <a:lnTo>
                      <a:pt x="12580" y="1413"/>
                    </a:lnTo>
                    <a:lnTo>
                      <a:pt x="12217" y="1546"/>
                    </a:lnTo>
                    <a:lnTo>
                      <a:pt x="11816" y="1642"/>
                    </a:lnTo>
                    <a:lnTo>
                      <a:pt x="11415" y="1737"/>
                    </a:lnTo>
                    <a:lnTo>
                      <a:pt x="10976" y="1833"/>
                    </a:lnTo>
                    <a:lnTo>
                      <a:pt x="10518" y="1909"/>
                    </a:lnTo>
                    <a:lnTo>
                      <a:pt x="9812" y="2005"/>
                    </a:lnTo>
                    <a:lnTo>
                      <a:pt x="9087" y="2100"/>
                    </a:lnTo>
                    <a:lnTo>
                      <a:pt x="7579" y="2253"/>
                    </a:lnTo>
                    <a:lnTo>
                      <a:pt x="6052" y="2367"/>
                    </a:lnTo>
                    <a:lnTo>
                      <a:pt x="4582" y="2520"/>
                    </a:lnTo>
                    <a:lnTo>
                      <a:pt x="3895" y="2615"/>
                    </a:lnTo>
                    <a:lnTo>
                      <a:pt x="3246" y="2711"/>
                    </a:lnTo>
                    <a:lnTo>
                      <a:pt x="2635" y="2825"/>
                    </a:lnTo>
                    <a:lnTo>
                      <a:pt x="2081" y="2978"/>
                    </a:lnTo>
                    <a:lnTo>
                      <a:pt x="1814" y="3054"/>
                    </a:lnTo>
                    <a:lnTo>
                      <a:pt x="1585" y="3131"/>
                    </a:lnTo>
                    <a:lnTo>
                      <a:pt x="1375" y="3226"/>
                    </a:lnTo>
                    <a:lnTo>
                      <a:pt x="1165" y="3341"/>
                    </a:lnTo>
                    <a:lnTo>
                      <a:pt x="993" y="3436"/>
                    </a:lnTo>
                    <a:lnTo>
                      <a:pt x="821" y="3570"/>
                    </a:lnTo>
                    <a:lnTo>
                      <a:pt x="688" y="3684"/>
                    </a:lnTo>
                    <a:lnTo>
                      <a:pt x="573" y="3837"/>
                    </a:lnTo>
                    <a:lnTo>
                      <a:pt x="497" y="3952"/>
                    </a:lnTo>
                    <a:lnTo>
                      <a:pt x="421" y="4085"/>
                    </a:lnTo>
                    <a:lnTo>
                      <a:pt x="363" y="4257"/>
                    </a:lnTo>
                    <a:lnTo>
                      <a:pt x="306" y="4429"/>
                    </a:lnTo>
                    <a:lnTo>
                      <a:pt x="211" y="4830"/>
                    </a:lnTo>
                    <a:lnTo>
                      <a:pt x="134" y="5307"/>
                    </a:lnTo>
                    <a:lnTo>
                      <a:pt x="77" y="5841"/>
                    </a:lnTo>
                    <a:lnTo>
                      <a:pt x="20" y="6433"/>
                    </a:lnTo>
                    <a:lnTo>
                      <a:pt x="1" y="7063"/>
                    </a:lnTo>
                    <a:lnTo>
                      <a:pt x="1" y="7731"/>
                    </a:lnTo>
                    <a:lnTo>
                      <a:pt x="20" y="8819"/>
                    </a:lnTo>
                    <a:lnTo>
                      <a:pt x="58" y="9964"/>
                    </a:lnTo>
                    <a:lnTo>
                      <a:pt x="134" y="11148"/>
                    </a:lnTo>
                    <a:lnTo>
                      <a:pt x="211" y="12369"/>
                    </a:lnTo>
                    <a:lnTo>
                      <a:pt x="325" y="13591"/>
                    </a:lnTo>
                    <a:lnTo>
                      <a:pt x="440" y="14813"/>
                    </a:lnTo>
                    <a:lnTo>
                      <a:pt x="688" y="17141"/>
                    </a:lnTo>
                    <a:lnTo>
                      <a:pt x="936" y="19222"/>
                    </a:lnTo>
                    <a:lnTo>
                      <a:pt x="1165" y="20883"/>
                    </a:lnTo>
                    <a:lnTo>
                      <a:pt x="1375" y="22391"/>
                    </a:lnTo>
                    <a:lnTo>
                      <a:pt x="1432" y="22391"/>
                    </a:lnTo>
                    <a:lnTo>
                      <a:pt x="1375" y="21971"/>
                    </a:lnTo>
                    <a:lnTo>
                      <a:pt x="1050" y="19661"/>
                    </a:lnTo>
                    <a:lnTo>
                      <a:pt x="840" y="17943"/>
                    </a:lnTo>
                    <a:lnTo>
                      <a:pt x="611" y="15996"/>
                    </a:lnTo>
                    <a:lnTo>
                      <a:pt x="401" y="13896"/>
                    </a:lnTo>
                    <a:lnTo>
                      <a:pt x="306" y="12828"/>
                    </a:lnTo>
                    <a:lnTo>
                      <a:pt x="230" y="11759"/>
                    </a:lnTo>
                    <a:lnTo>
                      <a:pt x="153" y="10690"/>
                    </a:lnTo>
                    <a:lnTo>
                      <a:pt x="96" y="9659"/>
                    </a:lnTo>
                    <a:lnTo>
                      <a:pt x="58" y="8685"/>
                    </a:lnTo>
                    <a:lnTo>
                      <a:pt x="58" y="7731"/>
                    </a:lnTo>
                    <a:lnTo>
                      <a:pt x="58" y="7063"/>
                    </a:lnTo>
                    <a:lnTo>
                      <a:pt x="77" y="6433"/>
                    </a:lnTo>
                    <a:lnTo>
                      <a:pt x="134" y="5841"/>
                    </a:lnTo>
                    <a:lnTo>
                      <a:pt x="191" y="5326"/>
                    </a:lnTo>
                    <a:lnTo>
                      <a:pt x="268" y="4849"/>
                    </a:lnTo>
                    <a:lnTo>
                      <a:pt x="363" y="4448"/>
                    </a:lnTo>
                    <a:lnTo>
                      <a:pt x="421" y="4276"/>
                    </a:lnTo>
                    <a:lnTo>
                      <a:pt x="478" y="4123"/>
                    </a:lnTo>
                    <a:lnTo>
                      <a:pt x="554" y="3971"/>
                    </a:lnTo>
                    <a:lnTo>
                      <a:pt x="611" y="3856"/>
                    </a:lnTo>
                    <a:lnTo>
                      <a:pt x="707" y="3761"/>
                    </a:lnTo>
                    <a:lnTo>
                      <a:pt x="802" y="3665"/>
                    </a:lnTo>
                    <a:lnTo>
                      <a:pt x="898" y="3570"/>
                    </a:lnTo>
                    <a:lnTo>
                      <a:pt x="1031" y="3493"/>
                    </a:lnTo>
                    <a:lnTo>
                      <a:pt x="1299" y="3322"/>
                    </a:lnTo>
                    <a:lnTo>
                      <a:pt x="1623" y="3188"/>
                    </a:lnTo>
                    <a:lnTo>
                      <a:pt x="1948" y="3073"/>
                    </a:lnTo>
                    <a:lnTo>
                      <a:pt x="2291" y="2959"/>
                    </a:lnTo>
                    <a:lnTo>
                      <a:pt x="2673" y="2883"/>
                    </a:lnTo>
                    <a:lnTo>
                      <a:pt x="3074" y="2806"/>
                    </a:lnTo>
                    <a:lnTo>
                      <a:pt x="3933" y="2654"/>
                    </a:lnTo>
                    <a:lnTo>
                      <a:pt x="4868" y="2539"/>
                    </a:lnTo>
                    <a:lnTo>
                      <a:pt x="6338" y="2405"/>
                    </a:lnTo>
                    <a:lnTo>
                      <a:pt x="7865" y="2272"/>
                    </a:lnTo>
                    <a:lnTo>
                      <a:pt x="8628" y="2215"/>
                    </a:lnTo>
                    <a:lnTo>
                      <a:pt x="9373" y="2119"/>
                    </a:lnTo>
                    <a:lnTo>
                      <a:pt x="10098" y="2024"/>
                    </a:lnTo>
                    <a:lnTo>
                      <a:pt x="10785" y="1928"/>
                    </a:lnTo>
                    <a:lnTo>
                      <a:pt x="11453" y="1795"/>
                    </a:lnTo>
                    <a:lnTo>
                      <a:pt x="12064" y="1642"/>
                    </a:lnTo>
                    <a:lnTo>
                      <a:pt x="12351" y="1546"/>
                    </a:lnTo>
                    <a:lnTo>
                      <a:pt x="12618" y="1470"/>
                    </a:lnTo>
                    <a:lnTo>
                      <a:pt x="12885" y="1356"/>
                    </a:lnTo>
                    <a:lnTo>
                      <a:pt x="13114" y="1241"/>
                    </a:lnTo>
                    <a:lnTo>
                      <a:pt x="13343" y="1126"/>
                    </a:lnTo>
                    <a:lnTo>
                      <a:pt x="13534" y="1012"/>
                    </a:lnTo>
                    <a:lnTo>
                      <a:pt x="13725" y="859"/>
                    </a:lnTo>
                    <a:lnTo>
                      <a:pt x="13897" y="726"/>
                    </a:lnTo>
                    <a:lnTo>
                      <a:pt x="14030" y="554"/>
                    </a:lnTo>
                    <a:lnTo>
                      <a:pt x="14145" y="382"/>
                    </a:lnTo>
                    <a:lnTo>
                      <a:pt x="14240" y="210"/>
                    </a:lnTo>
                    <a:lnTo>
                      <a:pt x="14317" y="19"/>
                    </a:lnTo>
                    <a:lnTo>
                      <a:pt x="1425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p21"/>
              <p:cNvSpPr/>
              <p:nvPr/>
            </p:nvSpPr>
            <p:spPr>
              <a:xfrm flipH="1">
                <a:off x="1644377" y="3347512"/>
                <a:ext cx="80133" cy="105414"/>
              </a:xfrm>
              <a:custGeom>
                <a:rect b="b" l="l" r="r" t="t"/>
                <a:pathLst>
                  <a:path extrusionOk="0" h="2235" w="1699">
                    <a:moveTo>
                      <a:pt x="554" y="1"/>
                    </a:moveTo>
                    <a:lnTo>
                      <a:pt x="420" y="115"/>
                    </a:lnTo>
                    <a:lnTo>
                      <a:pt x="305" y="230"/>
                    </a:lnTo>
                    <a:lnTo>
                      <a:pt x="210" y="344"/>
                    </a:lnTo>
                    <a:lnTo>
                      <a:pt x="134" y="440"/>
                    </a:lnTo>
                    <a:lnTo>
                      <a:pt x="76" y="554"/>
                    </a:lnTo>
                    <a:lnTo>
                      <a:pt x="38" y="650"/>
                    </a:lnTo>
                    <a:lnTo>
                      <a:pt x="0" y="764"/>
                    </a:lnTo>
                    <a:lnTo>
                      <a:pt x="0" y="860"/>
                    </a:lnTo>
                    <a:lnTo>
                      <a:pt x="19" y="1012"/>
                    </a:lnTo>
                    <a:lnTo>
                      <a:pt x="76" y="1165"/>
                    </a:lnTo>
                    <a:lnTo>
                      <a:pt x="153" y="1318"/>
                    </a:lnTo>
                    <a:lnTo>
                      <a:pt x="267" y="1432"/>
                    </a:lnTo>
                    <a:lnTo>
                      <a:pt x="458" y="1623"/>
                    </a:lnTo>
                    <a:lnTo>
                      <a:pt x="687" y="1776"/>
                    </a:lnTo>
                    <a:lnTo>
                      <a:pt x="916" y="1910"/>
                    </a:lnTo>
                    <a:lnTo>
                      <a:pt x="1145" y="2024"/>
                    </a:lnTo>
                    <a:lnTo>
                      <a:pt x="1527" y="2177"/>
                    </a:lnTo>
                    <a:lnTo>
                      <a:pt x="1680" y="2234"/>
                    </a:lnTo>
                    <a:lnTo>
                      <a:pt x="1699" y="2177"/>
                    </a:lnTo>
                    <a:lnTo>
                      <a:pt x="1623" y="2158"/>
                    </a:lnTo>
                    <a:lnTo>
                      <a:pt x="1241" y="2005"/>
                    </a:lnTo>
                    <a:lnTo>
                      <a:pt x="993" y="1890"/>
                    </a:lnTo>
                    <a:lnTo>
                      <a:pt x="725" y="1738"/>
                    </a:lnTo>
                    <a:lnTo>
                      <a:pt x="458" y="1547"/>
                    </a:lnTo>
                    <a:lnTo>
                      <a:pt x="344" y="1451"/>
                    </a:lnTo>
                    <a:lnTo>
                      <a:pt x="248" y="1337"/>
                    </a:lnTo>
                    <a:lnTo>
                      <a:pt x="172" y="1222"/>
                    </a:lnTo>
                    <a:lnTo>
                      <a:pt x="115" y="1108"/>
                    </a:lnTo>
                    <a:lnTo>
                      <a:pt x="76" y="993"/>
                    </a:lnTo>
                    <a:lnTo>
                      <a:pt x="57" y="860"/>
                    </a:lnTo>
                    <a:lnTo>
                      <a:pt x="57" y="764"/>
                    </a:lnTo>
                    <a:lnTo>
                      <a:pt x="76" y="669"/>
                    </a:lnTo>
                    <a:lnTo>
                      <a:pt x="115" y="573"/>
                    </a:lnTo>
                    <a:lnTo>
                      <a:pt x="172" y="478"/>
                    </a:lnTo>
                    <a:lnTo>
                      <a:pt x="248" y="382"/>
                    </a:lnTo>
                    <a:lnTo>
                      <a:pt x="344" y="268"/>
                    </a:lnTo>
                    <a:lnTo>
                      <a:pt x="458" y="153"/>
                    </a:lnTo>
                    <a:lnTo>
                      <a:pt x="592" y="58"/>
                    </a:lnTo>
                    <a:lnTo>
                      <a:pt x="55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p21"/>
              <p:cNvSpPr/>
              <p:nvPr/>
            </p:nvSpPr>
            <p:spPr>
              <a:xfrm flipH="1">
                <a:off x="2165650" y="4444107"/>
                <a:ext cx="106263" cy="36034"/>
              </a:xfrm>
              <a:custGeom>
                <a:rect b="b" l="l" r="r" t="t"/>
                <a:pathLst>
                  <a:path extrusionOk="0" h="764" w="2253">
                    <a:moveTo>
                      <a:pt x="2215" y="0"/>
                    </a:moveTo>
                    <a:lnTo>
                      <a:pt x="0" y="172"/>
                    </a:lnTo>
                    <a:lnTo>
                      <a:pt x="58" y="764"/>
                    </a:lnTo>
                    <a:lnTo>
                      <a:pt x="2253" y="592"/>
                    </a:lnTo>
                    <a:lnTo>
                      <a:pt x="221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p21"/>
              <p:cNvSpPr/>
              <p:nvPr/>
            </p:nvSpPr>
            <p:spPr>
              <a:xfrm flipH="1">
                <a:off x="1240123" y="2329306"/>
                <a:ext cx="165691" cy="243985"/>
              </a:xfrm>
              <a:custGeom>
                <a:rect b="b" l="l" r="r" t="t"/>
                <a:pathLst>
                  <a:path extrusionOk="0" h="5173" w="3513">
                    <a:moveTo>
                      <a:pt x="802" y="0"/>
                    </a:moveTo>
                    <a:lnTo>
                      <a:pt x="0" y="3989"/>
                    </a:lnTo>
                    <a:lnTo>
                      <a:pt x="77" y="4066"/>
                    </a:lnTo>
                    <a:lnTo>
                      <a:pt x="287" y="4276"/>
                    </a:lnTo>
                    <a:lnTo>
                      <a:pt x="420" y="4409"/>
                    </a:lnTo>
                    <a:lnTo>
                      <a:pt x="611" y="4543"/>
                    </a:lnTo>
                    <a:lnTo>
                      <a:pt x="802" y="4677"/>
                    </a:lnTo>
                    <a:lnTo>
                      <a:pt x="1031" y="4810"/>
                    </a:lnTo>
                    <a:lnTo>
                      <a:pt x="1279" y="4944"/>
                    </a:lnTo>
                    <a:lnTo>
                      <a:pt x="1546" y="5039"/>
                    </a:lnTo>
                    <a:lnTo>
                      <a:pt x="1833" y="5116"/>
                    </a:lnTo>
                    <a:lnTo>
                      <a:pt x="2157" y="5154"/>
                    </a:lnTo>
                    <a:lnTo>
                      <a:pt x="2310" y="5173"/>
                    </a:lnTo>
                    <a:lnTo>
                      <a:pt x="2463" y="5154"/>
                    </a:lnTo>
                    <a:lnTo>
                      <a:pt x="2634" y="5135"/>
                    </a:lnTo>
                    <a:lnTo>
                      <a:pt x="2806" y="5116"/>
                    </a:lnTo>
                    <a:lnTo>
                      <a:pt x="2978" y="5058"/>
                    </a:lnTo>
                    <a:lnTo>
                      <a:pt x="3169" y="5001"/>
                    </a:lnTo>
                    <a:lnTo>
                      <a:pt x="3341" y="4925"/>
                    </a:lnTo>
                    <a:lnTo>
                      <a:pt x="3512" y="4829"/>
                    </a:lnTo>
                    <a:lnTo>
                      <a:pt x="3226" y="49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p21"/>
              <p:cNvSpPr/>
              <p:nvPr/>
            </p:nvSpPr>
            <p:spPr>
              <a:xfrm flipH="1">
                <a:off x="1240123" y="2329306"/>
                <a:ext cx="165691" cy="243985"/>
              </a:xfrm>
              <a:custGeom>
                <a:rect b="b" l="l" r="r" t="t"/>
                <a:pathLst>
                  <a:path extrusionOk="0" fill="none" h="5173" w="3513">
                    <a:moveTo>
                      <a:pt x="802" y="0"/>
                    </a:moveTo>
                    <a:lnTo>
                      <a:pt x="0" y="3989"/>
                    </a:lnTo>
                    <a:lnTo>
                      <a:pt x="0" y="3989"/>
                    </a:lnTo>
                    <a:lnTo>
                      <a:pt x="77" y="4066"/>
                    </a:lnTo>
                    <a:lnTo>
                      <a:pt x="287" y="4276"/>
                    </a:lnTo>
                    <a:lnTo>
                      <a:pt x="420" y="4409"/>
                    </a:lnTo>
                    <a:lnTo>
                      <a:pt x="611" y="4543"/>
                    </a:lnTo>
                    <a:lnTo>
                      <a:pt x="802" y="4677"/>
                    </a:lnTo>
                    <a:lnTo>
                      <a:pt x="1031" y="4810"/>
                    </a:lnTo>
                    <a:lnTo>
                      <a:pt x="1279" y="4944"/>
                    </a:lnTo>
                    <a:lnTo>
                      <a:pt x="1546" y="5039"/>
                    </a:lnTo>
                    <a:lnTo>
                      <a:pt x="1833" y="5116"/>
                    </a:lnTo>
                    <a:lnTo>
                      <a:pt x="2157" y="5154"/>
                    </a:lnTo>
                    <a:lnTo>
                      <a:pt x="2310" y="5173"/>
                    </a:lnTo>
                    <a:lnTo>
                      <a:pt x="2463" y="5154"/>
                    </a:lnTo>
                    <a:lnTo>
                      <a:pt x="2634" y="5135"/>
                    </a:lnTo>
                    <a:lnTo>
                      <a:pt x="2806" y="5116"/>
                    </a:lnTo>
                    <a:lnTo>
                      <a:pt x="2978" y="5058"/>
                    </a:lnTo>
                    <a:lnTo>
                      <a:pt x="3169" y="5001"/>
                    </a:lnTo>
                    <a:lnTo>
                      <a:pt x="3341" y="4925"/>
                    </a:lnTo>
                    <a:lnTo>
                      <a:pt x="3512" y="4829"/>
                    </a:lnTo>
                    <a:lnTo>
                      <a:pt x="3226" y="49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p21"/>
              <p:cNvSpPr/>
              <p:nvPr/>
            </p:nvSpPr>
            <p:spPr>
              <a:xfrm flipH="1">
                <a:off x="1186119" y="2096121"/>
                <a:ext cx="263841" cy="306148"/>
              </a:xfrm>
              <a:custGeom>
                <a:rect b="b" l="l" r="r" t="t"/>
                <a:pathLst>
                  <a:path extrusionOk="0" h="6491" w="5594">
                    <a:moveTo>
                      <a:pt x="3475" y="0"/>
                    </a:moveTo>
                    <a:lnTo>
                      <a:pt x="3284" y="19"/>
                    </a:lnTo>
                    <a:lnTo>
                      <a:pt x="2330" y="19"/>
                    </a:lnTo>
                    <a:lnTo>
                      <a:pt x="1929" y="57"/>
                    </a:lnTo>
                    <a:lnTo>
                      <a:pt x="1738" y="57"/>
                    </a:lnTo>
                    <a:lnTo>
                      <a:pt x="1547" y="96"/>
                    </a:lnTo>
                    <a:lnTo>
                      <a:pt x="1356" y="134"/>
                    </a:lnTo>
                    <a:lnTo>
                      <a:pt x="1184" y="191"/>
                    </a:lnTo>
                    <a:lnTo>
                      <a:pt x="1032" y="286"/>
                    </a:lnTo>
                    <a:lnTo>
                      <a:pt x="879" y="420"/>
                    </a:lnTo>
                    <a:lnTo>
                      <a:pt x="764" y="554"/>
                    </a:lnTo>
                    <a:lnTo>
                      <a:pt x="631" y="649"/>
                    </a:lnTo>
                    <a:lnTo>
                      <a:pt x="383" y="802"/>
                    </a:lnTo>
                    <a:lnTo>
                      <a:pt x="268" y="878"/>
                    </a:lnTo>
                    <a:lnTo>
                      <a:pt x="173" y="974"/>
                    </a:lnTo>
                    <a:lnTo>
                      <a:pt x="96" y="1107"/>
                    </a:lnTo>
                    <a:lnTo>
                      <a:pt x="20" y="1279"/>
                    </a:lnTo>
                    <a:lnTo>
                      <a:pt x="1" y="1375"/>
                    </a:lnTo>
                    <a:lnTo>
                      <a:pt x="1" y="1527"/>
                    </a:lnTo>
                    <a:lnTo>
                      <a:pt x="1" y="1928"/>
                    </a:lnTo>
                    <a:lnTo>
                      <a:pt x="20" y="2443"/>
                    </a:lnTo>
                    <a:lnTo>
                      <a:pt x="58" y="3016"/>
                    </a:lnTo>
                    <a:lnTo>
                      <a:pt x="154" y="4104"/>
                    </a:lnTo>
                    <a:lnTo>
                      <a:pt x="230" y="4753"/>
                    </a:lnTo>
                    <a:lnTo>
                      <a:pt x="268" y="4944"/>
                    </a:lnTo>
                    <a:lnTo>
                      <a:pt x="306" y="5078"/>
                    </a:lnTo>
                    <a:lnTo>
                      <a:pt x="344" y="5211"/>
                    </a:lnTo>
                    <a:lnTo>
                      <a:pt x="402" y="5307"/>
                    </a:lnTo>
                    <a:lnTo>
                      <a:pt x="459" y="5402"/>
                    </a:lnTo>
                    <a:lnTo>
                      <a:pt x="535" y="5459"/>
                    </a:lnTo>
                    <a:lnTo>
                      <a:pt x="688" y="5574"/>
                    </a:lnTo>
                    <a:lnTo>
                      <a:pt x="879" y="5669"/>
                    </a:lnTo>
                    <a:lnTo>
                      <a:pt x="1089" y="5784"/>
                    </a:lnTo>
                    <a:lnTo>
                      <a:pt x="1337" y="5898"/>
                    </a:lnTo>
                    <a:lnTo>
                      <a:pt x="1623" y="6089"/>
                    </a:lnTo>
                    <a:lnTo>
                      <a:pt x="1795" y="6204"/>
                    </a:lnTo>
                    <a:lnTo>
                      <a:pt x="1967" y="6299"/>
                    </a:lnTo>
                    <a:lnTo>
                      <a:pt x="2177" y="6376"/>
                    </a:lnTo>
                    <a:lnTo>
                      <a:pt x="2387" y="6433"/>
                    </a:lnTo>
                    <a:lnTo>
                      <a:pt x="2597" y="6471"/>
                    </a:lnTo>
                    <a:lnTo>
                      <a:pt x="2807" y="6490"/>
                    </a:lnTo>
                    <a:lnTo>
                      <a:pt x="3017" y="6490"/>
                    </a:lnTo>
                    <a:lnTo>
                      <a:pt x="3227" y="6471"/>
                    </a:lnTo>
                    <a:lnTo>
                      <a:pt x="3437" y="6433"/>
                    </a:lnTo>
                    <a:lnTo>
                      <a:pt x="3628" y="6395"/>
                    </a:lnTo>
                    <a:lnTo>
                      <a:pt x="3838" y="6318"/>
                    </a:lnTo>
                    <a:lnTo>
                      <a:pt x="4028" y="6242"/>
                    </a:lnTo>
                    <a:lnTo>
                      <a:pt x="4200" y="6127"/>
                    </a:lnTo>
                    <a:lnTo>
                      <a:pt x="4372" y="6013"/>
                    </a:lnTo>
                    <a:lnTo>
                      <a:pt x="4544" y="5860"/>
                    </a:lnTo>
                    <a:lnTo>
                      <a:pt x="4697" y="5708"/>
                    </a:lnTo>
                    <a:lnTo>
                      <a:pt x="4830" y="5536"/>
                    </a:lnTo>
                    <a:lnTo>
                      <a:pt x="4964" y="5345"/>
                    </a:lnTo>
                    <a:lnTo>
                      <a:pt x="5155" y="4963"/>
                    </a:lnTo>
                    <a:lnTo>
                      <a:pt x="5307" y="4581"/>
                    </a:lnTo>
                    <a:lnTo>
                      <a:pt x="5441" y="4161"/>
                    </a:lnTo>
                    <a:lnTo>
                      <a:pt x="5536" y="3741"/>
                    </a:lnTo>
                    <a:lnTo>
                      <a:pt x="5575" y="3302"/>
                    </a:lnTo>
                    <a:lnTo>
                      <a:pt x="5594" y="2882"/>
                    </a:lnTo>
                    <a:lnTo>
                      <a:pt x="5575" y="2443"/>
                    </a:lnTo>
                    <a:lnTo>
                      <a:pt x="5536" y="2233"/>
                    </a:lnTo>
                    <a:lnTo>
                      <a:pt x="5498" y="2024"/>
                    </a:lnTo>
                    <a:lnTo>
                      <a:pt x="5441" y="1833"/>
                    </a:lnTo>
                    <a:lnTo>
                      <a:pt x="5384" y="1623"/>
                    </a:lnTo>
                    <a:lnTo>
                      <a:pt x="5307" y="1413"/>
                    </a:lnTo>
                    <a:lnTo>
                      <a:pt x="5212" y="1222"/>
                    </a:lnTo>
                    <a:lnTo>
                      <a:pt x="5116" y="1050"/>
                    </a:lnTo>
                    <a:lnTo>
                      <a:pt x="5002" y="878"/>
                    </a:lnTo>
                    <a:lnTo>
                      <a:pt x="4868" y="706"/>
                    </a:lnTo>
                    <a:lnTo>
                      <a:pt x="4735" y="554"/>
                    </a:lnTo>
                    <a:lnTo>
                      <a:pt x="4582" y="420"/>
                    </a:lnTo>
                    <a:lnTo>
                      <a:pt x="4410" y="286"/>
                    </a:lnTo>
                    <a:lnTo>
                      <a:pt x="4238" y="191"/>
                    </a:lnTo>
                    <a:lnTo>
                      <a:pt x="4067" y="115"/>
                    </a:lnTo>
                    <a:lnTo>
                      <a:pt x="3876" y="57"/>
                    </a:lnTo>
                    <a:lnTo>
                      <a:pt x="3666" y="19"/>
                    </a:lnTo>
                    <a:lnTo>
                      <a:pt x="3475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4" name="Google Shape;1424;p21"/>
              <p:cNvSpPr/>
              <p:nvPr/>
            </p:nvSpPr>
            <p:spPr>
              <a:xfrm flipH="1">
                <a:off x="1186119" y="2096121"/>
                <a:ext cx="263841" cy="306148"/>
              </a:xfrm>
              <a:custGeom>
                <a:rect b="b" l="l" r="r" t="t"/>
                <a:pathLst>
                  <a:path extrusionOk="0" fill="none" h="6491" w="5594">
                    <a:moveTo>
                      <a:pt x="3284" y="19"/>
                    </a:moveTo>
                    <a:lnTo>
                      <a:pt x="3284" y="19"/>
                    </a:lnTo>
                    <a:lnTo>
                      <a:pt x="3475" y="0"/>
                    </a:lnTo>
                    <a:lnTo>
                      <a:pt x="3666" y="19"/>
                    </a:lnTo>
                    <a:lnTo>
                      <a:pt x="3876" y="57"/>
                    </a:lnTo>
                    <a:lnTo>
                      <a:pt x="4067" y="115"/>
                    </a:lnTo>
                    <a:lnTo>
                      <a:pt x="4238" y="191"/>
                    </a:lnTo>
                    <a:lnTo>
                      <a:pt x="4410" y="286"/>
                    </a:lnTo>
                    <a:lnTo>
                      <a:pt x="4582" y="420"/>
                    </a:lnTo>
                    <a:lnTo>
                      <a:pt x="4735" y="554"/>
                    </a:lnTo>
                    <a:lnTo>
                      <a:pt x="4735" y="554"/>
                    </a:lnTo>
                    <a:lnTo>
                      <a:pt x="4868" y="706"/>
                    </a:lnTo>
                    <a:lnTo>
                      <a:pt x="5002" y="878"/>
                    </a:lnTo>
                    <a:lnTo>
                      <a:pt x="5116" y="1050"/>
                    </a:lnTo>
                    <a:lnTo>
                      <a:pt x="5212" y="1222"/>
                    </a:lnTo>
                    <a:lnTo>
                      <a:pt x="5307" y="1413"/>
                    </a:lnTo>
                    <a:lnTo>
                      <a:pt x="5384" y="1623"/>
                    </a:lnTo>
                    <a:lnTo>
                      <a:pt x="5441" y="1833"/>
                    </a:lnTo>
                    <a:lnTo>
                      <a:pt x="5498" y="2024"/>
                    </a:lnTo>
                    <a:lnTo>
                      <a:pt x="5498" y="2024"/>
                    </a:lnTo>
                    <a:lnTo>
                      <a:pt x="5536" y="2233"/>
                    </a:lnTo>
                    <a:lnTo>
                      <a:pt x="5575" y="2443"/>
                    </a:lnTo>
                    <a:lnTo>
                      <a:pt x="5594" y="2882"/>
                    </a:lnTo>
                    <a:lnTo>
                      <a:pt x="5575" y="3302"/>
                    </a:lnTo>
                    <a:lnTo>
                      <a:pt x="5536" y="3741"/>
                    </a:lnTo>
                    <a:lnTo>
                      <a:pt x="5441" y="4161"/>
                    </a:lnTo>
                    <a:lnTo>
                      <a:pt x="5307" y="4581"/>
                    </a:lnTo>
                    <a:lnTo>
                      <a:pt x="5155" y="4963"/>
                    </a:lnTo>
                    <a:lnTo>
                      <a:pt x="4964" y="5345"/>
                    </a:lnTo>
                    <a:lnTo>
                      <a:pt x="4964" y="5345"/>
                    </a:lnTo>
                    <a:lnTo>
                      <a:pt x="4830" y="5536"/>
                    </a:lnTo>
                    <a:lnTo>
                      <a:pt x="4697" y="5708"/>
                    </a:lnTo>
                    <a:lnTo>
                      <a:pt x="4544" y="5860"/>
                    </a:lnTo>
                    <a:lnTo>
                      <a:pt x="4372" y="6013"/>
                    </a:lnTo>
                    <a:lnTo>
                      <a:pt x="4200" y="6127"/>
                    </a:lnTo>
                    <a:lnTo>
                      <a:pt x="4028" y="6242"/>
                    </a:lnTo>
                    <a:lnTo>
                      <a:pt x="3838" y="6318"/>
                    </a:lnTo>
                    <a:lnTo>
                      <a:pt x="3628" y="6395"/>
                    </a:lnTo>
                    <a:lnTo>
                      <a:pt x="3437" y="6433"/>
                    </a:lnTo>
                    <a:lnTo>
                      <a:pt x="3227" y="6471"/>
                    </a:lnTo>
                    <a:lnTo>
                      <a:pt x="3017" y="6490"/>
                    </a:lnTo>
                    <a:lnTo>
                      <a:pt x="2807" y="6490"/>
                    </a:lnTo>
                    <a:lnTo>
                      <a:pt x="2597" y="6471"/>
                    </a:lnTo>
                    <a:lnTo>
                      <a:pt x="2387" y="6433"/>
                    </a:lnTo>
                    <a:lnTo>
                      <a:pt x="2177" y="6376"/>
                    </a:lnTo>
                    <a:lnTo>
                      <a:pt x="1967" y="6299"/>
                    </a:lnTo>
                    <a:lnTo>
                      <a:pt x="1967" y="6299"/>
                    </a:lnTo>
                    <a:lnTo>
                      <a:pt x="1795" y="6204"/>
                    </a:lnTo>
                    <a:lnTo>
                      <a:pt x="1623" y="6089"/>
                    </a:lnTo>
                    <a:lnTo>
                      <a:pt x="1623" y="6089"/>
                    </a:lnTo>
                    <a:lnTo>
                      <a:pt x="1337" y="5898"/>
                    </a:lnTo>
                    <a:lnTo>
                      <a:pt x="1089" y="5784"/>
                    </a:lnTo>
                    <a:lnTo>
                      <a:pt x="879" y="5669"/>
                    </a:lnTo>
                    <a:lnTo>
                      <a:pt x="688" y="5574"/>
                    </a:lnTo>
                    <a:lnTo>
                      <a:pt x="535" y="5459"/>
                    </a:lnTo>
                    <a:lnTo>
                      <a:pt x="459" y="5402"/>
                    </a:lnTo>
                    <a:lnTo>
                      <a:pt x="402" y="5307"/>
                    </a:lnTo>
                    <a:lnTo>
                      <a:pt x="344" y="5211"/>
                    </a:lnTo>
                    <a:lnTo>
                      <a:pt x="306" y="5078"/>
                    </a:lnTo>
                    <a:lnTo>
                      <a:pt x="268" y="4944"/>
                    </a:lnTo>
                    <a:lnTo>
                      <a:pt x="230" y="4753"/>
                    </a:lnTo>
                    <a:lnTo>
                      <a:pt x="230" y="4753"/>
                    </a:lnTo>
                    <a:lnTo>
                      <a:pt x="154" y="4104"/>
                    </a:lnTo>
                    <a:lnTo>
                      <a:pt x="58" y="3016"/>
                    </a:lnTo>
                    <a:lnTo>
                      <a:pt x="20" y="2443"/>
                    </a:lnTo>
                    <a:lnTo>
                      <a:pt x="1" y="1928"/>
                    </a:lnTo>
                    <a:lnTo>
                      <a:pt x="1" y="1527"/>
                    </a:lnTo>
                    <a:lnTo>
                      <a:pt x="1" y="1375"/>
                    </a:lnTo>
                    <a:lnTo>
                      <a:pt x="20" y="1279"/>
                    </a:lnTo>
                    <a:lnTo>
                      <a:pt x="20" y="1279"/>
                    </a:lnTo>
                    <a:lnTo>
                      <a:pt x="96" y="1107"/>
                    </a:lnTo>
                    <a:lnTo>
                      <a:pt x="173" y="974"/>
                    </a:lnTo>
                    <a:lnTo>
                      <a:pt x="268" y="878"/>
                    </a:lnTo>
                    <a:lnTo>
                      <a:pt x="383" y="802"/>
                    </a:lnTo>
                    <a:lnTo>
                      <a:pt x="631" y="649"/>
                    </a:lnTo>
                    <a:lnTo>
                      <a:pt x="764" y="554"/>
                    </a:lnTo>
                    <a:lnTo>
                      <a:pt x="879" y="420"/>
                    </a:lnTo>
                    <a:lnTo>
                      <a:pt x="879" y="420"/>
                    </a:lnTo>
                    <a:lnTo>
                      <a:pt x="1032" y="286"/>
                    </a:lnTo>
                    <a:lnTo>
                      <a:pt x="1184" y="191"/>
                    </a:lnTo>
                    <a:lnTo>
                      <a:pt x="1356" y="134"/>
                    </a:lnTo>
                    <a:lnTo>
                      <a:pt x="1547" y="96"/>
                    </a:lnTo>
                    <a:lnTo>
                      <a:pt x="1738" y="57"/>
                    </a:lnTo>
                    <a:lnTo>
                      <a:pt x="1929" y="57"/>
                    </a:lnTo>
                    <a:lnTo>
                      <a:pt x="2330" y="1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5" name="Google Shape;1425;p21"/>
              <p:cNvSpPr/>
              <p:nvPr/>
            </p:nvSpPr>
            <p:spPr>
              <a:xfrm flipH="1">
                <a:off x="1000669" y="2481414"/>
                <a:ext cx="715776" cy="978674"/>
              </a:xfrm>
              <a:custGeom>
                <a:rect b="b" l="l" r="r" t="t"/>
                <a:pathLst>
                  <a:path extrusionOk="0" h="20750" w="15176">
                    <a:moveTo>
                      <a:pt x="9430" y="1"/>
                    </a:moveTo>
                    <a:lnTo>
                      <a:pt x="3169" y="4086"/>
                    </a:lnTo>
                    <a:lnTo>
                      <a:pt x="2769" y="5556"/>
                    </a:lnTo>
                    <a:lnTo>
                      <a:pt x="2330" y="7178"/>
                    </a:lnTo>
                    <a:lnTo>
                      <a:pt x="1833" y="9182"/>
                    </a:lnTo>
                    <a:lnTo>
                      <a:pt x="1299" y="11435"/>
                    </a:lnTo>
                    <a:lnTo>
                      <a:pt x="1032" y="12599"/>
                    </a:lnTo>
                    <a:lnTo>
                      <a:pt x="783" y="13744"/>
                    </a:lnTo>
                    <a:lnTo>
                      <a:pt x="535" y="14909"/>
                    </a:lnTo>
                    <a:lnTo>
                      <a:pt x="325" y="16016"/>
                    </a:lnTo>
                    <a:lnTo>
                      <a:pt x="154" y="17066"/>
                    </a:lnTo>
                    <a:lnTo>
                      <a:pt x="1" y="18039"/>
                    </a:lnTo>
                    <a:lnTo>
                      <a:pt x="1" y="18192"/>
                    </a:lnTo>
                    <a:lnTo>
                      <a:pt x="20" y="18345"/>
                    </a:lnTo>
                    <a:lnTo>
                      <a:pt x="58" y="18478"/>
                    </a:lnTo>
                    <a:lnTo>
                      <a:pt x="96" y="18612"/>
                    </a:lnTo>
                    <a:lnTo>
                      <a:pt x="173" y="18726"/>
                    </a:lnTo>
                    <a:lnTo>
                      <a:pt x="268" y="18841"/>
                    </a:lnTo>
                    <a:lnTo>
                      <a:pt x="383" y="18936"/>
                    </a:lnTo>
                    <a:lnTo>
                      <a:pt x="497" y="19013"/>
                    </a:lnTo>
                    <a:lnTo>
                      <a:pt x="974" y="19242"/>
                    </a:lnTo>
                    <a:lnTo>
                      <a:pt x="1452" y="19452"/>
                    </a:lnTo>
                    <a:lnTo>
                      <a:pt x="1967" y="19643"/>
                    </a:lnTo>
                    <a:lnTo>
                      <a:pt x="2520" y="19795"/>
                    </a:lnTo>
                    <a:lnTo>
                      <a:pt x="3074" y="19948"/>
                    </a:lnTo>
                    <a:lnTo>
                      <a:pt x="3647" y="20082"/>
                    </a:lnTo>
                    <a:lnTo>
                      <a:pt x="4219" y="20215"/>
                    </a:lnTo>
                    <a:lnTo>
                      <a:pt x="4830" y="20311"/>
                    </a:lnTo>
                    <a:lnTo>
                      <a:pt x="5422" y="20406"/>
                    </a:lnTo>
                    <a:lnTo>
                      <a:pt x="6033" y="20483"/>
                    </a:lnTo>
                    <a:lnTo>
                      <a:pt x="6643" y="20559"/>
                    </a:lnTo>
                    <a:lnTo>
                      <a:pt x="7254" y="20616"/>
                    </a:lnTo>
                    <a:lnTo>
                      <a:pt x="8457" y="20692"/>
                    </a:lnTo>
                    <a:lnTo>
                      <a:pt x="9640" y="20731"/>
                    </a:lnTo>
                    <a:lnTo>
                      <a:pt x="10747" y="20750"/>
                    </a:lnTo>
                    <a:lnTo>
                      <a:pt x="11797" y="20750"/>
                    </a:lnTo>
                    <a:lnTo>
                      <a:pt x="12733" y="20712"/>
                    </a:lnTo>
                    <a:lnTo>
                      <a:pt x="13553" y="20673"/>
                    </a:lnTo>
                    <a:lnTo>
                      <a:pt x="14737" y="20616"/>
                    </a:lnTo>
                    <a:lnTo>
                      <a:pt x="15176" y="20578"/>
                    </a:lnTo>
                    <a:lnTo>
                      <a:pt x="15157" y="18421"/>
                    </a:lnTo>
                    <a:lnTo>
                      <a:pt x="15138" y="16150"/>
                    </a:lnTo>
                    <a:lnTo>
                      <a:pt x="15061" y="13477"/>
                    </a:lnTo>
                    <a:lnTo>
                      <a:pt x="15023" y="12065"/>
                    </a:lnTo>
                    <a:lnTo>
                      <a:pt x="14966" y="10671"/>
                    </a:lnTo>
                    <a:lnTo>
                      <a:pt x="14889" y="9316"/>
                    </a:lnTo>
                    <a:lnTo>
                      <a:pt x="14813" y="8056"/>
                    </a:lnTo>
                    <a:lnTo>
                      <a:pt x="14699" y="6892"/>
                    </a:lnTo>
                    <a:lnTo>
                      <a:pt x="14584" y="5880"/>
                    </a:lnTo>
                    <a:lnTo>
                      <a:pt x="14527" y="5441"/>
                    </a:lnTo>
                    <a:lnTo>
                      <a:pt x="14450" y="5059"/>
                    </a:lnTo>
                    <a:lnTo>
                      <a:pt x="14374" y="4735"/>
                    </a:lnTo>
                    <a:lnTo>
                      <a:pt x="14279" y="4468"/>
                    </a:lnTo>
                    <a:lnTo>
                      <a:pt x="14145" y="4124"/>
                    </a:lnTo>
                    <a:lnTo>
                      <a:pt x="14011" y="3799"/>
                    </a:lnTo>
                    <a:lnTo>
                      <a:pt x="13859" y="3475"/>
                    </a:lnTo>
                    <a:lnTo>
                      <a:pt x="13687" y="3189"/>
                    </a:lnTo>
                    <a:lnTo>
                      <a:pt x="13515" y="2921"/>
                    </a:lnTo>
                    <a:lnTo>
                      <a:pt x="13343" y="2654"/>
                    </a:lnTo>
                    <a:lnTo>
                      <a:pt x="13152" y="2406"/>
                    </a:lnTo>
                    <a:lnTo>
                      <a:pt x="12962" y="2177"/>
                    </a:lnTo>
                    <a:lnTo>
                      <a:pt x="12752" y="1967"/>
                    </a:lnTo>
                    <a:lnTo>
                      <a:pt x="12561" y="1757"/>
                    </a:lnTo>
                    <a:lnTo>
                      <a:pt x="12160" y="1394"/>
                    </a:lnTo>
                    <a:lnTo>
                      <a:pt x="11759" y="1070"/>
                    </a:lnTo>
                    <a:lnTo>
                      <a:pt x="11358" y="822"/>
                    </a:lnTo>
                    <a:lnTo>
                      <a:pt x="10976" y="593"/>
                    </a:lnTo>
                    <a:lnTo>
                      <a:pt x="10614" y="421"/>
                    </a:lnTo>
                    <a:lnTo>
                      <a:pt x="10289" y="268"/>
                    </a:lnTo>
                    <a:lnTo>
                      <a:pt x="10003" y="173"/>
                    </a:lnTo>
                    <a:lnTo>
                      <a:pt x="9583" y="39"/>
                    </a:lnTo>
                    <a:lnTo>
                      <a:pt x="943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6" name="Google Shape;1426;p21"/>
              <p:cNvSpPr/>
              <p:nvPr/>
            </p:nvSpPr>
            <p:spPr>
              <a:xfrm flipH="1">
                <a:off x="1000669" y="2481414"/>
                <a:ext cx="715776" cy="978674"/>
              </a:xfrm>
              <a:custGeom>
                <a:rect b="b" l="l" r="r" t="t"/>
                <a:pathLst>
                  <a:path extrusionOk="0" fill="none" h="20750" w="15176">
                    <a:moveTo>
                      <a:pt x="9430" y="1"/>
                    </a:moveTo>
                    <a:lnTo>
                      <a:pt x="9430" y="1"/>
                    </a:lnTo>
                    <a:lnTo>
                      <a:pt x="9583" y="39"/>
                    </a:lnTo>
                    <a:lnTo>
                      <a:pt x="10003" y="173"/>
                    </a:lnTo>
                    <a:lnTo>
                      <a:pt x="10289" y="268"/>
                    </a:lnTo>
                    <a:lnTo>
                      <a:pt x="10614" y="421"/>
                    </a:lnTo>
                    <a:lnTo>
                      <a:pt x="10976" y="593"/>
                    </a:lnTo>
                    <a:lnTo>
                      <a:pt x="11358" y="822"/>
                    </a:lnTo>
                    <a:lnTo>
                      <a:pt x="11759" y="1070"/>
                    </a:lnTo>
                    <a:lnTo>
                      <a:pt x="12160" y="1394"/>
                    </a:lnTo>
                    <a:lnTo>
                      <a:pt x="12561" y="1757"/>
                    </a:lnTo>
                    <a:lnTo>
                      <a:pt x="12752" y="1967"/>
                    </a:lnTo>
                    <a:lnTo>
                      <a:pt x="12962" y="2177"/>
                    </a:lnTo>
                    <a:lnTo>
                      <a:pt x="13152" y="2406"/>
                    </a:lnTo>
                    <a:lnTo>
                      <a:pt x="13343" y="2654"/>
                    </a:lnTo>
                    <a:lnTo>
                      <a:pt x="13515" y="2921"/>
                    </a:lnTo>
                    <a:lnTo>
                      <a:pt x="13687" y="3189"/>
                    </a:lnTo>
                    <a:lnTo>
                      <a:pt x="13859" y="3475"/>
                    </a:lnTo>
                    <a:lnTo>
                      <a:pt x="14011" y="3799"/>
                    </a:lnTo>
                    <a:lnTo>
                      <a:pt x="14145" y="4124"/>
                    </a:lnTo>
                    <a:lnTo>
                      <a:pt x="14279" y="4468"/>
                    </a:lnTo>
                    <a:lnTo>
                      <a:pt x="14279" y="4468"/>
                    </a:lnTo>
                    <a:lnTo>
                      <a:pt x="14374" y="4735"/>
                    </a:lnTo>
                    <a:lnTo>
                      <a:pt x="14450" y="5059"/>
                    </a:lnTo>
                    <a:lnTo>
                      <a:pt x="14527" y="5441"/>
                    </a:lnTo>
                    <a:lnTo>
                      <a:pt x="14584" y="5880"/>
                    </a:lnTo>
                    <a:lnTo>
                      <a:pt x="14699" y="6892"/>
                    </a:lnTo>
                    <a:lnTo>
                      <a:pt x="14813" y="8056"/>
                    </a:lnTo>
                    <a:lnTo>
                      <a:pt x="14889" y="9316"/>
                    </a:lnTo>
                    <a:lnTo>
                      <a:pt x="14966" y="10671"/>
                    </a:lnTo>
                    <a:lnTo>
                      <a:pt x="15023" y="12065"/>
                    </a:lnTo>
                    <a:lnTo>
                      <a:pt x="15061" y="13477"/>
                    </a:lnTo>
                    <a:lnTo>
                      <a:pt x="15138" y="16150"/>
                    </a:lnTo>
                    <a:lnTo>
                      <a:pt x="15157" y="18421"/>
                    </a:lnTo>
                    <a:lnTo>
                      <a:pt x="15176" y="20578"/>
                    </a:lnTo>
                    <a:lnTo>
                      <a:pt x="15176" y="20578"/>
                    </a:lnTo>
                    <a:lnTo>
                      <a:pt x="14737" y="20616"/>
                    </a:lnTo>
                    <a:lnTo>
                      <a:pt x="13553" y="20673"/>
                    </a:lnTo>
                    <a:lnTo>
                      <a:pt x="12733" y="20712"/>
                    </a:lnTo>
                    <a:lnTo>
                      <a:pt x="11797" y="20750"/>
                    </a:lnTo>
                    <a:lnTo>
                      <a:pt x="10747" y="20750"/>
                    </a:lnTo>
                    <a:lnTo>
                      <a:pt x="9640" y="20731"/>
                    </a:lnTo>
                    <a:lnTo>
                      <a:pt x="8457" y="20692"/>
                    </a:lnTo>
                    <a:lnTo>
                      <a:pt x="7254" y="20616"/>
                    </a:lnTo>
                    <a:lnTo>
                      <a:pt x="6643" y="20559"/>
                    </a:lnTo>
                    <a:lnTo>
                      <a:pt x="6033" y="20483"/>
                    </a:lnTo>
                    <a:lnTo>
                      <a:pt x="5422" y="20406"/>
                    </a:lnTo>
                    <a:lnTo>
                      <a:pt x="4830" y="20311"/>
                    </a:lnTo>
                    <a:lnTo>
                      <a:pt x="4219" y="20215"/>
                    </a:lnTo>
                    <a:lnTo>
                      <a:pt x="3647" y="20082"/>
                    </a:lnTo>
                    <a:lnTo>
                      <a:pt x="3074" y="19948"/>
                    </a:lnTo>
                    <a:lnTo>
                      <a:pt x="2520" y="19795"/>
                    </a:lnTo>
                    <a:lnTo>
                      <a:pt x="1967" y="19643"/>
                    </a:lnTo>
                    <a:lnTo>
                      <a:pt x="1452" y="19452"/>
                    </a:lnTo>
                    <a:lnTo>
                      <a:pt x="974" y="19242"/>
                    </a:lnTo>
                    <a:lnTo>
                      <a:pt x="497" y="19013"/>
                    </a:lnTo>
                    <a:lnTo>
                      <a:pt x="497" y="19013"/>
                    </a:lnTo>
                    <a:lnTo>
                      <a:pt x="383" y="18936"/>
                    </a:lnTo>
                    <a:lnTo>
                      <a:pt x="268" y="18841"/>
                    </a:lnTo>
                    <a:lnTo>
                      <a:pt x="173" y="18726"/>
                    </a:lnTo>
                    <a:lnTo>
                      <a:pt x="96" y="18612"/>
                    </a:lnTo>
                    <a:lnTo>
                      <a:pt x="58" y="18478"/>
                    </a:lnTo>
                    <a:lnTo>
                      <a:pt x="20" y="18345"/>
                    </a:lnTo>
                    <a:lnTo>
                      <a:pt x="1" y="18192"/>
                    </a:lnTo>
                    <a:lnTo>
                      <a:pt x="1" y="18039"/>
                    </a:lnTo>
                    <a:lnTo>
                      <a:pt x="1" y="18039"/>
                    </a:lnTo>
                    <a:lnTo>
                      <a:pt x="154" y="17066"/>
                    </a:lnTo>
                    <a:lnTo>
                      <a:pt x="325" y="16016"/>
                    </a:lnTo>
                    <a:lnTo>
                      <a:pt x="535" y="14909"/>
                    </a:lnTo>
                    <a:lnTo>
                      <a:pt x="783" y="13744"/>
                    </a:lnTo>
                    <a:lnTo>
                      <a:pt x="1032" y="12599"/>
                    </a:lnTo>
                    <a:lnTo>
                      <a:pt x="1299" y="11435"/>
                    </a:lnTo>
                    <a:lnTo>
                      <a:pt x="1833" y="9182"/>
                    </a:lnTo>
                    <a:lnTo>
                      <a:pt x="2330" y="7178"/>
                    </a:lnTo>
                    <a:lnTo>
                      <a:pt x="2769" y="5556"/>
                    </a:lnTo>
                    <a:lnTo>
                      <a:pt x="3169" y="408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p21"/>
              <p:cNvSpPr/>
              <p:nvPr/>
            </p:nvSpPr>
            <p:spPr>
              <a:xfrm flipH="1">
                <a:off x="1498501" y="2825344"/>
                <a:ext cx="683374" cy="557349"/>
              </a:xfrm>
              <a:custGeom>
                <a:rect b="b" l="l" r="r" t="t"/>
                <a:pathLst>
                  <a:path extrusionOk="0" h="11817" w="14489">
                    <a:moveTo>
                      <a:pt x="9048" y="1"/>
                    </a:moveTo>
                    <a:lnTo>
                      <a:pt x="8838" y="707"/>
                    </a:lnTo>
                    <a:lnTo>
                      <a:pt x="8590" y="1451"/>
                    </a:lnTo>
                    <a:lnTo>
                      <a:pt x="8285" y="2329"/>
                    </a:lnTo>
                    <a:lnTo>
                      <a:pt x="7960" y="3226"/>
                    </a:lnTo>
                    <a:lnTo>
                      <a:pt x="7616" y="4066"/>
                    </a:lnTo>
                    <a:lnTo>
                      <a:pt x="7445" y="4429"/>
                    </a:lnTo>
                    <a:lnTo>
                      <a:pt x="7292" y="4734"/>
                    </a:lnTo>
                    <a:lnTo>
                      <a:pt x="7139" y="4983"/>
                    </a:lnTo>
                    <a:lnTo>
                      <a:pt x="7006" y="5154"/>
                    </a:lnTo>
                    <a:lnTo>
                      <a:pt x="6490" y="5613"/>
                    </a:lnTo>
                    <a:lnTo>
                      <a:pt x="5612" y="6357"/>
                    </a:lnTo>
                    <a:lnTo>
                      <a:pt x="3245" y="8323"/>
                    </a:lnTo>
                    <a:lnTo>
                      <a:pt x="0" y="10938"/>
                    </a:lnTo>
                    <a:lnTo>
                      <a:pt x="592" y="11816"/>
                    </a:lnTo>
                    <a:lnTo>
                      <a:pt x="1833" y="11473"/>
                    </a:lnTo>
                    <a:lnTo>
                      <a:pt x="4601" y="10671"/>
                    </a:lnTo>
                    <a:lnTo>
                      <a:pt x="6147" y="10213"/>
                    </a:lnTo>
                    <a:lnTo>
                      <a:pt x="7521" y="9774"/>
                    </a:lnTo>
                    <a:lnTo>
                      <a:pt x="8590" y="9430"/>
                    </a:lnTo>
                    <a:lnTo>
                      <a:pt x="8953" y="9297"/>
                    </a:lnTo>
                    <a:lnTo>
                      <a:pt x="9163" y="9182"/>
                    </a:lnTo>
                    <a:lnTo>
                      <a:pt x="9430" y="9010"/>
                    </a:lnTo>
                    <a:lnTo>
                      <a:pt x="9678" y="8819"/>
                    </a:lnTo>
                    <a:lnTo>
                      <a:pt x="9945" y="8590"/>
                    </a:lnTo>
                    <a:lnTo>
                      <a:pt x="10193" y="8342"/>
                    </a:lnTo>
                    <a:lnTo>
                      <a:pt x="10461" y="8075"/>
                    </a:lnTo>
                    <a:lnTo>
                      <a:pt x="10709" y="7789"/>
                    </a:lnTo>
                    <a:lnTo>
                      <a:pt x="10938" y="7483"/>
                    </a:lnTo>
                    <a:lnTo>
                      <a:pt x="11186" y="7178"/>
                    </a:lnTo>
                    <a:lnTo>
                      <a:pt x="11644" y="6510"/>
                    </a:lnTo>
                    <a:lnTo>
                      <a:pt x="12083" y="5822"/>
                    </a:lnTo>
                    <a:lnTo>
                      <a:pt x="12503" y="5116"/>
                    </a:lnTo>
                    <a:lnTo>
                      <a:pt x="12885" y="4429"/>
                    </a:lnTo>
                    <a:lnTo>
                      <a:pt x="13228" y="3742"/>
                    </a:lnTo>
                    <a:lnTo>
                      <a:pt x="13553" y="3093"/>
                    </a:lnTo>
                    <a:lnTo>
                      <a:pt x="14049" y="1986"/>
                    </a:lnTo>
                    <a:lnTo>
                      <a:pt x="14374" y="1241"/>
                    </a:lnTo>
                    <a:lnTo>
                      <a:pt x="14488" y="955"/>
                    </a:lnTo>
                    <a:lnTo>
                      <a:pt x="9048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p21"/>
              <p:cNvSpPr/>
              <p:nvPr/>
            </p:nvSpPr>
            <p:spPr>
              <a:xfrm flipH="1">
                <a:off x="1498501" y="2825344"/>
                <a:ext cx="683374" cy="557349"/>
              </a:xfrm>
              <a:custGeom>
                <a:rect b="b" l="l" r="r" t="t"/>
                <a:pathLst>
                  <a:path extrusionOk="0" fill="none" h="11817" w="14489">
                    <a:moveTo>
                      <a:pt x="9048" y="1"/>
                    </a:moveTo>
                    <a:lnTo>
                      <a:pt x="9048" y="1"/>
                    </a:lnTo>
                    <a:lnTo>
                      <a:pt x="8838" y="707"/>
                    </a:lnTo>
                    <a:lnTo>
                      <a:pt x="8590" y="1451"/>
                    </a:lnTo>
                    <a:lnTo>
                      <a:pt x="8285" y="2329"/>
                    </a:lnTo>
                    <a:lnTo>
                      <a:pt x="7960" y="3226"/>
                    </a:lnTo>
                    <a:lnTo>
                      <a:pt x="7616" y="4066"/>
                    </a:lnTo>
                    <a:lnTo>
                      <a:pt x="7445" y="4429"/>
                    </a:lnTo>
                    <a:lnTo>
                      <a:pt x="7292" y="4734"/>
                    </a:lnTo>
                    <a:lnTo>
                      <a:pt x="7139" y="4983"/>
                    </a:lnTo>
                    <a:lnTo>
                      <a:pt x="7006" y="5154"/>
                    </a:lnTo>
                    <a:lnTo>
                      <a:pt x="7006" y="5154"/>
                    </a:lnTo>
                    <a:lnTo>
                      <a:pt x="6490" y="5613"/>
                    </a:lnTo>
                    <a:lnTo>
                      <a:pt x="5612" y="6357"/>
                    </a:lnTo>
                    <a:lnTo>
                      <a:pt x="3245" y="8323"/>
                    </a:lnTo>
                    <a:lnTo>
                      <a:pt x="0" y="10938"/>
                    </a:lnTo>
                    <a:lnTo>
                      <a:pt x="592" y="11816"/>
                    </a:lnTo>
                    <a:lnTo>
                      <a:pt x="592" y="11816"/>
                    </a:lnTo>
                    <a:lnTo>
                      <a:pt x="1833" y="11473"/>
                    </a:lnTo>
                    <a:lnTo>
                      <a:pt x="4601" y="10671"/>
                    </a:lnTo>
                    <a:lnTo>
                      <a:pt x="6147" y="10213"/>
                    </a:lnTo>
                    <a:lnTo>
                      <a:pt x="7521" y="9774"/>
                    </a:lnTo>
                    <a:lnTo>
                      <a:pt x="8590" y="9430"/>
                    </a:lnTo>
                    <a:lnTo>
                      <a:pt x="8953" y="9297"/>
                    </a:lnTo>
                    <a:lnTo>
                      <a:pt x="9163" y="9182"/>
                    </a:lnTo>
                    <a:lnTo>
                      <a:pt x="9163" y="9182"/>
                    </a:lnTo>
                    <a:lnTo>
                      <a:pt x="9430" y="9010"/>
                    </a:lnTo>
                    <a:lnTo>
                      <a:pt x="9678" y="8819"/>
                    </a:lnTo>
                    <a:lnTo>
                      <a:pt x="9945" y="8590"/>
                    </a:lnTo>
                    <a:lnTo>
                      <a:pt x="10193" y="8342"/>
                    </a:lnTo>
                    <a:lnTo>
                      <a:pt x="10461" y="8075"/>
                    </a:lnTo>
                    <a:lnTo>
                      <a:pt x="10709" y="7789"/>
                    </a:lnTo>
                    <a:lnTo>
                      <a:pt x="10938" y="7483"/>
                    </a:lnTo>
                    <a:lnTo>
                      <a:pt x="11186" y="7178"/>
                    </a:lnTo>
                    <a:lnTo>
                      <a:pt x="11644" y="6510"/>
                    </a:lnTo>
                    <a:lnTo>
                      <a:pt x="12083" y="5822"/>
                    </a:lnTo>
                    <a:lnTo>
                      <a:pt x="12503" y="5116"/>
                    </a:lnTo>
                    <a:lnTo>
                      <a:pt x="12885" y="4429"/>
                    </a:lnTo>
                    <a:lnTo>
                      <a:pt x="13228" y="3742"/>
                    </a:lnTo>
                    <a:lnTo>
                      <a:pt x="13553" y="3093"/>
                    </a:lnTo>
                    <a:lnTo>
                      <a:pt x="14049" y="1986"/>
                    </a:lnTo>
                    <a:lnTo>
                      <a:pt x="14374" y="1241"/>
                    </a:lnTo>
                    <a:lnTo>
                      <a:pt x="14488" y="95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p21"/>
              <p:cNvSpPr/>
              <p:nvPr/>
            </p:nvSpPr>
            <p:spPr>
              <a:xfrm flipH="1">
                <a:off x="1271633" y="2477830"/>
                <a:ext cx="542020" cy="578950"/>
              </a:xfrm>
              <a:custGeom>
                <a:rect b="b" l="l" r="r" t="t"/>
                <a:pathLst>
                  <a:path extrusionOk="0" h="12275" w="11492">
                    <a:moveTo>
                      <a:pt x="9411" y="1"/>
                    </a:moveTo>
                    <a:lnTo>
                      <a:pt x="8876" y="39"/>
                    </a:lnTo>
                    <a:lnTo>
                      <a:pt x="8323" y="96"/>
                    </a:lnTo>
                    <a:lnTo>
                      <a:pt x="7750" y="172"/>
                    </a:lnTo>
                    <a:lnTo>
                      <a:pt x="7177" y="268"/>
                    </a:lnTo>
                    <a:lnTo>
                      <a:pt x="6586" y="420"/>
                    </a:lnTo>
                    <a:lnTo>
                      <a:pt x="6318" y="516"/>
                    </a:lnTo>
                    <a:lnTo>
                      <a:pt x="6032" y="611"/>
                    </a:lnTo>
                    <a:lnTo>
                      <a:pt x="5765" y="726"/>
                    </a:lnTo>
                    <a:lnTo>
                      <a:pt x="5498" y="840"/>
                    </a:lnTo>
                    <a:lnTo>
                      <a:pt x="5230" y="974"/>
                    </a:lnTo>
                    <a:lnTo>
                      <a:pt x="4982" y="1127"/>
                    </a:lnTo>
                    <a:lnTo>
                      <a:pt x="4753" y="1299"/>
                    </a:lnTo>
                    <a:lnTo>
                      <a:pt x="4524" y="1470"/>
                    </a:lnTo>
                    <a:lnTo>
                      <a:pt x="4295" y="1680"/>
                    </a:lnTo>
                    <a:lnTo>
                      <a:pt x="4066" y="1890"/>
                    </a:lnTo>
                    <a:lnTo>
                      <a:pt x="3837" y="2138"/>
                    </a:lnTo>
                    <a:lnTo>
                      <a:pt x="3627" y="2387"/>
                    </a:lnTo>
                    <a:lnTo>
                      <a:pt x="3188" y="2940"/>
                    </a:lnTo>
                    <a:lnTo>
                      <a:pt x="2787" y="3532"/>
                    </a:lnTo>
                    <a:lnTo>
                      <a:pt x="2386" y="4143"/>
                    </a:lnTo>
                    <a:lnTo>
                      <a:pt x="2005" y="4773"/>
                    </a:lnTo>
                    <a:lnTo>
                      <a:pt x="1661" y="5422"/>
                    </a:lnTo>
                    <a:lnTo>
                      <a:pt x="1336" y="6032"/>
                    </a:lnTo>
                    <a:lnTo>
                      <a:pt x="1050" y="6643"/>
                    </a:lnTo>
                    <a:lnTo>
                      <a:pt x="783" y="7197"/>
                    </a:lnTo>
                    <a:lnTo>
                      <a:pt x="363" y="8151"/>
                    </a:lnTo>
                    <a:lnTo>
                      <a:pt x="96" y="8800"/>
                    </a:lnTo>
                    <a:lnTo>
                      <a:pt x="0" y="9048"/>
                    </a:lnTo>
                    <a:lnTo>
                      <a:pt x="5975" y="12274"/>
                    </a:lnTo>
                    <a:lnTo>
                      <a:pt x="8189" y="8208"/>
                    </a:lnTo>
                    <a:lnTo>
                      <a:pt x="11491" y="77"/>
                    </a:lnTo>
                    <a:lnTo>
                      <a:pt x="11300" y="58"/>
                    </a:lnTo>
                    <a:lnTo>
                      <a:pt x="10728" y="20"/>
                    </a:lnTo>
                    <a:lnTo>
                      <a:pt x="1034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p21"/>
              <p:cNvSpPr/>
              <p:nvPr/>
            </p:nvSpPr>
            <p:spPr>
              <a:xfrm flipH="1">
                <a:off x="1271633" y="2477830"/>
                <a:ext cx="542020" cy="578950"/>
              </a:xfrm>
              <a:custGeom>
                <a:rect b="b" l="l" r="r" t="t"/>
                <a:pathLst>
                  <a:path extrusionOk="0" fill="none" h="12275" w="11492">
                    <a:moveTo>
                      <a:pt x="8189" y="8208"/>
                    </a:moveTo>
                    <a:lnTo>
                      <a:pt x="5975" y="12274"/>
                    </a:lnTo>
                    <a:lnTo>
                      <a:pt x="0" y="9048"/>
                    </a:lnTo>
                    <a:lnTo>
                      <a:pt x="0" y="9048"/>
                    </a:lnTo>
                    <a:lnTo>
                      <a:pt x="96" y="8800"/>
                    </a:lnTo>
                    <a:lnTo>
                      <a:pt x="363" y="8151"/>
                    </a:lnTo>
                    <a:lnTo>
                      <a:pt x="783" y="7197"/>
                    </a:lnTo>
                    <a:lnTo>
                      <a:pt x="1050" y="6643"/>
                    </a:lnTo>
                    <a:lnTo>
                      <a:pt x="1336" y="6032"/>
                    </a:lnTo>
                    <a:lnTo>
                      <a:pt x="1661" y="5422"/>
                    </a:lnTo>
                    <a:lnTo>
                      <a:pt x="2005" y="4773"/>
                    </a:lnTo>
                    <a:lnTo>
                      <a:pt x="2386" y="4143"/>
                    </a:lnTo>
                    <a:lnTo>
                      <a:pt x="2787" y="3532"/>
                    </a:lnTo>
                    <a:lnTo>
                      <a:pt x="3188" y="2940"/>
                    </a:lnTo>
                    <a:lnTo>
                      <a:pt x="3627" y="2387"/>
                    </a:lnTo>
                    <a:lnTo>
                      <a:pt x="3837" y="2138"/>
                    </a:lnTo>
                    <a:lnTo>
                      <a:pt x="4066" y="1890"/>
                    </a:lnTo>
                    <a:lnTo>
                      <a:pt x="4295" y="1680"/>
                    </a:lnTo>
                    <a:lnTo>
                      <a:pt x="4524" y="1470"/>
                    </a:lnTo>
                    <a:lnTo>
                      <a:pt x="4524" y="1470"/>
                    </a:lnTo>
                    <a:lnTo>
                      <a:pt x="4753" y="1299"/>
                    </a:lnTo>
                    <a:lnTo>
                      <a:pt x="4982" y="1127"/>
                    </a:lnTo>
                    <a:lnTo>
                      <a:pt x="5230" y="974"/>
                    </a:lnTo>
                    <a:lnTo>
                      <a:pt x="5498" y="840"/>
                    </a:lnTo>
                    <a:lnTo>
                      <a:pt x="5765" y="726"/>
                    </a:lnTo>
                    <a:lnTo>
                      <a:pt x="6032" y="611"/>
                    </a:lnTo>
                    <a:lnTo>
                      <a:pt x="6318" y="516"/>
                    </a:lnTo>
                    <a:lnTo>
                      <a:pt x="6586" y="420"/>
                    </a:lnTo>
                    <a:lnTo>
                      <a:pt x="7177" y="268"/>
                    </a:lnTo>
                    <a:lnTo>
                      <a:pt x="7750" y="172"/>
                    </a:lnTo>
                    <a:lnTo>
                      <a:pt x="8323" y="96"/>
                    </a:lnTo>
                    <a:lnTo>
                      <a:pt x="8876" y="39"/>
                    </a:lnTo>
                    <a:lnTo>
                      <a:pt x="9411" y="1"/>
                    </a:lnTo>
                    <a:lnTo>
                      <a:pt x="9907" y="1"/>
                    </a:lnTo>
                    <a:lnTo>
                      <a:pt x="10346" y="1"/>
                    </a:lnTo>
                    <a:lnTo>
                      <a:pt x="10728" y="20"/>
                    </a:lnTo>
                    <a:lnTo>
                      <a:pt x="11300" y="58"/>
                    </a:lnTo>
                    <a:lnTo>
                      <a:pt x="11491" y="77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p21"/>
              <p:cNvSpPr/>
              <p:nvPr/>
            </p:nvSpPr>
            <p:spPr>
              <a:xfrm flipH="1">
                <a:off x="1446282" y="2900950"/>
                <a:ext cx="86501" cy="156729"/>
              </a:xfrm>
              <a:custGeom>
                <a:rect b="b" l="l" r="r" t="t"/>
                <a:pathLst>
                  <a:path extrusionOk="0" h="3323" w="1834">
                    <a:moveTo>
                      <a:pt x="1776" y="1"/>
                    </a:moveTo>
                    <a:lnTo>
                      <a:pt x="1" y="3284"/>
                    </a:lnTo>
                    <a:lnTo>
                      <a:pt x="39" y="3322"/>
                    </a:lnTo>
                    <a:lnTo>
                      <a:pt x="1833" y="20"/>
                    </a:lnTo>
                    <a:lnTo>
                      <a:pt x="177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p21"/>
              <p:cNvSpPr/>
              <p:nvPr/>
            </p:nvSpPr>
            <p:spPr>
              <a:xfrm flipH="1">
                <a:off x="2141314" y="3327703"/>
                <a:ext cx="168426" cy="196348"/>
              </a:xfrm>
              <a:custGeom>
                <a:rect b="b" l="l" r="r" t="t"/>
                <a:pathLst>
                  <a:path extrusionOk="0" h="4163" w="3571">
                    <a:moveTo>
                      <a:pt x="3475" y="1"/>
                    </a:moveTo>
                    <a:lnTo>
                      <a:pt x="3131" y="39"/>
                    </a:lnTo>
                    <a:lnTo>
                      <a:pt x="2788" y="134"/>
                    </a:lnTo>
                    <a:lnTo>
                      <a:pt x="2444" y="249"/>
                    </a:lnTo>
                    <a:lnTo>
                      <a:pt x="2139" y="402"/>
                    </a:lnTo>
                    <a:lnTo>
                      <a:pt x="1833" y="593"/>
                    </a:lnTo>
                    <a:lnTo>
                      <a:pt x="1547" y="802"/>
                    </a:lnTo>
                    <a:lnTo>
                      <a:pt x="1280" y="1032"/>
                    </a:lnTo>
                    <a:lnTo>
                      <a:pt x="1032" y="1299"/>
                    </a:lnTo>
                    <a:lnTo>
                      <a:pt x="802" y="1585"/>
                    </a:lnTo>
                    <a:lnTo>
                      <a:pt x="612" y="1891"/>
                    </a:lnTo>
                    <a:lnTo>
                      <a:pt x="459" y="2196"/>
                    </a:lnTo>
                    <a:lnTo>
                      <a:pt x="306" y="2520"/>
                    </a:lnTo>
                    <a:lnTo>
                      <a:pt x="192" y="2864"/>
                    </a:lnTo>
                    <a:lnTo>
                      <a:pt x="96" y="3208"/>
                    </a:lnTo>
                    <a:lnTo>
                      <a:pt x="39" y="3551"/>
                    </a:lnTo>
                    <a:lnTo>
                      <a:pt x="1" y="3914"/>
                    </a:lnTo>
                    <a:lnTo>
                      <a:pt x="1" y="3990"/>
                    </a:lnTo>
                    <a:lnTo>
                      <a:pt x="1" y="4047"/>
                    </a:lnTo>
                    <a:lnTo>
                      <a:pt x="39" y="4105"/>
                    </a:lnTo>
                    <a:lnTo>
                      <a:pt x="77" y="4143"/>
                    </a:lnTo>
                    <a:lnTo>
                      <a:pt x="134" y="4162"/>
                    </a:lnTo>
                    <a:lnTo>
                      <a:pt x="192" y="4143"/>
                    </a:lnTo>
                    <a:lnTo>
                      <a:pt x="249" y="4105"/>
                    </a:lnTo>
                    <a:lnTo>
                      <a:pt x="306" y="4067"/>
                    </a:lnTo>
                    <a:lnTo>
                      <a:pt x="554" y="3780"/>
                    </a:lnTo>
                    <a:lnTo>
                      <a:pt x="783" y="3475"/>
                    </a:lnTo>
                    <a:lnTo>
                      <a:pt x="936" y="3227"/>
                    </a:lnTo>
                    <a:lnTo>
                      <a:pt x="1012" y="3093"/>
                    </a:lnTo>
                    <a:lnTo>
                      <a:pt x="1089" y="2979"/>
                    </a:lnTo>
                    <a:lnTo>
                      <a:pt x="1261" y="2845"/>
                    </a:lnTo>
                    <a:lnTo>
                      <a:pt x="1432" y="2730"/>
                    </a:lnTo>
                    <a:lnTo>
                      <a:pt x="1623" y="2616"/>
                    </a:lnTo>
                    <a:lnTo>
                      <a:pt x="1833" y="2540"/>
                    </a:lnTo>
                    <a:lnTo>
                      <a:pt x="2253" y="2387"/>
                    </a:lnTo>
                    <a:lnTo>
                      <a:pt x="2444" y="2310"/>
                    </a:lnTo>
                    <a:lnTo>
                      <a:pt x="2654" y="2196"/>
                    </a:lnTo>
                    <a:lnTo>
                      <a:pt x="2845" y="2062"/>
                    </a:lnTo>
                    <a:lnTo>
                      <a:pt x="3017" y="1910"/>
                    </a:lnTo>
                    <a:lnTo>
                      <a:pt x="3189" y="1738"/>
                    </a:lnTo>
                    <a:lnTo>
                      <a:pt x="3303" y="1528"/>
                    </a:lnTo>
                    <a:lnTo>
                      <a:pt x="3418" y="1318"/>
                    </a:lnTo>
                    <a:lnTo>
                      <a:pt x="3494" y="1089"/>
                    </a:lnTo>
                    <a:lnTo>
                      <a:pt x="3551" y="860"/>
                    </a:lnTo>
                    <a:lnTo>
                      <a:pt x="3570" y="612"/>
                    </a:lnTo>
                    <a:lnTo>
                      <a:pt x="3475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p21"/>
              <p:cNvSpPr/>
              <p:nvPr/>
            </p:nvSpPr>
            <p:spPr>
              <a:xfrm flipH="1">
                <a:off x="2141314" y="3327703"/>
                <a:ext cx="168426" cy="196348"/>
              </a:xfrm>
              <a:custGeom>
                <a:rect b="b" l="l" r="r" t="t"/>
                <a:pathLst>
                  <a:path extrusionOk="0" fill="none" h="4163" w="3571">
                    <a:moveTo>
                      <a:pt x="3475" y="1"/>
                    </a:moveTo>
                    <a:lnTo>
                      <a:pt x="3475" y="1"/>
                    </a:lnTo>
                    <a:lnTo>
                      <a:pt x="3131" y="39"/>
                    </a:lnTo>
                    <a:lnTo>
                      <a:pt x="2788" y="134"/>
                    </a:lnTo>
                    <a:lnTo>
                      <a:pt x="2444" y="249"/>
                    </a:lnTo>
                    <a:lnTo>
                      <a:pt x="2139" y="402"/>
                    </a:lnTo>
                    <a:lnTo>
                      <a:pt x="1833" y="593"/>
                    </a:lnTo>
                    <a:lnTo>
                      <a:pt x="1547" y="802"/>
                    </a:lnTo>
                    <a:lnTo>
                      <a:pt x="1280" y="1032"/>
                    </a:lnTo>
                    <a:lnTo>
                      <a:pt x="1032" y="1299"/>
                    </a:lnTo>
                    <a:lnTo>
                      <a:pt x="1032" y="1299"/>
                    </a:lnTo>
                    <a:lnTo>
                      <a:pt x="802" y="1585"/>
                    </a:lnTo>
                    <a:lnTo>
                      <a:pt x="612" y="1891"/>
                    </a:lnTo>
                    <a:lnTo>
                      <a:pt x="459" y="2196"/>
                    </a:lnTo>
                    <a:lnTo>
                      <a:pt x="306" y="2520"/>
                    </a:lnTo>
                    <a:lnTo>
                      <a:pt x="192" y="2864"/>
                    </a:lnTo>
                    <a:lnTo>
                      <a:pt x="96" y="3208"/>
                    </a:lnTo>
                    <a:lnTo>
                      <a:pt x="39" y="3551"/>
                    </a:lnTo>
                    <a:lnTo>
                      <a:pt x="1" y="3914"/>
                    </a:lnTo>
                    <a:lnTo>
                      <a:pt x="1" y="3914"/>
                    </a:lnTo>
                    <a:lnTo>
                      <a:pt x="1" y="3990"/>
                    </a:lnTo>
                    <a:lnTo>
                      <a:pt x="1" y="4047"/>
                    </a:lnTo>
                    <a:lnTo>
                      <a:pt x="39" y="4105"/>
                    </a:lnTo>
                    <a:lnTo>
                      <a:pt x="77" y="4143"/>
                    </a:lnTo>
                    <a:lnTo>
                      <a:pt x="77" y="4143"/>
                    </a:lnTo>
                    <a:lnTo>
                      <a:pt x="134" y="4162"/>
                    </a:lnTo>
                    <a:lnTo>
                      <a:pt x="192" y="4143"/>
                    </a:lnTo>
                    <a:lnTo>
                      <a:pt x="249" y="4105"/>
                    </a:lnTo>
                    <a:lnTo>
                      <a:pt x="306" y="4067"/>
                    </a:lnTo>
                    <a:lnTo>
                      <a:pt x="306" y="4067"/>
                    </a:lnTo>
                    <a:lnTo>
                      <a:pt x="554" y="3780"/>
                    </a:lnTo>
                    <a:lnTo>
                      <a:pt x="783" y="3475"/>
                    </a:lnTo>
                    <a:lnTo>
                      <a:pt x="783" y="3475"/>
                    </a:lnTo>
                    <a:lnTo>
                      <a:pt x="936" y="3227"/>
                    </a:lnTo>
                    <a:lnTo>
                      <a:pt x="1012" y="3093"/>
                    </a:lnTo>
                    <a:lnTo>
                      <a:pt x="1089" y="2979"/>
                    </a:lnTo>
                    <a:lnTo>
                      <a:pt x="1089" y="2979"/>
                    </a:lnTo>
                    <a:lnTo>
                      <a:pt x="1261" y="2845"/>
                    </a:lnTo>
                    <a:lnTo>
                      <a:pt x="1432" y="2730"/>
                    </a:lnTo>
                    <a:lnTo>
                      <a:pt x="1623" y="2616"/>
                    </a:lnTo>
                    <a:lnTo>
                      <a:pt x="1833" y="2540"/>
                    </a:lnTo>
                    <a:lnTo>
                      <a:pt x="2253" y="2387"/>
                    </a:lnTo>
                    <a:lnTo>
                      <a:pt x="2444" y="2310"/>
                    </a:lnTo>
                    <a:lnTo>
                      <a:pt x="2654" y="2196"/>
                    </a:lnTo>
                    <a:lnTo>
                      <a:pt x="2654" y="2196"/>
                    </a:lnTo>
                    <a:lnTo>
                      <a:pt x="2845" y="2062"/>
                    </a:lnTo>
                    <a:lnTo>
                      <a:pt x="3017" y="1910"/>
                    </a:lnTo>
                    <a:lnTo>
                      <a:pt x="3189" y="1738"/>
                    </a:lnTo>
                    <a:lnTo>
                      <a:pt x="3303" y="1528"/>
                    </a:lnTo>
                    <a:lnTo>
                      <a:pt x="3418" y="1318"/>
                    </a:lnTo>
                    <a:lnTo>
                      <a:pt x="3494" y="1089"/>
                    </a:lnTo>
                    <a:lnTo>
                      <a:pt x="3551" y="860"/>
                    </a:lnTo>
                    <a:lnTo>
                      <a:pt x="3570" y="61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p21"/>
              <p:cNvSpPr/>
              <p:nvPr/>
            </p:nvSpPr>
            <p:spPr>
              <a:xfrm flipH="1">
                <a:off x="1154613" y="2018675"/>
                <a:ext cx="323222" cy="398874"/>
              </a:xfrm>
              <a:custGeom>
                <a:rect b="b" l="l" r="r" t="t"/>
                <a:pathLst>
                  <a:path extrusionOk="0" h="8457" w="6853">
                    <a:moveTo>
                      <a:pt x="1470" y="1"/>
                    </a:moveTo>
                    <a:lnTo>
                      <a:pt x="1317" y="39"/>
                    </a:lnTo>
                    <a:lnTo>
                      <a:pt x="1165" y="77"/>
                    </a:lnTo>
                    <a:lnTo>
                      <a:pt x="1012" y="115"/>
                    </a:lnTo>
                    <a:lnTo>
                      <a:pt x="859" y="172"/>
                    </a:lnTo>
                    <a:lnTo>
                      <a:pt x="725" y="268"/>
                    </a:lnTo>
                    <a:lnTo>
                      <a:pt x="592" y="344"/>
                    </a:lnTo>
                    <a:lnTo>
                      <a:pt x="477" y="459"/>
                    </a:lnTo>
                    <a:lnTo>
                      <a:pt x="363" y="592"/>
                    </a:lnTo>
                    <a:lnTo>
                      <a:pt x="286" y="726"/>
                    </a:lnTo>
                    <a:lnTo>
                      <a:pt x="210" y="860"/>
                    </a:lnTo>
                    <a:lnTo>
                      <a:pt x="134" y="1012"/>
                    </a:lnTo>
                    <a:lnTo>
                      <a:pt x="96" y="1165"/>
                    </a:lnTo>
                    <a:lnTo>
                      <a:pt x="57" y="1318"/>
                    </a:lnTo>
                    <a:lnTo>
                      <a:pt x="19" y="1489"/>
                    </a:lnTo>
                    <a:lnTo>
                      <a:pt x="19" y="1642"/>
                    </a:lnTo>
                    <a:lnTo>
                      <a:pt x="0" y="1776"/>
                    </a:lnTo>
                    <a:lnTo>
                      <a:pt x="19" y="1928"/>
                    </a:lnTo>
                    <a:lnTo>
                      <a:pt x="38" y="2062"/>
                    </a:lnTo>
                    <a:lnTo>
                      <a:pt x="77" y="2196"/>
                    </a:lnTo>
                    <a:lnTo>
                      <a:pt x="134" y="2329"/>
                    </a:lnTo>
                    <a:lnTo>
                      <a:pt x="191" y="2444"/>
                    </a:lnTo>
                    <a:lnTo>
                      <a:pt x="344" y="2654"/>
                    </a:lnTo>
                    <a:lnTo>
                      <a:pt x="897" y="3417"/>
                    </a:lnTo>
                    <a:lnTo>
                      <a:pt x="1031" y="3627"/>
                    </a:lnTo>
                    <a:lnTo>
                      <a:pt x="1088" y="3723"/>
                    </a:lnTo>
                    <a:lnTo>
                      <a:pt x="1145" y="3818"/>
                    </a:lnTo>
                    <a:lnTo>
                      <a:pt x="1184" y="3971"/>
                    </a:lnTo>
                    <a:lnTo>
                      <a:pt x="1203" y="4105"/>
                    </a:lnTo>
                    <a:lnTo>
                      <a:pt x="1222" y="4257"/>
                    </a:lnTo>
                    <a:lnTo>
                      <a:pt x="1203" y="4391"/>
                    </a:lnTo>
                    <a:lnTo>
                      <a:pt x="1165" y="4696"/>
                    </a:lnTo>
                    <a:lnTo>
                      <a:pt x="1088" y="5002"/>
                    </a:lnTo>
                    <a:lnTo>
                      <a:pt x="1012" y="5307"/>
                    </a:lnTo>
                    <a:lnTo>
                      <a:pt x="974" y="5593"/>
                    </a:lnTo>
                    <a:lnTo>
                      <a:pt x="955" y="5746"/>
                    </a:lnTo>
                    <a:lnTo>
                      <a:pt x="955" y="5899"/>
                    </a:lnTo>
                    <a:lnTo>
                      <a:pt x="974" y="6032"/>
                    </a:lnTo>
                    <a:lnTo>
                      <a:pt x="1031" y="6185"/>
                    </a:lnTo>
                    <a:lnTo>
                      <a:pt x="1069" y="6300"/>
                    </a:lnTo>
                    <a:lnTo>
                      <a:pt x="1145" y="6414"/>
                    </a:lnTo>
                    <a:lnTo>
                      <a:pt x="1298" y="6643"/>
                    </a:lnTo>
                    <a:lnTo>
                      <a:pt x="1432" y="6872"/>
                    </a:lnTo>
                    <a:lnTo>
                      <a:pt x="1470" y="6987"/>
                    </a:lnTo>
                    <a:lnTo>
                      <a:pt x="1508" y="7120"/>
                    </a:lnTo>
                    <a:lnTo>
                      <a:pt x="1546" y="7388"/>
                    </a:lnTo>
                    <a:lnTo>
                      <a:pt x="1565" y="7483"/>
                    </a:lnTo>
                    <a:lnTo>
                      <a:pt x="1604" y="7579"/>
                    </a:lnTo>
                    <a:lnTo>
                      <a:pt x="1661" y="7674"/>
                    </a:lnTo>
                    <a:lnTo>
                      <a:pt x="1718" y="7750"/>
                    </a:lnTo>
                    <a:lnTo>
                      <a:pt x="1871" y="7903"/>
                    </a:lnTo>
                    <a:lnTo>
                      <a:pt x="2043" y="8037"/>
                    </a:lnTo>
                    <a:lnTo>
                      <a:pt x="2272" y="8189"/>
                    </a:lnTo>
                    <a:lnTo>
                      <a:pt x="2501" y="8323"/>
                    </a:lnTo>
                    <a:lnTo>
                      <a:pt x="2749" y="8399"/>
                    </a:lnTo>
                    <a:lnTo>
                      <a:pt x="2882" y="8438"/>
                    </a:lnTo>
                    <a:lnTo>
                      <a:pt x="3016" y="8457"/>
                    </a:lnTo>
                    <a:lnTo>
                      <a:pt x="3188" y="8457"/>
                    </a:lnTo>
                    <a:lnTo>
                      <a:pt x="3360" y="8438"/>
                    </a:lnTo>
                    <a:lnTo>
                      <a:pt x="3703" y="8399"/>
                    </a:lnTo>
                    <a:lnTo>
                      <a:pt x="4429" y="8285"/>
                    </a:lnTo>
                    <a:lnTo>
                      <a:pt x="4658" y="8247"/>
                    </a:lnTo>
                    <a:lnTo>
                      <a:pt x="4772" y="8208"/>
                    </a:lnTo>
                    <a:lnTo>
                      <a:pt x="4887" y="8151"/>
                    </a:lnTo>
                    <a:lnTo>
                      <a:pt x="4982" y="8075"/>
                    </a:lnTo>
                    <a:lnTo>
                      <a:pt x="5078" y="7979"/>
                    </a:lnTo>
                    <a:lnTo>
                      <a:pt x="5230" y="7750"/>
                    </a:lnTo>
                    <a:lnTo>
                      <a:pt x="5765" y="6872"/>
                    </a:lnTo>
                    <a:lnTo>
                      <a:pt x="6013" y="6433"/>
                    </a:lnTo>
                    <a:lnTo>
                      <a:pt x="6242" y="5975"/>
                    </a:lnTo>
                    <a:lnTo>
                      <a:pt x="6452" y="5517"/>
                    </a:lnTo>
                    <a:lnTo>
                      <a:pt x="6605" y="5040"/>
                    </a:lnTo>
                    <a:lnTo>
                      <a:pt x="6681" y="4792"/>
                    </a:lnTo>
                    <a:lnTo>
                      <a:pt x="6738" y="4563"/>
                    </a:lnTo>
                    <a:lnTo>
                      <a:pt x="6795" y="4315"/>
                    </a:lnTo>
                    <a:lnTo>
                      <a:pt x="6815" y="4066"/>
                    </a:lnTo>
                    <a:lnTo>
                      <a:pt x="6853" y="3608"/>
                    </a:lnTo>
                    <a:lnTo>
                      <a:pt x="6834" y="3150"/>
                    </a:lnTo>
                    <a:lnTo>
                      <a:pt x="6815" y="2902"/>
                    </a:lnTo>
                    <a:lnTo>
                      <a:pt x="6795" y="2654"/>
                    </a:lnTo>
                    <a:lnTo>
                      <a:pt x="6757" y="2425"/>
                    </a:lnTo>
                    <a:lnTo>
                      <a:pt x="6700" y="2196"/>
                    </a:lnTo>
                    <a:lnTo>
                      <a:pt x="6624" y="2005"/>
                    </a:lnTo>
                    <a:lnTo>
                      <a:pt x="6547" y="1814"/>
                    </a:lnTo>
                    <a:lnTo>
                      <a:pt x="6452" y="1623"/>
                    </a:lnTo>
                    <a:lnTo>
                      <a:pt x="6337" y="1451"/>
                    </a:lnTo>
                    <a:lnTo>
                      <a:pt x="6204" y="1299"/>
                    </a:lnTo>
                    <a:lnTo>
                      <a:pt x="6070" y="1146"/>
                    </a:lnTo>
                    <a:lnTo>
                      <a:pt x="5917" y="1012"/>
                    </a:lnTo>
                    <a:lnTo>
                      <a:pt x="5746" y="879"/>
                    </a:lnTo>
                    <a:lnTo>
                      <a:pt x="5498" y="707"/>
                    </a:lnTo>
                    <a:lnTo>
                      <a:pt x="5211" y="573"/>
                    </a:lnTo>
                    <a:lnTo>
                      <a:pt x="4925" y="478"/>
                    </a:lnTo>
                    <a:lnTo>
                      <a:pt x="4772" y="459"/>
                    </a:lnTo>
                    <a:lnTo>
                      <a:pt x="4619" y="440"/>
                    </a:lnTo>
                    <a:lnTo>
                      <a:pt x="4390" y="421"/>
                    </a:lnTo>
                    <a:lnTo>
                      <a:pt x="4161" y="440"/>
                    </a:lnTo>
                    <a:lnTo>
                      <a:pt x="3703" y="478"/>
                    </a:lnTo>
                    <a:lnTo>
                      <a:pt x="3493" y="497"/>
                    </a:lnTo>
                    <a:lnTo>
                      <a:pt x="3264" y="478"/>
                    </a:lnTo>
                    <a:lnTo>
                      <a:pt x="3054" y="440"/>
                    </a:lnTo>
                    <a:lnTo>
                      <a:pt x="2940" y="401"/>
                    </a:lnTo>
                    <a:lnTo>
                      <a:pt x="2844" y="363"/>
                    </a:lnTo>
                    <a:lnTo>
                      <a:pt x="2539" y="211"/>
                    </a:lnTo>
                    <a:lnTo>
                      <a:pt x="2272" y="96"/>
                    </a:lnTo>
                    <a:lnTo>
                      <a:pt x="2119" y="58"/>
                    </a:lnTo>
                    <a:lnTo>
                      <a:pt x="1966" y="20"/>
                    </a:lnTo>
                    <a:lnTo>
                      <a:pt x="181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p21"/>
              <p:cNvSpPr/>
              <p:nvPr/>
            </p:nvSpPr>
            <p:spPr>
              <a:xfrm flipH="1">
                <a:off x="895298" y="2495847"/>
                <a:ext cx="331381" cy="515891"/>
              </a:xfrm>
              <a:custGeom>
                <a:rect b="b" l="l" r="r" t="t"/>
                <a:pathLst>
                  <a:path extrusionOk="0" h="10938" w="7026">
                    <a:moveTo>
                      <a:pt x="1" y="0"/>
                    </a:moveTo>
                    <a:lnTo>
                      <a:pt x="2005" y="10938"/>
                    </a:lnTo>
                    <a:lnTo>
                      <a:pt x="2387" y="10900"/>
                    </a:lnTo>
                    <a:lnTo>
                      <a:pt x="2749" y="10842"/>
                    </a:lnTo>
                    <a:lnTo>
                      <a:pt x="3112" y="10785"/>
                    </a:lnTo>
                    <a:lnTo>
                      <a:pt x="3437" y="10709"/>
                    </a:lnTo>
                    <a:lnTo>
                      <a:pt x="3742" y="10632"/>
                    </a:lnTo>
                    <a:lnTo>
                      <a:pt x="4047" y="10537"/>
                    </a:lnTo>
                    <a:lnTo>
                      <a:pt x="4315" y="10442"/>
                    </a:lnTo>
                    <a:lnTo>
                      <a:pt x="4582" y="10327"/>
                    </a:lnTo>
                    <a:lnTo>
                      <a:pt x="4811" y="10193"/>
                    </a:lnTo>
                    <a:lnTo>
                      <a:pt x="5040" y="10079"/>
                    </a:lnTo>
                    <a:lnTo>
                      <a:pt x="5250" y="9945"/>
                    </a:lnTo>
                    <a:lnTo>
                      <a:pt x="5460" y="9812"/>
                    </a:lnTo>
                    <a:lnTo>
                      <a:pt x="5803" y="9544"/>
                    </a:lnTo>
                    <a:lnTo>
                      <a:pt x="6109" y="9258"/>
                    </a:lnTo>
                    <a:lnTo>
                      <a:pt x="6357" y="8972"/>
                    </a:lnTo>
                    <a:lnTo>
                      <a:pt x="6548" y="8705"/>
                    </a:lnTo>
                    <a:lnTo>
                      <a:pt x="6701" y="8456"/>
                    </a:lnTo>
                    <a:lnTo>
                      <a:pt x="6834" y="8246"/>
                    </a:lnTo>
                    <a:lnTo>
                      <a:pt x="6911" y="8056"/>
                    </a:lnTo>
                    <a:lnTo>
                      <a:pt x="6968" y="7922"/>
                    </a:lnTo>
                    <a:lnTo>
                      <a:pt x="7025" y="7788"/>
                    </a:lnTo>
                    <a:lnTo>
                      <a:pt x="6739" y="7197"/>
                    </a:lnTo>
                    <a:lnTo>
                      <a:pt x="6433" y="6548"/>
                    </a:lnTo>
                    <a:lnTo>
                      <a:pt x="6013" y="5746"/>
                    </a:lnTo>
                    <a:lnTo>
                      <a:pt x="5517" y="4887"/>
                    </a:lnTo>
                    <a:lnTo>
                      <a:pt x="5250" y="4429"/>
                    </a:lnTo>
                    <a:lnTo>
                      <a:pt x="4964" y="3990"/>
                    </a:lnTo>
                    <a:lnTo>
                      <a:pt x="4658" y="3570"/>
                    </a:lnTo>
                    <a:lnTo>
                      <a:pt x="4353" y="3169"/>
                    </a:lnTo>
                    <a:lnTo>
                      <a:pt x="4047" y="2787"/>
                    </a:lnTo>
                    <a:lnTo>
                      <a:pt x="3742" y="2444"/>
                    </a:lnTo>
                    <a:lnTo>
                      <a:pt x="3417" y="2138"/>
                    </a:lnTo>
                    <a:lnTo>
                      <a:pt x="3093" y="1852"/>
                    </a:lnTo>
                    <a:lnTo>
                      <a:pt x="2768" y="1604"/>
                    </a:lnTo>
                    <a:lnTo>
                      <a:pt x="2444" y="1356"/>
                    </a:lnTo>
                    <a:lnTo>
                      <a:pt x="2119" y="1127"/>
                    </a:lnTo>
                    <a:lnTo>
                      <a:pt x="1814" y="936"/>
                    </a:lnTo>
                    <a:lnTo>
                      <a:pt x="1241" y="592"/>
                    </a:lnTo>
                    <a:lnTo>
                      <a:pt x="745" y="325"/>
                    </a:lnTo>
                    <a:lnTo>
                      <a:pt x="344" y="15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6" name="Google Shape;1436;p21"/>
              <p:cNvSpPr/>
              <p:nvPr/>
            </p:nvSpPr>
            <p:spPr>
              <a:xfrm flipH="1">
                <a:off x="895298" y="2495847"/>
                <a:ext cx="331381" cy="515891"/>
              </a:xfrm>
              <a:custGeom>
                <a:rect b="b" l="l" r="r" t="t"/>
                <a:pathLst>
                  <a:path extrusionOk="0" fill="none" h="10938" w="7026">
                    <a:moveTo>
                      <a:pt x="1" y="0"/>
                    </a:moveTo>
                    <a:lnTo>
                      <a:pt x="1" y="0"/>
                    </a:lnTo>
                    <a:lnTo>
                      <a:pt x="344" y="153"/>
                    </a:lnTo>
                    <a:lnTo>
                      <a:pt x="745" y="325"/>
                    </a:lnTo>
                    <a:lnTo>
                      <a:pt x="1241" y="592"/>
                    </a:lnTo>
                    <a:lnTo>
                      <a:pt x="1814" y="936"/>
                    </a:lnTo>
                    <a:lnTo>
                      <a:pt x="2119" y="1127"/>
                    </a:lnTo>
                    <a:lnTo>
                      <a:pt x="2444" y="1356"/>
                    </a:lnTo>
                    <a:lnTo>
                      <a:pt x="2768" y="1604"/>
                    </a:lnTo>
                    <a:lnTo>
                      <a:pt x="3093" y="1852"/>
                    </a:lnTo>
                    <a:lnTo>
                      <a:pt x="3417" y="2138"/>
                    </a:lnTo>
                    <a:lnTo>
                      <a:pt x="3742" y="2444"/>
                    </a:lnTo>
                    <a:lnTo>
                      <a:pt x="3742" y="2444"/>
                    </a:lnTo>
                    <a:lnTo>
                      <a:pt x="4047" y="2787"/>
                    </a:lnTo>
                    <a:lnTo>
                      <a:pt x="4353" y="3169"/>
                    </a:lnTo>
                    <a:lnTo>
                      <a:pt x="4658" y="3570"/>
                    </a:lnTo>
                    <a:lnTo>
                      <a:pt x="4964" y="3990"/>
                    </a:lnTo>
                    <a:lnTo>
                      <a:pt x="5250" y="4429"/>
                    </a:lnTo>
                    <a:lnTo>
                      <a:pt x="5517" y="4887"/>
                    </a:lnTo>
                    <a:lnTo>
                      <a:pt x="6013" y="5746"/>
                    </a:lnTo>
                    <a:lnTo>
                      <a:pt x="6433" y="6548"/>
                    </a:lnTo>
                    <a:lnTo>
                      <a:pt x="6739" y="7197"/>
                    </a:lnTo>
                    <a:lnTo>
                      <a:pt x="7025" y="7788"/>
                    </a:lnTo>
                    <a:lnTo>
                      <a:pt x="7025" y="7788"/>
                    </a:lnTo>
                    <a:lnTo>
                      <a:pt x="6968" y="7922"/>
                    </a:lnTo>
                    <a:lnTo>
                      <a:pt x="6911" y="8056"/>
                    </a:lnTo>
                    <a:lnTo>
                      <a:pt x="6834" y="8246"/>
                    </a:lnTo>
                    <a:lnTo>
                      <a:pt x="6701" y="8456"/>
                    </a:lnTo>
                    <a:lnTo>
                      <a:pt x="6548" y="8705"/>
                    </a:lnTo>
                    <a:lnTo>
                      <a:pt x="6357" y="8972"/>
                    </a:lnTo>
                    <a:lnTo>
                      <a:pt x="6109" y="9258"/>
                    </a:lnTo>
                    <a:lnTo>
                      <a:pt x="5803" y="9544"/>
                    </a:lnTo>
                    <a:lnTo>
                      <a:pt x="5460" y="9812"/>
                    </a:lnTo>
                    <a:lnTo>
                      <a:pt x="5250" y="9945"/>
                    </a:lnTo>
                    <a:lnTo>
                      <a:pt x="5040" y="10079"/>
                    </a:lnTo>
                    <a:lnTo>
                      <a:pt x="4811" y="10193"/>
                    </a:lnTo>
                    <a:lnTo>
                      <a:pt x="4582" y="10327"/>
                    </a:lnTo>
                    <a:lnTo>
                      <a:pt x="4315" y="10442"/>
                    </a:lnTo>
                    <a:lnTo>
                      <a:pt x="4047" y="10537"/>
                    </a:lnTo>
                    <a:lnTo>
                      <a:pt x="3742" y="10632"/>
                    </a:lnTo>
                    <a:lnTo>
                      <a:pt x="3437" y="10709"/>
                    </a:lnTo>
                    <a:lnTo>
                      <a:pt x="3112" y="10785"/>
                    </a:lnTo>
                    <a:lnTo>
                      <a:pt x="2749" y="10842"/>
                    </a:lnTo>
                    <a:lnTo>
                      <a:pt x="2387" y="10900"/>
                    </a:lnTo>
                    <a:lnTo>
                      <a:pt x="2005" y="1093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7" name="Google Shape;1437;p21"/>
              <p:cNvSpPr/>
              <p:nvPr/>
            </p:nvSpPr>
            <p:spPr>
              <a:xfrm flipH="1">
                <a:off x="1071788" y="2278886"/>
                <a:ext cx="56739" cy="138665"/>
              </a:xfrm>
              <a:custGeom>
                <a:rect b="b" l="l" r="r" t="t"/>
                <a:pathLst>
                  <a:path extrusionOk="0" h="2940" w="1203">
                    <a:moveTo>
                      <a:pt x="497" y="0"/>
                    </a:moveTo>
                    <a:lnTo>
                      <a:pt x="439" y="19"/>
                    </a:lnTo>
                    <a:lnTo>
                      <a:pt x="420" y="38"/>
                    </a:lnTo>
                    <a:lnTo>
                      <a:pt x="382" y="134"/>
                    </a:lnTo>
                    <a:lnTo>
                      <a:pt x="382" y="248"/>
                    </a:lnTo>
                    <a:lnTo>
                      <a:pt x="382" y="363"/>
                    </a:lnTo>
                    <a:lnTo>
                      <a:pt x="401" y="573"/>
                    </a:lnTo>
                    <a:lnTo>
                      <a:pt x="458" y="802"/>
                    </a:lnTo>
                    <a:lnTo>
                      <a:pt x="478" y="916"/>
                    </a:lnTo>
                    <a:lnTo>
                      <a:pt x="458" y="1012"/>
                    </a:lnTo>
                    <a:lnTo>
                      <a:pt x="420" y="1203"/>
                    </a:lnTo>
                    <a:lnTo>
                      <a:pt x="325" y="1374"/>
                    </a:lnTo>
                    <a:lnTo>
                      <a:pt x="153" y="1718"/>
                    </a:lnTo>
                    <a:lnTo>
                      <a:pt x="77" y="1928"/>
                    </a:lnTo>
                    <a:lnTo>
                      <a:pt x="19" y="2157"/>
                    </a:lnTo>
                    <a:lnTo>
                      <a:pt x="0" y="2386"/>
                    </a:lnTo>
                    <a:lnTo>
                      <a:pt x="19" y="2501"/>
                    </a:lnTo>
                    <a:lnTo>
                      <a:pt x="38" y="2615"/>
                    </a:lnTo>
                    <a:lnTo>
                      <a:pt x="58" y="2711"/>
                    </a:lnTo>
                    <a:lnTo>
                      <a:pt x="115" y="2806"/>
                    </a:lnTo>
                    <a:lnTo>
                      <a:pt x="172" y="2882"/>
                    </a:lnTo>
                    <a:lnTo>
                      <a:pt x="248" y="2940"/>
                    </a:lnTo>
                    <a:lnTo>
                      <a:pt x="1127" y="1623"/>
                    </a:lnTo>
                    <a:lnTo>
                      <a:pt x="1165" y="1508"/>
                    </a:lnTo>
                    <a:lnTo>
                      <a:pt x="1184" y="1394"/>
                    </a:lnTo>
                    <a:lnTo>
                      <a:pt x="1203" y="1184"/>
                    </a:lnTo>
                    <a:lnTo>
                      <a:pt x="1165" y="974"/>
                    </a:lnTo>
                    <a:lnTo>
                      <a:pt x="1088" y="783"/>
                    </a:lnTo>
                    <a:lnTo>
                      <a:pt x="993" y="592"/>
                    </a:lnTo>
                    <a:lnTo>
                      <a:pt x="878" y="420"/>
                    </a:lnTo>
                    <a:lnTo>
                      <a:pt x="611" y="76"/>
                    </a:lnTo>
                    <a:lnTo>
                      <a:pt x="554" y="19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8" name="Google Shape;1438;p21"/>
              <p:cNvSpPr/>
              <p:nvPr/>
            </p:nvSpPr>
            <p:spPr>
              <a:xfrm flipH="1">
                <a:off x="1071788" y="2278886"/>
                <a:ext cx="56739" cy="138665"/>
              </a:xfrm>
              <a:custGeom>
                <a:rect b="b" l="l" r="r" t="t"/>
                <a:pathLst>
                  <a:path extrusionOk="0" fill="none" h="2940" w="1203">
                    <a:moveTo>
                      <a:pt x="248" y="2940"/>
                    </a:moveTo>
                    <a:lnTo>
                      <a:pt x="248" y="2940"/>
                    </a:lnTo>
                    <a:lnTo>
                      <a:pt x="172" y="2882"/>
                    </a:lnTo>
                    <a:lnTo>
                      <a:pt x="115" y="2806"/>
                    </a:lnTo>
                    <a:lnTo>
                      <a:pt x="58" y="2711"/>
                    </a:lnTo>
                    <a:lnTo>
                      <a:pt x="38" y="2615"/>
                    </a:lnTo>
                    <a:lnTo>
                      <a:pt x="38" y="2615"/>
                    </a:lnTo>
                    <a:lnTo>
                      <a:pt x="19" y="2501"/>
                    </a:lnTo>
                    <a:lnTo>
                      <a:pt x="0" y="2386"/>
                    </a:lnTo>
                    <a:lnTo>
                      <a:pt x="19" y="2157"/>
                    </a:lnTo>
                    <a:lnTo>
                      <a:pt x="77" y="1928"/>
                    </a:lnTo>
                    <a:lnTo>
                      <a:pt x="153" y="1718"/>
                    </a:lnTo>
                    <a:lnTo>
                      <a:pt x="153" y="1718"/>
                    </a:lnTo>
                    <a:lnTo>
                      <a:pt x="325" y="1374"/>
                    </a:lnTo>
                    <a:lnTo>
                      <a:pt x="420" y="1203"/>
                    </a:lnTo>
                    <a:lnTo>
                      <a:pt x="458" y="1012"/>
                    </a:lnTo>
                    <a:lnTo>
                      <a:pt x="458" y="1012"/>
                    </a:lnTo>
                    <a:lnTo>
                      <a:pt x="478" y="916"/>
                    </a:lnTo>
                    <a:lnTo>
                      <a:pt x="458" y="802"/>
                    </a:lnTo>
                    <a:lnTo>
                      <a:pt x="401" y="573"/>
                    </a:lnTo>
                    <a:lnTo>
                      <a:pt x="401" y="573"/>
                    </a:lnTo>
                    <a:lnTo>
                      <a:pt x="382" y="363"/>
                    </a:lnTo>
                    <a:lnTo>
                      <a:pt x="382" y="248"/>
                    </a:lnTo>
                    <a:lnTo>
                      <a:pt x="382" y="134"/>
                    </a:lnTo>
                    <a:lnTo>
                      <a:pt x="382" y="134"/>
                    </a:lnTo>
                    <a:lnTo>
                      <a:pt x="420" y="38"/>
                    </a:lnTo>
                    <a:lnTo>
                      <a:pt x="439" y="19"/>
                    </a:lnTo>
                    <a:lnTo>
                      <a:pt x="497" y="0"/>
                    </a:lnTo>
                    <a:lnTo>
                      <a:pt x="497" y="0"/>
                    </a:lnTo>
                    <a:lnTo>
                      <a:pt x="516" y="0"/>
                    </a:lnTo>
                    <a:lnTo>
                      <a:pt x="554" y="19"/>
                    </a:lnTo>
                    <a:lnTo>
                      <a:pt x="611" y="76"/>
                    </a:lnTo>
                    <a:lnTo>
                      <a:pt x="611" y="76"/>
                    </a:lnTo>
                    <a:lnTo>
                      <a:pt x="878" y="420"/>
                    </a:lnTo>
                    <a:lnTo>
                      <a:pt x="993" y="592"/>
                    </a:lnTo>
                    <a:lnTo>
                      <a:pt x="1088" y="783"/>
                    </a:lnTo>
                    <a:lnTo>
                      <a:pt x="1165" y="974"/>
                    </a:lnTo>
                    <a:lnTo>
                      <a:pt x="1203" y="1184"/>
                    </a:lnTo>
                    <a:lnTo>
                      <a:pt x="1184" y="1394"/>
                    </a:lnTo>
                    <a:lnTo>
                      <a:pt x="1165" y="1508"/>
                    </a:lnTo>
                    <a:lnTo>
                      <a:pt x="1127" y="162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p21"/>
              <p:cNvSpPr/>
              <p:nvPr/>
            </p:nvSpPr>
            <p:spPr>
              <a:xfrm flipH="1">
                <a:off x="1111407" y="2270774"/>
                <a:ext cx="63060" cy="101782"/>
              </a:xfrm>
              <a:custGeom>
                <a:rect b="b" l="l" r="r" t="t"/>
                <a:pathLst>
                  <a:path extrusionOk="0" h="2158" w="1337">
                    <a:moveTo>
                      <a:pt x="955" y="0"/>
                    </a:moveTo>
                    <a:lnTo>
                      <a:pt x="1" y="1298"/>
                    </a:lnTo>
                    <a:lnTo>
                      <a:pt x="1" y="1413"/>
                    </a:lnTo>
                    <a:lnTo>
                      <a:pt x="1" y="1527"/>
                    </a:lnTo>
                    <a:lnTo>
                      <a:pt x="39" y="1642"/>
                    </a:lnTo>
                    <a:lnTo>
                      <a:pt x="58" y="1737"/>
                    </a:lnTo>
                    <a:lnTo>
                      <a:pt x="115" y="1833"/>
                    </a:lnTo>
                    <a:lnTo>
                      <a:pt x="173" y="1928"/>
                    </a:lnTo>
                    <a:lnTo>
                      <a:pt x="249" y="2024"/>
                    </a:lnTo>
                    <a:lnTo>
                      <a:pt x="325" y="2100"/>
                    </a:lnTo>
                    <a:lnTo>
                      <a:pt x="421" y="2157"/>
                    </a:lnTo>
                    <a:lnTo>
                      <a:pt x="459" y="2157"/>
                    </a:lnTo>
                    <a:lnTo>
                      <a:pt x="516" y="2138"/>
                    </a:lnTo>
                    <a:lnTo>
                      <a:pt x="535" y="2119"/>
                    </a:lnTo>
                    <a:lnTo>
                      <a:pt x="554" y="2100"/>
                    </a:lnTo>
                    <a:lnTo>
                      <a:pt x="573" y="2024"/>
                    </a:lnTo>
                    <a:lnTo>
                      <a:pt x="554" y="1890"/>
                    </a:lnTo>
                    <a:lnTo>
                      <a:pt x="535" y="1775"/>
                    </a:lnTo>
                    <a:lnTo>
                      <a:pt x="421" y="1546"/>
                    </a:lnTo>
                    <a:lnTo>
                      <a:pt x="478" y="1642"/>
                    </a:lnTo>
                    <a:lnTo>
                      <a:pt x="535" y="1756"/>
                    </a:lnTo>
                    <a:lnTo>
                      <a:pt x="612" y="1833"/>
                    </a:lnTo>
                    <a:lnTo>
                      <a:pt x="688" y="1928"/>
                    </a:lnTo>
                    <a:lnTo>
                      <a:pt x="764" y="1966"/>
                    </a:lnTo>
                    <a:lnTo>
                      <a:pt x="841" y="1966"/>
                    </a:lnTo>
                    <a:lnTo>
                      <a:pt x="860" y="1928"/>
                    </a:lnTo>
                    <a:lnTo>
                      <a:pt x="879" y="1909"/>
                    </a:lnTo>
                    <a:lnTo>
                      <a:pt x="898" y="1814"/>
                    </a:lnTo>
                    <a:lnTo>
                      <a:pt x="898" y="1699"/>
                    </a:lnTo>
                    <a:lnTo>
                      <a:pt x="860" y="1604"/>
                    </a:lnTo>
                    <a:lnTo>
                      <a:pt x="822" y="1489"/>
                    </a:lnTo>
                    <a:lnTo>
                      <a:pt x="669" y="1165"/>
                    </a:lnTo>
                    <a:lnTo>
                      <a:pt x="745" y="1279"/>
                    </a:lnTo>
                    <a:lnTo>
                      <a:pt x="860" y="1394"/>
                    </a:lnTo>
                    <a:lnTo>
                      <a:pt x="974" y="1489"/>
                    </a:lnTo>
                    <a:lnTo>
                      <a:pt x="1051" y="1508"/>
                    </a:lnTo>
                    <a:lnTo>
                      <a:pt x="1108" y="1508"/>
                    </a:lnTo>
                    <a:lnTo>
                      <a:pt x="1146" y="1489"/>
                    </a:lnTo>
                    <a:lnTo>
                      <a:pt x="1165" y="1451"/>
                    </a:lnTo>
                    <a:lnTo>
                      <a:pt x="1165" y="1356"/>
                    </a:lnTo>
                    <a:lnTo>
                      <a:pt x="1089" y="1031"/>
                    </a:lnTo>
                    <a:lnTo>
                      <a:pt x="974" y="707"/>
                    </a:lnTo>
                    <a:lnTo>
                      <a:pt x="1165" y="1031"/>
                    </a:lnTo>
                    <a:lnTo>
                      <a:pt x="1222" y="1088"/>
                    </a:lnTo>
                    <a:lnTo>
                      <a:pt x="1242" y="1107"/>
                    </a:lnTo>
                    <a:lnTo>
                      <a:pt x="1280" y="1107"/>
                    </a:lnTo>
                    <a:lnTo>
                      <a:pt x="1318" y="1069"/>
                    </a:lnTo>
                    <a:lnTo>
                      <a:pt x="1318" y="1031"/>
                    </a:lnTo>
                    <a:lnTo>
                      <a:pt x="1337" y="859"/>
                    </a:lnTo>
                    <a:lnTo>
                      <a:pt x="1318" y="687"/>
                    </a:lnTo>
                    <a:lnTo>
                      <a:pt x="1261" y="535"/>
                    </a:lnTo>
                    <a:lnTo>
                      <a:pt x="1203" y="382"/>
                    </a:lnTo>
                    <a:lnTo>
                      <a:pt x="1070" y="191"/>
                    </a:lnTo>
                    <a:lnTo>
                      <a:pt x="955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p21"/>
              <p:cNvSpPr/>
              <p:nvPr/>
            </p:nvSpPr>
            <p:spPr>
              <a:xfrm flipH="1">
                <a:off x="1111407" y="2270774"/>
                <a:ext cx="63060" cy="101782"/>
              </a:xfrm>
              <a:custGeom>
                <a:rect b="b" l="l" r="r" t="t"/>
                <a:pathLst>
                  <a:path extrusionOk="0" fill="none" h="2158" w="1337">
                    <a:moveTo>
                      <a:pt x="1" y="1298"/>
                    </a:moveTo>
                    <a:lnTo>
                      <a:pt x="1" y="1298"/>
                    </a:lnTo>
                    <a:lnTo>
                      <a:pt x="1" y="1413"/>
                    </a:lnTo>
                    <a:lnTo>
                      <a:pt x="1" y="1527"/>
                    </a:lnTo>
                    <a:lnTo>
                      <a:pt x="39" y="1642"/>
                    </a:lnTo>
                    <a:lnTo>
                      <a:pt x="58" y="1737"/>
                    </a:lnTo>
                    <a:lnTo>
                      <a:pt x="115" y="1833"/>
                    </a:lnTo>
                    <a:lnTo>
                      <a:pt x="173" y="1928"/>
                    </a:lnTo>
                    <a:lnTo>
                      <a:pt x="249" y="2024"/>
                    </a:lnTo>
                    <a:lnTo>
                      <a:pt x="325" y="2100"/>
                    </a:lnTo>
                    <a:lnTo>
                      <a:pt x="325" y="2100"/>
                    </a:lnTo>
                    <a:lnTo>
                      <a:pt x="421" y="2157"/>
                    </a:lnTo>
                    <a:lnTo>
                      <a:pt x="459" y="2157"/>
                    </a:lnTo>
                    <a:lnTo>
                      <a:pt x="516" y="2138"/>
                    </a:lnTo>
                    <a:lnTo>
                      <a:pt x="516" y="2138"/>
                    </a:lnTo>
                    <a:lnTo>
                      <a:pt x="535" y="2119"/>
                    </a:lnTo>
                    <a:lnTo>
                      <a:pt x="554" y="2100"/>
                    </a:lnTo>
                    <a:lnTo>
                      <a:pt x="573" y="2024"/>
                    </a:lnTo>
                    <a:lnTo>
                      <a:pt x="573" y="2024"/>
                    </a:lnTo>
                    <a:lnTo>
                      <a:pt x="554" y="1890"/>
                    </a:lnTo>
                    <a:lnTo>
                      <a:pt x="535" y="1775"/>
                    </a:lnTo>
                    <a:lnTo>
                      <a:pt x="421" y="1546"/>
                    </a:lnTo>
                    <a:lnTo>
                      <a:pt x="421" y="1546"/>
                    </a:lnTo>
                    <a:lnTo>
                      <a:pt x="478" y="1642"/>
                    </a:lnTo>
                    <a:lnTo>
                      <a:pt x="535" y="1756"/>
                    </a:lnTo>
                    <a:lnTo>
                      <a:pt x="612" y="1833"/>
                    </a:lnTo>
                    <a:lnTo>
                      <a:pt x="688" y="1928"/>
                    </a:lnTo>
                    <a:lnTo>
                      <a:pt x="688" y="1928"/>
                    </a:lnTo>
                    <a:lnTo>
                      <a:pt x="764" y="1966"/>
                    </a:lnTo>
                    <a:lnTo>
                      <a:pt x="803" y="1966"/>
                    </a:lnTo>
                    <a:lnTo>
                      <a:pt x="841" y="1966"/>
                    </a:lnTo>
                    <a:lnTo>
                      <a:pt x="841" y="1966"/>
                    </a:lnTo>
                    <a:lnTo>
                      <a:pt x="860" y="1928"/>
                    </a:lnTo>
                    <a:lnTo>
                      <a:pt x="879" y="1909"/>
                    </a:lnTo>
                    <a:lnTo>
                      <a:pt x="879" y="1909"/>
                    </a:lnTo>
                    <a:lnTo>
                      <a:pt x="898" y="1814"/>
                    </a:lnTo>
                    <a:lnTo>
                      <a:pt x="898" y="1699"/>
                    </a:lnTo>
                    <a:lnTo>
                      <a:pt x="860" y="1604"/>
                    </a:lnTo>
                    <a:lnTo>
                      <a:pt x="822" y="1489"/>
                    </a:lnTo>
                    <a:lnTo>
                      <a:pt x="822" y="1489"/>
                    </a:lnTo>
                    <a:lnTo>
                      <a:pt x="669" y="1165"/>
                    </a:lnTo>
                    <a:lnTo>
                      <a:pt x="669" y="1165"/>
                    </a:lnTo>
                    <a:lnTo>
                      <a:pt x="745" y="1279"/>
                    </a:lnTo>
                    <a:lnTo>
                      <a:pt x="860" y="1394"/>
                    </a:lnTo>
                    <a:lnTo>
                      <a:pt x="974" y="1489"/>
                    </a:lnTo>
                    <a:lnTo>
                      <a:pt x="1051" y="1508"/>
                    </a:lnTo>
                    <a:lnTo>
                      <a:pt x="1108" y="1508"/>
                    </a:lnTo>
                    <a:lnTo>
                      <a:pt x="1108" y="1508"/>
                    </a:lnTo>
                    <a:lnTo>
                      <a:pt x="1146" y="1489"/>
                    </a:lnTo>
                    <a:lnTo>
                      <a:pt x="1165" y="1451"/>
                    </a:lnTo>
                    <a:lnTo>
                      <a:pt x="1165" y="1356"/>
                    </a:lnTo>
                    <a:lnTo>
                      <a:pt x="1165" y="1356"/>
                    </a:lnTo>
                    <a:lnTo>
                      <a:pt x="1089" y="1031"/>
                    </a:lnTo>
                    <a:lnTo>
                      <a:pt x="974" y="707"/>
                    </a:lnTo>
                    <a:lnTo>
                      <a:pt x="974" y="707"/>
                    </a:lnTo>
                    <a:lnTo>
                      <a:pt x="1165" y="1031"/>
                    </a:lnTo>
                    <a:lnTo>
                      <a:pt x="1165" y="1031"/>
                    </a:lnTo>
                    <a:lnTo>
                      <a:pt x="1222" y="1088"/>
                    </a:lnTo>
                    <a:lnTo>
                      <a:pt x="1242" y="1107"/>
                    </a:lnTo>
                    <a:lnTo>
                      <a:pt x="1280" y="1107"/>
                    </a:lnTo>
                    <a:lnTo>
                      <a:pt x="1280" y="1107"/>
                    </a:lnTo>
                    <a:lnTo>
                      <a:pt x="1318" y="1069"/>
                    </a:lnTo>
                    <a:lnTo>
                      <a:pt x="1318" y="1031"/>
                    </a:lnTo>
                    <a:lnTo>
                      <a:pt x="1318" y="1031"/>
                    </a:lnTo>
                    <a:lnTo>
                      <a:pt x="1337" y="859"/>
                    </a:lnTo>
                    <a:lnTo>
                      <a:pt x="1318" y="687"/>
                    </a:lnTo>
                    <a:lnTo>
                      <a:pt x="1261" y="535"/>
                    </a:lnTo>
                    <a:lnTo>
                      <a:pt x="1203" y="382"/>
                    </a:lnTo>
                    <a:lnTo>
                      <a:pt x="1203" y="382"/>
                    </a:lnTo>
                    <a:lnTo>
                      <a:pt x="1070" y="191"/>
                    </a:lnTo>
                    <a:lnTo>
                      <a:pt x="955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p21"/>
              <p:cNvSpPr/>
              <p:nvPr/>
            </p:nvSpPr>
            <p:spPr>
              <a:xfrm flipH="1">
                <a:off x="731450" y="2796526"/>
                <a:ext cx="835528" cy="925566"/>
              </a:xfrm>
              <a:custGeom>
                <a:rect b="b" l="l" r="r" t="t"/>
                <a:pathLst>
                  <a:path extrusionOk="0" h="19624" w="17715">
                    <a:moveTo>
                      <a:pt x="4009" y="1"/>
                    </a:moveTo>
                    <a:lnTo>
                      <a:pt x="0" y="19623"/>
                    </a:lnTo>
                    <a:lnTo>
                      <a:pt x="12751" y="19623"/>
                    </a:lnTo>
                    <a:lnTo>
                      <a:pt x="12904" y="19604"/>
                    </a:lnTo>
                    <a:lnTo>
                      <a:pt x="13038" y="19566"/>
                    </a:lnTo>
                    <a:lnTo>
                      <a:pt x="13152" y="19528"/>
                    </a:lnTo>
                    <a:lnTo>
                      <a:pt x="13400" y="19413"/>
                    </a:lnTo>
                    <a:lnTo>
                      <a:pt x="13610" y="19280"/>
                    </a:lnTo>
                    <a:lnTo>
                      <a:pt x="13801" y="19089"/>
                    </a:lnTo>
                    <a:lnTo>
                      <a:pt x="13973" y="18879"/>
                    </a:lnTo>
                    <a:lnTo>
                      <a:pt x="14030" y="18745"/>
                    </a:lnTo>
                    <a:lnTo>
                      <a:pt x="14087" y="18631"/>
                    </a:lnTo>
                    <a:lnTo>
                      <a:pt x="14126" y="18497"/>
                    </a:lnTo>
                    <a:lnTo>
                      <a:pt x="14164" y="18364"/>
                    </a:lnTo>
                    <a:lnTo>
                      <a:pt x="17695" y="1146"/>
                    </a:lnTo>
                    <a:lnTo>
                      <a:pt x="17714" y="1032"/>
                    </a:lnTo>
                    <a:lnTo>
                      <a:pt x="17714" y="917"/>
                    </a:lnTo>
                    <a:lnTo>
                      <a:pt x="17695" y="822"/>
                    </a:lnTo>
                    <a:lnTo>
                      <a:pt x="17676" y="726"/>
                    </a:lnTo>
                    <a:lnTo>
                      <a:pt x="17600" y="516"/>
                    </a:lnTo>
                    <a:lnTo>
                      <a:pt x="17504" y="344"/>
                    </a:lnTo>
                    <a:lnTo>
                      <a:pt x="17351" y="211"/>
                    </a:lnTo>
                    <a:lnTo>
                      <a:pt x="17180" y="96"/>
                    </a:lnTo>
                    <a:lnTo>
                      <a:pt x="17084" y="58"/>
                    </a:lnTo>
                    <a:lnTo>
                      <a:pt x="16970" y="39"/>
                    </a:lnTo>
                    <a:lnTo>
                      <a:pt x="16874" y="20"/>
                    </a:lnTo>
                    <a:lnTo>
                      <a:pt x="1676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p21"/>
              <p:cNvSpPr/>
              <p:nvPr/>
            </p:nvSpPr>
            <p:spPr>
              <a:xfrm flipH="1">
                <a:off x="1322055" y="2796526"/>
                <a:ext cx="751810" cy="925566"/>
              </a:xfrm>
              <a:custGeom>
                <a:rect b="b" l="l" r="r" t="t"/>
                <a:pathLst>
                  <a:path extrusionOk="0" h="19624" w="15940">
                    <a:moveTo>
                      <a:pt x="14813" y="1"/>
                    </a:moveTo>
                    <a:lnTo>
                      <a:pt x="14622" y="20"/>
                    </a:lnTo>
                    <a:lnTo>
                      <a:pt x="14451" y="77"/>
                    </a:lnTo>
                    <a:lnTo>
                      <a:pt x="14279" y="153"/>
                    </a:lnTo>
                    <a:lnTo>
                      <a:pt x="14126" y="249"/>
                    </a:lnTo>
                    <a:lnTo>
                      <a:pt x="13992" y="383"/>
                    </a:lnTo>
                    <a:lnTo>
                      <a:pt x="13897" y="516"/>
                    </a:lnTo>
                    <a:lnTo>
                      <a:pt x="13802" y="688"/>
                    </a:lnTo>
                    <a:lnTo>
                      <a:pt x="13744" y="879"/>
                    </a:lnTo>
                    <a:lnTo>
                      <a:pt x="10404" y="17237"/>
                    </a:lnTo>
                    <a:lnTo>
                      <a:pt x="10347" y="17428"/>
                    </a:lnTo>
                    <a:lnTo>
                      <a:pt x="10251" y="17619"/>
                    </a:lnTo>
                    <a:lnTo>
                      <a:pt x="10137" y="17772"/>
                    </a:lnTo>
                    <a:lnTo>
                      <a:pt x="10003" y="17905"/>
                    </a:lnTo>
                    <a:lnTo>
                      <a:pt x="9850" y="18020"/>
                    </a:lnTo>
                    <a:lnTo>
                      <a:pt x="9659" y="18096"/>
                    </a:lnTo>
                    <a:lnTo>
                      <a:pt x="9488" y="18135"/>
                    </a:lnTo>
                    <a:lnTo>
                      <a:pt x="9278" y="18154"/>
                    </a:lnTo>
                    <a:lnTo>
                      <a:pt x="745" y="18154"/>
                    </a:lnTo>
                    <a:lnTo>
                      <a:pt x="593" y="18173"/>
                    </a:lnTo>
                    <a:lnTo>
                      <a:pt x="459" y="18211"/>
                    </a:lnTo>
                    <a:lnTo>
                      <a:pt x="325" y="18287"/>
                    </a:lnTo>
                    <a:lnTo>
                      <a:pt x="230" y="18383"/>
                    </a:lnTo>
                    <a:lnTo>
                      <a:pt x="134" y="18478"/>
                    </a:lnTo>
                    <a:lnTo>
                      <a:pt x="58" y="18612"/>
                    </a:lnTo>
                    <a:lnTo>
                      <a:pt x="20" y="18745"/>
                    </a:lnTo>
                    <a:lnTo>
                      <a:pt x="1" y="18898"/>
                    </a:lnTo>
                    <a:lnTo>
                      <a:pt x="20" y="19051"/>
                    </a:lnTo>
                    <a:lnTo>
                      <a:pt x="58" y="19184"/>
                    </a:lnTo>
                    <a:lnTo>
                      <a:pt x="134" y="19299"/>
                    </a:lnTo>
                    <a:lnTo>
                      <a:pt x="230" y="19413"/>
                    </a:lnTo>
                    <a:lnTo>
                      <a:pt x="325" y="19509"/>
                    </a:lnTo>
                    <a:lnTo>
                      <a:pt x="459" y="19566"/>
                    </a:lnTo>
                    <a:lnTo>
                      <a:pt x="593" y="19604"/>
                    </a:lnTo>
                    <a:lnTo>
                      <a:pt x="745" y="19623"/>
                    </a:lnTo>
                    <a:lnTo>
                      <a:pt x="10996" y="19623"/>
                    </a:lnTo>
                    <a:lnTo>
                      <a:pt x="11129" y="19604"/>
                    </a:lnTo>
                    <a:lnTo>
                      <a:pt x="11263" y="19566"/>
                    </a:lnTo>
                    <a:lnTo>
                      <a:pt x="11396" y="19528"/>
                    </a:lnTo>
                    <a:lnTo>
                      <a:pt x="11625" y="19413"/>
                    </a:lnTo>
                    <a:lnTo>
                      <a:pt x="11855" y="19280"/>
                    </a:lnTo>
                    <a:lnTo>
                      <a:pt x="12045" y="19089"/>
                    </a:lnTo>
                    <a:lnTo>
                      <a:pt x="12198" y="18879"/>
                    </a:lnTo>
                    <a:lnTo>
                      <a:pt x="12274" y="18745"/>
                    </a:lnTo>
                    <a:lnTo>
                      <a:pt x="12332" y="18631"/>
                    </a:lnTo>
                    <a:lnTo>
                      <a:pt x="12370" y="18497"/>
                    </a:lnTo>
                    <a:lnTo>
                      <a:pt x="12408" y="18364"/>
                    </a:lnTo>
                    <a:lnTo>
                      <a:pt x="15920" y="1146"/>
                    </a:lnTo>
                    <a:lnTo>
                      <a:pt x="15939" y="1032"/>
                    </a:lnTo>
                    <a:lnTo>
                      <a:pt x="15939" y="917"/>
                    </a:lnTo>
                    <a:lnTo>
                      <a:pt x="15939" y="822"/>
                    </a:lnTo>
                    <a:lnTo>
                      <a:pt x="15920" y="726"/>
                    </a:lnTo>
                    <a:lnTo>
                      <a:pt x="15844" y="516"/>
                    </a:lnTo>
                    <a:lnTo>
                      <a:pt x="15729" y="344"/>
                    </a:lnTo>
                    <a:lnTo>
                      <a:pt x="15577" y="211"/>
                    </a:lnTo>
                    <a:lnTo>
                      <a:pt x="15405" y="96"/>
                    </a:lnTo>
                    <a:lnTo>
                      <a:pt x="15309" y="58"/>
                    </a:lnTo>
                    <a:lnTo>
                      <a:pt x="15214" y="39"/>
                    </a:lnTo>
                    <a:lnTo>
                      <a:pt x="15100" y="20"/>
                    </a:lnTo>
                    <a:lnTo>
                      <a:pt x="1500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p21"/>
              <p:cNvSpPr/>
              <p:nvPr/>
            </p:nvSpPr>
            <p:spPr>
              <a:xfrm flipH="1">
                <a:off x="1424680" y="3722052"/>
                <a:ext cx="3679" cy="695967"/>
              </a:xfrm>
              <a:custGeom>
                <a:rect b="b" l="l" r="r" t="t"/>
                <a:pathLst>
                  <a:path extrusionOk="0" h="14756" w="78">
                    <a:moveTo>
                      <a:pt x="1" y="0"/>
                    </a:moveTo>
                    <a:lnTo>
                      <a:pt x="1" y="14756"/>
                    </a:lnTo>
                    <a:lnTo>
                      <a:pt x="77" y="14756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dk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4" name="Google Shape;1444;p21"/>
              <p:cNvSpPr/>
              <p:nvPr/>
            </p:nvSpPr>
            <p:spPr>
              <a:xfrm flipH="1">
                <a:off x="1034865" y="4416185"/>
                <a:ext cx="784212" cy="63956"/>
              </a:xfrm>
              <a:custGeom>
                <a:rect b="b" l="l" r="r" t="t"/>
                <a:pathLst>
                  <a:path extrusionOk="0" h="1356" w="16627">
                    <a:moveTo>
                      <a:pt x="1356" y="0"/>
                    </a:moveTo>
                    <a:lnTo>
                      <a:pt x="1203" y="19"/>
                    </a:lnTo>
                    <a:lnTo>
                      <a:pt x="1070" y="39"/>
                    </a:lnTo>
                    <a:lnTo>
                      <a:pt x="955" y="77"/>
                    </a:lnTo>
                    <a:lnTo>
                      <a:pt x="822" y="115"/>
                    </a:lnTo>
                    <a:lnTo>
                      <a:pt x="707" y="172"/>
                    </a:lnTo>
                    <a:lnTo>
                      <a:pt x="593" y="229"/>
                    </a:lnTo>
                    <a:lnTo>
                      <a:pt x="497" y="306"/>
                    </a:lnTo>
                    <a:lnTo>
                      <a:pt x="402" y="401"/>
                    </a:lnTo>
                    <a:lnTo>
                      <a:pt x="306" y="497"/>
                    </a:lnTo>
                    <a:lnTo>
                      <a:pt x="230" y="592"/>
                    </a:lnTo>
                    <a:lnTo>
                      <a:pt x="173" y="707"/>
                    </a:lnTo>
                    <a:lnTo>
                      <a:pt x="115" y="821"/>
                    </a:lnTo>
                    <a:lnTo>
                      <a:pt x="58" y="955"/>
                    </a:lnTo>
                    <a:lnTo>
                      <a:pt x="39" y="1088"/>
                    </a:lnTo>
                    <a:lnTo>
                      <a:pt x="20" y="1222"/>
                    </a:lnTo>
                    <a:lnTo>
                      <a:pt x="1" y="1356"/>
                    </a:lnTo>
                    <a:lnTo>
                      <a:pt x="77" y="1356"/>
                    </a:lnTo>
                    <a:lnTo>
                      <a:pt x="96" y="1222"/>
                    </a:lnTo>
                    <a:lnTo>
                      <a:pt x="115" y="1088"/>
                    </a:lnTo>
                    <a:lnTo>
                      <a:pt x="134" y="974"/>
                    </a:lnTo>
                    <a:lnTo>
                      <a:pt x="173" y="859"/>
                    </a:lnTo>
                    <a:lnTo>
                      <a:pt x="230" y="745"/>
                    </a:lnTo>
                    <a:lnTo>
                      <a:pt x="306" y="649"/>
                    </a:lnTo>
                    <a:lnTo>
                      <a:pt x="363" y="554"/>
                    </a:lnTo>
                    <a:lnTo>
                      <a:pt x="459" y="459"/>
                    </a:lnTo>
                    <a:lnTo>
                      <a:pt x="535" y="382"/>
                    </a:lnTo>
                    <a:lnTo>
                      <a:pt x="650" y="306"/>
                    </a:lnTo>
                    <a:lnTo>
                      <a:pt x="745" y="229"/>
                    </a:lnTo>
                    <a:lnTo>
                      <a:pt x="860" y="191"/>
                    </a:lnTo>
                    <a:lnTo>
                      <a:pt x="974" y="134"/>
                    </a:lnTo>
                    <a:lnTo>
                      <a:pt x="1089" y="115"/>
                    </a:lnTo>
                    <a:lnTo>
                      <a:pt x="1222" y="96"/>
                    </a:lnTo>
                    <a:lnTo>
                      <a:pt x="1356" y="77"/>
                    </a:lnTo>
                    <a:lnTo>
                      <a:pt x="15290" y="77"/>
                    </a:lnTo>
                    <a:lnTo>
                      <a:pt x="15424" y="96"/>
                    </a:lnTo>
                    <a:lnTo>
                      <a:pt x="15538" y="115"/>
                    </a:lnTo>
                    <a:lnTo>
                      <a:pt x="15672" y="134"/>
                    </a:lnTo>
                    <a:lnTo>
                      <a:pt x="15787" y="191"/>
                    </a:lnTo>
                    <a:lnTo>
                      <a:pt x="15882" y="229"/>
                    </a:lnTo>
                    <a:lnTo>
                      <a:pt x="15997" y="306"/>
                    </a:lnTo>
                    <a:lnTo>
                      <a:pt x="16092" y="382"/>
                    </a:lnTo>
                    <a:lnTo>
                      <a:pt x="16187" y="459"/>
                    </a:lnTo>
                    <a:lnTo>
                      <a:pt x="16264" y="554"/>
                    </a:lnTo>
                    <a:lnTo>
                      <a:pt x="16340" y="649"/>
                    </a:lnTo>
                    <a:lnTo>
                      <a:pt x="16397" y="745"/>
                    </a:lnTo>
                    <a:lnTo>
                      <a:pt x="16455" y="859"/>
                    </a:lnTo>
                    <a:lnTo>
                      <a:pt x="16493" y="974"/>
                    </a:lnTo>
                    <a:lnTo>
                      <a:pt x="16531" y="1088"/>
                    </a:lnTo>
                    <a:lnTo>
                      <a:pt x="16550" y="1222"/>
                    </a:lnTo>
                    <a:lnTo>
                      <a:pt x="16550" y="1356"/>
                    </a:lnTo>
                    <a:lnTo>
                      <a:pt x="16626" y="1356"/>
                    </a:lnTo>
                    <a:lnTo>
                      <a:pt x="16626" y="1222"/>
                    </a:lnTo>
                    <a:lnTo>
                      <a:pt x="16607" y="1088"/>
                    </a:lnTo>
                    <a:lnTo>
                      <a:pt x="16569" y="955"/>
                    </a:lnTo>
                    <a:lnTo>
                      <a:pt x="16531" y="821"/>
                    </a:lnTo>
                    <a:lnTo>
                      <a:pt x="16474" y="707"/>
                    </a:lnTo>
                    <a:lnTo>
                      <a:pt x="16397" y="592"/>
                    </a:lnTo>
                    <a:lnTo>
                      <a:pt x="16321" y="497"/>
                    </a:lnTo>
                    <a:lnTo>
                      <a:pt x="16245" y="401"/>
                    </a:lnTo>
                    <a:lnTo>
                      <a:pt x="16149" y="306"/>
                    </a:lnTo>
                    <a:lnTo>
                      <a:pt x="16035" y="229"/>
                    </a:lnTo>
                    <a:lnTo>
                      <a:pt x="15920" y="172"/>
                    </a:lnTo>
                    <a:lnTo>
                      <a:pt x="15806" y="115"/>
                    </a:lnTo>
                    <a:lnTo>
                      <a:pt x="15691" y="77"/>
                    </a:lnTo>
                    <a:lnTo>
                      <a:pt x="15558" y="39"/>
                    </a:lnTo>
                    <a:lnTo>
                      <a:pt x="15424" y="19"/>
                    </a:lnTo>
                    <a:lnTo>
                      <a:pt x="15290" y="0"/>
                    </a:lnTo>
                    <a:close/>
                  </a:path>
                </a:pathLst>
              </a:custGeom>
              <a:solidFill>
                <a:schemeClr val="dk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5" name="Google Shape;1445;p21"/>
              <p:cNvSpPr/>
              <p:nvPr/>
            </p:nvSpPr>
            <p:spPr>
              <a:xfrm flipH="1">
                <a:off x="1358083" y="4416185"/>
                <a:ext cx="63060" cy="63956"/>
              </a:xfrm>
              <a:custGeom>
                <a:rect b="b" l="l" r="r" t="t"/>
                <a:pathLst>
                  <a:path extrusionOk="0" h="1356" w="1337">
                    <a:moveTo>
                      <a:pt x="1" y="0"/>
                    </a:moveTo>
                    <a:lnTo>
                      <a:pt x="1" y="77"/>
                    </a:lnTo>
                    <a:lnTo>
                      <a:pt x="134" y="96"/>
                    </a:lnTo>
                    <a:lnTo>
                      <a:pt x="249" y="115"/>
                    </a:lnTo>
                    <a:lnTo>
                      <a:pt x="382" y="134"/>
                    </a:lnTo>
                    <a:lnTo>
                      <a:pt x="497" y="191"/>
                    </a:lnTo>
                    <a:lnTo>
                      <a:pt x="612" y="229"/>
                    </a:lnTo>
                    <a:lnTo>
                      <a:pt x="707" y="306"/>
                    </a:lnTo>
                    <a:lnTo>
                      <a:pt x="802" y="382"/>
                    </a:lnTo>
                    <a:lnTo>
                      <a:pt x="898" y="459"/>
                    </a:lnTo>
                    <a:lnTo>
                      <a:pt x="974" y="554"/>
                    </a:lnTo>
                    <a:lnTo>
                      <a:pt x="1051" y="649"/>
                    </a:lnTo>
                    <a:lnTo>
                      <a:pt x="1108" y="745"/>
                    </a:lnTo>
                    <a:lnTo>
                      <a:pt x="1165" y="859"/>
                    </a:lnTo>
                    <a:lnTo>
                      <a:pt x="1203" y="974"/>
                    </a:lnTo>
                    <a:lnTo>
                      <a:pt x="1241" y="1088"/>
                    </a:lnTo>
                    <a:lnTo>
                      <a:pt x="1261" y="1222"/>
                    </a:lnTo>
                    <a:lnTo>
                      <a:pt x="1261" y="1356"/>
                    </a:lnTo>
                    <a:lnTo>
                      <a:pt x="1337" y="1356"/>
                    </a:lnTo>
                    <a:lnTo>
                      <a:pt x="1337" y="1222"/>
                    </a:lnTo>
                    <a:lnTo>
                      <a:pt x="1318" y="1088"/>
                    </a:lnTo>
                    <a:lnTo>
                      <a:pt x="1280" y="955"/>
                    </a:lnTo>
                    <a:lnTo>
                      <a:pt x="1241" y="821"/>
                    </a:lnTo>
                    <a:lnTo>
                      <a:pt x="1184" y="707"/>
                    </a:lnTo>
                    <a:lnTo>
                      <a:pt x="1108" y="592"/>
                    </a:lnTo>
                    <a:lnTo>
                      <a:pt x="1031" y="497"/>
                    </a:lnTo>
                    <a:lnTo>
                      <a:pt x="955" y="401"/>
                    </a:lnTo>
                    <a:lnTo>
                      <a:pt x="860" y="306"/>
                    </a:lnTo>
                    <a:lnTo>
                      <a:pt x="745" y="229"/>
                    </a:lnTo>
                    <a:lnTo>
                      <a:pt x="650" y="172"/>
                    </a:lnTo>
                    <a:lnTo>
                      <a:pt x="516" y="115"/>
                    </a:lnTo>
                    <a:lnTo>
                      <a:pt x="402" y="77"/>
                    </a:lnTo>
                    <a:lnTo>
                      <a:pt x="268" y="39"/>
                    </a:lnTo>
                    <a:lnTo>
                      <a:pt x="134" y="1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6" name="Google Shape;1446;p21"/>
              <p:cNvSpPr/>
              <p:nvPr/>
            </p:nvSpPr>
            <p:spPr>
              <a:xfrm flipH="1">
                <a:off x="974534" y="4480094"/>
                <a:ext cx="124280" cy="124280"/>
              </a:xfrm>
              <a:custGeom>
                <a:rect b="b" l="l" r="r" t="t"/>
                <a:pathLst>
                  <a:path extrusionOk="0" h="2635" w="2635">
                    <a:moveTo>
                      <a:pt x="1184" y="1"/>
                    </a:moveTo>
                    <a:lnTo>
                      <a:pt x="1050" y="20"/>
                    </a:lnTo>
                    <a:lnTo>
                      <a:pt x="936" y="58"/>
                    </a:lnTo>
                    <a:lnTo>
                      <a:pt x="802" y="96"/>
                    </a:lnTo>
                    <a:lnTo>
                      <a:pt x="687" y="153"/>
                    </a:lnTo>
                    <a:lnTo>
                      <a:pt x="592" y="230"/>
                    </a:lnTo>
                    <a:lnTo>
                      <a:pt x="477" y="287"/>
                    </a:lnTo>
                    <a:lnTo>
                      <a:pt x="382" y="382"/>
                    </a:lnTo>
                    <a:lnTo>
                      <a:pt x="306" y="478"/>
                    </a:lnTo>
                    <a:lnTo>
                      <a:pt x="229" y="573"/>
                    </a:lnTo>
                    <a:lnTo>
                      <a:pt x="172" y="688"/>
                    </a:lnTo>
                    <a:lnTo>
                      <a:pt x="115" y="802"/>
                    </a:lnTo>
                    <a:lnTo>
                      <a:pt x="57" y="917"/>
                    </a:lnTo>
                    <a:lnTo>
                      <a:pt x="38" y="1051"/>
                    </a:lnTo>
                    <a:lnTo>
                      <a:pt x="19" y="1184"/>
                    </a:lnTo>
                    <a:lnTo>
                      <a:pt x="0" y="1318"/>
                    </a:lnTo>
                    <a:lnTo>
                      <a:pt x="19" y="1451"/>
                    </a:lnTo>
                    <a:lnTo>
                      <a:pt x="38" y="1585"/>
                    </a:lnTo>
                    <a:lnTo>
                      <a:pt x="57" y="1700"/>
                    </a:lnTo>
                    <a:lnTo>
                      <a:pt x="115" y="1833"/>
                    </a:lnTo>
                    <a:lnTo>
                      <a:pt x="172" y="1948"/>
                    </a:lnTo>
                    <a:lnTo>
                      <a:pt x="229" y="2043"/>
                    </a:lnTo>
                    <a:lnTo>
                      <a:pt x="306" y="2158"/>
                    </a:lnTo>
                    <a:lnTo>
                      <a:pt x="382" y="2234"/>
                    </a:lnTo>
                    <a:lnTo>
                      <a:pt x="477" y="2329"/>
                    </a:lnTo>
                    <a:lnTo>
                      <a:pt x="592" y="2406"/>
                    </a:lnTo>
                    <a:lnTo>
                      <a:pt x="687" y="2463"/>
                    </a:lnTo>
                    <a:lnTo>
                      <a:pt x="802" y="2520"/>
                    </a:lnTo>
                    <a:lnTo>
                      <a:pt x="936" y="2578"/>
                    </a:lnTo>
                    <a:lnTo>
                      <a:pt x="1050" y="2597"/>
                    </a:lnTo>
                    <a:lnTo>
                      <a:pt x="1184" y="2616"/>
                    </a:lnTo>
                    <a:lnTo>
                      <a:pt x="1317" y="2635"/>
                    </a:lnTo>
                    <a:lnTo>
                      <a:pt x="1451" y="2616"/>
                    </a:lnTo>
                    <a:lnTo>
                      <a:pt x="1585" y="2597"/>
                    </a:lnTo>
                    <a:lnTo>
                      <a:pt x="1718" y="2578"/>
                    </a:lnTo>
                    <a:lnTo>
                      <a:pt x="1833" y="2520"/>
                    </a:lnTo>
                    <a:lnTo>
                      <a:pt x="1947" y="2463"/>
                    </a:lnTo>
                    <a:lnTo>
                      <a:pt x="2062" y="2406"/>
                    </a:lnTo>
                    <a:lnTo>
                      <a:pt x="2157" y="2329"/>
                    </a:lnTo>
                    <a:lnTo>
                      <a:pt x="2253" y="2234"/>
                    </a:lnTo>
                    <a:lnTo>
                      <a:pt x="2329" y="2158"/>
                    </a:lnTo>
                    <a:lnTo>
                      <a:pt x="2405" y="2043"/>
                    </a:lnTo>
                    <a:lnTo>
                      <a:pt x="2482" y="1948"/>
                    </a:lnTo>
                    <a:lnTo>
                      <a:pt x="2539" y="1833"/>
                    </a:lnTo>
                    <a:lnTo>
                      <a:pt x="2577" y="1700"/>
                    </a:lnTo>
                    <a:lnTo>
                      <a:pt x="2615" y="1585"/>
                    </a:lnTo>
                    <a:lnTo>
                      <a:pt x="2634" y="1451"/>
                    </a:lnTo>
                    <a:lnTo>
                      <a:pt x="2634" y="1318"/>
                    </a:lnTo>
                    <a:lnTo>
                      <a:pt x="2634" y="1184"/>
                    </a:lnTo>
                    <a:lnTo>
                      <a:pt x="2615" y="1051"/>
                    </a:lnTo>
                    <a:lnTo>
                      <a:pt x="2577" y="917"/>
                    </a:lnTo>
                    <a:lnTo>
                      <a:pt x="2539" y="802"/>
                    </a:lnTo>
                    <a:lnTo>
                      <a:pt x="2482" y="688"/>
                    </a:lnTo>
                    <a:lnTo>
                      <a:pt x="2405" y="573"/>
                    </a:lnTo>
                    <a:lnTo>
                      <a:pt x="2329" y="478"/>
                    </a:lnTo>
                    <a:lnTo>
                      <a:pt x="2253" y="382"/>
                    </a:lnTo>
                    <a:lnTo>
                      <a:pt x="2157" y="287"/>
                    </a:lnTo>
                    <a:lnTo>
                      <a:pt x="2062" y="230"/>
                    </a:lnTo>
                    <a:lnTo>
                      <a:pt x="1947" y="153"/>
                    </a:lnTo>
                    <a:lnTo>
                      <a:pt x="1833" y="96"/>
                    </a:lnTo>
                    <a:lnTo>
                      <a:pt x="1718" y="58"/>
                    </a:lnTo>
                    <a:lnTo>
                      <a:pt x="1585" y="20"/>
                    </a:lnTo>
                    <a:lnTo>
                      <a:pt x="14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7" name="Google Shape;1447;p21"/>
              <p:cNvSpPr/>
              <p:nvPr/>
            </p:nvSpPr>
            <p:spPr>
              <a:xfrm flipH="1">
                <a:off x="1014152" y="4518817"/>
                <a:ext cx="45043" cy="45939"/>
              </a:xfrm>
              <a:custGeom>
                <a:rect b="b" l="l" r="r" t="t"/>
                <a:pathLst>
                  <a:path extrusionOk="0" h="974" w="955">
                    <a:moveTo>
                      <a:pt x="477" y="0"/>
                    </a:moveTo>
                    <a:lnTo>
                      <a:pt x="382" y="20"/>
                    </a:lnTo>
                    <a:lnTo>
                      <a:pt x="286" y="39"/>
                    </a:lnTo>
                    <a:lnTo>
                      <a:pt x="210" y="96"/>
                    </a:lnTo>
                    <a:lnTo>
                      <a:pt x="134" y="153"/>
                    </a:lnTo>
                    <a:lnTo>
                      <a:pt x="76" y="230"/>
                    </a:lnTo>
                    <a:lnTo>
                      <a:pt x="38" y="306"/>
                    </a:lnTo>
                    <a:lnTo>
                      <a:pt x="0" y="401"/>
                    </a:lnTo>
                    <a:lnTo>
                      <a:pt x="0" y="497"/>
                    </a:lnTo>
                    <a:lnTo>
                      <a:pt x="0" y="592"/>
                    </a:lnTo>
                    <a:lnTo>
                      <a:pt x="38" y="688"/>
                    </a:lnTo>
                    <a:lnTo>
                      <a:pt x="76" y="764"/>
                    </a:lnTo>
                    <a:lnTo>
                      <a:pt x="134" y="840"/>
                    </a:lnTo>
                    <a:lnTo>
                      <a:pt x="210" y="898"/>
                    </a:lnTo>
                    <a:lnTo>
                      <a:pt x="286" y="936"/>
                    </a:lnTo>
                    <a:lnTo>
                      <a:pt x="382" y="955"/>
                    </a:lnTo>
                    <a:lnTo>
                      <a:pt x="477" y="974"/>
                    </a:lnTo>
                    <a:lnTo>
                      <a:pt x="573" y="955"/>
                    </a:lnTo>
                    <a:lnTo>
                      <a:pt x="668" y="936"/>
                    </a:lnTo>
                    <a:lnTo>
                      <a:pt x="745" y="898"/>
                    </a:lnTo>
                    <a:lnTo>
                      <a:pt x="821" y="840"/>
                    </a:lnTo>
                    <a:lnTo>
                      <a:pt x="878" y="764"/>
                    </a:lnTo>
                    <a:lnTo>
                      <a:pt x="916" y="688"/>
                    </a:lnTo>
                    <a:lnTo>
                      <a:pt x="954" y="592"/>
                    </a:lnTo>
                    <a:lnTo>
                      <a:pt x="954" y="497"/>
                    </a:lnTo>
                    <a:lnTo>
                      <a:pt x="954" y="401"/>
                    </a:lnTo>
                    <a:lnTo>
                      <a:pt x="916" y="306"/>
                    </a:lnTo>
                    <a:lnTo>
                      <a:pt x="878" y="230"/>
                    </a:lnTo>
                    <a:lnTo>
                      <a:pt x="821" y="153"/>
                    </a:lnTo>
                    <a:lnTo>
                      <a:pt x="745" y="96"/>
                    </a:lnTo>
                    <a:lnTo>
                      <a:pt x="668" y="39"/>
                    </a:lnTo>
                    <a:lnTo>
                      <a:pt x="573" y="20"/>
                    </a:lnTo>
                    <a:lnTo>
                      <a:pt x="47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8" name="Google Shape;1448;p21"/>
              <p:cNvSpPr/>
              <p:nvPr/>
            </p:nvSpPr>
            <p:spPr>
              <a:xfrm flipH="1">
                <a:off x="1297759" y="4480094"/>
                <a:ext cx="124280" cy="124280"/>
              </a:xfrm>
              <a:custGeom>
                <a:rect b="b" l="l" r="r" t="t"/>
                <a:pathLst>
                  <a:path extrusionOk="0" h="2635" w="2635">
                    <a:moveTo>
                      <a:pt x="1184" y="1"/>
                    </a:moveTo>
                    <a:lnTo>
                      <a:pt x="1070" y="20"/>
                    </a:lnTo>
                    <a:lnTo>
                      <a:pt x="936" y="58"/>
                    </a:lnTo>
                    <a:lnTo>
                      <a:pt x="821" y="96"/>
                    </a:lnTo>
                    <a:lnTo>
                      <a:pt x="707" y="153"/>
                    </a:lnTo>
                    <a:lnTo>
                      <a:pt x="592" y="230"/>
                    </a:lnTo>
                    <a:lnTo>
                      <a:pt x="497" y="287"/>
                    </a:lnTo>
                    <a:lnTo>
                      <a:pt x="401" y="382"/>
                    </a:lnTo>
                    <a:lnTo>
                      <a:pt x="306" y="478"/>
                    </a:lnTo>
                    <a:lnTo>
                      <a:pt x="230" y="573"/>
                    </a:lnTo>
                    <a:lnTo>
                      <a:pt x="172" y="688"/>
                    </a:lnTo>
                    <a:lnTo>
                      <a:pt x="115" y="802"/>
                    </a:lnTo>
                    <a:lnTo>
                      <a:pt x="77" y="917"/>
                    </a:lnTo>
                    <a:lnTo>
                      <a:pt x="39" y="1051"/>
                    </a:lnTo>
                    <a:lnTo>
                      <a:pt x="20" y="1184"/>
                    </a:lnTo>
                    <a:lnTo>
                      <a:pt x="1" y="1318"/>
                    </a:lnTo>
                    <a:lnTo>
                      <a:pt x="20" y="1451"/>
                    </a:lnTo>
                    <a:lnTo>
                      <a:pt x="39" y="1585"/>
                    </a:lnTo>
                    <a:lnTo>
                      <a:pt x="77" y="1700"/>
                    </a:lnTo>
                    <a:lnTo>
                      <a:pt x="115" y="1833"/>
                    </a:lnTo>
                    <a:lnTo>
                      <a:pt x="172" y="1948"/>
                    </a:lnTo>
                    <a:lnTo>
                      <a:pt x="230" y="2043"/>
                    </a:lnTo>
                    <a:lnTo>
                      <a:pt x="306" y="2158"/>
                    </a:lnTo>
                    <a:lnTo>
                      <a:pt x="401" y="2234"/>
                    </a:lnTo>
                    <a:lnTo>
                      <a:pt x="497" y="2329"/>
                    </a:lnTo>
                    <a:lnTo>
                      <a:pt x="592" y="2406"/>
                    </a:lnTo>
                    <a:lnTo>
                      <a:pt x="707" y="2463"/>
                    </a:lnTo>
                    <a:lnTo>
                      <a:pt x="821" y="2520"/>
                    </a:lnTo>
                    <a:lnTo>
                      <a:pt x="936" y="2578"/>
                    </a:lnTo>
                    <a:lnTo>
                      <a:pt x="1070" y="2597"/>
                    </a:lnTo>
                    <a:lnTo>
                      <a:pt x="1184" y="2616"/>
                    </a:lnTo>
                    <a:lnTo>
                      <a:pt x="1318" y="2635"/>
                    </a:lnTo>
                    <a:lnTo>
                      <a:pt x="1451" y="2616"/>
                    </a:lnTo>
                    <a:lnTo>
                      <a:pt x="1585" y="2597"/>
                    </a:lnTo>
                    <a:lnTo>
                      <a:pt x="1719" y="2578"/>
                    </a:lnTo>
                    <a:lnTo>
                      <a:pt x="1833" y="2520"/>
                    </a:lnTo>
                    <a:lnTo>
                      <a:pt x="1948" y="2463"/>
                    </a:lnTo>
                    <a:lnTo>
                      <a:pt x="2062" y="2406"/>
                    </a:lnTo>
                    <a:lnTo>
                      <a:pt x="2158" y="2329"/>
                    </a:lnTo>
                    <a:lnTo>
                      <a:pt x="2253" y="2234"/>
                    </a:lnTo>
                    <a:lnTo>
                      <a:pt x="2348" y="2158"/>
                    </a:lnTo>
                    <a:lnTo>
                      <a:pt x="2425" y="2043"/>
                    </a:lnTo>
                    <a:lnTo>
                      <a:pt x="2482" y="1948"/>
                    </a:lnTo>
                    <a:lnTo>
                      <a:pt x="2539" y="1833"/>
                    </a:lnTo>
                    <a:lnTo>
                      <a:pt x="2577" y="1700"/>
                    </a:lnTo>
                    <a:lnTo>
                      <a:pt x="2616" y="1585"/>
                    </a:lnTo>
                    <a:lnTo>
                      <a:pt x="2635" y="1451"/>
                    </a:lnTo>
                    <a:lnTo>
                      <a:pt x="2635" y="1318"/>
                    </a:lnTo>
                    <a:lnTo>
                      <a:pt x="2635" y="1184"/>
                    </a:lnTo>
                    <a:lnTo>
                      <a:pt x="2616" y="1051"/>
                    </a:lnTo>
                    <a:lnTo>
                      <a:pt x="2577" y="917"/>
                    </a:lnTo>
                    <a:lnTo>
                      <a:pt x="2539" y="802"/>
                    </a:lnTo>
                    <a:lnTo>
                      <a:pt x="2482" y="688"/>
                    </a:lnTo>
                    <a:lnTo>
                      <a:pt x="2425" y="573"/>
                    </a:lnTo>
                    <a:lnTo>
                      <a:pt x="2348" y="478"/>
                    </a:lnTo>
                    <a:lnTo>
                      <a:pt x="2253" y="382"/>
                    </a:lnTo>
                    <a:lnTo>
                      <a:pt x="2158" y="287"/>
                    </a:lnTo>
                    <a:lnTo>
                      <a:pt x="2062" y="230"/>
                    </a:lnTo>
                    <a:lnTo>
                      <a:pt x="1948" y="153"/>
                    </a:lnTo>
                    <a:lnTo>
                      <a:pt x="1833" y="96"/>
                    </a:lnTo>
                    <a:lnTo>
                      <a:pt x="1719" y="58"/>
                    </a:lnTo>
                    <a:lnTo>
                      <a:pt x="1585" y="20"/>
                    </a:lnTo>
                    <a:lnTo>
                      <a:pt x="14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9" name="Google Shape;1449;p21"/>
              <p:cNvSpPr/>
              <p:nvPr/>
            </p:nvSpPr>
            <p:spPr>
              <a:xfrm flipH="1">
                <a:off x="1336481" y="4518817"/>
                <a:ext cx="45939" cy="45939"/>
              </a:xfrm>
              <a:custGeom>
                <a:rect b="b" l="l" r="r" t="t"/>
                <a:pathLst>
                  <a:path extrusionOk="0" h="974" w="974">
                    <a:moveTo>
                      <a:pt x="478" y="0"/>
                    </a:moveTo>
                    <a:lnTo>
                      <a:pt x="382" y="20"/>
                    </a:lnTo>
                    <a:lnTo>
                      <a:pt x="306" y="39"/>
                    </a:lnTo>
                    <a:lnTo>
                      <a:pt x="210" y="96"/>
                    </a:lnTo>
                    <a:lnTo>
                      <a:pt x="153" y="153"/>
                    </a:lnTo>
                    <a:lnTo>
                      <a:pt x="77" y="230"/>
                    </a:lnTo>
                    <a:lnTo>
                      <a:pt x="39" y="306"/>
                    </a:lnTo>
                    <a:lnTo>
                      <a:pt x="20" y="401"/>
                    </a:lnTo>
                    <a:lnTo>
                      <a:pt x="0" y="497"/>
                    </a:lnTo>
                    <a:lnTo>
                      <a:pt x="20" y="592"/>
                    </a:lnTo>
                    <a:lnTo>
                      <a:pt x="39" y="688"/>
                    </a:lnTo>
                    <a:lnTo>
                      <a:pt x="77" y="764"/>
                    </a:lnTo>
                    <a:lnTo>
                      <a:pt x="153" y="840"/>
                    </a:lnTo>
                    <a:lnTo>
                      <a:pt x="210" y="898"/>
                    </a:lnTo>
                    <a:lnTo>
                      <a:pt x="306" y="936"/>
                    </a:lnTo>
                    <a:lnTo>
                      <a:pt x="382" y="955"/>
                    </a:lnTo>
                    <a:lnTo>
                      <a:pt x="478" y="974"/>
                    </a:lnTo>
                    <a:lnTo>
                      <a:pt x="592" y="955"/>
                    </a:lnTo>
                    <a:lnTo>
                      <a:pt x="669" y="936"/>
                    </a:lnTo>
                    <a:lnTo>
                      <a:pt x="764" y="898"/>
                    </a:lnTo>
                    <a:lnTo>
                      <a:pt x="821" y="840"/>
                    </a:lnTo>
                    <a:lnTo>
                      <a:pt x="879" y="764"/>
                    </a:lnTo>
                    <a:lnTo>
                      <a:pt x="936" y="688"/>
                    </a:lnTo>
                    <a:lnTo>
                      <a:pt x="955" y="592"/>
                    </a:lnTo>
                    <a:lnTo>
                      <a:pt x="974" y="497"/>
                    </a:lnTo>
                    <a:lnTo>
                      <a:pt x="955" y="401"/>
                    </a:lnTo>
                    <a:lnTo>
                      <a:pt x="936" y="306"/>
                    </a:lnTo>
                    <a:lnTo>
                      <a:pt x="879" y="230"/>
                    </a:lnTo>
                    <a:lnTo>
                      <a:pt x="821" y="153"/>
                    </a:lnTo>
                    <a:lnTo>
                      <a:pt x="764" y="96"/>
                    </a:lnTo>
                    <a:lnTo>
                      <a:pt x="669" y="39"/>
                    </a:lnTo>
                    <a:lnTo>
                      <a:pt x="592" y="20"/>
                    </a:lnTo>
                    <a:lnTo>
                      <a:pt x="47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0" name="Google Shape;1450;p21"/>
              <p:cNvSpPr/>
              <p:nvPr/>
            </p:nvSpPr>
            <p:spPr>
              <a:xfrm flipH="1">
                <a:off x="1755075" y="4480094"/>
                <a:ext cx="124327" cy="124280"/>
              </a:xfrm>
              <a:custGeom>
                <a:rect b="b" l="l" r="r" t="t"/>
                <a:pathLst>
                  <a:path extrusionOk="0" h="2635" w="2636">
                    <a:moveTo>
                      <a:pt x="1184" y="1"/>
                    </a:moveTo>
                    <a:lnTo>
                      <a:pt x="1051" y="20"/>
                    </a:lnTo>
                    <a:lnTo>
                      <a:pt x="936" y="58"/>
                    </a:lnTo>
                    <a:lnTo>
                      <a:pt x="803" y="96"/>
                    </a:lnTo>
                    <a:lnTo>
                      <a:pt x="688" y="153"/>
                    </a:lnTo>
                    <a:lnTo>
                      <a:pt x="593" y="230"/>
                    </a:lnTo>
                    <a:lnTo>
                      <a:pt x="478" y="287"/>
                    </a:lnTo>
                    <a:lnTo>
                      <a:pt x="402" y="382"/>
                    </a:lnTo>
                    <a:lnTo>
                      <a:pt x="306" y="478"/>
                    </a:lnTo>
                    <a:lnTo>
                      <a:pt x="230" y="573"/>
                    </a:lnTo>
                    <a:lnTo>
                      <a:pt x="173" y="688"/>
                    </a:lnTo>
                    <a:lnTo>
                      <a:pt x="115" y="802"/>
                    </a:lnTo>
                    <a:lnTo>
                      <a:pt x="58" y="917"/>
                    </a:lnTo>
                    <a:lnTo>
                      <a:pt x="39" y="1051"/>
                    </a:lnTo>
                    <a:lnTo>
                      <a:pt x="20" y="1184"/>
                    </a:lnTo>
                    <a:lnTo>
                      <a:pt x="1" y="1318"/>
                    </a:lnTo>
                    <a:lnTo>
                      <a:pt x="20" y="1451"/>
                    </a:lnTo>
                    <a:lnTo>
                      <a:pt x="39" y="1585"/>
                    </a:lnTo>
                    <a:lnTo>
                      <a:pt x="58" y="1700"/>
                    </a:lnTo>
                    <a:lnTo>
                      <a:pt x="115" y="1833"/>
                    </a:lnTo>
                    <a:lnTo>
                      <a:pt x="173" y="1948"/>
                    </a:lnTo>
                    <a:lnTo>
                      <a:pt x="230" y="2043"/>
                    </a:lnTo>
                    <a:lnTo>
                      <a:pt x="306" y="2158"/>
                    </a:lnTo>
                    <a:lnTo>
                      <a:pt x="402" y="2234"/>
                    </a:lnTo>
                    <a:lnTo>
                      <a:pt x="478" y="2329"/>
                    </a:lnTo>
                    <a:lnTo>
                      <a:pt x="593" y="2406"/>
                    </a:lnTo>
                    <a:lnTo>
                      <a:pt x="688" y="2463"/>
                    </a:lnTo>
                    <a:lnTo>
                      <a:pt x="803" y="2520"/>
                    </a:lnTo>
                    <a:lnTo>
                      <a:pt x="936" y="2578"/>
                    </a:lnTo>
                    <a:lnTo>
                      <a:pt x="1051" y="2597"/>
                    </a:lnTo>
                    <a:lnTo>
                      <a:pt x="1184" y="2616"/>
                    </a:lnTo>
                    <a:lnTo>
                      <a:pt x="1318" y="2635"/>
                    </a:lnTo>
                    <a:lnTo>
                      <a:pt x="1452" y="2616"/>
                    </a:lnTo>
                    <a:lnTo>
                      <a:pt x="1585" y="2597"/>
                    </a:lnTo>
                    <a:lnTo>
                      <a:pt x="1719" y="2578"/>
                    </a:lnTo>
                    <a:lnTo>
                      <a:pt x="1833" y="2520"/>
                    </a:lnTo>
                    <a:lnTo>
                      <a:pt x="1948" y="2463"/>
                    </a:lnTo>
                    <a:lnTo>
                      <a:pt x="2062" y="2406"/>
                    </a:lnTo>
                    <a:lnTo>
                      <a:pt x="2158" y="2329"/>
                    </a:lnTo>
                    <a:lnTo>
                      <a:pt x="2253" y="2234"/>
                    </a:lnTo>
                    <a:lnTo>
                      <a:pt x="2330" y="2158"/>
                    </a:lnTo>
                    <a:lnTo>
                      <a:pt x="2406" y="2043"/>
                    </a:lnTo>
                    <a:lnTo>
                      <a:pt x="2482" y="1948"/>
                    </a:lnTo>
                    <a:lnTo>
                      <a:pt x="2540" y="1833"/>
                    </a:lnTo>
                    <a:lnTo>
                      <a:pt x="2578" y="1700"/>
                    </a:lnTo>
                    <a:lnTo>
                      <a:pt x="2616" y="1585"/>
                    </a:lnTo>
                    <a:lnTo>
                      <a:pt x="2635" y="1451"/>
                    </a:lnTo>
                    <a:lnTo>
                      <a:pt x="2635" y="1318"/>
                    </a:lnTo>
                    <a:lnTo>
                      <a:pt x="2635" y="1184"/>
                    </a:lnTo>
                    <a:lnTo>
                      <a:pt x="2616" y="1051"/>
                    </a:lnTo>
                    <a:lnTo>
                      <a:pt x="2578" y="917"/>
                    </a:lnTo>
                    <a:lnTo>
                      <a:pt x="2540" y="802"/>
                    </a:lnTo>
                    <a:lnTo>
                      <a:pt x="2482" y="688"/>
                    </a:lnTo>
                    <a:lnTo>
                      <a:pt x="2406" y="573"/>
                    </a:lnTo>
                    <a:lnTo>
                      <a:pt x="2330" y="478"/>
                    </a:lnTo>
                    <a:lnTo>
                      <a:pt x="2253" y="382"/>
                    </a:lnTo>
                    <a:lnTo>
                      <a:pt x="2158" y="287"/>
                    </a:lnTo>
                    <a:lnTo>
                      <a:pt x="2062" y="230"/>
                    </a:lnTo>
                    <a:lnTo>
                      <a:pt x="1948" y="153"/>
                    </a:lnTo>
                    <a:lnTo>
                      <a:pt x="1833" y="96"/>
                    </a:lnTo>
                    <a:lnTo>
                      <a:pt x="1719" y="58"/>
                    </a:lnTo>
                    <a:lnTo>
                      <a:pt x="1585" y="20"/>
                    </a:lnTo>
                    <a:lnTo>
                      <a:pt x="145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1" name="Google Shape;1451;p21"/>
              <p:cNvSpPr/>
              <p:nvPr/>
            </p:nvSpPr>
            <p:spPr>
              <a:xfrm flipH="1">
                <a:off x="1793797" y="4518817"/>
                <a:ext cx="45986" cy="45939"/>
              </a:xfrm>
              <a:custGeom>
                <a:rect b="b" l="l" r="r" t="t"/>
                <a:pathLst>
                  <a:path extrusionOk="0" h="974" w="975">
                    <a:moveTo>
                      <a:pt x="478" y="0"/>
                    </a:moveTo>
                    <a:lnTo>
                      <a:pt x="383" y="20"/>
                    </a:lnTo>
                    <a:lnTo>
                      <a:pt x="287" y="39"/>
                    </a:lnTo>
                    <a:lnTo>
                      <a:pt x="211" y="96"/>
                    </a:lnTo>
                    <a:lnTo>
                      <a:pt x="134" y="153"/>
                    </a:lnTo>
                    <a:lnTo>
                      <a:pt x="77" y="230"/>
                    </a:lnTo>
                    <a:lnTo>
                      <a:pt x="39" y="306"/>
                    </a:lnTo>
                    <a:lnTo>
                      <a:pt x="1" y="401"/>
                    </a:lnTo>
                    <a:lnTo>
                      <a:pt x="1" y="497"/>
                    </a:lnTo>
                    <a:lnTo>
                      <a:pt x="1" y="592"/>
                    </a:lnTo>
                    <a:lnTo>
                      <a:pt x="39" y="688"/>
                    </a:lnTo>
                    <a:lnTo>
                      <a:pt x="77" y="764"/>
                    </a:lnTo>
                    <a:lnTo>
                      <a:pt x="134" y="840"/>
                    </a:lnTo>
                    <a:lnTo>
                      <a:pt x="211" y="898"/>
                    </a:lnTo>
                    <a:lnTo>
                      <a:pt x="287" y="936"/>
                    </a:lnTo>
                    <a:lnTo>
                      <a:pt x="383" y="955"/>
                    </a:lnTo>
                    <a:lnTo>
                      <a:pt x="478" y="974"/>
                    </a:lnTo>
                    <a:lnTo>
                      <a:pt x="573" y="955"/>
                    </a:lnTo>
                    <a:lnTo>
                      <a:pt x="669" y="936"/>
                    </a:lnTo>
                    <a:lnTo>
                      <a:pt x="745" y="898"/>
                    </a:lnTo>
                    <a:lnTo>
                      <a:pt x="822" y="840"/>
                    </a:lnTo>
                    <a:lnTo>
                      <a:pt x="879" y="764"/>
                    </a:lnTo>
                    <a:lnTo>
                      <a:pt x="936" y="688"/>
                    </a:lnTo>
                    <a:lnTo>
                      <a:pt x="955" y="592"/>
                    </a:lnTo>
                    <a:lnTo>
                      <a:pt x="974" y="497"/>
                    </a:lnTo>
                    <a:lnTo>
                      <a:pt x="955" y="401"/>
                    </a:lnTo>
                    <a:lnTo>
                      <a:pt x="936" y="306"/>
                    </a:lnTo>
                    <a:lnTo>
                      <a:pt x="879" y="230"/>
                    </a:lnTo>
                    <a:lnTo>
                      <a:pt x="822" y="153"/>
                    </a:lnTo>
                    <a:lnTo>
                      <a:pt x="745" y="96"/>
                    </a:lnTo>
                    <a:lnTo>
                      <a:pt x="669" y="39"/>
                    </a:lnTo>
                    <a:lnTo>
                      <a:pt x="573" y="20"/>
                    </a:lnTo>
                    <a:lnTo>
                      <a:pt x="47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452" name="Google Shape;1452;p21"/>
          <p:cNvGrpSpPr/>
          <p:nvPr/>
        </p:nvGrpSpPr>
        <p:grpSpPr>
          <a:xfrm>
            <a:off x="7714552" y="1692444"/>
            <a:ext cx="1413908" cy="2906982"/>
            <a:chOff x="8936550" y="-4600575"/>
            <a:chExt cx="2548500" cy="5238750"/>
          </a:xfrm>
        </p:grpSpPr>
        <p:sp>
          <p:nvSpPr>
            <p:cNvPr id="1453" name="Google Shape;1453;p21"/>
            <p:cNvSpPr/>
            <p:nvPr/>
          </p:nvSpPr>
          <p:spPr>
            <a:xfrm>
              <a:off x="10690300" y="-111375"/>
              <a:ext cx="305475" cy="509500"/>
            </a:xfrm>
            <a:custGeom>
              <a:rect b="b" l="l" r="r" t="t"/>
              <a:pathLst>
                <a:path extrusionOk="0" h="20380" w="12219">
                  <a:moveTo>
                    <a:pt x="563" y="1"/>
                  </a:moveTo>
                  <a:lnTo>
                    <a:pt x="710" y="1003"/>
                  </a:lnTo>
                  <a:lnTo>
                    <a:pt x="881" y="2078"/>
                  </a:lnTo>
                  <a:lnTo>
                    <a:pt x="1052" y="3422"/>
                  </a:lnTo>
                  <a:lnTo>
                    <a:pt x="1198" y="4888"/>
                  </a:lnTo>
                  <a:lnTo>
                    <a:pt x="1320" y="6403"/>
                  </a:lnTo>
                  <a:lnTo>
                    <a:pt x="1369" y="7160"/>
                  </a:lnTo>
                  <a:lnTo>
                    <a:pt x="1394" y="7869"/>
                  </a:lnTo>
                  <a:lnTo>
                    <a:pt x="1394" y="8529"/>
                  </a:lnTo>
                  <a:lnTo>
                    <a:pt x="1345" y="9139"/>
                  </a:lnTo>
                  <a:lnTo>
                    <a:pt x="1296" y="9775"/>
                  </a:lnTo>
                  <a:lnTo>
                    <a:pt x="1198" y="10508"/>
                  </a:lnTo>
                  <a:lnTo>
                    <a:pt x="905" y="12194"/>
                  </a:lnTo>
                  <a:lnTo>
                    <a:pt x="587" y="14026"/>
                  </a:lnTo>
                  <a:lnTo>
                    <a:pt x="270" y="15883"/>
                  </a:lnTo>
                  <a:lnTo>
                    <a:pt x="148" y="16763"/>
                  </a:lnTo>
                  <a:lnTo>
                    <a:pt x="50" y="17569"/>
                  </a:lnTo>
                  <a:lnTo>
                    <a:pt x="1" y="18327"/>
                  </a:lnTo>
                  <a:lnTo>
                    <a:pt x="1" y="19011"/>
                  </a:lnTo>
                  <a:lnTo>
                    <a:pt x="1" y="19304"/>
                  </a:lnTo>
                  <a:lnTo>
                    <a:pt x="50" y="19548"/>
                  </a:lnTo>
                  <a:lnTo>
                    <a:pt x="99" y="19793"/>
                  </a:lnTo>
                  <a:lnTo>
                    <a:pt x="148" y="19988"/>
                  </a:lnTo>
                  <a:lnTo>
                    <a:pt x="245" y="20135"/>
                  </a:lnTo>
                  <a:lnTo>
                    <a:pt x="343" y="20257"/>
                  </a:lnTo>
                  <a:lnTo>
                    <a:pt x="465" y="20355"/>
                  </a:lnTo>
                  <a:lnTo>
                    <a:pt x="612" y="20379"/>
                  </a:lnTo>
                  <a:lnTo>
                    <a:pt x="905" y="20379"/>
                  </a:lnTo>
                  <a:lnTo>
                    <a:pt x="1223" y="20330"/>
                  </a:lnTo>
                  <a:lnTo>
                    <a:pt x="1540" y="20233"/>
                  </a:lnTo>
                  <a:lnTo>
                    <a:pt x="1882" y="20086"/>
                  </a:lnTo>
                  <a:lnTo>
                    <a:pt x="2224" y="19891"/>
                  </a:lnTo>
                  <a:lnTo>
                    <a:pt x="2591" y="19646"/>
                  </a:lnTo>
                  <a:lnTo>
                    <a:pt x="2958" y="19377"/>
                  </a:lnTo>
                  <a:lnTo>
                    <a:pt x="3300" y="19084"/>
                  </a:lnTo>
                  <a:lnTo>
                    <a:pt x="3666" y="18718"/>
                  </a:lnTo>
                  <a:lnTo>
                    <a:pt x="4057" y="18327"/>
                  </a:lnTo>
                  <a:lnTo>
                    <a:pt x="4424" y="17887"/>
                  </a:lnTo>
                  <a:lnTo>
                    <a:pt x="4815" y="17447"/>
                  </a:lnTo>
                  <a:lnTo>
                    <a:pt x="5572" y="16470"/>
                  </a:lnTo>
                  <a:lnTo>
                    <a:pt x="6354" y="15443"/>
                  </a:lnTo>
                  <a:lnTo>
                    <a:pt x="7111" y="14344"/>
                  </a:lnTo>
                  <a:lnTo>
                    <a:pt x="7844" y="13220"/>
                  </a:lnTo>
                  <a:lnTo>
                    <a:pt x="8529" y="12072"/>
                  </a:lnTo>
                  <a:lnTo>
                    <a:pt x="9213" y="10948"/>
                  </a:lnTo>
                  <a:lnTo>
                    <a:pt x="9824" y="9848"/>
                  </a:lnTo>
                  <a:lnTo>
                    <a:pt x="10386" y="8797"/>
                  </a:lnTo>
                  <a:lnTo>
                    <a:pt x="10899" y="7820"/>
                  </a:lnTo>
                  <a:lnTo>
                    <a:pt x="11338" y="6940"/>
                  </a:lnTo>
                  <a:lnTo>
                    <a:pt x="11705" y="6158"/>
                  </a:lnTo>
                  <a:lnTo>
                    <a:pt x="11974" y="5523"/>
                  </a:lnTo>
                  <a:lnTo>
                    <a:pt x="12145" y="5034"/>
                  </a:lnTo>
                  <a:lnTo>
                    <a:pt x="12194" y="4863"/>
                  </a:lnTo>
                  <a:lnTo>
                    <a:pt x="12218" y="4741"/>
                  </a:lnTo>
                  <a:lnTo>
                    <a:pt x="12218" y="4643"/>
                  </a:lnTo>
                  <a:lnTo>
                    <a:pt x="12194" y="4521"/>
                  </a:lnTo>
                  <a:lnTo>
                    <a:pt x="12145" y="4399"/>
                  </a:lnTo>
                  <a:lnTo>
                    <a:pt x="12072" y="4253"/>
                  </a:lnTo>
                  <a:lnTo>
                    <a:pt x="11876" y="3959"/>
                  </a:lnTo>
                  <a:lnTo>
                    <a:pt x="11632" y="3642"/>
                  </a:lnTo>
                  <a:lnTo>
                    <a:pt x="11290" y="3275"/>
                  </a:lnTo>
                  <a:lnTo>
                    <a:pt x="10923" y="2909"/>
                  </a:lnTo>
                  <a:lnTo>
                    <a:pt x="10508" y="2518"/>
                  </a:lnTo>
                  <a:lnTo>
                    <a:pt x="10068" y="2127"/>
                  </a:lnTo>
                  <a:lnTo>
                    <a:pt x="9677" y="1809"/>
                  </a:lnTo>
                  <a:lnTo>
                    <a:pt x="9237" y="1516"/>
                  </a:lnTo>
                  <a:lnTo>
                    <a:pt x="8797" y="1272"/>
                  </a:lnTo>
                  <a:lnTo>
                    <a:pt x="8357" y="1027"/>
                  </a:lnTo>
                  <a:lnTo>
                    <a:pt x="7893" y="832"/>
                  </a:lnTo>
                  <a:lnTo>
                    <a:pt x="7453" y="661"/>
                  </a:lnTo>
                  <a:lnTo>
                    <a:pt x="7014" y="514"/>
                  </a:lnTo>
                  <a:lnTo>
                    <a:pt x="6598" y="392"/>
                  </a:lnTo>
                  <a:lnTo>
                    <a:pt x="5841" y="196"/>
                  </a:lnTo>
                  <a:lnTo>
                    <a:pt x="5230" y="74"/>
                  </a:lnTo>
                  <a:lnTo>
                    <a:pt x="46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4" name="Google Shape;1454;p21"/>
            <p:cNvSpPr/>
            <p:nvPr/>
          </p:nvSpPr>
          <p:spPr>
            <a:xfrm>
              <a:off x="10690300" y="-111375"/>
              <a:ext cx="305475" cy="509500"/>
            </a:xfrm>
            <a:custGeom>
              <a:rect b="b" l="l" r="r" t="t"/>
              <a:pathLst>
                <a:path extrusionOk="0" fill="none" h="20380" w="12219">
                  <a:moveTo>
                    <a:pt x="563" y="1"/>
                  </a:moveTo>
                  <a:lnTo>
                    <a:pt x="563" y="1"/>
                  </a:lnTo>
                  <a:lnTo>
                    <a:pt x="710" y="1003"/>
                  </a:lnTo>
                  <a:lnTo>
                    <a:pt x="881" y="2078"/>
                  </a:lnTo>
                  <a:lnTo>
                    <a:pt x="1052" y="3422"/>
                  </a:lnTo>
                  <a:lnTo>
                    <a:pt x="1198" y="4888"/>
                  </a:lnTo>
                  <a:lnTo>
                    <a:pt x="1320" y="6403"/>
                  </a:lnTo>
                  <a:lnTo>
                    <a:pt x="1369" y="7160"/>
                  </a:lnTo>
                  <a:lnTo>
                    <a:pt x="1394" y="7869"/>
                  </a:lnTo>
                  <a:lnTo>
                    <a:pt x="1394" y="8529"/>
                  </a:lnTo>
                  <a:lnTo>
                    <a:pt x="1345" y="9139"/>
                  </a:lnTo>
                  <a:lnTo>
                    <a:pt x="1345" y="9139"/>
                  </a:lnTo>
                  <a:lnTo>
                    <a:pt x="1296" y="9775"/>
                  </a:lnTo>
                  <a:lnTo>
                    <a:pt x="1198" y="10508"/>
                  </a:lnTo>
                  <a:lnTo>
                    <a:pt x="905" y="12194"/>
                  </a:lnTo>
                  <a:lnTo>
                    <a:pt x="587" y="14026"/>
                  </a:lnTo>
                  <a:lnTo>
                    <a:pt x="270" y="15883"/>
                  </a:lnTo>
                  <a:lnTo>
                    <a:pt x="148" y="16763"/>
                  </a:lnTo>
                  <a:lnTo>
                    <a:pt x="50" y="17569"/>
                  </a:lnTo>
                  <a:lnTo>
                    <a:pt x="1" y="18327"/>
                  </a:lnTo>
                  <a:lnTo>
                    <a:pt x="1" y="19011"/>
                  </a:lnTo>
                  <a:lnTo>
                    <a:pt x="1" y="19304"/>
                  </a:lnTo>
                  <a:lnTo>
                    <a:pt x="50" y="19548"/>
                  </a:lnTo>
                  <a:lnTo>
                    <a:pt x="99" y="19793"/>
                  </a:lnTo>
                  <a:lnTo>
                    <a:pt x="148" y="19988"/>
                  </a:lnTo>
                  <a:lnTo>
                    <a:pt x="245" y="20135"/>
                  </a:lnTo>
                  <a:lnTo>
                    <a:pt x="343" y="20257"/>
                  </a:lnTo>
                  <a:lnTo>
                    <a:pt x="465" y="20355"/>
                  </a:lnTo>
                  <a:lnTo>
                    <a:pt x="612" y="20379"/>
                  </a:lnTo>
                  <a:lnTo>
                    <a:pt x="612" y="20379"/>
                  </a:lnTo>
                  <a:lnTo>
                    <a:pt x="905" y="20379"/>
                  </a:lnTo>
                  <a:lnTo>
                    <a:pt x="1223" y="20330"/>
                  </a:lnTo>
                  <a:lnTo>
                    <a:pt x="1540" y="20233"/>
                  </a:lnTo>
                  <a:lnTo>
                    <a:pt x="1882" y="20086"/>
                  </a:lnTo>
                  <a:lnTo>
                    <a:pt x="2224" y="19891"/>
                  </a:lnTo>
                  <a:lnTo>
                    <a:pt x="2591" y="19646"/>
                  </a:lnTo>
                  <a:lnTo>
                    <a:pt x="2958" y="19377"/>
                  </a:lnTo>
                  <a:lnTo>
                    <a:pt x="3300" y="19084"/>
                  </a:lnTo>
                  <a:lnTo>
                    <a:pt x="3300" y="19084"/>
                  </a:lnTo>
                  <a:lnTo>
                    <a:pt x="3666" y="18718"/>
                  </a:lnTo>
                  <a:lnTo>
                    <a:pt x="4057" y="18327"/>
                  </a:lnTo>
                  <a:lnTo>
                    <a:pt x="4424" y="17887"/>
                  </a:lnTo>
                  <a:lnTo>
                    <a:pt x="4815" y="17447"/>
                  </a:lnTo>
                  <a:lnTo>
                    <a:pt x="5572" y="16470"/>
                  </a:lnTo>
                  <a:lnTo>
                    <a:pt x="6354" y="15443"/>
                  </a:lnTo>
                  <a:lnTo>
                    <a:pt x="7111" y="14344"/>
                  </a:lnTo>
                  <a:lnTo>
                    <a:pt x="7844" y="13220"/>
                  </a:lnTo>
                  <a:lnTo>
                    <a:pt x="8529" y="12072"/>
                  </a:lnTo>
                  <a:lnTo>
                    <a:pt x="9213" y="10948"/>
                  </a:lnTo>
                  <a:lnTo>
                    <a:pt x="9824" y="9848"/>
                  </a:lnTo>
                  <a:lnTo>
                    <a:pt x="10386" y="8797"/>
                  </a:lnTo>
                  <a:lnTo>
                    <a:pt x="10899" y="7820"/>
                  </a:lnTo>
                  <a:lnTo>
                    <a:pt x="11338" y="6940"/>
                  </a:lnTo>
                  <a:lnTo>
                    <a:pt x="11705" y="6158"/>
                  </a:lnTo>
                  <a:lnTo>
                    <a:pt x="11974" y="5523"/>
                  </a:lnTo>
                  <a:lnTo>
                    <a:pt x="12145" y="5034"/>
                  </a:lnTo>
                  <a:lnTo>
                    <a:pt x="12194" y="4863"/>
                  </a:lnTo>
                  <a:lnTo>
                    <a:pt x="12218" y="4741"/>
                  </a:lnTo>
                  <a:lnTo>
                    <a:pt x="12218" y="4741"/>
                  </a:lnTo>
                  <a:lnTo>
                    <a:pt x="12218" y="4643"/>
                  </a:lnTo>
                  <a:lnTo>
                    <a:pt x="12194" y="4521"/>
                  </a:lnTo>
                  <a:lnTo>
                    <a:pt x="12145" y="4399"/>
                  </a:lnTo>
                  <a:lnTo>
                    <a:pt x="12072" y="4253"/>
                  </a:lnTo>
                  <a:lnTo>
                    <a:pt x="11876" y="3959"/>
                  </a:lnTo>
                  <a:lnTo>
                    <a:pt x="11632" y="3642"/>
                  </a:lnTo>
                  <a:lnTo>
                    <a:pt x="11290" y="3275"/>
                  </a:lnTo>
                  <a:lnTo>
                    <a:pt x="10923" y="2909"/>
                  </a:lnTo>
                  <a:lnTo>
                    <a:pt x="10508" y="2518"/>
                  </a:lnTo>
                  <a:lnTo>
                    <a:pt x="10068" y="2127"/>
                  </a:lnTo>
                  <a:lnTo>
                    <a:pt x="10068" y="2127"/>
                  </a:lnTo>
                  <a:lnTo>
                    <a:pt x="9677" y="1809"/>
                  </a:lnTo>
                  <a:lnTo>
                    <a:pt x="9237" y="1516"/>
                  </a:lnTo>
                  <a:lnTo>
                    <a:pt x="8797" y="1272"/>
                  </a:lnTo>
                  <a:lnTo>
                    <a:pt x="8357" y="1027"/>
                  </a:lnTo>
                  <a:lnTo>
                    <a:pt x="7893" y="832"/>
                  </a:lnTo>
                  <a:lnTo>
                    <a:pt x="7453" y="661"/>
                  </a:lnTo>
                  <a:lnTo>
                    <a:pt x="7014" y="514"/>
                  </a:lnTo>
                  <a:lnTo>
                    <a:pt x="6598" y="392"/>
                  </a:lnTo>
                  <a:lnTo>
                    <a:pt x="5841" y="196"/>
                  </a:lnTo>
                  <a:lnTo>
                    <a:pt x="5230" y="74"/>
                  </a:lnTo>
                  <a:lnTo>
                    <a:pt x="4668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5" name="Google Shape;1455;p21"/>
            <p:cNvSpPr/>
            <p:nvPr/>
          </p:nvSpPr>
          <p:spPr>
            <a:xfrm>
              <a:off x="10644500" y="-305000"/>
              <a:ext cx="229700" cy="343325"/>
            </a:xfrm>
            <a:custGeom>
              <a:rect b="b" l="l" r="r" t="t"/>
              <a:pathLst>
                <a:path extrusionOk="0" h="13733" w="9188">
                  <a:moveTo>
                    <a:pt x="6842" y="0"/>
                  </a:moveTo>
                  <a:lnTo>
                    <a:pt x="0" y="3739"/>
                  </a:lnTo>
                  <a:lnTo>
                    <a:pt x="3152" y="13170"/>
                  </a:lnTo>
                  <a:lnTo>
                    <a:pt x="3226" y="13219"/>
                  </a:lnTo>
                  <a:lnTo>
                    <a:pt x="3421" y="13366"/>
                  </a:lnTo>
                  <a:lnTo>
                    <a:pt x="3568" y="13439"/>
                  </a:lnTo>
                  <a:lnTo>
                    <a:pt x="3739" y="13537"/>
                  </a:lnTo>
                  <a:lnTo>
                    <a:pt x="3934" y="13610"/>
                  </a:lnTo>
                  <a:lnTo>
                    <a:pt x="4154" y="13659"/>
                  </a:lnTo>
                  <a:lnTo>
                    <a:pt x="4423" y="13708"/>
                  </a:lnTo>
                  <a:lnTo>
                    <a:pt x="4692" y="13732"/>
                  </a:lnTo>
                  <a:lnTo>
                    <a:pt x="4985" y="13708"/>
                  </a:lnTo>
                  <a:lnTo>
                    <a:pt x="5303" y="13635"/>
                  </a:lnTo>
                  <a:lnTo>
                    <a:pt x="5620" y="13537"/>
                  </a:lnTo>
                  <a:lnTo>
                    <a:pt x="5987" y="13366"/>
                  </a:lnTo>
                  <a:lnTo>
                    <a:pt x="6353" y="13146"/>
                  </a:lnTo>
                  <a:lnTo>
                    <a:pt x="6720" y="12853"/>
                  </a:lnTo>
                  <a:lnTo>
                    <a:pt x="7086" y="12535"/>
                  </a:lnTo>
                  <a:lnTo>
                    <a:pt x="7428" y="12193"/>
                  </a:lnTo>
                  <a:lnTo>
                    <a:pt x="7722" y="11851"/>
                  </a:lnTo>
                  <a:lnTo>
                    <a:pt x="7990" y="11509"/>
                  </a:lnTo>
                  <a:lnTo>
                    <a:pt x="8210" y="11167"/>
                  </a:lnTo>
                  <a:lnTo>
                    <a:pt x="8406" y="10825"/>
                  </a:lnTo>
                  <a:lnTo>
                    <a:pt x="8577" y="10507"/>
                  </a:lnTo>
                  <a:lnTo>
                    <a:pt x="8723" y="10189"/>
                  </a:lnTo>
                  <a:lnTo>
                    <a:pt x="8943" y="9652"/>
                  </a:lnTo>
                  <a:lnTo>
                    <a:pt x="9090" y="9212"/>
                  </a:lnTo>
                  <a:lnTo>
                    <a:pt x="9163" y="8919"/>
                  </a:lnTo>
                  <a:lnTo>
                    <a:pt x="9188" y="8821"/>
                  </a:lnTo>
                  <a:lnTo>
                    <a:pt x="6842" y="0"/>
                  </a:lnTo>
                  <a:close/>
                </a:path>
              </a:pathLst>
            </a:custGeom>
            <a:solidFill>
              <a:srgbClr val="FCA7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6" name="Google Shape;1456;p21"/>
            <p:cNvSpPr/>
            <p:nvPr/>
          </p:nvSpPr>
          <p:spPr>
            <a:xfrm>
              <a:off x="10644500" y="-305000"/>
              <a:ext cx="229700" cy="343325"/>
            </a:xfrm>
            <a:custGeom>
              <a:rect b="b" l="l" r="r" t="t"/>
              <a:pathLst>
                <a:path extrusionOk="0" fill="none" h="13733" w="9188">
                  <a:moveTo>
                    <a:pt x="0" y="3739"/>
                  </a:moveTo>
                  <a:lnTo>
                    <a:pt x="3152" y="13170"/>
                  </a:lnTo>
                  <a:lnTo>
                    <a:pt x="3152" y="13170"/>
                  </a:lnTo>
                  <a:lnTo>
                    <a:pt x="3226" y="13219"/>
                  </a:lnTo>
                  <a:lnTo>
                    <a:pt x="3421" y="13366"/>
                  </a:lnTo>
                  <a:lnTo>
                    <a:pt x="3568" y="13439"/>
                  </a:lnTo>
                  <a:lnTo>
                    <a:pt x="3739" y="13537"/>
                  </a:lnTo>
                  <a:lnTo>
                    <a:pt x="3934" y="13610"/>
                  </a:lnTo>
                  <a:lnTo>
                    <a:pt x="4154" y="13659"/>
                  </a:lnTo>
                  <a:lnTo>
                    <a:pt x="4423" y="13708"/>
                  </a:lnTo>
                  <a:lnTo>
                    <a:pt x="4692" y="13732"/>
                  </a:lnTo>
                  <a:lnTo>
                    <a:pt x="4985" y="13708"/>
                  </a:lnTo>
                  <a:lnTo>
                    <a:pt x="5303" y="13635"/>
                  </a:lnTo>
                  <a:lnTo>
                    <a:pt x="5620" y="13537"/>
                  </a:lnTo>
                  <a:lnTo>
                    <a:pt x="5987" y="13366"/>
                  </a:lnTo>
                  <a:lnTo>
                    <a:pt x="6353" y="13146"/>
                  </a:lnTo>
                  <a:lnTo>
                    <a:pt x="6720" y="12853"/>
                  </a:lnTo>
                  <a:lnTo>
                    <a:pt x="6720" y="12853"/>
                  </a:lnTo>
                  <a:lnTo>
                    <a:pt x="7086" y="12535"/>
                  </a:lnTo>
                  <a:lnTo>
                    <a:pt x="7428" y="12193"/>
                  </a:lnTo>
                  <a:lnTo>
                    <a:pt x="7722" y="11851"/>
                  </a:lnTo>
                  <a:lnTo>
                    <a:pt x="7990" y="11509"/>
                  </a:lnTo>
                  <a:lnTo>
                    <a:pt x="8210" y="11167"/>
                  </a:lnTo>
                  <a:lnTo>
                    <a:pt x="8406" y="10825"/>
                  </a:lnTo>
                  <a:lnTo>
                    <a:pt x="8577" y="10507"/>
                  </a:lnTo>
                  <a:lnTo>
                    <a:pt x="8723" y="10189"/>
                  </a:lnTo>
                  <a:lnTo>
                    <a:pt x="8943" y="9652"/>
                  </a:lnTo>
                  <a:lnTo>
                    <a:pt x="9090" y="9212"/>
                  </a:lnTo>
                  <a:lnTo>
                    <a:pt x="9163" y="8919"/>
                  </a:lnTo>
                  <a:lnTo>
                    <a:pt x="9188" y="8821"/>
                  </a:lnTo>
                  <a:lnTo>
                    <a:pt x="6842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7" name="Google Shape;1457;p21"/>
            <p:cNvSpPr/>
            <p:nvPr/>
          </p:nvSpPr>
          <p:spPr>
            <a:xfrm>
              <a:off x="10711700" y="-30725"/>
              <a:ext cx="270025" cy="428225"/>
            </a:xfrm>
            <a:custGeom>
              <a:rect b="b" l="l" r="r" t="t"/>
              <a:pathLst>
                <a:path extrusionOk="0" h="17129" w="10801">
                  <a:moveTo>
                    <a:pt x="10385" y="0"/>
                  </a:moveTo>
                  <a:lnTo>
                    <a:pt x="10043" y="904"/>
                  </a:lnTo>
                  <a:lnTo>
                    <a:pt x="9701" y="1760"/>
                  </a:lnTo>
                  <a:lnTo>
                    <a:pt x="9334" y="2615"/>
                  </a:lnTo>
                  <a:lnTo>
                    <a:pt x="8943" y="3446"/>
                  </a:lnTo>
                  <a:lnTo>
                    <a:pt x="8552" y="4276"/>
                  </a:lnTo>
                  <a:lnTo>
                    <a:pt x="8161" y="5058"/>
                  </a:lnTo>
                  <a:lnTo>
                    <a:pt x="7355" y="6598"/>
                  </a:lnTo>
                  <a:lnTo>
                    <a:pt x="6549" y="8039"/>
                  </a:lnTo>
                  <a:lnTo>
                    <a:pt x="5718" y="9408"/>
                  </a:lnTo>
                  <a:lnTo>
                    <a:pt x="4911" y="10678"/>
                  </a:lnTo>
                  <a:lnTo>
                    <a:pt x="4130" y="11851"/>
                  </a:lnTo>
                  <a:lnTo>
                    <a:pt x="3397" y="12902"/>
                  </a:lnTo>
                  <a:lnTo>
                    <a:pt x="2688" y="13855"/>
                  </a:lnTo>
                  <a:lnTo>
                    <a:pt x="2028" y="14710"/>
                  </a:lnTo>
                  <a:lnTo>
                    <a:pt x="1442" y="15443"/>
                  </a:lnTo>
                  <a:lnTo>
                    <a:pt x="513" y="16542"/>
                  </a:lnTo>
                  <a:lnTo>
                    <a:pt x="0" y="17129"/>
                  </a:lnTo>
                  <a:lnTo>
                    <a:pt x="0" y="17129"/>
                  </a:lnTo>
                  <a:lnTo>
                    <a:pt x="220" y="17104"/>
                  </a:lnTo>
                  <a:lnTo>
                    <a:pt x="464" y="17056"/>
                  </a:lnTo>
                  <a:lnTo>
                    <a:pt x="709" y="16982"/>
                  </a:lnTo>
                  <a:lnTo>
                    <a:pt x="953" y="16884"/>
                  </a:lnTo>
                  <a:lnTo>
                    <a:pt x="1759" y="15932"/>
                  </a:lnTo>
                  <a:lnTo>
                    <a:pt x="2786" y="14612"/>
                  </a:lnTo>
                  <a:lnTo>
                    <a:pt x="3397" y="13830"/>
                  </a:lnTo>
                  <a:lnTo>
                    <a:pt x="4007" y="12975"/>
                  </a:lnTo>
                  <a:lnTo>
                    <a:pt x="4667" y="12022"/>
                  </a:lnTo>
                  <a:lnTo>
                    <a:pt x="5351" y="11020"/>
                  </a:lnTo>
                  <a:lnTo>
                    <a:pt x="6060" y="9921"/>
                  </a:lnTo>
                  <a:lnTo>
                    <a:pt x="6768" y="8748"/>
                  </a:lnTo>
                  <a:lnTo>
                    <a:pt x="7477" y="7526"/>
                  </a:lnTo>
                  <a:lnTo>
                    <a:pt x="8186" y="6231"/>
                  </a:lnTo>
                  <a:lnTo>
                    <a:pt x="8870" y="4887"/>
                  </a:lnTo>
                  <a:lnTo>
                    <a:pt x="9554" y="3470"/>
                  </a:lnTo>
                  <a:lnTo>
                    <a:pt x="10189" y="1979"/>
                  </a:lnTo>
                  <a:lnTo>
                    <a:pt x="10800" y="465"/>
                  </a:lnTo>
                  <a:lnTo>
                    <a:pt x="1038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p21"/>
            <p:cNvSpPr/>
            <p:nvPr/>
          </p:nvSpPr>
          <p:spPr>
            <a:xfrm>
              <a:off x="10726975" y="108550"/>
              <a:ext cx="100200" cy="20800"/>
            </a:xfrm>
            <a:custGeom>
              <a:rect b="b" l="l" r="r" t="t"/>
              <a:pathLst>
                <a:path extrusionOk="0" h="832" w="4008">
                  <a:moveTo>
                    <a:pt x="3592" y="0"/>
                  </a:moveTo>
                  <a:lnTo>
                    <a:pt x="3201" y="25"/>
                  </a:lnTo>
                  <a:lnTo>
                    <a:pt x="2786" y="74"/>
                  </a:lnTo>
                  <a:lnTo>
                    <a:pt x="2395" y="122"/>
                  </a:lnTo>
                  <a:lnTo>
                    <a:pt x="2004" y="196"/>
                  </a:lnTo>
                  <a:lnTo>
                    <a:pt x="1613" y="294"/>
                  </a:lnTo>
                  <a:lnTo>
                    <a:pt x="855" y="513"/>
                  </a:lnTo>
                  <a:lnTo>
                    <a:pt x="415" y="660"/>
                  </a:lnTo>
                  <a:lnTo>
                    <a:pt x="0" y="807"/>
                  </a:lnTo>
                  <a:lnTo>
                    <a:pt x="0" y="831"/>
                  </a:lnTo>
                  <a:lnTo>
                    <a:pt x="757" y="562"/>
                  </a:lnTo>
                  <a:lnTo>
                    <a:pt x="1515" y="342"/>
                  </a:lnTo>
                  <a:lnTo>
                    <a:pt x="2297" y="196"/>
                  </a:lnTo>
                  <a:lnTo>
                    <a:pt x="2688" y="122"/>
                  </a:lnTo>
                  <a:lnTo>
                    <a:pt x="3103" y="74"/>
                  </a:lnTo>
                  <a:lnTo>
                    <a:pt x="3543" y="49"/>
                  </a:lnTo>
                  <a:lnTo>
                    <a:pt x="3983" y="25"/>
                  </a:lnTo>
                  <a:lnTo>
                    <a:pt x="4007" y="0"/>
                  </a:lnTo>
                  <a:close/>
                </a:path>
              </a:pathLst>
            </a:custGeom>
            <a:solidFill>
              <a:schemeClr val="lt2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9" name="Google Shape;1459;p21"/>
            <p:cNvSpPr/>
            <p:nvPr/>
          </p:nvSpPr>
          <p:spPr>
            <a:xfrm>
              <a:off x="10731850" y="58450"/>
              <a:ext cx="104475" cy="29350"/>
            </a:xfrm>
            <a:custGeom>
              <a:rect b="b" l="l" r="r" t="t"/>
              <a:pathLst>
                <a:path extrusionOk="0" h="1174" w="4179">
                  <a:moveTo>
                    <a:pt x="4179" y="1"/>
                  </a:moveTo>
                  <a:lnTo>
                    <a:pt x="3739" y="50"/>
                  </a:lnTo>
                  <a:lnTo>
                    <a:pt x="3324" y="98"/>
                  </a:lnTo>
                  <a:lnTo>
                    <a:pt x="2908" y="172"/>
                  </a:lnTo>
                  <a:lnTo>
                    <a:pt x="2493" y="269"/>
                  </a:lnTo>
                  <a:lnTo>
                    <a:pt x="2077" y="367"/>
                  </a:lnTo>
                  <a:lnTo>
                    <a:pt x="1686" y="489"/>
                  </a:lnTo>
                  <a:lnTo>
                    <a:pt x="880" y="783"/>
                  </a:lnTo>
                  <a:lnTo>
                    <a:pt x="440" y="954"/>
                  </a:lnTo>
                  <a:lnTo>
                    <a:pt x="0" y="1149"/>
                  </a:lnTo>
                  <a:lnTo>
                    <a:pt x="25" y="1174"/>
                  </a:lnTo>
                  <a:lnTo>
                    <a:pt x="782" y="831"/>
                  </a:lnTo>
                  <a:lnTo>
                    <a:pt x="1589" y="563"/>
                  </a:lnTo>
                  <a:lnTo>
                    <a:pt x="2395" y="343"/>
                  </a:lnTo>
                  <a:lnTo>
                    <a:pt x="3226" y="172"/>
                  </a:lnTo>
                  <a:lnTo>
                    <a:pt x="3690" y="98"/>
                  </a:lnTo>
                  <a:lnTo>
                    <a:pt x="4179" y="25"/>
                  </a:lnTo>
                  <a:lnTo>
                    <a:pt x="4179" y="1"/>
                  </a:lnTo>
                  <a:close/>
                </a:path>
              </a:pathLst>
            </a:custGeom>
            <a:solidFill>
              <a:schemeClr val="lt2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0" name="Google Shape;1460;p21"/>
            <p:cNvSpPr/>
            <p:nvPr/>
          </p:nvSpPr>
          <p:spPr>
            <a:xfrm>
              <a:off x="10726350" y="159850"/>
              <a:ext cx="69675" cy="17750"/>
            </a:xfrm>
            <a:custGeom>
              <a:rect b="b" l="l" r="r" t="t"/>
              <a:pathLst>
                <a:path extrusionOk="0" h="710" w="2787">
                  <a:moveTo>
                    <a:pt x="2493" y="1"/>
                  </a:moveTo>
                  <a:lnTo>
                    <a:pt x="2224" y="25"/>
                  </a:lnTo>
                  <a:lnTo>
                    <a:pt x="1662" y="99"/>
                  </a:lnTo>
                  <a:lnTo>
                    <a:pt x="1125" y="245"/>
                  </a:lnTo>
                  <a:lnTo>
                    <a:pt x="587" y="416"/>
                  </a:lnTo>
                  <a:lnTo>
                    <a:pt x="294" y="538"/>
                  </a:lnTo>
                  <a:lnTo>
                    <a:pt x="1" y="685"/>
                  </a:lnTo>
                  <a:lnTo>
                    <a:pt x="1" y="709"/>
                  </a:lnTo>
                  <a:lnTo>
                    <a:pt x="25" y="709"/>
                  </a:lnTo>
                  <a:lnTo>
                    <a:pt x="343" y="538"/>
                  </a:lnTo>
                  <a:lnTo>
                    <a:pt x="685" y="416"/>
                  </a:lnTo>
                  <a:lnTo>
                    <a:pt x="1027" y="294"/>
                  </a:lnTo>
                  <a:lnTo>
                    <a:pt x="1369" y="196"/>
                  </a:lnTo>
                  <a:lnTo>
                    <a:pt x="1711" y="147"/>
                  </a:lnTo>
                  <a:lnTo>
                    <a:pt x="2053" y="99"/>
                  </a:lnTo>
                  <a:lnTo>
                    <a:pt x="2420" y="50"/>
                  </a:lnTo>
                  <a:lnTo>
                    <a:pt x="2786" y="50"/>
                  </a:lnTo>
                  <a:lnTo>
                    <a:pt x="2786" y="25"/>
                  </a:lnTo>
                  <a:lnTo>
                    <a:pt x="2786" y="1"/>
                  </a:lnTo>
                  <a:close/>
                </a:path>
              </a:pathLst>
            </a:custGeom>
            <a:solidFill>
              <a:schemeClr val="lt2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1" name="Google Shape;1461;p21"/>
            <p:cNvSpPr/>
            <p:nvPr/>
          </p:nvSpPr>
          <p:spPr>
            <a:xfrm>
              <a:off x="10119775" y="-2314750"/>
              <a:ext cx="897375" cy="2459350"/>
            </a:xfrm>
            <a:custGeom>
              <a:rect b="b" l="l" r="r" t="t"/>
              <a:pathLst>
                <a:path extrusionOk="0" h="98374" w="35895">
                  <a:moveTo>
                    <a:pt x="35894" y="1"/>
                  </a:moveTo>
                  <a:lnTo>
                    <a:pt x="9236" y="758"/>
                  </a:lnTo>
                  <a:lnTo>
                    <a:pt x="8797" y="2273"/>
                  </a:lnTo>
                  <a:lnTo>
                    <a:pt x="7697" y="6403"/>
                  </a:lnTo>
                  <a:lnTo>
                    <a:pt x="6940" y="9237"/>
                  </a:lnTo>
                  <a:lnTo>
                    <a:pt x="6109" y="12487"/>
                  </a:lnTo>
                  <a:lnTo>
                    <a:pt x="5229" y="16030"/>
                  </a:lnTo>
                  <a:lnTo>
                    <a:pt x="4325" y="19817"/>
                  </a:lnTo>
                  <a:lnTo>
                    <a:pt x="3446" y="23727"/>
                  </a:lnTo>
                  <a:lnTo>
                    <a:pt x="3006" y="25730"/>
                  </a:lnTo>
                  <a:lnTo>
                    <a:pt x="2590" y="27734"/>
                  </a:lnTo>
                  <a:lnTo>
                    <a:pt x="2199" y="29738"/>
                  </a:lnTo>
                  <a:lnTo>
                    <a:pt x="1808" y="31717"/>
                  </a:lnTo>
                  <a:lnTo>
                    <a:pt x="1466" y="33671"/>
                  </a:lnTo>
                  <a:lnTo>
                    <a:pt x="1149" y="35577"/>
                  </a:lnTo>
                  <a:lnTo>
                    <a:pt x="855" y="37459"/>
                  </a:lnTo>
                  <a:lnTo>
                    <a:pt x="587" y="39267"/>
                  </a:lnTo>
                  <a:lnTo>
                    <a:pt x="367" y="41026"/>
                  </a:lnTo>
                  <a:lnTo>
                    <a:pt x="196" y="42688"/>
                  </a:lnTo>
                  <a:lnTo>
                    <a:pt x="74" y="44276"/>
                  </a:lnTo>
                  <a:lnTo>
                    <a:pt x="0" y="45767"/>
                  </a:lnTo>
                  <a:lnTo>
                    <a:pt x="0" y="47135"/>
                  </a:lnTo>
                  <a:lnTo>
                    <a:pt x="0" y="47770"/>
                  </a:lnTo>
                  <a:lnTo>
                    <a:pt x="25" y="48381"/>
                  </a:lnTo>
                  <a:lnTo>
                    <a:pt x="122" y="49334"/>
                  </a:lnTo>
                  <a:lnTo>
                    <a:pt x="269" y="50434"/>
                  </a:lnTo>
                  <a:lnTo>
                    <a:pt x="489" y="51704"/>
                  </a:lnTo>
                  <a:lnTo>
                    <a:pt x="758" y="53121"/>
                  </a:lnTo>
                  <a:lnTo>
                    <a:pt x="1051" y="54685"/>
                  </a:lnTo>
                  <a:lnTo>
                    <a:pt x="1417" y="56347"/>
                  </a:lnTo>
                  <a:lnTo>
                    <a:pt x="1833" y="58130"/>
                  </a:lnTo>
                  <a:lnTo>
                    <a:pt x="2273" y="60012"/>
                  </a:lnTo>
                  <a:lnTo>
                    <a:pt x="3250" y="63970"/>
                  </a:lnTo>
                  <a:lnTo>
                    <a:pt x="4350" y="68173"/>
                  </a:lnTo>
                  <a:lnTo>
                    <a:pt x="5474" y="72473"/>
                  </a:lnTo>
                  <a:lnTo>
                    <a:pt x="6646" y="76774"/>
                  </a:lnTo>
                  <a:lnTo>
                    <a:pt x="7819" y="80952"/>
                  </a:lnTo>
                  <a:lnTo>
                    <a:pt x="8943" y="84935"/>
                  </a:lnTo>
                  <a:lnTo>
                    <a:pt x="10922" y="91850"/>
                  </a:lnTo>
                  <a:lnTo>
                    <a:pt x="12340" y="96615"/>
                  </a:lnTo>
                  <a:lnTo>
                    <a:pt x="12853" y="98374"/>
                  </a:lnTo>
                  <a:lnTo>
                    <a:pt x="30201" y="84520"/>
                  </a:lnTo>
                  <a:lnTo>
                    <a:pt x="29932" y="83396"/>
                  </a:lnTo>
                  <a:lnTo>
                    <a:pt x="29224" y="80341"/>
                  </a:lnTo>
                  <a:lnTo>
                    <a:pt x="28124" y="75748"/>
                  </a:lnTo>
                  <a:lnTo>
                    <a:pt x="27440" y="73011"/>
                  </a:lnTo>
                  <a:lnTo>
                    <a:pt x="26683" y="70054"/>
                  </a:lnTo>
                  <a:lnTo>
                    <a:pt x="25876" y="66902"/>
                  </a:lnTo>
                  <a:lnTo>
                    <a:pt x="25021" y="63628"/>
                  </a:lnTo>
                  <a:lnTo>
                    <a:pt x="24093" y="60256"/>
                  </a:lnTo>
                  <a:lnTo>
                    <a:pt x="23140" y="56884"/>
                  </a:lnTo>
                  <a:lnTo>
                    <a:pt x="22162" y="53537"/>
                  </a:lnTo>
                  <a:lnTo>
                    <a:pt x="21185" y="50287"/>
                  </a:lnTo>
                  <a:lnTo>
                    <a:pt x="20159" y="47159"/>
                  </a:lnTo>
                  <a:lnTo>
                    <a:pt x="19670" y="45644"/>
                  </a:lnTo>
                  <a:lnTo>
                    <a:pt x="19157" y="44203"/>
                  </a:lnTo>
                  <a:lnTo>
                    <a:pt x="19303" y="44007"/>
                  </a:lnTo>
                  <a:lnTo>
                    <a:pt x="19523" y="43665"/>
                  </a:lnTo>
                  <a:lnTo>
                    <a:pt x="20159" y="42517"/>
                  </a:lnTo>
                  <a:lnTo>
                    <a:pt x="21087" y="40831"/>
                  </a:lnTo>
                  <a:lnTo>
                    <a:pt x="22187" y="38632"/>
                  </a:lnTo>
                  <a:lnTo>
                    <a:pt x="23482" y="36042"/>
                  </a:lnTo>
                  <a:lnTo>
                    <a:pt x="24899" y="33085"/>
                  </a:lnTo>
                  <a:lnTo>
                    <a:pt x="26389" y="29860"/>
                  </a:lnTo>
                  <a:lnTo>
                    <a:pt x="27147" y="28174"/>
                  </a:lnTo>
                  <a:lnTo>
                    <a:pt x="27904" y="26439"/>
                  </a:lnTo>
                  <a:lnTo>
                    <a:pt x="28662" y="24680"/>
                  </a:lnTo>
                  <a:lnTo>
                    <a:pt x="29419" y="22871"/>
                  </a:lnTo>
                  <a:lnTo>
                    <a:pt x="30152" y="21063"/>
                  </a:lnTo>
                  <a:lnTo>
                    <a:pt x="30861" y="19255"/>
                  </a:lnTo>
                  <a:lnTo>
                    <a:pt x="31545" y="17423"/>
                  </a:lnTo>
                  <a:lnTo>
                    <a:pt x="32205" y="15639"/>
                  </a:lnTo>
                  <a:lnTo>
                    <a:pt x="32840" y="13831"/>
                  </a:lnTo>
                  <a:lnTo>
                    <a:pt x="33426" y="12071"/>
                  </a:lnTo>
                  <a:lnTo>
                    <a:pt x="33964" y="10361"/>
                  </a:lnTo>
                  <a:lnTo>
                    <a:pt x="34428" y="8675"/>
                  </a:lnTo>
                  <a:lnTo>
                    <a:pt x="34868" y="7038"/>
                  </a:lnTo>
                  <a:lnTo>
                    <a:pt x="35210" y="5474"/>
                  </a:lnTo>
                  <a:lnTo>
                    <a:pt x="35503" y="3984"/>
                  </a:lnTo>
                  <a:lnTo>
                    <a:pt x="35626" y="3275"/>
                  </a:lnTo>
                  <a:lnTo>
                    <a:pt x="35723" y="2566"/>
                  </a:lnTo>
                  <a:lnTo>
                    <a:pt x="35797" y="1882"/>
                  </a:lnTo>
                  <a:lnTo>
                    <a:pt x="35845" y="1247"/>
                  </a:lnTo>
                  <a:lnTo>
                    <a:pt x="35870" y="612"/>
                  </a:lnTo>
                  <a:lnTo>
                    <a:pt x="3589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2" name="Google Shape;1462;p21"/>
            <p:cNvSpPr/>
            <p:nvPr/>
          </p:nvSpPr>
          <p:spPr>
            <a:xfrm>
              <a:off x="10119775" y="-2314750"/>
              <a:ext cx="897375" cy="2459350"/>
            </a:xfrm>
            <a:custGeom>
              <a:rect b="b" l="l" r="r" t="t"/>
              <a:pathLst>
                <a:path extrusionOk="0" fill="none" h="98374" w="35895">
                  <a:moveTo>
                    <a:pt x="9236" y="758"/>
                  </a:moveTo>
                  <a:lnTo>
                    <a:pt x="9236" y="758"/>
                  </a:lnTo>
                  <a:lnTo>
                    <a:pt x="8797" y="2273"/>
                  </a:lnTo>
                  <a:lnTo>
                    <a:pt x="7697" y="6403"/>
                  </a:lnTo>
                  <a:lnTo>
                    <a:pt x="6940" y="9237"/>
                  </a:lnTo>
                  <a:lnTo>
                    <a:pt x="6109" y="12487"/>
                  </a:lnTo>
                  <a:lnTo>
                    <a:pt x="5229" y="16030"/>
                  </a:lnTo>
                  <a:lnTo>
                    <a:pt x="4325" y="19817"/>
                  </a:lnTo>
                  <a:lnTo>
                    <a:pt x="3446" y="23727"/>
                  </a:lnTo>
                  <a:lnTo>
                    <a:pt x="3006" y="25730"/>
                  </a:lnTo>
                  <a:lnTo>
                    <a:pt x="2590" y="27734"/>
                  </a:lnTo>
                  <a:lnTo>
                    <a:pt x="2199" y="29738"/>
                  </a:lnTo>
                  <a:lnTo>
                    <a:pt x="1808" y="31717"/>
                  </a:lnTo>
                  <a:lnTo>
                    <a:pt x="1466" y="33671"/>
                  </a:lnTo>
                  <a:lnTo>
                    <a:pt x="1149" y="35577"/>
                  </a:lnTo>
                  <a:lnTo>
                    <a:pt x="855" y="37459"/>
                  </a:lnTo>
                  <a:lnTo>
                    <a:pt x="587" y="39267"/>
                  </a:lnTo>
                  <a:lnTo>
                    <a:pt x="367" y="41026"/>
                  </a:lnTo>
                  <a:lnTo>
                    <a:pt x="196" y="42688"/>
                  </a:lnTo>
                  <a:lnTo>
                    <a:pt x="74" y="44276"/>
                  </a:lnTo>
                  <a:lnTo>
                    <a:pt x="0" y="45767"/>
                  </a:lnTo>
                  <a:lnTo>
                    <a:pt x="0" y="47135"/>
                  </a:lnTo>
                  <a:lnTo>
                    <a:pt x="0" y="47770"/>
                  </a:lnTo>
                  <a:lnTo>
                    <a:pt x="25" y="48381"/>
                  </a:lnTo>
                  <a:lnTo>
                    <a:pt x="25" y="48381"/>
                  </a:lnTo>
                  <a:lnTo>
                    <a:pt x="122" y="49334"/>
                  </a:lnTo>
                  <a:lnTo>
                    <a:pt x="269" y="50434"/>
                  </a:lnTo>
                  <a:lnTo>
                    <a:pt x="489" y="51704"/>
                  </a:lnTo>
                  <a:lnTo>
                    <a:pt x="758" y="53121"/>
                  </a:lnTo>
                  <a:lnTo>
                    <a:pt x="1051" y="54685"/>
                  </a:lnTo>
                  <a:lnTo>
                    <a:pt x="1417" y="56347"/>
                  </a:lnTo>
                  <a:lnTo>
                    <a:pt x="1833" y="58130"/>
                  </a:lnTo>
                  <a:lnTo>
                    <a:pt x="2273" y="60012"/>
                  </a:lnTo>
                  <a:lnTo>
                    <a:pt x="3250" y="63970"/>
                  </a:lnTo>
                  <a:lnTo>
                    <a:pt x="4350" y="68173"/>
                  </a:lnTo>
                  <a:lnTo>
                    <a:pt x="5474" y="72473"/>
                  </a:lnTo>
                  <a:lnTo>
                    <a:pt x="6646" y="76774"/>
                  </a:lnTo>
                  <a:lnTo>
                    <a:pt x="7819" y="80952"/>
                  </a:lnTo>
                  <a:lnTo>
                    <a:pt x="8943" y="84935"/>
                  </a:lnTo>
                  <a:lnTo>
                    <a:pt x="10922" y="91850"/>
                  </a:lnTo>
                  <a:lnTo>
                    <a:pt x="12340" y="96615"/>
                  </a:lnTo>
                  <a:lnTo>
                    <a:pt x="12853" y="98374"/>
                  </a:lnTo>
                  <a:lnTo>
                    <a:pt x="30201" y="84520"/>
                  </a:lnTo>
                  <a:lnTo>
                    <a:pt x="30201" y="84520"/>
                  </a:lnTo>
                  <a:lnTo>
                    <a:pt x="29932" y="83396"/>
                  </a:lnTo>
                  <a:lnTo>
                    <a:pt x="29224" y="80341"/>
                  </a:lnTo>
                  <a:lnTo>
                    <a:pt x="28124" y="75748"/>
                  </a:lnTo>
                  <a:lnTo>
                    <a:pt x="27440" y="73011"/>
                  </a:lnTo>
                  <a:lnTo>
                    <a:pt x="26683" y="70054"/>
                  </a:lnTo>
                  <a:lnTo>
                    <a:pt x="25876" y="66902"/>
                  </a:lnTo>
                  <a:lnTo>
                    <a:pt x="25021" y="63628"/>
                  </a:lnTo>
                  <a:lnTo>
                    <a:pt x="24093" y="60256"/>
                  </a:lnTo>
                  <a:lnTo>
                    <a:pt x="23140" y="56884"/>
                  </a:lnTo>
                  <a:lnTo>
                    <a:pt x="22162" y="53537"/>
                  </a:lnTo>
                  <a:lnTo>
                    <a:pt x="21185" y="50287"/>
                  </a:lnTo>
                  <a:lnTo>
                    <a:pt x="20159" y="47159"/>
                  </a:lnTo>
                  <a:lnTo>
                    <a:pt x="19670" y="45644"/>
                  </a:lnTo>
                  <a:lnTo>
                    <a:pt x="19157" y="44203"/>
                  </a:lnTo>
                  <a:lnTo>
                    <a:pt x="19157" y="44203"/>
                  </a:lnTo>
                  <a:lnTo>
                    <a:pt x="19303" y="44007"/>
                  </a:lnTo>
                  <a:lnTo>
                    <a:pt x="19523" y="43665"/>
                  </a:lnTo>
                  <a:lnTo>
                    <a:pt x="20159" y="42517"/>
                  </a:lnTo>
                  <a:lnTo>
                    <a:pt x="21087" y="40831"/>
                  </a:lnTo>
                  <a:lnTo>
                    <a:pt x="22187" y="38632"/>
                  </a:lnTo>
                  <a:lnTo>
                    <a:pt x="23482" y="36042"/>
                  </a:lnTo>
                  <a:lnTo>
                    <a:pt x="24899" y="33085"/>
                  </a:lnTo>
                  <a:lnTo>
                    <a:pt x="26389" y="29860"/>
                  </a:lnTo>
                  <a:lnTo>
                    <a:pt x="27147" y="28174"/>
                  </a:lnTo>
                  <a:lnTo>
                    <a:pt x="27904" y="26439"/>
                  </a:lnTo>
                  <a:lnTo>
                    <a:pt x="28662" y="24680"/>
                  </a:lnTo>
                  <a:lnTo>
                    <a:pt x="29419" y="22871"/>
                  </a:lnTo>
                  <a:lnTo>
                    <a:pt x="30152" y="21063"/>
                  </a:lnTo>
                  <a:lnTo>
                    <a:pt x="30861" y="19255"/>
                  </a:lnTo>
                  <a:lnTo>
                    <a:pt x="31545" y="17423"/>
                  </a:lnTo>
                  <a:lnTo>
                    <a:pt x="32205" y="15639"/>
                  </a:lnTo>
                  <a:lnTo>
                    <a:pt x="32840" y="13831"/>
                  </a:lnTo>
                  <a:lnTo>
                    <a:pt x="33426" y="12071"/>
                  </a:lnTo>
                  <a:lnTo>
                    <a:pt x="33964" y="10361"/>
                  </a:lnTo>
                  <a:lnTo>
                    <a:pt x="34428" y="8675"/>
                  </a:lnTo>
                  <a:lnTo>
                    <a:pt x="34868" y="7038"/>
                  </a:lnTo>
                  <a:lnTo>
                    <a:pt x="35210" y="5474"/>
                  </a:lnTo>
                  <a:lnTo>
                    <a:pt x="35503" y="3984"/>
                  </a:lnTo>
                  <a:lnTo>
                    <a:pt x="35626" y="3275"/>
                  </a:lnTo>
                  <a:lnTo>
                    <a:pt x="35723" y="2566"/>
                  </a:lnTo>
                  <a:lnTo>
                    <a:pt x="35797" y="1882"/>
                  </a:lnTo>
                  <a:lnTo>
                    <a:pt x="35845" y="1247"/>
                  </a:lnTo>
                  <a:lnTo>
                    <a:pt x="35870" y="612"/>
                  </a:lnTo>
                  <a:lnTo>
                    <a:pt x="35894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21"/>
            <p:cNvSpPr/>
            <p:nvPr/>
          </p:nvSpPr>
          <p:spPr>
            <a:xfrm>
              <a:off x="9828400" y="228875"/>
              <a:ext cx="483200" cy="409300"/>
            </a:xfrm>
            <a:custGeom>
              <a:rect b="b" l="l" r="r" t="t"/>
              <a:pathLst>
                <a:path extrusionOk="0" h="16372" w="19328">
                  <a:moveTo>
                    <a:pt x="13195" y="1"/>
                  </a:moveTo>
                  <a:lnTo>
                    <a:pt x="12682" y="856"/>
                  </a:lnTo>
                  <a:lnTo>
                    <a:pt x="12095" y="1785"/>
                  </a:lnTo>
                  <a:lnTo>
                    <a:pt x="11362" y="2933"/>
                  </a:lnTo>
                  <a:lnTo>
                    <a:pt x="10556" y="4155"/>
                  </a:lnTo>
                  <a:lnTo>
                    <a:pt x="9652" y="5401"/>
                  </a:lnTo>
                  <a:lnTo>
                    <a:pt x="9212" y="6012"/>
                  </a:lnTo>
                  <a:lnTo>
                    <a:pt x="8772" y="6549"/>
                  </a:lnTo>
                  <a:lnTo>
                    <a:pt x="8332" y="7062"/>
                  </a:lnTo>
                  <a:lnTo>
                    <a:pt x="7917" y="7527"/>
                  </a:lnTo>
                  <a:lnTo>
                    <a:pt x="7453" y="7967"/>
                  </a:lnTo>
                  <a:lnTo>
                    <a:pt x="6915" y="8455"/>
                  </a:lnTo>
                  <a:lnTo>
                    <a:pt x="5620" y="9555"/>
                  </a:lnTo>
                  <a:lnTo>
                    <a:pt x="4178" y="10752"/>
                  </a:lnTo>
                  <a:lnTo>
                    <a:pt x="2761" y="11974"/>
                  </a:lnTo>
                  <a:lnTo>
                    <a:pt x="2101" y="12560"/>
                  </a:lnTo>
                  <a:lnTo>
                    <a:pt x="1491" y="13147"/>
                  </a:lnTo>
                  <a:lnTo>
                    <a:pt x="977" y="13684"/>
                  </a:lnTo>
                  <a:lnTo>
                    <a:pt x="538" y="14173"/>
                  </a:lnTo>
                  <a:lnTo>
                    <a:pt x="367" y="14417"/>
                  </a:lnTo>
                  <a:lnTo>
                    <a:pt x="220" y="14637"/>
                  </a:lnTo>
                  <a:lnTo>
                    <a:pt x="122" y="14857"/>
                  </a:lnTo>
                  <a:lnTo>
                    <a:pt x="25" y="15053"/>
                  </a:lnTo>
                  <a:lnTo>
                    <a:pt x="0" y="15224"/>
                  </a:lnTo>
                  <a:lnTo>
                    <a:pt x="0" y="15370"/>
                  </a:lnTo>
                  <a:lnTo>
                    <a:pt x="49" y="15517"/>
                  </a:lnTo>
                  <a:lnTo>
                    <a:pt x="122" y="15639"/>
                  </a:lnTo>
                  <a:lnTo>
                    <a:pt x="342" y="15834"/>
                  </a:lnTo>
                  <a:lnTo>
                    <a:pt x="611" y="15981"/>
                  </a:lnTo>
                  <a:lnTo>
                    <a:pt x="929" y="16103"/>
                  </a:lnTo>
                  <a:lnTo>
                    <a:pt x="1295" y="16225"/>
                  </a:lnTo>
                  <a:lnTo>
                    <a:pt x="1686" y="16299"/>
                  </a:lnTo>
                  <a:lnTo>
                    <a:pt x="2101" y="16348"/>
                  </a:lnTo>
                  <a:lnTo>
                    <a:pt x="2566" y="16372"/>
                  </a:lnTo>
                  <a:lnTo>
                    <a:pt x="3030" y="16372"/>
                  </a:lnTo>
                  <a:lnTo>
                    <a:pt x="3543" y="16323"/>
                  </a:lnTo>
                  <a:lnTo>
                    <a:pt x="4081" y="16274"/>
                  </a:lnTo>
                  <a:lnTo>
                    <a:pt x="4643" y="16201"/>
                  </a:lnTo>
                  <a:lnTo>
                    <a:pt x="5229" y="16103"/>
                  </a:lnTo>
                  <a:lnTo>
                    <a:pt x="6451" y="15859"/>
                  </a:lnTo>
                  <a:lnTo>
                    <a:pt x="7697" y="15541"/>
                  </a:lnTo>
                  <a:lnTo>
                    <a:pt x="8992" y="15199"/>
                  </a:lnTo>
                  <a:lnTo>
                    <a:pt x="10263" y="14808"/>
                  </a:lnTo>
                  <a:lnTo>
                    <a:pt x="11533" y="14368"/>
                  </a:lnTo>
                  <a:lnTo>
                    <a:pt x="12779" y="13953"/>
                  </a:lnTo>
                  <a:lnTo>
                    <a:pt x="13952" y="13513"/>
                  </a:lnTo>
                  <a:lnTo>
                    <a:pt x="15076" y="13073"/>
                  </a:lnTo>
                  <a:lnTo>
                    <a:pt x="16078" y="12658"/>
                  </a:lnTo>
                  <a:lnTo>
                    <a:pt x="16982" y="12243"/>
                  </a:lnTo>
                  <a:lnTo>
                    <a:pt x="17764" y="11901"/>
                  </a:lnTo>
                  <a:lnTo>
                    <a:pt x="18375" y="11583"/>
                  </a:lnTo>
                  <a:lnTo>
                    <a:pt x="18815" y="11314"/>
                  </a:lnTo>
                  <a:lnTo>
                    <a:pt x="18986" y="11216"/>
                  </a:lnTo>
                  <a:lnTo>
                    <a:pt x="19083" y="11143"/>
                  </a:lnTo>
                  <a:lnTo>
                    <a:pt x="19132" y="11045"/>
                  </a:lnTo>
                  <a:lnTo>
                    <a:pt x="19205" y="10948"/>
                  </a:lnTo>
                  <a:lnTo>
                    <a:pt x="19230" y="10825"/>
                  </a:lnTo>
                  <a:lnTo>
                    <a:pt x="19279" y="10679"/>
                  </a:lnTo>
                  <a:lnTo>
                    <a:pt x="19328" y="10312"/>
                  </a:lnTo>
                  <a:lnTo>
                    <a:pt x="19328" y="9897"/>
                  </a:lnTo>
                  <a:lnTo>
                    <a:pt x="19303" y="9433"/>
                  </a:lnTo>
                  <a:lnTo>
                    <a:pt x="19254" y="8895"/>
                  </a:lnTo>
                  <a:lnTo>
                    <a:pt x="19205" y="8333"/>
                  </a:lnTo>
                  <a:lnTo>
                    <a:pt x="19108" y="7747"/>
                  </a:lnTo>
                  <a:lnTo>
                    <a:pt x="19010" y="7234"/>
                  </a:lnTo>
                  <a:lnTo>
                    <a:pt x="18863" y="6745"/>
                  </a:lnTo>
                  <a:lnTo>
                    <a:pt x="18692" y="6281"/>
                  </a:lnTo>
                  <a:lnTo>
                    <a:pt x="18497" y="5816"/>
                  </a:lnTo>
                  <a:lnTo>
                    <a:pt x="18277" y="5376"/>
                  </a:lnTo>
                  <a:lnTo>
                    <a:pt x="18057" y="4937"/>
                  </a:lnTo>
                  <a:lnTo>
                    <a:pt x="17813" y="4546"/>
                  </a:lnTo>
                  <a:lnTo>
                    <a:pt x="17568" y="4179"/>
                  </a:lnTo>
                  <a:lnTo>
                    <a:pt x="17104" y="3544"/>
                  </a:lnTo>
                  <a:lnTo>
                    <a:pt x="16713" y="3055"/>
                  </a:lnTo>
                  <a:lnTo>
                    <a:pt x="16347" y="2640"/>
                  </a:lnTo>
                  <a:lnTo>
                    <a:pt x="131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21"/>
            <p:cNvSpPr/>
            <p:nvPr/>
          </p:nvSpPr>
          <p:spPr>
            <a:xfrm>
              <a:off x="9828400" y="228875"/>
              <a:ext cx="483200" cy="409300"/>
            </a:xfrm>
            <a:custGeom>
              <a:rect b="b" l="l" r="r" t="t"/>
              <a:pathLst>
                <a:path extrusionOk="0" fill="none" h="16372" w="19328">
                  <a:moveTo>
                    <a:pt x="13195" y="1"/>
                  </a:moveTo>
                  <a:lnTo>
                    <a:pt x="13195" y="1"/>
                  </a:lnTo>
                  <a:lnTo>
                    <a:pt x="12682" y="856"/>
                  </a:lnTo>
                  <a:lnTo>
                    <a:pt x="12095" y="1785"/>
                  </a:lnTo>
                  <a:lnTo>
                    <a:pt x="11362" y="2933"/>
                  </a:lnTo>
                  <a:lnTo>
                    <a:pt x="10556" y="4155"/>
                  </a:lnTo>
                  <a:lnTo>
                    <a:pt x="9652" y="5401"/>
                  </a:lnTo>
                  <a:lnTo>
                    <a:pt x="9212" y="6012"/>
                  </a:lnTo>
                  <a:lnTo>
                    <a:pt x="8772" y="6549"/>
                  </a:lnTo>
                  <a:lnTo>
                    <a:pt x="8332" y="7062"/>
                  </a:lnTo>
                  <a:lnTo>
                    <a:pt x="7917" y="7527"/>
                  </a:lnTo>
                  <a:lnTo>
                    <a:pt x="7917" y="7527"/>
                  </a:lnTo>
                  <a:lnTo>
                    <a:pt x="7453" y="7967"/>
                  </a:lnTo>
                  <a:lnTo>
                    <a:pt x="6915" y="8455"/>
                  </a:lnTo>
                  <a:lnTo>
                    <a:pt x="5620" y="9555"/>
                  </a:lnTo>
                  <a:lnTo>
                    <a:pt x="4178" y="10752"/>
                  </a:lnTo>
                  <a:lnTo>
                    <a:pt x="2761" y="11974"/>
                  </a:lnTo>
                  <a:lnTo>
                    <a:pt x="2101" y="12560"/>
                  </a:lnTo>
                  <a:lnTo>
                    <a:pt x="1491" y="13147"/>
                  </a:lnTo>
                  <a:lnTo>
                    <a:pt x="977" y="13684"/>
                  </a:lnTo>
                  <a:lnTo>
                    <a:pt x="538" y="14173"/>
                  </a:lnTo>
                  <a:lnTo>
                    <a:pt x="367" y="14417"/>
                  </a:lnTo>
                  <a:lnTo>
                    <a:pt x="220" y="14637"/>
                  </a:lnTo>
                  <a:lnTo>
                    <a:pt x="122" y="14857"/>
                  </a:lnTo>
                  <a:lnTo>
                    <a:pt x="25" y="15053"/>
                  </a:lnTo>
                  <a:lnTo>
                    <a:pt x="0" y="15224"/>
                  </a:lnTo>
                  <a:lnTo>
                    <a:pt x="0" y="15370"/>
                  </a:lnTo>
                  <a:lnTo>
                    <a:pt x="49" y="15517"/>
                  </a:lnTo>
                  <a:lnTo>
                    <a:pt x="122" y="15639"/>
                  </a:lnTo>
                  <a:lnTo>
                    <a:pt x="122" y="15639"/>
                  </a:lnTo>
                  <a:lnTo>
                    <a:pt x="342" y="15834"/>
                  </a:lnTo>
                  <a:lnTo>
                    <a:pt x="611" y="15981"/>
                  </a:lnTo>
                  <a:lnTo>
                    <a:pt x="929" y="16103"/>
                  </a:lnTo>
                  <a:lnTo>
                    <a:pt x="1295" y="16225"/>
                  </a:lnTo>
                  <a:lnTo>
                    <a:pt x="1686" y="16299"/>
                  </a:lnTo>
                  <a:lnTo>
                    <a:pt x="2101" y="16348"/>
                  </a:lnTo>
                  <a:lnTo>
                    <a:pt x="2566" y="16372"/>
                  </a:lnTo>
                  <a:lnTo>
                    <a:pt x="3030" y="16372"/>
                  </a:lnTo>
                  <a:lnTo>
                    <a:pt x="3030" y="16372"/>
                  </a:lnTo>
                  <a:lnTo>
                    <a:pt x="3543" y="16323"/>
                  </a:lnTo>
                  <a:lnTo>
                    <a:pt x="4081" y="16274"/>
                  </a:lnTo>
                  <a:lnTo>
                    <a:pt x="4643" y="16201"/>
                  </a:lnTo>
                  <a:lnTo>
                    <a:pt x="5229" y="16103"/>
                  </a:lnTo>
                  <a:lnTo>
                    <a:pt x="6451" y="15859"/>
                  </a:lnTo>
                  <a:lnTo>
                    <a:pt x="7697" y="15541"/>
                  </a:lnTo>
                  <a:lnTo>
                    <a:pt x="8992" y="15199"/>
                  </a:lnTo>
                  <a:lnTo>
                    <a:pt x="10263" y="14808"/>
                  </a:lnTo>
                  <a:lnTo>
                    <a:pt x="11533" y="14368"/>
                  </a:lnTo>
                  <a:lnTo>
                    <a:pt x="12779" y="13953"/>
                  </a:lnTo>
                  <a:lnTo>
                    <a:pt x="13952" y="13513"/>
                  </a:lnTo>
                  <a:lnTo>
                    <a:pt x="15076" y="13073"/>
                  </a:lnTo>
                  <a:lnTo>
                    <a:pt x="16078" y="12658"/>
                  </a:lnTo>
                  <a:lnTo>
                    <a:pt x="16982" y="12243"/>
                  </a:lnTo>
                  <a:lnTo>
                    <a:pt x="17764" y="11901"/>
                  </a:lnTo>
                  <a:lnTo>
                    <a:pt x="18375" y="11583"/>
                  </a:lnTo>
                  <a:lnTo>
                    <a:pt x="18815" y="11314"/>
                  </a:lnTo>
                  <a:lnTo>
                    <a:pt x="18986" y="11216"/>
                  </a:lnTo>
                  <a:lnTo>
                    <a:pt x="19083" y="11143"/>
                  </a:lnTo>
                  <a:lnTo>
                    <a:pt x="19083" y="11143"/>
                  </a:lnTo>
                  <a:lnTo>
                    <a:pt x="19132" y="11045"/>
                  </a:lnTo>
                  <a:lnTo>
                    <a:pt x="19205" y="10948"/>
                  </a:lnTo>
                  <a:lnTo>
                    <a:pt x="19230" y="10825"/>
                  </a:lnTo>
                  <a:lnTo>
                    <a:pt x="19279" y="10679"/>
                  </a:lnTo>
                  <a:lnTo>
                    <a:pt x="19328" y="10312"/>
                  </a:lnTo>
                  <a:lnTo>
                    <a:pt x="19328" y="9897"/>
                  </a:lnTo>
                  <a:lnTo>
                    <a:pt x="19303" y="9433"/>
                  </a:lnTo>
                  <a:lnTo>
                    <a:pt x="19254" y="8895"/>
                  </a:lnTo>
                  <a:lnTo>
                    <a:pt x="19205" y="8333"/>
                  </a:lnTo>
                  <a:lnTo>
                    <a:pt x="19108" y="7747"/>
                  </a:lnTo>
                  <a:lnTo>
                    <a:pt x="19108" y="7747"/>
                  </a:lnTo>
                  <a:lnTo>
                    <a:pt x="19010" y="7234"/>
                  </a:lnTo>
                  <a:lnTo>
                    <a:pt x="18863" y="6745"/>
                  </a:lnTo>
                  <a:lnTo>
                    <a:pt x="18692" y="6281"/>
                  </a:lnTo>
                  <a:lnTo>
                    <a:pt x="18497" y="5816"/>
                  </a:lnTo>
                  <a:lnTo>
                    <a:pt x="18277" y="5376"/>
                  </a:lnTo>
                  <a:lnTo>
                    <a:pt x="18057" y="4937"/>
                  </a:lnTo>
                  <a:lnTo>
                    <a:pt x="17813" y="4546"/>
                  </a:lnTo>
                  <a:lnTo>
                    <a:pt x="17568" y="4179"/>
                  </a:lnTo>
                  <a:lnTo>
                    <a:pt x="17104" y="3544"/>
                  </a:lnTo>
                  <a:lnTo>
                    <a:pt x="16713" y="3055"/>
                  </a:lnTo>
                  <a:lnTo>
                    <a:pt x="16347" y="264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5" name="Google Shape;1465;p21"/>
            <p:cNvSpPr/>
            <p:nvPr/>
          </p:nvSpPr>
          <p:spPr>
            <a:xfrm>
              <a:off x="10085550" y="152525"/>
              <a:ext cx="282250" cy="244375"/>
            </a:xfrm>
            <a:custGeom>
              <a:rect b="b" l="l" r="r" t="t"/>
              <a:pathLst>
                <a:path extrusionOk="0" h="9775" w="11290">
                  <a:moveTo>
                    <a:pt x="11290" y="1"/>
                  </a:moveTo>
                  <a:lnTo>
                    <a:pt x="1491" y="2468"/>
                  </a:lnTo>
                  <a:lnTo>
                    <a:pt x="1" y="7697"/>
                  </a:lnTo>
                  <a:lnTo>
                    <a:pt x="25" y="7795"/>
                  </a:lnTo>
                  <a:lnTo>
                    <a:pt x="74" y="8015"/>
                  </a:lnTo>
                  <a:lnTo>
                    <a:pt x="148" y="8186"/>
                  </a:lnTo>
                  <a:lnTo>
                    <a:pt x="221" y="8357"/>
                  </a:lnTo>
                  <a:lnTo>
                    <a:pt x="319" y="8528"/>
                  </a:lnTo>
                  <a:lnTo>
                    <a:pt x="465" y="8724"/>
                  </a:lnTo>
                  <a:lnTo>
                    <a:pt x="612" y="8919"/>
                  </a:lnTo>
                  <a:lnTo>
                    <a:pt x="832" y="9115"/>
                  </a:lnTo>
                  <a:lnTo>
                    <a:pt x="1052" y="9286"/>
                  </a:lnTo>
                  <a:lnTo>
                    <a:pt x="1345" y="9432"/>
                  </a:lnTo>
                  <a:lnTo>
                    <a:pt x="1663" y="9579"/>
                  </a:lnTo>
                  <a:lnTo>
                    <a:pt x="2029" y="9677"/>
                  </a:lnTo>
                  <a:lnTo>
                    <a:pt x="2469" y="9750"/>
                  </a:lnTo>
                  <a:lnTo>
                    <a:pt x="2933" y="9774"/>
                  </a:lnTo>
                  <a:lnTo>
                    <a:pt x="3422" y="9750"/>
                  </a:lnTo>
                  <a:lnTo>
                    <a:pt x="3910" y="9701"/>
                  </a:lnTo>
                  <a:lnTo>
                    <a:pt x="4350" y="9628"/>
                  </a:lnTo>
                  <a:lnTo>
                    <a:pt x="4766" y="9530"/>
                  </a:lnTo>
                  <a:lnTo>
                    <a:pt x="5181" y="9408"/>
                  </a:lnTo>
                  <a:lnTo>
                    <a:pt x="5548" y="9286"/>
                  </a:lnTo>
                  <a:lnTo>
                    <a:pt x="5890" y="9139"/>
                  </a:lnTo>
                  <a:lnTo>
                    <a:pt x="6183" y="9017"/>
                  </a:lnTo>
                  <a:lnTo>
                    <a:pt x="6720" y="8724"/>
                  </a:lnTo>
                  <a:lnTo>
                    <a:pt x="7111" y="8479"/>
                  </a:lnTo>
                  <a:lnTo>
                    <a:pt x="7331" y="8308"/>
                  </a:lnTo>
                  <a:lnTo>
                    <a:pt x="7429" y="8259"/>
                  </a:lnTo>
                  <a:lnTo>
                    <a:pt x="11290" y="1"/>
                  </a:lnTo>
                  <a:close/>
                </a:path>
              </a:pathLst>
            </a:custGeom>
            <a:solidFill>
              <a:srgbClr val="FCA7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6" name="Google Shape;1466;p21"/>
            <p:cNvSpPr/>
            <p:nvPr/>
          </p:nvSpPr>
          <p:spPr>
            <a:xfrm>
              <a:off x="10085550" y="152525"/>
              <a:ext cx="282250" cy="244375"/>
            </a:xfrm>
            <a:custGeom>
              <a:rect b="b" l="l" r="r" t="t"/>
              <a:pathLst>
                <a:path extrusionOk="0" fill="none" h="9775" w="11290">
                  <a:moveTo>
                    <a:pt x="1491" y="2468"/>
                  </a:moveTo>
                  <a:lnTo>
                    <a:pt x="1" y="7697"/>
                  </a:lnTo>
                  <a:lnTo>
                    <a:pt x="1" y="7697"/>
                  </a:lnTo>
                  <a:lnTo>
                    <a:pt x="25" y="7795"/>
                  </a:lnTo>
                  <a:lnTo>
                    <a:pt x="74" y="8015"/>
                  </a:lnTo>
                  <a:lnTo>
                    <a:pt x="148" y="8186"/>
                  </a:lnTo>
                  <a:lnTo>
                    <a:pt x="221" y="8357"/>
                  </a:lnTo>
                  <a:lnTo>
                    <a:pt x="319" y="8528"/>
                  </a:lnTo>
                  <a:lnTo>
                    <a:pt x="465" y="8724"/>
                  </a:lnTo>
                  <a:lnTo>
                    <a:pt x="612" y="8919"/>
                  </a:lnTo>
                  <a:lnTo>
                    <a:pt x="832" y="9115"/>
                  </a:lnTo>
                  <a:lnTo>
                    <a:pt x="1052" y="9286"/>
                  </a:lnTo>
                  <a:lnTo>
                    <a:pt x="1345" y="9432"/>
                  </a:lnTo>
                  <a:lnTo>
                    <a:pt x="1663" y="9579"/>
                  </a:lnTo>
                  <a:lnTo>
                    <a:pt x="2029" y="9677"/>
                  </a:lnTo>
                  <a:lnTo>
                    <a:pt x="2469" y="9750"/>
                  </a:lnTo>
                  <a:lnTo>
                    <a:pt x="2933" y="9774"/>
                  </a:lnTo>
                  <a:lnTo>
                    <a:pt x="2933" y="9774"/>
                  </a:lnTo>
                  <a:lnTo>
                    <a:pt x="3422" y="9750"/>
                  </a:lnTo>
                  <a:lnTo>
                    <a:pt x="3910" y="9701"/>
                  </a:lnTo>
                  <a:lnTo>
                    <a:pt x="4350" y="9628"/>
                  </a:lnTo>
                  <a:lnTo>
                    <a:pt x="4766" y="9530"/>
                  </a:lnTo>
                  <a:lnTo>
                    <a:pt x="5181" y="9408"/>
                  </a:lnTo>
                  <a:lnTo>
                    <a:pt x="5548" y="9286"/>
                  </a:lnTo>
                  <a:lnTo>
                    <a:pt x="5890" y="9139"/>
                  </a:lnTo>
                  <a:lnTo>
                    <a:pt x="6183" y="9017"/>
                  </a:lnTo>
                  <a:lnTo>
                    <a:pt x="6720" y="8724"/>
                  </a:lnTo>
                  <a:lnTo>
                    <a:pt x="7111" y="8479"/>
                  </a:lnTo>
                  <a:lnTo>
                    <a:pt x="7331" y="8308"/>
                  </a:lnTo>
                  <a:lnTo>
                    <a:pt x="7429" y="8259"/>
                  </a:lnTo>
                  <a:lnTo>
                    <a:pt x="1129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7" name="Google Shape;1467;p21"/>
            <p:cNvSpPr/>
            <p:nvPr/>
          </p:nvSpPr>
          <p:spPr>
            <a:xfrm>
              <a:off x="9836325" y="462850"/>
              <a:ext cx="475275" cy="171050"/>
            </a:xfrm>
            <a:custGeom>
              <a:rect b="b" l="l" r="r" t="t"/>
              <a:pathLst>
                <a:path extrusionOk="0" h="6842" w="19011">
                  <a:moveTo>
                    <a:pt x="18986" y="0"/>
                  </a:moveTo>
                  <a:lnTo>
                    <a:pt x="18155" y="465"/>
                  </a:lnTo>
                  <a:lnTo>
                    <a:pt x="17325" y="880"/>
                  </a:lnTo>
                  <a:lnTo>
                    <a:pt x="16494" y="1320"/>
                  </a:lnTo>
                  <a:lnTo>
                    <a:pt x="15663" y="1711"/>
                  </a:lnTo>
                  <a:lnTo>
                    <a:pt x="14832" y="2077"/>
                  </a:lnTo>
                  <a:lnTo>
                    <a:pt x="14026" y="2444"/>
                  </a:lnTo>
                  <a:lnTo>
                    <a:pt x="12413" y="3103"/>
                  </a:lnTo>
                  <a:lnTo>
                    <a:pt x="10874" y="3690"/>
                  </a:lnTo>
                  <a:lnTo>
                    <a:pt x="9359" y="4203"/>
                  </a:lnTo>
                  <a:lnTo>
                    <a:pt x="7942" y="4643"/>
                  </a:lnTo>
                  <a:lnTo>
                    <a:pt x="6574" y="5034"/>
                  </a:lnTo>
                  <a:lnTo>
                    <a:pt x="5327" y="5376"/>
                  </a:lnTo>
                  <a:lnTo>
                    <a:pt x="4155" y="5645"/>
                  </a:lnTo>
                  <a:lnTo>
                    <a:pt x="3128" y="5865"/>
                  </a:lnTo>
                  <a:lnTo>
                    <a:pt x="2200" y="6060"/>
                  </a:lnTo>
                  <a:lnTo>
                    <a:pt x="783" y="6304"/>
                  </a:lnTo>
                  <a:lnTo>
                    <a:pt x="1" y="6427"/>
                  </a:lnTo>
                  <a:lnTo>
                    <a:pt x="196" y="6549"/>
                  </a:lnTo>
                  <a:lnTo>
                    <a:pt x="416" y="6646"/>
                  </a:lnTo>
                  <a:lnTo>
                    <a:pt x="636" y="6744"/>
                  </a:lnTo>
                  <a:lnTo>
                    <a:pt x="905" y="6842"/>
                  </a:lnTo>
                  <a:lnTo>
                    <a:pt x="2127" y="6622"/>
                  </a:lnTo>
                  <a:lnTo>
                    <a:pt x="3764" y="6304"/>
                  </a:lnTo>
                  <a:lnTo>
                    <a:pt x="4717" y="6084"/>
                  </a:lnTo>
                  <a:lnTo>
                    <a:pt x="5767" y="5816"/>
                  </a:lnTo>
                  <a:lnTo>
                    <a:pt x="6867" y="5523"/>
                  </a:lnTo>
                  <a:lnTo>
                    <a:pt x="8040" y="5180"/>
                  </a:lnTo>
                  <a:lnTo>
                    <a:pt x="9286" y="4789"/>
                  </a:lnTo>
                  <a:lnTo>
                    <a:pt x="10581" y="4350"/>
                  </a:lnTo>
                  <a:lnTo>
                    <a:pt x="11900" y="3885"/>
                  </a:lnTo>
                  <a:lnTo>
                    <a:pt x="13293" y="3348"/>
                  </a:lnTo>
                  <a:lnTo>
                    <a:pt x="14686" y="2737"/>
                  </a:lnTo>
                  <a:lnTo>
                    <a:pt x="16103" y="2102"/>
                  </a:lnTo>
                  <a:lnTo>
                    <a:pt x="17569" y="1369"/>
                  </a:lnTo>
                  <a:lnTo>
                    <a:pt x="19011" y="611"/>
                  </a:lnTo>
                  <a:lnTo>
                    <a:pt x="1898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8" name="Google Shape;1468;p21"/>
            <p:cNvSpPr/>
            <p:nvPr/>
          </p:nvSpPr>
          <p:spPr>
            <a:xfrm>
              <a:off x="10020800" y="427425"/>
              <a:ext cx="89825" cy="48875"/>
            </a:xfrm>
            <a:custGeom>
              <a:rect b="b" l="l" r="r" t="t"/>
              <a:pathLst>
                <a:path extrusionOk="0" h="1955" w="3593">
                  <a:moveTo>
                    <a:pt x="1" y="0"/>
                  </a:moveTo>
                  <a:lnTo>
                    <a:pt x="1" y="25"/>
                  </a:lnTo>
                  <a:lnTo>
                    <a:pt x="758" y="293"/>
                  </a:lnTo>
                  <a:lnTo>
                    <a:pt x="1467" y="611"/>
                  </a:lnTo>
                  <a:lnTo>
                    <a:pt x="2176" y="1002"/>
                  </a:lnTo>
                  <a:lnTo>
                    <a:pt x="2835" y="1417"/>
                  </a:lnTo>
                  <a:lnTo>
                    <a:pt x="3226" y="1686"/>
                  </a:lnTo>
                  <a:lnTo>
                    <a:pt x="3568" y="1955"/>
                  </a:lnTo>
                  <a:lnTo>
                    <a:pt x="3593" y="1955"/>
                  </a:lnTo>
                  <a:lnTo>
                    <a:pt x="3300" y="1686"/>
                  </a:lnTo>
                  <a:lnTo>
                    <a:pt x="2957" y="1466"/>
                  </a:lnTo>
                  <a:lnTo>
                    <a:pt x="2640" y="1222"/>
                  </a:lnTo>
                  <a:lnTo>
                    <a:pt x="2298" y="1026"/>
                  </a:lnTo>
                  <a:lnTo>
                    <a:pt x="1956" y="831"/>
                  </a:lnTo>
                  <a:lnTo>
                    <a:pt x="1589" y="635"/>
                  </a:lnTo>
                  <a:lnTo>
                    <a:pt x="881" y="318"/>
                  </a:lnTo>
                  <a:lnTo>
                    <a:pt x="441" y="14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9" name="Google Shape;1469;p21"/>
            <p:cNvSpPr/>
            <p:nvPr/>
          </p:nvSpPr>
          <p:spPr>
            <a:xfrm>
              <a:off x="10051975" y="398700"/>
              <a:ext cx="98350" cy="45850"/>
            </a:xfrm>
            <a:custGeom>
              <a:rect b="b" l="l" r="r" t="t"/>
              <a:pathLst>
                <a:path extrusionOk="0" h="1834" w="3934">
                  <a:moveTo>
                    <a:pt x="0" y="1"/>
                  </a:moveTo>
                  <a:lnTo>
                    <a:pt x="0" y="25"/>
                  </a:lnTo>
                  <a:lnTo>
                    <a:pt x="806" y="269"/>
                  </a:lnTo>
                  <a:lnTo>
                    <a:pt x="1588" y="563"/>
                  </a:lnTo>
                  <a:lnTo>
                    <a:pt x="2346" y="929"/>
                  </a:lnTo>
                  <a:lnTo>
                    <a:pt x="3103" y="1320"/>
                  </a:lnTo>
                  <a:lnTo>
                    <a:pt x="3494" y="1565"/>
                  </a:lnTo>
                  <a:lnTo>
                    <a:pt x="3910" y="1833"/>
                  </a:lnTo>
                  <a:lnTo>
                    <a:pt x="3934" y="1833"/>
                  </a:lnTo>
                  <a:lnTo>
                    <a:pt x="3910" y="1809"/>
                  </a:lnTo>
                  <a:lnTo>
                    <a:pt x="3567" y="1565"/>
                  </a:lnTo>
                  <a:lnTo>
                    <a:pt x="3201" y="1345"/>
                  </a:lnTo>
                  <a:lnTo>
                    <a:pt x="2834" y="1125"/>
                  </a:lnTo>
                  <a:lnTo>
                    <a:pt x="2468" y="929"/>
                  </a:lnTo>
                  <a:lnTo>
                    <a:pt x="1710" y="587"/>
                  </a:lnTo>
                  <a:lnTo>
                    <a:pt x="904" y="269"/>
                  </a:lnTo>
                  <a:lnTo>
                    <a:pt x="464" y="12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0" name="Google Shape;1470;p21"/>
            <p:cNvSpPr/>
            <p:nvPr/>
          </p:nvSpPr>
          <p:spPr>
            <a:xfrm>
              <a:off x="9989650" y="464075"/>
              <a:ext cx="64175" cy="32400"/>
            </a:xfrm>
            <a:custGeom>
              <a:rect b="b" l="l" r="r" t="t"/>
              <a:pathLst>
                <a:path extrusionOk="0" h="1296" w="2567">
                  <a:moveTo>
                    <a:pt x="1" y="0"/>
                  </a:moveTo>
                  <a:lnTo>
                    <a:pt x="1" y="25"/>
                  </a:lnTo>
                  <a:lnTo>
                    <a:pt x="538" y="171"/>
                  </a:lnTo>
                  <a:lnTo>
                    <a:pt x="1051" y="367"/>
                  </a:lnTo>
                  <a:lnTo>
                    <a:pt x="1565" y="611"/>
                  </a:lnTo>
                  <a:lnTo>
                    <a:pt x="2029" y="904"/>
                  </a:lnTo>
                  <a:lnTo>
                    <a:pt x="2298" y="1075"/>
                  </a:lnTo>
                  <a:lnTo>
                    <a:pt x="2542" y="1295"/>
                  </a:lnTo>
                  <a:lnTo>
                    <a:pt x="2566" y="1295"/>
                  </a:lnTo>
                  <a:lnTo>
                    <a:pt x="2566" y="1271"/>
                  </a:lnTo>
                  <a:lnTo>
                    <a:pt x="2346" y="1075"/>
                  </a:lnTo>
                  <a:lnTo>
                    <a:pt x="2127" y="904"/>
                  </a:lnTo>
                  <a:lnTo>
                    <a:pt x="1662" y="611"/>
                  </a:lnTo>
                  <a:lnTo>
                    <a:pt x="1149" y="367"/>
                  </a:lnTo>
                  <a:lnTo>
                    <a:pt x="636" y="171"/>
                  </a:lnTo>
                  <a:lnTo>
                    <a:pt x="318" y="7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lt2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1" name="Google Shape;1471;p21"/>
            <p:cNvSpPr/>
            <p:nvPr/>
          </p:nvSpPr>
          <p:spPr>
            <a:xfrm>
              <a:off x="9984775" y="-2234100"/>
              <a:ext cx="1412925" cy="2645050"/>
            </a:xfrm>
            <a:custGeom>
              <a:rect b="b" l="l" r="r" t="t"/>
              <a:pathLst>
                <a:path extrusionOk="0" h="105802" w="56517">
                  <a:moveTo>
                    <a:pt x="29639" y="0"/>
                  </a:moveTo>
                  <a:lnTo>
                    <a:pt x="29102" y="1295"/>
                  </a:lnTo>
                  <a:lnTo>
                    <a:pt x="27636" y="4911"/>
                  </a:lnTo>
                  <a:lnTo>
                    <a:pt x="25436" y="10409"/>
                  </a:lnTo>
                  <a:lnTo>
                    <a:pt x="24141" y="13708"/>
                  </a:lnTo>
                  <a:lnTo>
                    <a:pt x="22724" y="17324"/>
                  </a:lnTo>
                  <a:lnTo>
                    <a:pt x="21234" y="21209"/>
                  </a:lnTo>
                  <a:lnTo>
                    <a:pt x="19694" y="25265"/>
                  </a:lnTo>
                  <a:lnTo>
                    <a:pt x="18131" y="29468"/>
                  </a:lnTo>
                  <a:lnTo>
                    <a:pt x="16567" y="33769"/>
                  </a:lnTo>
                  <a:lnTo>
                    <a:pt x="15052" y="38093"/>
                  </a:lnTo>
                  <a:lnTo>
                    <a:pt x="13561" y="42394"/>
                  </a:lnTo>
                  <a:lnTo>
                    <a:pt x="12169" y="46621"/>
                  </a:lnTo>
                  <a:lnTo>
                    <a:pt x="11484" y="48698"/>
                  </a:lnTo>
                  <a:lnTo>
                    <a:pt x="10874" y="50726"/>
                  </a:lnTo>
                  <a:lnTo>
                    <a:pt x="10214" y="52876"/>
                  </a:lnTo>
                  <a:lnTo>
                    <a:pt x="9579" y="55051"/>
                  </a:lnTo>
                  <a:lnTo>
                    <a:pt x="8968" y="57250"/>
                  </a:lnTo>
                  <a:lnTo>
                    <a:pt x="8381" y="59449"/>
                  </a:lnTo>
                  <a:lnTo>
                    <a:pt x="7795" y="61648"/>
                  </a:lnTo>
                  <a:lnTo>
                    <a:pt x="7233" y="63847"/>
                  </a:lnTo>
                  <a:lnTo>
                    <a:pt x="6720" y="66047"/>
                  </a:lnTo>
                  <a:lnTo>
                    <a:pt x="6182" y="68221"/>
                  </a:lnTo>
                  <a:lnTo>
                    <a:pt x="5229" y="72497"/>
                  </a:lnTo>
                  <a:lnTo>
                    <a:pt x="4325" y="76651"/>
                  </a:lnTo>
                  <a:lnTo>
                    <a:pt x="3519" y="80634"/>
                  </a:lnTo>
                  <a:lnTo>
                    <a:pt x="2786" y="84397"/>
                  </a:lnTo>
                  <a:lnTo>
                    <a:pt x="2151" y="87891"/>
                  </a:lnTo>
                  <a:lnTo>
                    <a:pt x="1589" y="91067"/>
                  </a:lnTo>
                  <a:lnTo>
                    <a:pt x="1100" y="93877"/>
                  </a:lnTo>
                  <a:lnTo>
                    <a:pt x="709" y="96272"/>
                  </a:lnTo>
                  <a:lnTo>
                    <a:pt x="171" y="99693"/>
                  </a:lnTo>
                  <a:lnTo>
                    <a:pt x="0" y="100914"/>
                  </a:lnTo>
                  <a:lnTo>
                    <a:pt x="20574" y="105801"/>
                  </a:lnTo>
                  <a:lnTo>
                    <a:pt x="22089" y="99057"/>
                  </a:lnTo>
                  <a:lnTo>
                    <a:pt x="25632" y="83346"/>
                  </a:lnTo>
                  <a:lnTo>
                    <a:pt x="27709" y="74232"/>
                  </a:lnTo>
                  <a:lnTo>
                    <a:pt x="29761" y="65387"/>
                  </a:lnTo>
                  <a:lnTo>
                    <a:pt x="31569" y="57690"/>
                  </a:lnTo>
                  <a:lnTo>
                    <a:pt x="32351" y="54513"/>
                  </a:lnTo>
                  <a:lnTo>
                    <a:pt x="32987" y="51948"/>
                  </a:lnTo>
                  <a:lnTo>
                    <a:pt x="33133" y="51435"/>
                  </a:lnTo>
                  <a:lnTo>
                    <a:pt x="33304" y="50897"/>
                  </a:lnTo>
                  <a:lnTo>
                    <a:pt x="33500" y="50360"/>
                  </a:lnTo>
                  <a:lnTo>
                    <a:pt x="33720" y="49798"/>
                  </a:lnTo>
                  <a:lnTo>
                    <a:pt x="33964" y="49211"/>
                  </a:lnTo>
                  <a:lnTo>
                    <a:pt x="34233" y="48600"/>
                  </a:lnTo>
                  <a:lnTo>
                    <a:pt x="34844" y="47354"/>
                  </a:lnTo>
                  <a:lnTo>
                    <a:pt x="35528" y="46059"/>
                  </a:lnTo>
                  <a:lnTo>
                    <a:pt x="36285" y="44691"/>
                  </a:lnTo>
                  <a:lnTo>
                    <a:pt x="37116" y="43298"/>
                  </a:lnTo>
                  <a:lnTo>
                    <a:pt x="37996" y="41832"/>
                  </a:lnTo>
                  <a:lnTo>
                    <a:pt x="38949" y="40317"/>
                  </a:lnTo>
                  <a:lnTo>
                    <a:pt x="39926" y="38778"/>
                  </a:lnTo>
                  <a:lnTo>
                    <a:pt x="41978" y="35601"/>
                  </a:lnTo>
                  <a:lnTo>
                    <a:pt x="44129" y="32327"/>
                  </a:lnTo>
                  <a:lnTo>
                    <a:pt x="46279" y="28979"/>
                  </a:lnTo>
                  <a:lnTo>
                    <a:pt x="47330" y="27293"/>
                  </a:lnTo>
                  <a:lnTo>
                    <a:pt x="48380" y="25607"/>
                  </a:lnTo>
                  <a:lnTo>
                    <a:pt x="49382" y="23921"/>
                  </a:lnTo>
                  <a:lnTo>
                    <a:pt x="50359" y="22236"/>
                  </a:lnTo>
                  <a:lnTo>
                    <a:pt x="51288" y="20550"/>
                  </a:lnTo>
                  <a:lnTo>
                    <a:pt x="52168" y="18888"/>
                  </a:lnTo>
                  <a:lnTo>
                    <a:pt x="52998" y="17226"/>
                  </a:lnTo>
                  <a:lnTo>
                    <a:pt x="53756" y="15614"/>
                  </a:lnTo>
                  <a:lnTo>
                    <a:pt x="54098" y="14807"/>
                  </a:lnTo>
                  <a:lnTo>
                    <a:pt x="54440" y="14001"/>
                  </a:lnTo>
                  <a:lnTo>
                    <a:pt x="54758" y="13219"/>
                  </a:lnTo>
                  <a:lnTo>
                    <a:pt x="55026" y="12437"/>
                  </a:lnTo>
                  <a:lnTo>
                    <a:pt x="55295" y="11655"/>
                  </a:lnTo>
                  <a:lnTo>
                    <a:pt x="55540" y="10898"/>
                  </a:lnTo>
                  <a:lnTo>
                    <a:pt x="55759" y="10140"/>
                  </a:lnTo>
                  <a:lnTo>
                    <a:pt x="55955" y="9407"/>
                  </a:lnTo>
                  <a:lnTo>
                    <a:pt x="56126" y="8674"/>
                  </a:lnTo>
                  <a:lnTo>
                    <a:pt x="56248" y="7941"/>
                  </a:lnTo>
                  <a:lnTo>
                    <a:pt x="56370" y="7233"/>
                  </a:lnTo>
                  <a:lnTo>
                    <a:pt x="56444" y="6524"/>
                  </a:lnTo>
                  <a:lnTo>
                    <a:pt x="56492" y="5840"/>
                  </a:lnTo>
                  <a:lnTo>
                    <a:pt x="56517" y="5180"/>
                  </a:lnTo>
                  <a:lnTo>
                    <a:pt x="56492" y="4521"/>
                  </a:lnTo>
                  <a:lnTo>
                    <a:pt x="56444" y="3885"/>
                  </a:lnTo>
                  <a:lnTo>
                    <a:pt x="296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2" name="Google Shape;1472;p21"/>
            <p:cNvSpPr/>
            <p:nvPr/>
          </p:nvSpPr>
          <p:spPr>
            <a:xfrm>
              <a:off x="9984775" y="-2234100"/>
              <a:ext cx="1412925" cy="2645050"/>
            </a:xfrm>
            <a:custGeom>
              <a:rect b="b" l="l" r="r" t="t"/>
              <a:pathLst>
                <a:path extrusionOk="0" fill="none" h="105802" w="56517">
                  <a:moveTo>
                    <a:pt x="29639" y="0"/>
                  </a:moveTo>
                  <a:lnTo>
                    <a:pt x="29639" y="0"/>
                  </a:lnTo>
                  <a:lnTo>
                    <a:pt x="29102" y="1295"/>
                  </a:lnTo>
                  <a:lnTo>
                    <a:pt x="27636" y="4911"/>
                  </a:lnTo>
                  <a:lnTo>
                    <a:pt x="25436" y="10409"/>
                  </a:lnTo>
                  <a:lnTo>
                    <a:pt x="24141" y="13708"/>
                  </a:lnTo>
                  <a:lnTo>
                    <a:pt x="22724" y="17324"/>
                  </a:lnTo>
                  <a:lnTo>
                    <a:pt x="21234" y="21209"/>
                  </a:lnTo>
                  <a:lnTo>
                    <a:pt x="19694" y="25265"/>
                  </a:lnTo>
                  <a:lnTo>
                    <a:pt x="18131" y="29468"/>
                  </a:lnTo>
                  <a:lnTo>
                    <a:pt x="16567" y="33769"/>
                  </a:lnTo>
                  <a:lnTo>
                    <a:pt x="15052" y="38093"/>
                  </a:lnTo>
                  <a:lnTo>
                    <a:pt x="13561" y="42394"/>
                  </a:lnTo>
                  <a:lnTo>
                    <a:pt x="12169" y="46621"/>
                  </a:lnTo>
                  <a:lnTo>
                    <a:pt x="11484" y="48698"/>
                  </a:lnTo>
                  <a:lnTo>
                    <a:pt x="10874" y="50726"/>
                  </a:lnTo>
                  <a:lnTo>
                    <a:pt x="10874" y="50726"/>
                  </a:lnTo>
                  <a:lnTo>
                    <a:pt x="10214" y="52876"/>
                  </a:lnTo>
                  <a:lnTo>
                    <a:pt x="9579" y="55051"/>
                  </a:lnTo>
                  <a:lnTo>
                    <a:pt x="8968" y="57250"/>
                  </a:lnTo>
                  <a:lnTo>
                    <a:pt x="8381" y="59449"/>
                  </a:lnTo>
                  <a:lnTo>
                    <a:pt x="7795" y="61648"/>
                  </a:lnTo>
                  <a:lnTo>
                    <a:pt x="7233" y="63847"/>
                  </a:lnTo>
                  <a:lnTo>
                    <a:pt x="6720" y="66047"/>
                  </a:lnTo>
                  <a:lnTo>
                    <a:pt x="6182" y="68221"/>
                  </a:lnTo>
                  <a:lnTo>
                    <a:pt x="5229" y="72497"/>
                  </a:lnTo>
                  <a:lnTo>
                    <a:pt x="4325" y="76651"/>
                  </a:lnTo>
                  <a:lnTo>
                    <a:pt x="3519" y="80634"/>
                  </a:lnTo>
                  <a:lnTo>
                    <a:pt x="2786" y="84397"/>
                  </a:lnTo>
                  <a:lnTo>
                    <a:pt x="2151" y="87891"/>
                  </a:lnTo>
                  <a:lnTo>
                    <a:pt x="1589" y="91067"/>
                  </a:lnTo>
                  <a:lnTo>
                    <a:pt x="1100" y="93877"/>
                  </a:lnTo>
                  <a:lnTo>
                    <a:pt x="709" y="96272"/>
                  </a:lnTo>
                  <a:lnTo>
                    <a:pt x="171" y="99693"/>
                  </a:lnTo>
                  <a:lnTo>
                    <a:pt x="0" y="100914"/>
                  </a:lnTo>
                  <a:lnTo>
                    <a:pt x="20574" y="105801"/>
                  </a:lnTo>
                  <a:lnTo>
                    <a:pt x="20574" y="105801"/>
                  </a:lnTo>
                  <a:lnTo>
                    <a:pt x="22089" y="99057"/>
                  </a:lnTo>
                  <a:lnTo>
                    <a:pt x="25632" y="83346"/>
                  </a:lnTo>
                  <a:lnTo>
                    <a:pt x="27709" y="74232"/>
                  </a:lnTo>
                  <a:lnTo>
                    <a:pt x="29761" y="65387"/>
                  </a:lnTo>
                  <a:lnTo>
                    <a:pt x="31569" y="57690"/>
                  </a:lnTo>
                  <a:lnTo>
                    <a:pt x="32351" y="54513"/>
                  </a:lnTo>
                  <a:lnTo>
                    <a:pt x="32987" y="51948"/>
                  </a:lnTo>
                  <a:lnTo>
                    <a:pt x="32987" y="51948"/>
                  </a:lnTo>
                  <a:lnTo>
                    <a:pt x="33133" y="51435"/>
                  </a:lnTo>
                  <a:lnTo>
                    <a:pt x="33304" y="50897"/>
                  </a:lnTo>
                  <a:lnTo>
                    <a:pt x="33500" y="50360"/>
                  </a:lnTo>
                  <a:lnTo>
                    <a:pt x="33720" y="49798"/>
                  </a:lnTo>
                  <a:lnTo>
                    <a:pt x="33964" y="49211"/>
                  </a:lnTo>
                  <a:lnTo>
                    <a:pt x="34233" y="48600"/>
                  </a:lnTo>
                  <a:lnTo>
                    <a:pt x="34844" y="47354"/>
                  </a:lnTo>
                  <a:lnTo>
                    <a:pt x="35528" y="46059"/>
                  </a:lnTo>
                  <a:lnTo>
                    <a:pt x="36285" y="44691"/>
                  </a:lnTo>
                  <a:lnTo>
                    <a:pt x="37116" y="43298"/>
                  </a:lnTo>
                  <a:lnTo>
                    <a:pt x="37996" y="41832"/>
                  </a:lnTo>
                  <a:lnTo>
                    <a:pt x="38949" y="40317"/>
                  </a:lnTo>
                  <a:lnTo>
                    <a:pt x="39926" y="38778"/>
                  </a:lnTo>
                  <a:lnTo>
                    <a:pt x="41978" y="35601"/>
                  </a:lnTo>
                  <a:lnTo>
                    <a:pt x="44129" y="32327"/>
                  </a:lnTo>
                  <a:lnTo>
                    <a:pt x="46279" y="28979"/>
                  </a:lnTo>
                  <a:lnTo>
                    <a:pt x="47330" y="27293"/>
                  </a:lnTo>
                  <a:lnTo>
                    <a:pt x="48380" y="25607"/>
                  </a:lnTo>
                  <a:lnTo>
                    <a:pt x="49382" y="23921"/>
                  </a:lnTo>
                  <a:lnTo>
                    <a:pt x="50359" y="22236"/>
                  </a:lnTo>
                  <a:lnTo>
                    <a:pt x="51288" y="20550"/>
                  </a:lnTo>
                  <a:lnTo>
                    <a:pt x="52168" y="18888"/>
                  </a:lnTo>
                  <a:lnTo>
                    <a:pt x="52998" y="17226"/>
                  </a:lnTo>
                  <a:lnTo>
                    <a:pt x="53756" y="15614"/>
                  </a:lnTo>
                  <a:lnTo>
                    <a:pt x="54098" y="14807"/>
                  </a:lnTo>
                  <a:lnTo>
                    <a:pt x="54440" y="14001"/>
                  </a:lnTo>
                  <a:lnTo>
                    <a:pt x="54758" y="13219"/>
                  </a:lnTo>
                  <a:lnTo>
                    <a:pt x="55026" y="12437"/>
                  </a:lnTo>
                  <a:lnTo>
                    <a:pt x="55295" y="11655"/>
                  </a:lnTo>
                  <a:lnTo>
                    <a:pt x="55540" y="10898"/>
                  </a:lnTo>
                  <a:lnTo>
                    <a:pt x="55759" y="10140"/>
                  </a:lnTo>
                  <a:lnTo>
                    <a:pt x="55955" y="9407"/>
                  </a:lnTo>
                  <a:lnTo>
                    <a:pt x="56126" y="8674"/>
                  </a:lnTo>
                  <a:lnTo>
                    <a:pt x="56248" y="7941"/>
                  </a:lnTo>
                  <a:lnTo>
                    <a:pt x="56370" y="7233"/>
                  </a:lnTo>
                  <a:lnTo>
                    <a:pt x="56444" y="6524"/>
                  </a:lnTo>
                  <a:lnTo>
                    <a:pt x="56492" y="5840"/>
                  </a:lnTo>
                  <a:lnTo>
                    <a:pt x="56517" y="5180"/>
                  </a:lnTo>
                  <a:lnTo>
                    <a:pt x="56492" y="4521"/>
                  </a:lnTo>
                  <a:lnTo>
                    <a:pt x="56444" y="388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3" name="Google Shape;1473;p21"/>
            <p:cNvSpPr/>
            <p:nvPr/>
          </p:nvSpPr>
          <p:spPr>
            <a:xfrm>
              <a:off x="10196750" y="-2103375"/>
              <a:ext cx="486250" cy="1337800"/>
            </a:xfrm>
            <a:custGeom>
              <a:rect b="b" l="l" r="r" t="t"/>
              <a:pathLst>
                <a:path extrusionOk="0" h="53512" w="19450">
                  <a:moveTo>
                    <a:pt x="19401" y="0"/>
                  </a:moveTo>
                  <a:lnTo>
                    <a:pt x="18350" y="2273"/>
                  </a:lnTo>
                  <a:lnTo>
                    <a:pt x="17324" y="4594"/>
                  </a:lnTo>
                  <a:lnTo>
                    <a:pt x="16322" y="6915"/>
                  </a:lnTo>
                  <a:lnTo>
                    <a:pt x="15320" y="9236"/>
                  </a:lnTo>
                  <a:lnTo>
                    <a:pt x="14367" y="11582"/>
                  </a:lnTo>
                  <a:lnTo>
                    <a:pt x="13414" y="13928"/>
                  </a:lnTo>
                  <a:lnTo>
                    <a:pt x="12486" y="16249"/>
                  </a:lnTo>
                  <a:lnTo>
                    <a:pt x="11606" y="18570"/>
                  </a:lnTo>
                  <a:lnTo>
                    <a:pt x="10727" y="20867"/>
                  </a:lnTo>
                  <a:lnTo>
                    <a:pt x="9896" y="23115"/>
                  </a:lnTo>
                  <a:lnTo>
                    <a:pt x="8283" y="27562"/>
                  </a:lnTo>
                  <a:lnTo>
                    <a:pt x="6817" y="31814"/>
                  </a:lnTo>
                  <a:lnTo>
                    <a:pt x="5449" y="35821"/>
                  </a:lnTo>
                  <a:lnTo>
                    <a:pt x="4227" y="39560"/>
                  </a:lnTo>
                  <a:lnTo>
                    <a:pt x="3152" y="42956"/>
                  </a:lnTo>
                  <a:lnTo>
                    <a:pt x="2224" y="45961"/>
                  </a:lnTo>
                  <a:lnTo>
                    <a:pt x="1442" y="48527"/>
                  </a:lnTo>
                  <a:lnTo>
                    <a:pt x="367" y="52192"/>
                  </a:lnTo>
                  <a:lnTo>
                    <a:pt x="0" y="53487"/>
                  </a:lnTo>
                  <a:lnTo>
                    <a:pt x="49" y="53512"/>
                  </a:lnTo>
                  <a:lnTo>
                    <a:pt x="122" y="53170"/>
                  </a:lnTo>
                  <a:lnTo>
                    <a:pt x="806" y="50873"/>
                  </a:lnTo>
                  <a:lnTo>
                    <a:pt x="2053" y="46670"/>
                  </a:lnTo>
                  <a:lnTo>
                    <a:pt x="2883" y="43933"/>
                  </a:lnTo>
                  <a:lnTo>
                    <a:pt x="3861" y="40879"/>
                  </a:lnTo>
                  <a:lnTo>
                    <a:pt x="4960" y="37507"/>
                  </a:lnTo>
                  <a:lnTo>
                    <a:pt x="6157" y="33866"/>
                  </a:lnTo>
                  <a:lnTo>
                    <a:pt x="7501" y="29981"/>
                  </a:lnTo>
                  <a:lnTo>
                    <a:pt x="8919" y="25925"/>
                  </a:lnTo>
                  <a:lnTo>
                    <a:pt x="10458" y="21722"/>
                  </a:lnTo>
                  <a:lnTo>
                    <a:pt x="11264" y="19597"/>
                  </a:lnTo>
                  <a:lnTo>
                    <a:pt x="12095" y="17422"/>
                  </a:lnTo>
                  <a:lnTo>
                    <a:pt x="12950" y="15247"/>
                  </a:lnTo>
                  <a:lnTo>
                    <a:pt x="13805" y="13073"/>
                  </a:lnTo>
                  <a:lnTo>
                    <a:pt x="14709" y="10873"/>
                  </a:lnTo>
                  <a:lnTo>
                    <a:pt x="15614" y="8674"/>
                  </a:lnTo>
                  <a:lnTo>
                    <a:pt x="16542" y="6500"/>
                  </a:lnTo>
                  <a:lnTo>
                    <a:pt x="17495" y="4325"/>
                  </a:lnTo>
                  <a:lnTo>
                    <a:pt x="18472" y="2150"/>
                  </a:lnTo>
                  <a:lnTo>
                    <a:pt x="19450" y="25"/>
                  </a:lnTo>
                  <a:lnTo>
                    <a:pt x="1940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4" name="Google Shape;1474;p21"/>
            <p:cNvSpPr/>
            <p:nvPr/>
          </p:nvSpPr>
          <p:spPr>
            <a:xfrm>
              <a:off x="10592575" y="-698400"/>
              <a:ext cx="160075" cy="692750"/>
            </a:xfrm>
            <a:custGeom>
              <a:rect b="b" l="l" r="r" t="t"/>
              <a:pathLst>
                <a:path extrusionOk="0" h="27710" w="6403">
                  <a:moveTo>
                    <a:pt x="6353" y="0"/>
                  </a:moveTo>
                  <a:lnTo>
                    <a:pt x="0" y="27685"/>
                  </a:lnTo>
                  <a:lnTo>
                    <a:pt x="49" y="27709"/>
                  </a:lnTo>
                  <a:lnTo>
                    <a:pt x="64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Google Shape;1475;p21"/>
            <p:cNvSpPr/>
            <p:nvPr/>
          </p:nvSpPr>
          <p:spPr>
            <a:xfrm>
              <a:off x="10407475" y="-2103375"/>
              <a:ext cx="866225" cy="2492950"/>
            </a:xfrm>
            <a:custGeom>
              <a:rect b="b" l="l" r="r" t="t"/>
              <a:pathLst>
                <a:path extrusionOk="0" h="99718" w="34649">
                  <a:moveTo>
                    <a:pt x="34600" y="0"/>
                  </a:moveTo>
                  <a:lnTo>
                    <a:pt x="34575" y="611"/>
                  </a:lnTo>
                  <a:lnTo>
                    <a:pt x="34551" y="1222"/>
                  </a:lnTo>
                  <a:lnTo>
                    <a:pt x="34478" y="1857"/>
                  </a:lnTo>
                  <a:lnTo>
                    <a:pt x="34380" y="2468"/>
                  </a:lnTo>
                  <a:lnTo>
                    <a:pt x="34282" y="3128"/>
                  </a:lnTo>
                  <a:lnTo>
                    <a:pt x="34136" y="3763"/>
                  </a:lnTo>
                  <a:lnTo>
                    <a:pt x="33989" y="4423"/>
                  </a:lnTo>
                  <a:lnTo>
                    <a:pt x="33794" y="5082"/>
                  </a:lnTo>
                  <a:lnTo>
                    <a:pt x="33598" y="5767"/>
                  </a:lnTo>
                  <a:lnTo>
                    <a:pt x="33378" y="6451"/>
                  </a:lnTo>
                  <a:lnTo>
                    <a:pt x="33134" y="7135"/>
                  </a:lnTo>
                  <a:lnTo>
                    <a:pt x="32865" y="7844"/>
                  </a:lnTo>
                  <a:lnTo>
                    <a:pt x="32303" y="9261"/>
                  </a:lnTo>
                  <a:lnTo>
                    <a:pt x="31668" y="10702"/>
                  </a:lnTo>
                  <a:lnTo>
                    <a:pt x="30959" y="12144"/>
                  </a:lnTo>
                  <a:lnTo>
                    <a:pt x="30202" y="13635"/>
                  </a:lnTo>
                  <a:lnTo>
                    <a:pt x="29395" y="15149"/>
                  </a:lnTo>
                  <a:lnTo>
                    <a:pt x="28565" y="16664"/>
                  </a:lnTo>
                  <a:lnTo>
                    <a:pt x="27685" y="18179"/>
                  </a:lnTo>
                  <a:lnTo>
                    <a:pt x="26781" y="19719"/>
                  </a:lnTo>
                  <a:lnTo>
                    <a:pt x="24899" y="22822"/>
                  </a:lnTo>
                  <a:lnTo>
                    <a:pt x="21039" y="29077"/>
                  </a:lnTo>
                  <a:lnTo>
                    <a:pt x="19157" y="32156"/>
                  </a:lnTo>
                  <a:lnTo>
                    <a:pt x="18229" y="33695"/>
                  </a:lnTo>
                  <a:lnTo>
                    <a:pt x="17349" y="35210"/>
                  </a:lnTo>
                  <a:lnTo>
                    <a:pt x="16518" y="36725"/>
                  </a:lnTo>
                  <a:lnTo>
                    <a:pt x="15712" y="38216"/>
                  </a:lnTo>
                  <a:lnTo>
                    <a:pt x="14955" y="39682"/>
                  </a:lnTo>
                  <a:lnTo>
                    <a:pt x="14271" y="41123"/>
                  </a:lnTo>
                  <a:lnTo>
                    <a:pt x="13635" y="42541"/>
                  </a:lnTo>
                  <a:lnTo>
                    <a:pt x="13049" y="43958"/>
                  </a:lnTo>
                  <a:lnTo>
                    <a:pt x="12804" y="44642"/>
                  </a:lnTo>
                  <a:lnTo>
                    <a:pt x="12560" y="45326"/>
                  </a:lnTo>
                  <a:lnTo>
                    <a:pt x="12340" y="45986"/>
                  </a:lnTo>
                  <a:lnTo>
                    <a:pt x="12145" y="46646"/>
                  </a:lnTo>
                  <a:lnTo>
                    <a:pt x="11754" y="48112"/>
                  </a:lnTo>
                  <a:lnTo>
                    <a:pt x="11192" y="50433"/>
                  </a:lnTo>
                  <a:lnTo>
                    <a:pt x="10459" y="53487"/>
                  </a:lnTo>
                  <a:lnTo>
                    <a:pt x="9604" y="57152"/>
                  </a:lnTo>
                  <a:lnTo>
                    <a:pt x="7649" y="65729"/>
                  </a:lnTo>
                  <a:lnTo>
                    <a:pt x="5499" y="75136"/>
                  </a:lnTo>
                  <a:lnTo>
                    <a:pt x="1687" y="92142"/>
                  </a:lnTo>
                  <a:lnTo>
                    <a:pt x="1" y="99693"/>
                  </a:lnTo>
                  <a:lnTo>
                    <a:pt x="50" y="99717"/>
                  </a:lnTo>
                  <a:lnTo>
                    <a:pt x="172" y="99180"/>
                  </a:lnTo>
                  <a:lnTo>
                    <a:pt x="2347" y="89430"/>
                  </a:lnTo>
                  <a:lnTo>
                    <a:pt x="6085" y="72790"/>
                  </a:lnTo>
                  <a:lnTo>
                    <a:pt x="8064" y="64043"/>
                  </a:lnTo>
                  <a:lnTo>
                    <a:pt x="9872" y="56199"/>
                  </a:lnTo>
                  <a:lnTo>
                    <a:pt x="11314" y="50115"/>
                  </a:lnTo>
                  <a:lnTo>
                    <a:pt x="11827" y="48014"/>
                  </a:lnTo>
                  <a:lnTo>
                    <a:pt x="12194" y="46670"/>
                  </a:lnTo>
                  <a:lnTo>
                    <a:pt x="12389" y="46010"/>
                  </a:lnTo>
                  <a:lnTo>
                    <a:pt x="12609" y="45326"/>
                  </a:lnTo>
                  <a:lnTo>
                    <a:pt x="12853" y="44642"/>
                  </a:lnTo>
                  <a:lnTo>
                    <a:pt x="13098" y="43958"/>
                  </a:lnTo>
                  <a:lnTo>
                    <a:pt x="13684" y="42565"/>
                  </a:lnTo>
                  <a:lnTo>
                    <a:pt x="14319" y="41148"/>
                  </a:lnTo>
                  <a:lnTo>
                    <a:pt x="15004" y="39706"/>
                  </a:lnTo>
                  <a:lnTo>
                    <a:pt x="15761" y="38240"/>
                  </a:lnTo>
                  <a:lnTo>
                    <a:pt x="16567" y="36750"/>
                  </a:lnTo>
                  <a:lnTo>
                    <a:pt x="17398" y="35235"/>
                  </a:lnTo>
                  <a:lnTo>
                    <a:pt x="18278" y="33720"/>
                  </a:lnTo>
                  <a:lnTo>
                    <a:pt x="19182" y="32180"/>
                  </a:lnTo>
                  <a:lnTo>
                    <a:pt x="21063" y="29102"/>
                  </a:lnTo>
                  <a:lnTo>
                    <a:pt x="24924" y="22846"/>
                  </a:lnTo>
                  <a:lnTo>
                    <a:pt x="26805" y="19743"/>
                  </a:lnTo>
                  <a:lnTo>
                    <a:pt x="27734" y="18204"/>
                  </a:lnTo>
                  <a:lnTo>
                    <a:pt x="28613" y="16689"/>
                  </a:lnTo>
                  <a:lnTo>
                    <a:pt x="29444" y="15149"/>
                  </a:lnTo>
                  <a:lnTo>
                    <a:pt x="30251" y="13659"/>
                  </a:lnTo>
                  <a:lnTo>
                    <a:pt x="31008" y="12168"/>
                  </a:lnTo>
                  <a:lnTo>
                    <a:pt x="31717" y="10702"/>
                  </a:lnTo>
                  <a:lnTo>
                    <a:pt x="32352" y="9261"/>
                  </a:lnTo>
                  <a:lnTo>
                    <a:pt x="32914" y="7844"/>
                  </a:lnTo>
                  <a:lnTo>
                    <a:pt x="33183" y="7159"/>
                  </a:lnTo>
                  <a:lnTo>
                    <a:pt x="33427" y="6475"/>
                  </a:lnTo>
                  <a:lnTo>
                    <a:pt x="33647" y="5791"/>
                  </a:lnTo>
                  <a:lnTo>
                    <a:pt x="33842" y="5107"/>
                  </a:lnTo>
                  <a:lnTo>
                    <a:pt x="34038" y="4447"/>
                  </a:lnTo>
                  <a:lnTo>
                    <a:pt x="34184" y="3787"/>
                  </a:lnTo>
                  <a:lnTo>
                    <a:pt x="34331" y="3128"/>
                  </a:lnTo>
                  <a:lnTo>
                    <a:pt x="34429" y="2492"/>
                  </a:lnTo>
                  <a:lnTo>
                    <a:pt x="34527" y="1857"/>
                  </a:lnTo>
                  <a:lnTo>
                    <a:pt x="34600" y="1222"/>
                  </a:lnTo>
                  <a:lnTo>
                    <a:pt x="34624" y="611"/>
                  </a:lnTo>
                  <a:lnTo>
                    <a:pt x="346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Google Shape;1476;p21"/>
            <p:cNvSpPr/>
            <p:nvPr/>
          </p:nvSpPr>
          <p:spPr>
            <a:xfrm>
              <a:off x="9048925" y="-2365450"/>
              <a:ext cx="700700" cy="260250"/>
            </a:xfrm>
            <a:custGeom>
              <a:rect b="b" l="l" r="r" t="t"/>
              <a:pathLst>
                <a:path extrusionOk="0" h="10410" w="28028">
                  <a:moveTo>
                    <a:pt x="20355" y="1"/>
                  </a:moveTo>
                  <a:lnTo>
                    <a:pt x="19842" y="74"/>
                  </a:lnTo>
                  <a:lnTo>
                    <a:pt x="19328" y="147"/>
                  </a:lnTo>
                  <a:lnTo>
                    <a:pt x="18840" y="270"/>
                  </a:lnTo>
                  <a:lnTo>
                    <a:pt x="18351" y="416"/>
                  </a:lnTo>
                  <a:lnTo>
                    <a:pt x="17862" y="563"/>
                  </a:lnTo>
                  <a:lnTo>
                    <a:pt x="17374" y="734"/>
                  </a:lnTo>
                  <a:lnTo>
                    <a:pt x="16396" y="1100"/>
                  </a:lnTo>
                  <a:lnTo>
                    <a:pt x="14490" y="1882"/>
                  </a:lnTo>
                  <a:lnTo>
                    <a:pt x="13513" y="2224"/>
                  </a:lnTo>
                  <a:lnTo>
                    <a:pt x="13024" y="2395"/>
                  </a:lnTo>
                  <a:lnTo>
                    <a:pt x="12536" y="2517"/>
                  </a:lnTo>
                  <a:lnTo>
                    <a:pt x="11949" y="2664"/>
                  </a:lnTo>
                  <a:lnTo>
                    <a:pt x="11338" y="2786"/>
                  </a:lnTo>
                  <a:lnTo>
                    <a:pt x="10752" y="2884"/>
                  </a:lnTo>
                  <a:lnTo>
                    <a:pt x="10141" y="2982"/>
                  </a:lnTo>
                  <a:lnTo>
                    <a:pt x="7747" y="3275"/>
                  </a:lnTo>
                  <a:lnTo>
                    <a:pt x="7160" y="3373"/>
                  </a:lnTo>
                  <a:lnTo>
                    <a:pt x="6549" y="3470"/>
                  </a:lnTo>
                  <a:lnTo>
                    <a:pt x="5963" y="3593"/>
                  </a:lnTo>
                  <a:lnTo>
                    <a:pt x="5401" y="3715"/>
                  </a:lnTo>
                  <a:lnTo>
                    <a:pt x="4814" y="3886"/>
                  </a:lnTo>
                  <a:lnTo>
                    <a:pt x="4277" y="4081"/>
                  </a:lnTo>
                  <a:lnTo>
                    <a:pt x="3715" y="4326"/>
                  </a:lnTo>
                  <a:lnTo>
                    <a:pt x="3177" y="4594"/>
                  </a:lnTo>
                  <a:lnTo>
                    <a:pt x="3055" y="4668"/>
                  </a:lnTo>
                  <a:lnTo>
                    <a:pt x="2933" y="4765"/>
                  </a:lnTo>
                  <a:lnTo>
                    <a:pt x="2811" y="4888"/>
                  </a:lnTo>
                  <a:lnTo>
                    <a:pt x="2738" y="5010"/>
                  </a:lnTo>
                  <a:lnTo>
                    <a:pt x="2664" y="5132"/>
                  </a:lnTo>
                  <a:lnTo>
                    <a:pt x="2640" y="5254"/>
                  </a:lnTo>
                  <a:lnTo>
                    <a:pt x="2640" y="5401"/>
                  </a:lnTo>
                  <a:lnTo>
                    <a:pt x="2713" y="5523"/>
                  </a:lnTo>
                  <a:lnTo>
                    <a:pt x="3202" y="5425"/>
                  </a:lnTo>
                  <a:lnTo>
                    <a:pt x="3691" y="5376"/>
                  </a:lnTo>
                  <a:lnTo>
                    <a:pt x="4204" y="5352"/>
                  </a:lnTo>
                  <a:lnTo>
                    <a:pt x="4692" y="5352"/>
                  </a:lnTo>
                  <a:lnTo>
                    <a:pt x="5181" y="5376"/>
                  </a:lnTo>
                  <a:lnTo>
                    <a:pt x="5694" y="5425"/>
                  </a:lnTo>
                  <a:lnTo>
                    <a:pt x="6183" y="5498"/>
                  </a:lnTo>
                  <a:lnTo>
                    <a:pt x="6647" y="5621"/>
                  </a:lnTo>
                  <a:lnTo>
                    <a:pt x="6525" y="5621"/>
                  </a:lnTo>
                  <a:lnTo>
                    <a:pt x="6329" y="5645"/>
                  </a:lnTo>
                  <a:lnTo>
                    <a:pt x="6085" y="5694"/>
                  </a:lnTo>
                  <a:lnTo>
                    <a:pt x="5792" y="5792"/>
                  </a:lnTo>
                  <a:lnTo>
                    <a:pt x="5108" y="6012"/>
                  </a:lnTo>
                  <a:lnTo>
                    <a:pt x="4375" y="6305"/>
                  </a:lnTo>
                  <a:lnTo>
                    <a:pt x="2933" y="6916"/>
                  </a:lnTo>
                  <a:lnTo>
                    <a:pt x="1980" y="7355"/>
                  </a:lnTo>
                  <a:lnTo>
                    <a:pt x="1467" y="7600"/>
                  </a:lnTo>
                  <a:lnTo>
                    <a:pt x="1052" y="7844"/>
                  </a:lnTo>
                  <a:lnTo>
                    <a:pt x="710" y="8089"/>
                  </a:lnTo>
                  <a:lnTo>
                    <a:pt x="416" y="8284"/>
                  </a:lnTo>
                  <a:lnTo>
                    <a:pt x="221" y="8504"/>
                  </a:lnTo>
                  <a:lnTo>
                    <a:pt x="74" y="8675"/>
                  </a:lnTo>
                  <a:lnTo>
                    <a:pt x="1" y="8870"/>
                  </a:lnTo>
                  <a:lnTo>
                    <a:pt x="1" y="9017"/>
                  </a:lnTo>
                  <a:lnTo>
                    <a:pt x="25" y="9188"/>
                  </a:lnTo>
                  <a:lnTo>
                    <a:pt x="123" y="9335"/>
                  </a:lnTo>
                  <a:lnTo>
                    <a:pt x="270" y="9457"/>
                  </a:lnTo>
                  <a:lnTo>
                    <a:pt x="441" y="9579"/>
                  </a:lnTo>
                  <a:lnTo>
                    <a:pt x="661" y="9701"/>
                  </a:lnTo>
                  <a:lnTo>
                    <a:pt x="929" y="9799"/>
                  </a:lnTo>
                  <a:lnTo>
                    <a:pt x="1223" y="9897"/>
                  </a:lnTo>
                  <a:lnTo>
                    <a:pt x="1540" y="9994"/>
                  </a:lnTo>
                  <a:lnTo>
                    <a:pt x="2224" y="10141"/>
                  </a:lnTo>
                  <a:lnTo>
                    <a:pt x="2982" y="10239"/>
                  </a:lnTo>
                  <a:lnTo>
                    <a:pt x="3788" y="10337"/>
                  </a:lnTo>
                  <a:lnTo>
                    <a:pt x="4570" y="10385"/>
                  </a:lnTo>
                  <a:lnTo>
                    <a:pt x="5328" y="10410"/>
                  </a:lnTo>
                  <a:lnTo>
                    <a:pt x="6598" y="10410"/>
                  </a:lnTo>
                  <a:lnTo>
                    <a:pt x="7062" y="10361"/>
                  </a:lnTo>
                  <a:lnTo>
                    <a:pt x="7991" y="10239"/>
                  </a:lnTo>
                  <a:lnTo>
                    <a:pt x="8455" y="10141"/>
                  </a:lnTo>
                  <a:lnTo>
                    <a:pt x="8919" y="10043"/>
                  </a:lnTo>
                  <a:lnTo>
                    <a:pt x="9384" y="9921"/>
                  </a:lnTo>
                  <a:lnTo>
                    <a:pt x="9848" y="9775"/>
                  </a:lnTo>
                  <a:lnTo>
                    <a:pt x="10288" y="9628"/>
                  </a:lnTo>
                  <a:lnTo>
                    <a:pt x="10728" y="9457"/>
                  </a:lnTo>
                  <a:lnTo>
                    <a:pt x="11167" y="9261"/>
                  </a:lnTo>
                  <a:lnTo>
                    <a:pt x="11583" y="9066"/>
                  </a:lnTo>
                  <a:lnTo>
                    <a:pt x="11998" y="8846"/>
                  </a:lnTo>
                  <a:lnTo>
                    <a:pt x="12389" y="8602"/>
                  </a:lnTo>
                  <a:lnTo>
                    <a:pt x="12780" y="8333"/>
                  </a:lnTo>
                  <a:lnTo>
                    <a:pt x="13147" y="8064"/>
                  </a:lnTo>
                  <a:lnTo>
                    <a:pt x="13513" y="7771"/>
                  </a:lnTo>
                  <a:lnTo>
                    <a:pt x="13855" y="7453"/>
                  </a:lnTo>
                  <a:lnTo>
                    <a:pt x="28027" y="392"/>
                  </a:lnTo>
                  <a:lnTo>
                    <a:pt x="20355" y="1"/>
                  </a:lnTo>
                  <a:close/>
                </a:path>
              </a:pathLst>
            </a:custGeom>
            <a:solidFill>
              <a:srgbClr val="FCA7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p21"/>
            <p:cNvSpPr/>
            <p:nvPr/>
          </p:nvSpPr>
          <p:spPr>
            <a:xfrm>
              <a:off x="9048925" y="-2365450"/>
              <a:ext cx="700700" cy="260250"/>
            </a:xfrm>
            <a:custGeom>
              <a:rect b="b" l="l" r="r" t="t"/>
              <a:pathLst>
                <a:path extrusionOk="0" fill="none" h="10410" w="28028">
                  <a:moveTo>
                    <a:pt x="20355" y="1"/>
                  </a:moveTo>
                  <a:lnTo>
                    <a:pt x="20355" y="1"/>
                  </a:lnTo>
                  <a:lnTo>
                    <a:pt x="19842" y="74"/>
                  </a:lnTo>
                  <a:lnTo>
                    <a:pt x="19328" y="147"/>
                  </a:lnTo>
                  <a:lnTo>
                    <a:pt x="18840" y="270"/>
                  </a:lnTo>
                  <a:lnTo>
                    <a:pt x="18351" y="416"/>
                  </a:lnTo>
                  <a:lnTo>
                    <a:pt x="17862" y="563"/>
                  </a:lnTo>
                  <a:lnTo>
                    <a:pt x="17374" y="734"/>
                  </a:lnTo>
                  <a:lnTo>
                    <a:pt x="16396" y="1100"/>
                  </a:lnTo>
                  <a:lnTo>
                    <a:pt x="14490" y="1882"/>
                  </a:lnTo>
                  <a:lnTo>
                    <a:pt x="13513" y="2224"/>
                  </a:lnTo>
                  <a:lnTo>
                    <a:pt x="13024" y="2395"/>
                  </a:lnTo>
                  <a:lnTo>
                    <a:pt x="12536" y="2517"/>
                  </a:lnTo>
                  <a:lnTo>
                    <a:pt x="12536" y="2517"/>
                  </a:lnTo>
                  <a:lnTo>
                    <a:pt x="11949" y="2664"/>
                  </a:lnTo>
                  <a:lnTo>
                    <a:pt x="11338" y="2786"/>
                  </a:lnTo>
                  <a:lnTo>
                    <a:pt x="10752" y="2884"/>
                  </a:lnTo>
                  <a:lnTo>
                    <a:pt x="10141" y="2982"/>
                  </a:lnTo>
                  <a:lnTo>
                    <a:pt x="7747" y="3275"/>
                  </a:lnTo>
                  <a:lnTo>
                    <a:pt x="7160" y="3373"/>
                  </a:lnTo>
                  <a:lnTo>
                    <a:pt x="6549" y="3470"/>
                  </a:lnTo>
                  <a:lnTo>
                    <a:pt x="5963" y="3593"/>
                  </a:lnTo>
                  <a:lnTo>
                    <a:pt x="5401" y="3715"/>
                  </a:lnTo>
                  <a:lnTo>
                    <a:pt x="4814" y="3886"/>
                  </a:lnTo>
                  <a:lnTo>
                    <a:pt x="4277" y="4081"/>
                  </a:lnTo>
                  <a:lnTo>
                    <a:pt x="3715" y="4326"/>
                  </a:lnTo>
                  <a:lnTo>
                    <a:pt x="3177" y="4594"/>
                  </a:lnTo>
                  <a:lnTo>
                    <a:pt x="3177" y="4594"/>
                  </a:lnTo>
                  <a:lnTo>
                    <a:pt x="3055" y="4668"/>
                  </a:lnTo>
                  <a:lnTo>
                    <a:pt x="2933" y="4765"/>
                  </a:lnTo>
                  <a:lnTo>
                    <a:pt x="2811" y="4888"/>
                  </a:lnTo>
                  <a:lnTo>
                    <a:pt x="2738" y="5010"/>
                  </a:lnTo>
                  <a:lnTo>
                    <a:pt x="2664" y="5132"/>
                  </a:lnTo>
                  <a:lnTo>
                    <a:pt x="2640" y="5254"/>
                  </a:lnTo>
                  <a:lnTo>
                    <a:pt x="2640" y="5401"/>
                  </a:lnTo>
                  <a:lnTo>
                    <a:pt x="2713" y="5523"/>
                  </a:lnTo>
                  <a:lnTo>
                    <a:pt x="2713" y="5523"/>
                  </a:lnTo>
                  <a:lnTo>
                    <a:pt x="3202" y="5425"/>
                  </a:lnTo>
                  <a:lnTo>
                    <a:pt x="3691" y="5376"/>
                  </a:lnTo>
                  <a:lnTo>
                    <a:pt x="4204" y="5352"/>
                  </a:lnTo>
                  <a:lnTo>
                    <a:pt x="4692" y="5352"/>
                  </a:lnTo>
                  <a:lnTo>
                    <a:pt x="5181" y="5376"/>
                  </a:lnTo>
                  <a:lnTo>
                    <a:pt x="5694" y="5425"/>
                  </a:lnTo>
                  <a:lnTo>
                    <a:pt x="6183" y="5498"/>
                  </a:lnTo>
                  <a:lnTo>
                    <a:pt x="6647" y="5621"/>
                  </a:lnTo>
                  <a:lnTo>
                    <a:pt x="6647" y="5621"/>
                  </a:lnTo>
                  <a:lnTo>
                    <a:pt x="6525" y="5621"/>
                  </a:lnTo>
                  <a:lnTo>
                    <a:pt x="6329" y="5645"/>
                  </a:lnTo>
                  <a:lnTo>
                    <a:pt x="6085" y="5694"/>
                  </a:lnTo>
                  <a:lnTo>
                    <a:pt x="5792" y="5792"/>
                  </a:lnTo>
                  <a:lnTo>
                    <a:pt x="5108" y="6012"/>
                  </a:lnTo>
                  <a:lnTo>
                    <a:pt x="4375" y="6305"/>
                  </a:lnTo>
                  <a:lnTo>
                    <a:pt x="2933" y="6916"/>
                  </a:lnTo>
                  <a:lnTo>
                    <a:pt x="1980" y="7355"/>
                  </a:lnTo>
                  <a:lnTo>
                    <a:pt x="1980" y="7355"/>
                  </a:lnTo>
                  <a:lnTo>
                    <a:pt x="1467" y="7600"/>
                  </a:lnTo>
                  <a:lnTo>
                    <a:pt x="1052" y="7844"/>
                  </a:lnTo>
                  <a:lnTo>
                    <a:pt x="710" y="8089"/>
                  </a:lnTo>
                  <a:lnTo>
                    <a:pt x="416" y="8284"/>
                  </a:lnTo>
                  <a:lnTo>
                    <a:pt x="221" y="8504"/>
                  </a:lnTo>
                  <a:lnTo>
                    <a:pt x="74" y="8675"/>
                  </a:lnTo>
                  <a:lnTo>
                    <a:pt x="1" y="8870"/>
                  </a:lnTo>
                  <a:lnTo>
                    <a:pt x="1" y="9017"/>
                  </a:lnTo>
                  <a:lnTo>
                    <a:pt x="25" y="9188"/>
                  </a:lnTo>
                  <a:lnTo>
                    <a:pt x="123" y="9335"/>
                  </a:lnTo>
                  <a:lnTo>
                    <a:pt x="270" y="9457"/>
                  </a:lnTo>
                  <a:lnTo>
                    <a:pt x="441" y="9579"/>
                  </a:lnTo>
                  <a:lnTo>
                    <a:pt x="661" y="9701"/>
                  </a:lnTo>
                  <a:lnTo>
                    <a:pt x="929" y="9799"/>
                  </a:lnTo>
                  <a:lnTo>
                    <a:pt x="1223" y="9897"/>
                  </a:lnTo>
                  <a:lnTo>
                    <a:pt x="1540" y="9994"/>
                  </a:lnTo>
                  <a:lnTo>
                    <a:pt x="2224" y="10141"/>
                  </a:lnTo>
                  <a:lnTo>
                    <a:pt x="2982" y="10239"/>
                  </a:lnTo>
                  <a:lnTo>
                    <a:pt x="3788" y="10337"/>
                  </a:lnTo>
                  <a:lnTo>
                    <a:pt x="4570" y="10385"/>
                  </a:lnTo>
                  <a:lnTo>
                    <a:pt x="5328" y="10410"/>
                  </a:lnTo>
                  <a:lnTo>
                    <a:pt x="6012" y="10410"/>
                  </a:lnTo>
                  <a:lnTo>
                    <a:pt x="6598" y="10410"/>
                  </a:lnTo>
                  <a:lnTo>
                    <a:pt x="7062" y="10361"/>
                  </a:lnTo>
                  <a:lnTo>
                    <a:pt x="7062" y="10361"/>
                  </a:lnTo>
                  <a:lnTo>
                    <a:pt x="7991" y="10239"/>
                  </a:lnTo>
                  <a:lnTo>
                    <a:pt x="8455" y="10141"/>
                  </a:lnTo>
                  <a:lnTo>
                    <a:pt x="8919" y="10043"/>
                  </a:lnTo>
                  <a:lnTo>
                    <a:pt x="9384" y="9921"/>
                  </a:lnTo>
                  <a:lnTo>
                    <a:pt x="9848" y="9775"/>
                  </a:lnTo>
                  <a:lnTo>
                    <a:pt x="10288" y="9628"/>
                  </a:lnTo>
                  <a:lnTo>
                    <a:pt x="10728" y="9457"/>
                  </a:lnTo>
                  <a:lnTo>
                    <a:pt x="11167" y="9261"/>
                  </a:lnTo>
                  <a:lnTo>
                    <a:pt x="11583" y="9066"/>
                  </a:lnTo>
                  <a:lnTo>
                    <a:pt x="11998" y="8846"/>
                  </a:lnTo>
                  <a:lnTo>
                    <a:pt x="12389" y="8602"/>
                  </a:lnTo>
                  <a:lnTo>
                    <a:pt x="12780" y="8333"/>
                  </a:lnTo>
                  <a:lnTo>
                    <a:pt x="13147" y="8064"/>
                  </a:lnTo>
                  <a:lnTo>
                    <a:pt x="13513" y="7771"/>
                  </a:lnTo>
                  <a:lnTo>
                    <a:pt x="13855" y="7453"/>
                  </a:lnTo>
                  <a:lnTo>
                    <a:pt x="28027" y="39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p21"/>
            <p:cNvSpPr/>
            <p:nvPr/>
          </p:nvSpPr>
          <p:spPr>
            <a:xfrm>
              <a:off x="9360475" y="-3777150"/>
              <a:ext cx="1014650" cy="1596200"/>
            </a:xfrm>
            <a:custGeom>
              <a:rect b="b" l="l" r="r" t="t"/>
              <a:pathLst>
                <a:path extrusionOk="0" h="63848" w="40586">
                  <a:moveTo>
                    <a:pt x="40195" y="1"/>
                  </a:moveTo>
                  <a:lnTo>
                    <a:pt x="39755" y="123"/>
                  </a:lnTo>
                  <a:lnTo>
                    <a:pt x="38631" y="514"/>
                  </a:lnTo>
                  <a:lnTo>
                    <a:pt x="37874" y="831"/>
                  </a:lnTo>
                  <a:lnTo>
                    <a:pt x="36994" y="1174"/>
                  </a:lnTo>
                  <a:lnTo>
                    <a:pt x="36041" y="1613"/>
                  </a:lnTo>
                  <a:lnTo>
                    <a:pt x="35015" y="2102"/>
                  </a:lnTo>
                  <a:lnTo>
                    <a:pt x="33964" y="2664"/>
                  </a:lnTo>
                  <a:lnTo>
                    <a:pt x="33451" y="2982"/>
                  </a:lnTo>
                  <a:lnTo>
                    <a:pt x="32913" y="3299"/>
                  </a:lnTo>
                  <a:lnTo>
                    <a:pt x="32376" y="3641"/>
                  </a:lnTo>
                  <a:lnTo>
                    <a:pt x="31863" y="3983"/>
                  </a:lnTo>
                  <a:lnTo>
                    <a:pt x="31350" y="4350"/>
                  </a:lnTo>
                  <a:lnTo>
                    <a:pt x="30861" y="4741"/>
                  </a:lnTo>
                  <a:lnTo>
                    <a:pt x="30372" y="5156"/>
                  </a:lnTo>
                  <a:lnTo>
                    <a:pt x="29932" y="5572"/>
                  </a:lnTo>
                  <a:lnTo>
                    <a:pt x="29493" y="5987"/>
                  </a:lnTo>
                  <a:lnTo>
                    <a:pt x="29053" y="6451"/>
                  </a:lnTo>
                  <a:lnTo>
                    <a:pt x="28686" y="6916"/>
                  </a:lnTo>
                  <a:lnTo>
                    <a:pt x="28320" y="7404"/>
                  </a:lnTo>
                  <a:lnTo>
                    <a:pt x="28002" y="7893"/>
                  </a:lnTo>
                  <a:lnTo>
                    <a:pt x="27709" y="8406"/>
                  </a:lnTo>
                  <a:lnTo>
                    <a:pt x="27416" y="9017"/>
                  </a:lnTo>
                  <a:lnTo>
                    <a:pt x="27147" y="9750"/>
                  </a:lnTo>
                  <a:lnTo>
                    <a:pt x="26903" y="10532"/>
                  </a:lnTo>
                  <a:lnTo>
                    <a:pt x="26683" y="11412"/>
                  </a:lnTo>
                  <a:lnTo>
                    <a:pt x="26463" y="12365"/>
                  </a:lnTo>
                  <a:lnTo>
                    <a:pt x="26267" y="13391"/>
                  </a:lnTo>
                  <a:lnTo>
                    <a:pt x="26096" y="14466"/>
                  </a:lnTo>
                  <a:lnTo>
                    <a:pt x="25925" y="15614"/>
                  </a:lnTo>
                  <a:lnTo>
                    <a:pt x="25779" y="16787"/>
                  </a:lnTo>
                  <a:lnTo>
                    <a:pt x="25632" y="18033"/>
                  </a:lnTo>
                  <a:lnTo>
                    <a:pt x="25388" y="20623"/>
                  </a:lnTo>
                  <a:lnTo>
                    <a:pt x="25168" y="23311"/>
                  </a:lnTo>
                  <a:lnTo>
                    <a:pt x="24972" y="26072"/>
                  </a:lnTo>
                  <a:lnTo>
                    <a:pt x="24630" y="31643"/>
                  </a:lnTo>
                  <a:lnTo>
                    <a:pt x="24459" y="34331"/>
                  </a:lnTo>
                  <a:lnTo>
                    <a:pt x="24288" y="36946"/>
                  </a:lnTo>
                  <a:lnTo>
                    <a:pt x="24117" y="39365"/>
                  </a:lnTo>
                  <a:lnTo>
                    <a:pt x="23897" y="41588"/>
                  </a:lnTo>
                  <a:lnTo>
                    <a:pt x="23799" y="42614"/>
                  </a:lnTo>
                  <a:lnTo>
                    <a:pt x="23677" y="43592"/>
                  </a:lnTo>
                  <a:lnTo>
                    <a:pt x="23531" y="44471"/>
                  </a:lnTo>
                  <a:lnTo>
                    <a:pt x="23384" y="45278"/>
                  </a:lnTo>
                  <a:lnTo>
                    <a:pt x="23360" y="45375"/>
                  </a:lnTo>
                  <a:lnTo>
                    <a:pt x="23286" y="45473"/>
                  </a:lnTo>
                  <a:lnTo>
                    <a:pt x="23189" y="45595"/>
                  </a:lnTo>
                  <a:lnTo>
                    <a:pt x="23066" y="45718"/>
                  </a:lnTo>
                  <a:lnTo>
                    <a:pt x="22724" y="45986"/>
                  </a:lnTo>
                  <a:lnTo>
                    <a:pt x="22285" y="46328"/>
                  </a:lnTo>
                  <a:lnTo>
                    <a:pt x="21747" y="46671"/>
                  </a:lnTo>
                  <a:lnTo>
                    <a:pt x="21112" y="47061"/>
                  </a:lnTo>
                  <a:lnTo>
                    <a:pt x="20379" y="47477"/>
                  </a:lnTo>
                  <a:lnTo>
                    <a:pt x="19572" y="47892"/>
                  </a:lnTo>
                  <a:lnTo>
                    <a:pt x="17813" y="48821"/>
                  </a:lnTo>
                  <a:lnTo>
                    <a:pt x="15834" y="49823"/>
                  </a:lnTo>
                  <a:lnTo>
                    <a:pt x="13733" y="50824"/>
                  </a:lnTo>
                  <a:lnTo>
                    <a:pt x="11558" y="51851"/>
                  </a:lnTo>
                  <a:lnTo>
                    <a:pt x="9383" y="52828"/>
                  </a:lnTo>
                  <a:lnTo>
                    <a:pt x="7306" y="53781"/>
                  </a:lnTo>
                  <a:lnTo>
                    <a:pt x="3592" y="55418"/>
                  </a:lnTo>
                  <a:lnTo>
                    <a:pt x="978" y="56566"/>
                  </a:lnTo>
                  <a:lnTo>
                    <a:pt x="0" y="56982"/>
                  </a:lnTo>
                  <a:lnTo>
                    <a:pt x="9579" y="63848"/>
                  </a:lnTo>
                  <a:lnTo>
                    <a:pt x="10727" y="63481"/>
                  </a:lnTo>
                  <a:lnTo>
                    <a:pt x="12047" y="63066"/>
                  </a:lnTo>
                  <a:lnTo>
                    <a:pt x="13781" y="62480"/>
                  </a:lnTo>
                  <a:lnTo>
                    <a:pt x="15834" y="61771"/>
                  </a:lnTo>
                  <a:lnTo>
                    <a:pt x="18155" y="60940"/>
                  </a:lnTo>
                  <a:lnTo>
                    <a:pt x="20623" y="59987"/>
                  </a:lnTo>
                  <a:lnTo>
                    <a:pt x="21918" y="59474"/>
                  </a:lnTo>
                  <a:lnTo>
                    <a:pt x="23213" y="58937"/>
                  </a:lnTo>
                  <a:lnTo>
                    <a:pt x="24532" y="58399"/>
                  </a:lnTo>
                  <a:lnTo>
                    <a:pt x="25852" y="57813"/>
                  </a:lnTo>
                  <a:lnTo>
                    <a:pt x="27147" y="57226"/>
                  </a:lnTo>
                  <a:lnTo>
                    <a:pt x="28418" y="56615"/>
                  </a:lnTo>
                  <a:lnTo>
                    <a:pt x="29664" y="55980"/>
                  </a:lnTo>
                  <a:lnTo>
                    <a:pt x="30885" y="55345"/>
                  </a:lnTo>
                  <a:lnTo>
                    <a:pt x="32034" y="54685"/>
                  </a:lnTo>
                  <a:lnTo>
                    <a:pt x="33133" y="54025"/>
                  </a:lnTo>
                  <a:lnTo>
                    <a:pt x="34184" y="53341"/>
                  </a:lnTo>
                  <a:lnTo>
                    <a:pt x="35137" y="52657"/>
                  </a:lnTo>
                  <a:lnTo>
                    <a:pt x="35601" y="52315"/>
                  </a:lnTo>
                  <a:lnTo>
                    <a:pt x="36017" y="51973"/>
                  </a:lnTo>
                  <a:lnTo>
                    <a:pt x="36408" y="51631"/>
                  </a:lnTo>
                  <a:lnTo>
                    <a:pt x="36799" y="51289"/>
                  </a:lnTo>
                  <a:lnTo>
                    <a:pt x="37141" y="50947"/>
                  </a:lnTo>
                  <a:lnTo>
                    <a:pt x="37483" y="50580"/>
                  </a:lnTo>
                  <a:lnTo>
                    <a:pt x="37776" y="50238"/>
                  </a:lnTo>
                  <a:lnTo>
                    <a:pt x="38045" y="49896"/>
                  </a:lnTo>
                  <a:lnTo>
                    <a:pt x="38265" y="49529"/>
                  </a:lnTo>
                  <a:lnTo>
                    <a:pt x="38484" y="49187"/>
                  </a:lnTo>
                  <a:lnTo>
                    <a:pt x="38656" y="48845"/>
                  </a:lnTo>
                  <a:lnTo>
                    <a:pt x="38778" y="48503"/>
                  </a:lnTo>
                  <a:lnTo>
                    <a:pt x="38998" y="47746"/>
                  </a:lnTo>
                  <a:lnTo>
                    <a:pt x="39218" y="46890"/>
                  </a:lnTo>
                  <a:lnTo>
                    <a:pt x="39413" y="45937"/>
                  </a:lnTo>
                  <a:lnTo>
                    <a:pt x="39584" y="44887"/>
                  </a:lnTo>
                  <a:lnTo>
                    <a:pt x="39731" y="43787"/>
                  </a:lnTo>
                  <a:lnTo>
                    <a:pt x="39877" y="42590"/>
                  </a:lnTo>
                  <a:lnTo>
                    <a:pt x="39999" y="41319"/>
                  </a:lnTo>
                  <a:lnTo>
                    <a:pt x="40122" y="40024"/>
                  </a:lnTo>
                  <a:lnTo>
                    <a:pt x="40219" y="38680"/>
                  </a:lnTo>
                  <a:lnTo>
                    <a:pt x="40293" y="37288"/>
                  </a:lnTo>
                  <a:lnTo>
                    <a:pt x="40415" y="34429"/>
                  </a:lnTo>
                  <a:lnTo>
                    <a:pt x="40513" y="31497"/>
                  </a:lnTo>
                  <a:lnTo>
                    <a:pt x="40561" y="28613"/>
                  </a:lnTo>
                  <a:lnTo>
                    <a:pt x="40586" y="25828"/>
                  </a:lnTo>
                  <a:lnTo>
                    <a:pt x="40586" y="23165"/>
                  </a:lnTo>
                  <a:lnTo>
                    <a:pt x="40561" y="20746"/>
                  </a:lnTo>
                  <a:lnTo>
                    <a:pt x="40537" y="18595"/>
                  </a:lnTo>
                  <a:lnTo>
                    <a:pt x="40464" y="15468"/>
                  </a:lnTo>
                  <a:lnTo>
                    <a:pt x="40439" y="14295"/>
                  </a:lnTo>
                  <a:lnTo>
                    <a:pt x="4019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21"/>
            <p:cNvSpPr/>
            <p:nvPr/>
          </p:nvSpPr>
          <p:spPr>
            <a:xfrm>
              <a:off x="9360475" y="-3777150"/>
              <a:ext cx="1014650" cy="1596200"/>
            </a:xfrm>
            <a:custGeom>
              <a:rect b="b" l="l" r="r" t="t"/>
              <a:pathLst>
                <a:path extrusionOk="0" fill="none" h="63848" w="40586">
                  <a:moveTo>
                    <a:pt x="40195" y="1"/>
                  </a:moveTo>
                  <a:lnTo>
                    <a:pt x="40195" y="1"/>
                  </a:lnTo>
                  <a:lnTo>
                    <a:pt x="39755" y="123"/>
                  </a:lnTo>
                  <a:lnTo>
                    <a:pt x="38631" y="514"/>
                  </a:lnTo>
                  <a:lnTo>
                    <a:pt x="37874" y="831"/>
                  </a:lnTo>
                  <a:lnTo>
                    <a:pt x="36994" y="1174"/>
                  </a:lnTo>
                  <a:lnTo>
                    <a:pt x="36041" y="1613"/>
                  </a:lnTo>
                  <a:lnTo>
                    <a:pt x="35015" y="2102"/>
                  </a:lnTo>
                  <a:lnTo>
                    <a:pt x="33964" y="2664"/>
                  </a:lnTo>
                  <a:lnTo>
                    <a:pt x="33451" y="2982"/>
                  </a:lnTo>
                  <a:lnTo>
                    <a:pt x="32913" y="3299"/>
                  </a:lnTo>
                  <a:lnTo>
                    <a:pt x="32376" y="3641"/>
                  </a:lnTo>
                  <a:lnTo>
                    <a:pt x="31863" y="3983"/>
                  </a:lnTo>
                  <a:lnTo>
                    <a:pt x="31350" y="4350"/>
                  </a:lnTo>
                  <a:lnTo>
                    <a:pt x="30861" y="4741"/>
                  </a:lnTo>
                  <a:lnTo>
                    <a:pt x="30372" y="5156"/>
                  </a:lnTo>
                  <a:lnTo>
                    <a:pt x="29932" y="5572"/>
                  </a:lnTo>
                  <a:lnTo>
                    <a:pt x="29493" y="5987"/>
                  </a:lnTo>
                  <a:lnTo>
                    <a:pt x="29053" y="6451"/>
                  </a:lnTo>
                  <a:lnTo>
                    <a:pt x="28686" y="6916"/>
                  </a:lnTo>
                  <a:lnTo>
                    <a:pt x="28320" y="7404"/>
                  </a:lnTo>
                  <a:lnTo>
                    <a:pt x="28002" y="7893"/>
                  </a:lnTo>
                  <a:lnTo>
                    <a:pt x="27709" y="8406"/>
                  </a:lnTo>
                  <a:lnTo>
                    <a:pt x="27709" y="8406"/>
                  </a:lnTo>
                  <a:lnTo>
                    <a:pt x="27416" y="9017"/>
                  </a:lnTo>
                  <a:lnTo>
                    <a:pt x="27147" y="9750"/>
                  </a:lnTo>
                  <a:lnTo>
                    <a:pt x="26903" y="10532"/>
                  </a:lnTo>
                  <a:lnTo>
                    <a:pt x="26683" y="11412"/>
                  </a:lnTo>
                  <a:lnTo>
                    <a:pt x="26463" y="12365"/>
                  </a:lnTo>
                  <a:lnTo>
                    <a:pt x="26267" y="13391"/>
                  </a:lnTo>
                  <a:lnTo>
                    <a:pt x="26096" y="14466"/>
                  </a:lnTo>
                  <a:lnTo>
                    <a:pt x="25925" y="15614"/>
                  </a:lnTo>
                  <a:lnTo>
                    <a:pt x="25779" y="16787"/>
                  </a:lnTo>
                  <a:lnTo>
                    <a:pt x="25632" y="18033"/>
                  </a:lnTo>
                  <a:lnTo>
                    <a:pt x="25388" y="20623"/>
                  </a:lnTo>
                  <a:lnTo>
                    <a:pt x="25168" y="23311"/>
                  </a:lnTo>
                  <a:lnTo>
                    <a:pt x="24972" y="26072"/>
                  </a:lnTo>
                  <a:lnTo>
                    <a:pt x="24630" y="31643"/>
                  </a:lnTo>
                  <a:lnTo>
                    <a:pt x="24459" y="34331"/>
                  </a:lnTo>
                  <a:lnTo>
                    <a:pt x="24288" y="36946"/>
                  </a:lnTo>
                  <a:lnTo>
                    <a:pt x="24117" y="39365"/>
                  </a:lnTo>
                  <a:lnTo>
                    <a:pt x="23897" y="41588"/>
                  </a:lnTo>
                  <a:lnTo>
                    <a:pt x="23799" y="42614"/>
                  </a:lnTo>
                  <a:lnTo>
                    <a:pt x="23677" y="43592"/>
                  </a:lnTo>
                  <a:lnTo>
                    <a:pt x="23531" y="44471"/>
                  </a:lnTo>
                  <a:lnTo>
                    <a:pt x="23384" y="45278"/>
                  </a:lnTo>
                  <a:lnTo>
                    <a:pt x="23384" y="45278"/>
                  </a:lnTo>
                  <a:lnTo>
                    <a:pt x="23360" y="45375"/>
                  </a:lnTo>
                  <a:lnTo>
                    <a:pt x="23286" y="45473"/>
                  </a:lnTo>
                  <a:lnTo>
                    <a:pt x="23189" y="45595"/>
                  </a:lnTo>
                  <a:lnTo>
                    <a:pt x="23066" y="45718"/>
                  </a:lnTo>
                  <a:lnTo>
                    <a:pt x="22724" y="45986"/>
                  </a:lnTo>
                  <a:lnTo>
                    <a:pt x="22285" y="46328"/>
                  </a:lnTo>
                  <a:lnTo>
                    <a:pt x="21747" y="46671"/>
                  </a:lnTo>
                  <a:lnTo>
                    <a:pt x="21112" y="47061"/>
                  </a:lnTo>
                  <a:lnTo>
                    <a:pt x="20379" y="47477"/>
                  </a:lnTo>
                  <a:lnTo>
                    <a:pt x="19572" y="47892"/>
                  </a:lnTo>
                  <a:lnTo>
                    <a:pt x="17813" y="48821"/>
                  </a:lnTo>
                  <a:lnTo>
                    <a:pt x="15834" y="49823"/>
                  </a:lnTo>
                  <a:lnTo>
                    <a:pt x="13733" y="50824"/>
                  </a:lnTo>
                  <a:lnTo>
                    <a:pt x="11558" y="51851"/>
                  </a:lnTo>
                  <a:lnTo>
                    <a:pt x="9383" y="52828"/>
                  </a:lnTo>
                  <a:lnTo>
                    <a:pt x="7306" y="53781"/>
                  </a:lnTo>
                  <a:lnTo>
                    <a:pt x="3592" y="55418"/>
                  </a:lnTo>
                  <a:lnTo>
                    <a:pt x="978" y="56566"/>
                  </a:lnTo>
                  <a:lnTo>
                    <a:pt x="0" y="56982"/>
                  </a:lnTo>
                  <a:lnTo>
                    <a:pt x="9579" y="63848"/>
                  </a:lnTo>
                  <a:lnTo>
                    <a:pt x="9579" y="63848"/>
                  </a:lnTo>
                  <a:lnTo>
                    <a:pt x="10727" y="63481"/>
                  </a:lnTo>
                  <a:lnTo>
                    <a:pt x="12047" y="63066"/>
                  </a:lnTo>
                  <a:lnTo>
                    <a:pt x="13781" y="62480"/>
                  </a:lnTo>
                  <a:lnTo>
                    <a:pt x="15834" y="61771"/>
                  </a:lnTo>
                  <a:lnTo>
                    <a:pt x="18155" y="60940"/>
                  </a:lnTo>
                  <a:lnTo>
                    <a:pt x="20623" y="59987"/>
                  </a:lnTo>
                  <a:lnTo>
                    <a:pt x="21918" y="59474"/>
                  </a:lnTo>
                  <a:lnTo>
                    <a:pt x="23213" y="58937"/>
                  </a:lnTo>
                  <a:lnTo>
                    <a:pt x="24532" y="58399"/>
                  </a:lnTo>
                  <a:lnTo>
                    <a:pt x="25852" y="57813"/>
                  </a:lnTo>
                  <a:lnTo>
                    <a:pt x="27147" y="57226"/>
                  </a:lnTo>
                  <a:lnTo>
                    <a:pt x="28418" y="56615"/>
                  </a:lnTo>
                  <a:lnTo>
                    <a:pt x="29664" y="55980"/>
                  </a:lnTo>
                  <a:lnTo>
                    <a:pt x="30885" y="55345"/>
                  </a:lnTo>
                  <a:lnTo>
                    <a:pt x="32034" y="54685"/>
                  </a:lnTo>
                  <a:lnTo>
                    <a:pt x="33133" y="54025"/>
                  </a:lnTo>
                  <a:lnTo>
                    <a:pt x="34184" y="53341"/>
                  </a:lnTo>
                  <a:lnTo>
                    <a:pt x="35137" y="52657"/>
                  </a:lnTo>
                  <a:lnTo>
                    <a:pt x="35601" y="52315"/>
                  </a:lnTo>
                  <a:lnTo>
                    <a:pt x="36017" y="51973"/>
                  </a:lnTo>
                  <a:lnTo>
                    <a:pt x="36408" y="51631"/>
                  </a:lnTo>
                  <a:lnTo>
                    <a:pt x="36799" y="51289"/>
                  </a:lnTo>
                  <a:lnTo>
                    <a:pt x="37141" y="50947"/>
                  </a:lnTo>
                  <a:lnTo>
                    <a:pt x="37483" y="50580"/>
                  </a:lnTo>
                  <a:lnTo>
                    <a:pt x="37776" y="50238"/>
                  </a:lnTo>
                  <a:lnTo>
                    <a:pt x="38045" y="49896"/>
                  </a:lnTo>
                  <a:lnTo>
                    <a:pt x="38265" y="49529"/>
                  </a:lnTo>
                  <a:lnTo>
                    <a:pt x="38484" y="49187"/>
                  </a:lnTo>
                  <a:lnTo>
                    <a:pt x="38656" y="48845"/>
                  </a:lnTo>
                  <a:lnTo>
                    <a:pt x="38778" y="48503"/>
                  </a:lnTo>
                  <a:lnTo>
                    <a:pt x="38778" y="48503"/>
                  </a:lnTo>
                  <a:lnTo>
                    <a:pt x="38998" y="47746"/>
                  </a:lnTo>
                  <a:lnTo>
                    <a:pt x="39218" y="46890"/>
                  </a:lnTo>
                  <a:lnTo>
                    <a:pt x="39413" y="45937"/>
                  </a:lnTo>
                  <a:lnTo>
                    <a:pt x="39584" y="44887"/>
                  </a:lnTo>
                  <a:lnTo>
                    <a:pt x="39731" y="43787"/>
                  </a:lnTo>
                  <a:lnTo>
                    <a:pt x="39877" y="42590"/>
                  </a:lnTo>
                  <a:lnTo>
                    <a:pt x="39999" y="41319"/>
                  </a:lnTo>
                  <a:lnTo>
                    <a:pt x="40122" y="40024"/>
                  </a:lnTo>
                  <a:lnTo>
                    <a:pt x="40219" y="38680"/>
                  </a:lnTo>
                  <a:lnTo>
                    <a:pt x="40293" y="37288"/>
                  </a:lnTo>
                  <a:lnTo>
                    <a:pt x="40415" y="34429"/>
                  </a:lnTo>
                  <a:lnTo>
                    <a:pt x="40513" y="31497"/>
                  </a:lnTo>
                  <a:lnTo>
                    <a:pt x="40561" y="28613"/>
                  </a:lnTo>
                  <a:lnTo>
                    <a:pt x="40586" y="25828"/>
                  </a:lnTo>
                  <a:lnTo>
                    <a:pt x="40586" y="23165"/>
                  </a:lnTo>
                  <a:lnTo>
                    <a:pt x="40561" y="20746"/>
                  </a:lnTo>
                  <a:lnTo>
                    <a:pt x="40537" y="18595"/>
                  </a:lnTo>
                  <a:lnTo>
                    <a:pt x="40464" y="15468"/>
                  </a:lnTo>
                  <a:lnTo>
                    <a:pt x="40439" y="1429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21"/>
            <p:cNvSpPr/>
            <p:nvPr/>
          </p:nvSpPr>
          <p:spPr>
            <a:xfrm>
              <a:off x="10249275" y="-3854125"/>
              <a:ext cx="1078175" cy="1676850"/>
            </a:xfrm>
            <a:custGeom>
              <a:rect b="b" l="l" r="r" t="t"/>
              <a:pathLst>
                <a:path extrusionOk="0" h="67074" w="43127">
                  <a:moveTo>
                    <a:pt x="16518" y="1"/>
                  </a:moveTo>
                  <a:lnTo>
                    <a:pt x="16054" y="25"/>
                  </a:lnTo>
                  <a:lnTo>
                    <a:pt x="15589" y="99"/>
                  </a:lnTo>
                  <a:lnTo>
                    <a:pt x="15125" y="148"/>
                  </a:lnTo>
                  <a:lnTo>
                    <a:pt x="14661" y="245"/>
                  </a:lnTo>
                  <a:lnTo>
                    <a:pt x="13342" y="490"/>
                  </a:lnTo>
                  <a:lnTo>
                    <a:pt x="11631" y="807"/>
                  </a:lnTo>
                  <a:lnTo>
                    <a:pt x="10703" y="1003"/>
                  </a:lnTo>
                  <a:lnTo>
                    <a:pt x="9701" y="1223"/>
                  </a:lnTo>
                  <a:lnTo>
                    <a:pt x="8699" y="1467"/>
                  </a:lnTo>
                  <a:lnTo>
                    <a:pt x="7697" y="1785"/>
                  </a:lnTo>
                  <a:lnTo>
                    <a:pt x="6695" y="2127"/>
                  </a:lnTo>
                  <a:lnTo>
                    <a:pt x="6207" y="2322"/>
                  </a:lnTo>
                  <a:lnTo>
                    <a:pt x="5718" y="2518"/>
                  </a:lnTo>
                  <a:lnTo>
                    <a:pt x="5254" y="2738"/>
                  </a:lnTo>
                  <a:lnTo>
                    <a:pt x="4814" y="2982"/>
                  </a:lnTo>
                  <a:lnTo>
                    <a:pt x="4374" y="3226"/>
                  </a:lnTo>
                  <a:lnTo>
                    <a:pt x="3959" y="3495"/>
                  </a:lnTo>
                  <a:lnTo>
                    <a:pt x="3543" y="3764"/>
                  </a:lnTo>
                  <a:lnTo>
                    <a:pt x="3177" y="4057"/>
                  </a:lnTo>
                  <a:lnTo>
                    <a:pt x="2835" y="4375"/>
                  </a:lnTo>
                  <a:lnTo>
                    <a:pt x="2517" y="4717"/>
                  </a:lnTo>
                  <a:lnTo>
                    <a:pt x="2224" y="5059"/>
                  </a:lnTo>
                  <a:lnTo>
                    <a:pt x="1955" y="5450"/>
                  </a:lnTo>
                  <a:lnTo>
                    <a:pt x="1735" y="5841"/>
                  </a:lnTo>
                  <a:lnTo>
                    <a:pt x="1564" y="6256"/>
                  </a:lnTo>
                  <a:lnTo>
                    <a:pt x="1393" y="6549"/>
                  </a:lnTo>
                  <a:lnTo>
                    <a:pt x="1247" y="6867"/>
                  </a:lnTo>
                  <a:lnTo>
                    <a:pt x="978" y="7551"/>
                  </a:lnTo>
                  <a:lnTo>
                    <a:pt x="758" y="8260"/>
                  </a:lnTo>
                  <a:lnTo>
                    <a:pt x="562" y="9017"/>
                  </a:lnTo>
                  <a:lnTo>
                    <a:pt x="416" y="9775"/>
                  </a:lnTo>
                  <a:lnTo>
                    <a:pt x="294" y="10532"/>
                  </a:lnTo>
                  <a:lnTo>
                    <a:pt x="196" y="11290"/>
                  </a:lnTo>
                  <a:lnTo>
                    <a:pt x="123" y="12023"/>
                  </a:lnTo>
                  <a:lnTo>
                    <a:pt x="74" y="12731"/>
                  </a:lnTo>
                  <a:lnTo>
                    <a:pt x="25" y="13367"/>
                  </a:lnTo>
                  <a:lnTo>
                    <a:pt x="0" y="14466"/>
                  </a:lnTo>
                  <a:lnTo>
                    <a:pt x="0" y="15199"/>
                  </a:lnTo>
                  <a:lnTo>
                    <a:pt x="25" y="15468"/>
                  </a:lnTo>
                  <a:lnTo>
                    <a:pt x="2395" y="67074"/>
                  </a:lnTo>
                  <a:lnTo>
                    <a:pt x="43127" y="67074"/>
                  </a:lnTo>
                  <a:lnTo>
                    <a:pt x="32596" y="9970"/>
                  </a:lnTo>
                  <a:lnTo>
                    <a:pt x="32229" y="9481"/>
                  </a:lnTo>
                  <a:lnTo>
                    <a:pt x="31789" y="8895"/>
                  </a:lnTo>
                  <a:lnTo>
                    <a:pt x="31203" y="8162"/>
                  </a:lnTo>
                  <a:lnTo>
                    <a:pt x="30446" y="7307"/>
                  </a:lnTo>
                  <a:lnTo>
                    <a:pt x="29566" y="6329"/>
                  </a:lnTo>
                  <a:lnTo>
                    <a:pt x="29077" y="5841"/>
                  </a:lnTo>
                  <a:lnTo>
                    <a:pt x="28540" y="5328"/>
                  </a:lnTo>
                  <a:lnTo>
                    <a:pt x="27978" y="4815"/>
                  </a:lnTo>
                  <a:lnTo>
                    <a:pt x="27391" y="4326"/>
                  </a:lnTo>
                  <a:lnTo>
                    <a:pt x="26756" y="3813"/>
                  </a:lnTo>
                  <a:lnTo>
                    <a:pt x="26121" y="3324"/>
                  </a:lnTo>
                  <a:lnTo>
                    <a:pt x="25437" y="2860"/>
                  </a:lnTo>
                  <a:lnTo>
                    <a:pt x="24752" y="2396"/>
                  </a:lnTo>
                  <a:lnTo>
                    <a:pt x="24019" y="1956"/>
                  </a:lnTo>
                  <a:lnTo>
                    <a:pt x="23262" y="1565"/>
                  </a:lnTo>
                  <a:lnTo>
                    <a:pt x="22480" y="1198"/>
                  </a:lnTo>
                  <a:lnTo>
                    <a:pt x="21698" y="881"/>
                  </a:lnTo>
                  <a:lnTo>
                    <a:pt x="20867" y="587"/>
                  </a:lnTo>
                  <a:lnTo>
                    <a:pt x="20037" y="367"/>
                  </a:lnTo>
                  <a:lnTo>
                    <a:pt x="19597" y="270"/>
                  </a:lnTo>
                  <a:lnTo>
                    <a:pt x="19181" y="172"/>
                  </a:lnTo>
                  <a:lnTo>
                    <a:pt x="18741" y="99"/>
                  </a:lnTo>
                  <a:lnTo>
                    <a:pt x="18302" y="50"/>
                  </a:lnTo>
                  <a:lnTo>
                    <a:pt x="17862" y="25"/>
                  </a:lnTo>
                  <a:lnTo>
                    <a:pt x="1742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21"/>
            <p:cNvSpPr/>
            <p:nvPr/>
          </p:nvSpPr>
          <p:spPr>
            <a:xfrm>
              <a:off x="10158875" y="-3777150"/>
              <a:ext cx="340250" cy="1891250"/>
            </a:xfrm>
            <a:custGeom>
              <a:rect b="b" l="l" r="r" t="t"/>
              <a:pathLst>
                <a:path extrusionOk="0" h="75650" w="13610">
                  <a:moveTo>
                    <a:pt x="8259" y="1"/>
                  </a:moveTo>
                  <a:lnTo>
                    <a:pt x="7672" y="294"/>
                  </a:lnTo>
                  <a:lnTo>
                    <a:pt x="6939" y="685"/>
                  </a:lnTo>
                  <a:lnTo>
                    <a:pt x="5156" y="1638"/>
                  </a:lnTo>
                  <a:lnTo>
                    <a:pt x="4227" y="2151"/>
                  </a:lnTo>
                  <a:lnTo>
                    <a:pt x="3372" y="2640"/>
                  </a:lnTo>
                  <a:lnTo>
                    <a:pt x="3006" y="2908"/>
                  </a:lnTo>
                  <a:lnTo>
                    <a:pt x="2663" y="3128"/>
                  </a:lnTo>
                  <a:lnTo>
                    <a:pt x="2370" y="3373"/>
                  </a:lnTo>
                  <a:lnTo>
                    <a:pt x="2126" y="3568"/>
                  </a:lnTo>
                  <a:lnTo>
                    <a:pt x="1784" y="3983"/>
                  </a:lnTo>
                  <a:lnTo>
                    <a:pt x="1515" y="4374"/>
                  </a:lnTo>
                  <a:lnTo>
                    <a:pt x="1246" y="4741"/>
                  </a:lnTo>
                  <a:lnTo>
                    <a:pt x="1051" y="5132"/>
                  </a:lnTo>
                  <a:lnTo>
                    <a:pt x="880" y="5498"/>
                  </a:lnTo>
                  <a:lnTo>
                    <a:pt x="733" y="5865"/>
                  </a:lnTo>
                  <a:lnTo>
                    <a:pt x="611" y="6207"/>
                  </a:lnTo>
                  <a:lnTo>
                    <a:pt x="538" y="6574"/>
                  </a:lnTo>
                  <a:lnTo>
                    <a:pt x="489" y="6916"/>
                  </a:lnTo>
                  <a:lnTo>
                    <a:pt x="464" y="7282"/>
                  </a:lnTo>
                  <a:lnTo>
                    <a:pt x="464" y="7649"/>
                  </a:lnTo>
                  <a:lnTo>
                    <a:pt x="464" y="8015"/>
                  </a:lnTo>
                  <a:lnTo>
                    <a:pt x="513" y="8382"/>
                  </a:lnTo>
                  <a:lnTo>
                    <a:pt x="562" y="8748"/>
                  </a:lnTo>
                  <a:lnTo>
                    <a:pt x="684" y="9506"/>
                  </a:lnTo>
                  <a:lnTo>
                    <a:pt x="1002" y="11167"/>
                  </a:lnTo>
                  <a:lnTo>
                    <a:pt x="1173" y="12071"/>
                  </a:lnTo>
                  <a:lnTo>
                    <a:pt x="1320" y="13049"/>
                  </a:lnTo>
                  <a:lnTo>
                    <a:pt x="1368" y="13562"/>
                  </a:lnTo>
                  <a:lnTo>
                    <a:pt x="1393" y="14099"/>
                  </a:lnTo>
                  <a:lnTo>
                    <a:pt x="1417" y="14661"/>
                  </a:lnTo>
                  <a:lnTo>
                    <a:pt x="1417" y="15248"/>
                  </a:lnTo>
                  <a:lnTo>
                    <a:pt x="1393" y="15859"/>
                  </a:lnTo>
                  <a:lnTo>
                    <a:pt x="1368" y="16518"/>
                  </a:lnTo>
                  <a:lnTo>
                    <a:pt x="1295" y="17178"/>
                  </a:lnTo>
                  <a:lnTo>
                    <a:pt x="1197" y="17862"/>
                  </a:lnTo>
                  <a:lnTo>
                    <a:pt x="1075" y="18791"/>
                  </a:lnTo>
                  <a:lnTo>
                    <a:pt x="953" y="19964"/>
                  </a:lnTo>
                  <a:lnTo>
                    <a:pt x="855" y="21308"/>
                  </a:lnTo>
                  <a:lnTo>
                    <a:pt x="758" y="22847"/>
                  </a:lnTo>
                  <a:lnTo>
                    <a:pt x="660" y="24557"/>
                  </a:lnTo>
                  <a:lnTo>
                    <a:pt x="587" y="26439"/>
                  </a:lnTo>
                  <a:lnTo>
                    <a:pt x="440" y="30568"/>
                  </a:lnTo>
                  <a:lnTo>
                    <a:pt x="318" y="35137"/>
                  </a:lnTo>
                  <a:lnTo>
                    <a:pt x="220" y="39975"/>
                  </a:lnTo>
                  <a:lnTo>
                    <a:pt x="147" y="44985"/>
                  </a:lnTo>
                  <a:lnTo>
                    <a:pt x="73" y="50018"/>
                  </a:lnTo>
                  <a:lnTo>
                    <a:pt x="25" y="59670"/>
                  </a:lnTo>
                  <a:lnTo>
                    <a:pt x="0" y="67855"/>
                  </a:lnTo>
                  <a:lnTo>
                    <a:pt x="0" y="75650"/>
                  </a:lnTo>
                  <a:lnTo>
                    <a:pt x="489" y="75576"/>
                  </a:lnTo>
                  <a:lnTo>
                    <a:pt x="1784" y="75405"/>
                  </a:lnTo>
                  <a:lnTo>
                    <a:pt x="3690" y="75088"/>
                  </a:lnTo>
                  <a:lnTo>
                    <a:pt x="4789" y="74868"/>
                  </a:lnTo>
                  <a:lnTo>
                    <a:pt x="5938" y="74648"/>
                  </a:lnTo>
                  <a:lnTo>
                    <a:pt x="7110" y="74379"/>
                  </a:lnTo>
                  <a:lnTo>
                    <a:pt x="8283" y="74086"/>
                  </a:lnTo>
                  <a:lnTo>
                    <a:pt x="9432" y="73744"/>
                  </a:lnTo>
                  <a:lnTo>
                    <a:pt x="10507" y="73377"/>
                  </a:lnTo>
                  <a:lnTo>
                    <a:pt x="11020" y="73206"/>
                  </a:lnTo>
                  <a:lnTo>
                    <a:pt x="11484" y="72986"/>
                  </a:lnTo>
                  <a:lnTo>
                    <a:pt x="11948" y="72791"/>
                  </a:lnTo>
                  <a:lnTo>
                    <a:pt x="12364" y="72571"/>
                  </a:lnTo>
                  <a:lnTo>
                    <a:pt x="12730" y="72351"/>
                  </a:lnTo>
                  <a:lnTo>
                    <a:pt x="13072" y="72107"/>
                  </a:lnTo>
                  <a:lnTo>
                    <a:pt x="13366" y="71887"/>
                  </a:lnTo>
                  <a:lnTo>
                    <a:pt x="13610" y="71643"/>
                  </a:lnTo>
                  <a:lnTo>
                    <a:pt x="13610" y="70763"/>
                  </a:lnTo>
                  <a:lnTo>
                    <a:pt x="13610" y="69566"/>
                  </a:lnTo>
                  <a:lnTo>
                    <a:pt x="13561" y="68100"/>
                  </a:lnTo>
                  <a:lnTo>
                    <a:pt x="13488" y="66365"/>
                  </a:lnTo>
                  <a:lnTo>
                    <a:pt x="13243" y="62186"/>
                  </a:lnTo>
                  <a:lnTo>
                    <a:pt x="12926" y="57202"/>
                  </a:lnTo>
                  <a:lnTo>
                    <a:pt x="12535" y="51631"/>
                  </a:lnTo>
                  <a:lnTo>
                    <a:pt x="12071" y="45595"/>
                  </a:lnTo>
                  <a:lnTo>
                    <a:pt x="11582" y="39316"/>
                  </a:lnTo>
                  <a:lnTo>
                    <a:pt x="11069" y="32938"/>
                  </a:lnTo>
                  <a:lnTo>
                    <a:pt x="10043" y="20648"/>
                  </a:lnTo>
                  <a:lnTo>
                    <a:pt x="9139" y="10117"/>
                  </a:lnTo>
                  <a:lnTo>
                    <a:pt x="825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21"/>
            <p:cNvSpPr/>
            <p:nvPr/>
          </p:nvSpPr>
          <p:spPr>
            <a:xfrm>
              <a:off x="10162525" y="-2441200"/>
              <a:ext cx="251100" cy="128925"/>
            </a:xfrm>
            <a:custGeom>
              <a:rect b="b" l="l" r="r" t="t"/>
              <a:pathLst>
                <a:path extrusionOk="0" h="5157" w="10044">
                  <a:moveTo>
                    <a:pt x="10043" y="1"/>
                  </a:moveTo>
                  <a:lnTo>
                    <a:pt x="1" y="2982"/>
                  </a:lnTo>
                  <a:lnTo>
                    <a:pt x="1" y="5157"/>
                  </a:lnTo>
                  <a:lnTo>
                    <a:pt x="10043" y="2273"/>
                  </a:lnTo>
                  <a:lnTo>
                    <a:pt x="10043" y="1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21"/>
            <p:cNvSpPr/>
            <p:nvPr/>
          </p:nvSpPr>
          <p:spPr>
            <a:xfrm>
              <a:off x="10157650" y="-3298850"/>
              <a:ext cx="12850" cy="976200"/>
            </a:xfrm>
            <a:custGeom>
              <a:rect b="b" l="l" r="r" t="t"/>
              <a:pathLst>
                <a:path extrusionOk="0" h="39048" w="514">
                  <a:moveTo>
                    <a:pt x="0" y="1"/>
                  </a:moveTo>
                  <a:lnTo>
                    <a:pt x="25" y="465"/>
                  </a:lnTo>
                  <a:lnTo>
                    <a:pt x="147" y="3397"/>
                  </a:lnTo>
                  <a:lnTo>
                    <a:pt x="293" y="8406"/>
                  </a:lnTo>
                  <a:lnTo>
                    <a:pt x="342" y="11534"/>
                  </a:lnTo>
                  <a:lnTo>
                    <a:pt x="416" y="14955"/>
                  </a:lnTo>
                  <a:lnTo>
                    <a:pt x="440" y="18595"/>
                  </a:lnTo>
                  <a:lnTo>
                    <a:pt x="464" y="22383"/>
                  </a:lnTo>
                  <a:lnTo>
                    <a:pt x="440" y="26659"/>
                  </a:lnTo>
                  <a:lnTo>
                    <a:pt x="367" y="30935"/>
                  </a:lnTo>
                  <a:lnTo>
                    <a:pt x="318" y="33036"/>
                  </a:lnTo>
                  <a:lnTo>
                    <a:pt x="245" y="35089"/>
                  </a:lnTo>
                  <a:lnTo>
                    <a:pt x="147" y="37092"/>
                  </a:lnTo>
                  <a:lnTo>
                    <a:pt x="49" y="39047"/>
                  </a:lnTo>
                  <a:lnTo>
                    <a:pt x="98" y="39047"/>
                  </a:lnTo>
                  <a:lnTo>
                    <a:pt x="196" y="37092"/>
                  </a:lnTo>
                  <a:lnTo>
                    <a:pt x="293" y="35089"/>
                  </a:lnTo>
                  <a:lnTo>
                    <a:pt x="367" y="33036"/>
                  </a:lnTo>
                  <a:lnTo>
                    <a:pt x="416" y="30935"/>
                  </a:lnTo>
                  <a:lnTo>
                    <a:pt x="489" y="26659"/>
                  </a:lnTo>
                  <a:lnTo>
                    <a:pt x="513" y="22383"/>
                  </a:lnTo>
                  <a:lnTo>
                    <a:pt x="489" y="18058"/>
                  </a:lnTo>
                  <a:lnTo>
                    <a:pt x="440" y="13929"/>
                  </a:lnTo>
                  <a:lnTo>
                    <a:pt x="367" y="10141"/>
                  </a:lnTo>
                  <a:lnTo>
                    <a:pt x="293" y="6794"/>
                  </a:lnTo>
                  <a:lnTo>
                    <a:pt x="122" y="1833"/>
                  </a:lnTo>
                  <a:lnTo>
                    <a:pt x="4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21"/>
            <p:cNvSpPr/>
            <p:nvPr/>
          </p:nvSpPr>
          <p:spPr>
            <a:xfrm>
              <a:off x="10248050" y="-3736825"/>
              <a:ext cx="188175" cy="947475"/>
            </a:xfrm>
            <a:custGeom>
              <a:rect b="b" l="l" r="r" t="t"/>
              <a:pathLst>
                <a:path extrusionOk="0" h="37899" w="7527">
                  <a:moveTo>
                    <a:pt x="1589" y="0"/>
                  </a:moveTo>
                  <a:lnTo>
                    <a:pt x="1320" y="953"/>
                  </a:lnTo>
                  <a:lnTo>
                    <a:pt x="1100" y="1931"/>
                  </a:lnTo>
                  <a:lnTo>
                    <a:pt x="905" y="2957"/>
                  </a:lnTo>
                  <a:lnTo>
                    <a:pt x="734" y="4008"/>
                  </a:lnTo>
                  <a:lnTo>
                    <a:pt x="587" y="5058"/>
                  </a:lnTo>
                  <a:lnTo>
                    <a:pt x="465" y="6133"/>
                  </a:lnTo>
                  <a:lnTo>
                    <a:pt x="367" y="7184"/>
                  </a:lnTo>
                  <a:lnTo>
                    <a:pt x="269" y="8235"/>
                  </a:lnTo>
                  <a:lnTo>
                    <a:pt x="147" y="10238"/>
                  </a:lnTo>
                  <a:lnTo>
                    <a:pt x="49" y="12095"/>
                  </a:lnTo>
                  <a:lnTo>
                    <a:pt x="25" y="13733"/>
                  </a:lnTo>
                  <a:lnTo>
                    <a:pt x="1" y="15076"/>
                  </a:lnTo>
                  <a:lnTo>
                    <a:pt x="25" y="16249"/>
                  </a:lnTo>
                  <a:lnTo>
                    <a:pt x="25" y="16689"/>
                  </a:lnTo>
                  <a:lnTo>
                    <a:pt x="49" y="16714"/>
                  </a:lnTo>
                  <a:lnTo>
                    <a:pt x="3666" y="17520"/>
                  </a:lnTo>
                  <a:lnTo>
                    <a:pt x="514" y="20867"/>
                  </a:lnTo>
                  <a:lnTo>
                    <a:pt x="514" y="20892"/>
                  </a:lnTo>
                  <a:lnTo>
                    <a:pt x="7477" y="37898"/>
                  </a:lnTo>
                  <a:lnTo>
                    <a:pt x="7526" y="37898"/>
                  </a:lnTo>
                  <a:lnTo>
                    <a:pt x="562" y="20892"/>
                  </a:lnTo>
                  <a:lnTo>
                    <a:pt x="3739" y="17520"/>
                  </a:lnTo>
                  <a:lnTo>
                    <a:pt x="3739" y="17495"/>
                  </a:lnTo>
                  <a:lnTo>
                    <a:pt x="74" y="16670"/>
                  </a:lnTo>
                  <a:lnTo>
                    <a:pt x="74" y="16670"/>
                  </a:lnTo>
                  <a:lnTo>
                    <a:pt x="74" y="16249"/>
                  </a:lnTo>
                  <a:lnTo>
                    <a:pt x="49" y="15076"/>
                  </a:lnTo>
                  <a:lnTo>
                    <a:pt x="74" y="13733"/>
                  </a:lnTo>
                  <a:lnTo>
                    <a:pt x="98" y="12095"/>
                  </a:lnTo>
                  <a:lnTo>
                    <a:pt x="196" y="10238"/>
                  </a:lnTo>
                  <a:lnTo>
                    <a:pt x="318" y="8235"/>
                  </a:lnTo>
                  <a:lnTo>
                    <a:pt x="416" y="7184"/>
                  </a:lnTo>
                  <a:lnTo>
                    <a:pt x="514" y="6133"/>
                  </a:lnTo>
                  <a:lnTo>
                    <a:pt x="636" y="5058"/>
                  </a:lnTo>
                  <a:lnTo>
                    <a:pt x="782" y="4008"/>
                  </a:lnTo>
                  <a:lnTo>
                    <a:pt x="953" y="2981"/>
                  </a:lnTo>
                  <a:lnTo>
                    <a:pt x="1149" y="1955"/>
                  </a:lnTo>
                  <a:lnTo>
                    <a:pt x="1369" y="953"/>
                  </a:lnTo>
                  <a:lnTo>
                    <a:pt x="163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21"/>
            <p:cNvSpPr/>
            <p:nvPr/>
          </p:nvSpPr>
          <p:spPr>
            <a:xfrm>
              <a:off x="9782575" y="-2177300"/>
              <a:ext cx="874175" cy="33625"/>
            </a:xfrm>
            <a:custGeom>
              <a:rect b="b" l="l" r="r" t="t"/>
              <a:pathLst>
                <a:path extrusionOk="0" h="1345" w="34967">
                  <a:moveTo>
                    <a:pt x="1" y="1"/>
                  </a:moveTo>
                  <a:lnTo>
                    <a:pt x="1" y="1344"/>
                  </a:lnTo>
                  <a:lnTo>
                    <a:pt x="34966" y="1344"/>
                  </a:lnTo>
                  <a:lnTo>
                    <a:pt x="34966" y="74"/>
                  </a:lnTo>
                  <a:lnTo>
                    <a:pt x="34942" y="25"/>
                  </a:lnTo>
                  <a:lnTo>
                    <a:pt x="34893" y="1"/>
                  </a:lnTo>
                  <a:close/>
                </a:path>
              </a:pathLst>
            </a:custGeom>
            <a:solidFill>
              <a:srgbClr val="0513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21"/>
            <p:cNvSpPr/>
            <p:nvPr/>
          </p:nvSpPr>
          <p:spPr>
            <a:xfrm>
              <a:off x="8956700" y="-2964100"/>
              <a:ext cx="1345750" cy="820425"/>
            </a:xfrm>
            <a:custGeom>
              <a:rect b="b" l="l" r="r" t="t"/>
              <a:pathLst>
                <a:path extrusionOk="0" h="32817" w="53830">
                  <a:moveTo>
                    <a:pt x="1784" y="1"/>
                  </a:moveTo>
                  <a:lnTo>
                    <a:pt x="1589" y="25"/>
                  </a:lnTo>
                  <a:lnTo>
                    <a:pt x="1393" y="50"/>
                  </a:lnTo>
                  <a:lnTo>
                    <a:pt x="1222" y="99"/>
                  </a:lnTo>
                  <a:lnTo>
                    <a:pt x="1051" y="172"/>
                  </a:lnTo>
                  <a:lnTo>
                    <a:pt x="880" y="270"/>
                  </a:lnTo>
                  <a:lnTo>
                    <a:pt x="709" y="367"/>
                  </a:lnTo>
                  <a:lnTo>
                    <a:pt x="587" y="490"/>
                  </a:lnTo>
                  <a:lnTo>
                    <a:pt x="440" y="636"/>
                  </a:lnTo>
                  <a:lnTo>
                    <a:pt x="342" y="783"/>
                  </a:lnTo>
                  <a:lnTo>
                    <a:pt x="245" y="929"/>
                  </a:lnTo>
                  <a:lnTo>
                    <a:pt x="147" y="1100"/>
                  </a:lnTo>
                  <a:lnTo>
                    <a:pt x="98" y="1296"/>
                  </a:lnTo>
                  <a:lnTo>
                    <a:pt x="49" y="1467"/>
                  </a:lnTo>
                  <a:lnTo>
                    <a:pt x="25" y="1662"/>
                  </a:lnTo>
                  <a:lnTo>
                    <a:pt x="0" y="1858"/>
                  </a:lnTo>
                  <a:lnTo>
                    <a:pt x="25" y="2078"/>
                  </a:lnTo>
                  <a:lnTo>
                    <a:pt x="6818" y="30617"/>
                  </a:lnTo>
                  <a:lnTo>
                    <a:pt x="6866" y="30862"/>
                  </a:lnTo>
                  <a:lnTo>
                    <a:pt x="6964" y="31082"/>
                  </a:lnTo>
                  <a:lnTo>
                    <a:pt x="7062" y="31301"/>
                  </a:lnTo>
                  <a:lnTo>
                    <a:pt x="7184" y="31497"/>
                  </a:lnTo>
                  <a:lnTo>
                    <a:pt x="7331" y="31692"/>
                  </a:lnTo>
                  <a:lnTo>
                    <a:pt x="7477" y="31888"/>
                  </a:lnTo>
                  <a:lnTo>
                    <a:pt x="7648" y="32059"/>
                  </a:lnTo>
                  <a:lnTo>
                    <a:pt x="7819" y="32206"/>
                  </a:lnTo>
                  <a:lnTo>
                    <a:pt x="8015" y="32352"/>
                  </a:lnTo>
                  <a:lnTo>
                    <a:pt x="8210" y="32474"/>
                  </a:lnTo>
                  <a:lnTo>
                    <a:pt x="8430" y="32572"/>
                  </a:lnTo>
                  <a:lnTo>
                    <a:pt x="8650" y="32645"/>
                  </a:lnTo>
                  <a:lnTo>
                    <a:pt x="8870" y="32719"/>
                  </a:lnTo>
                  <a:lnTo>
                    <a:pt x="9090" y="32768"/>
                  </a:lnTo>
                  <a:lnTo>
                    <a:pt x="9334" y="32816"/>
                  </a:lnTo>
                  <a:lnTo>
                    <a:pt x="53829" y="32816"/>
                  </a:lnTo>
                  <a:lnTo>
                    <a:pt x="46474" y="1662"/>
                  </a:lnTo>
                  <a:lnTo>
                    <a:pt x="46426" y="1491"/>
                  </a:lnTo>
                  <a:lnTo>
                    <a:pt x="46401" y="1320"/>
                  </a:lnTo>
                  <a:lnTo>
                    <a:pt x="46328" y="1149"/>
                  </a:lnTo>
                  <a:lnTo>
                    <a:pt x="46255" y="1003"/>
                  </a:lnTo>
                  <a:lnTo>
                    <a:pt x="46157" y="856"/>
                  </a:lnTo>
                  <a:lnTo>
                    <a:pt x="46059" y="710"/>
                  </a:lnTo>
                  <a:lnTo>
                    <a:pt x="45961" y="587"/>
                  </a:lnTo>
                  <a:lnTo>
                    <a:pt x="45839" y="465"/>
                  </a:lnTo>
                  <a:lnTo>
                    <a:pt x="45693" y="367"/>
                  </a:lnTo>
                  <a:lnTo>
                    <a:pt x="45570" y="270"/>
                  </a:lnTo>
                  <a:lnTo>
                    <a:pt x="45424" y="196"/>
                  </a:lnTo>
                  <a:lnTo>
                    <a:pt x="45253" y="123"/>
                  </a:lnTo>
                  <a:lnTo>
                    <a:pt x="45106" y="74"/>
                  </a:lnTo>
                  <a:lnTo>
                    <a:pt x="44935" y="25"/>
                  </a:lnTo>
                  <a:lnTo>
                    <a:pt x="4476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7" name="Google Shape;1487;p21"/>
            <p:cNvSpPr/>
            <p:nvPr/>
          </p:nvSpPr>
          <p:spPr>
            <a:xfrm>
              <a:off x="8936550" y="-2964100"/>
              <a:ext cx="1345725" cy="820425"/>
            </a:xfrm>
            <a:custGeom>
              <a:rect b="b" l="l" r="r" t="t"/>
              <a:pathLst>
                <a:path extrusionOk="0" h="32817" w="53829">
                  <a:moveTo>
                    <a:pt x="1784" y="1"/>
                  </a:moveTo>
                  <a:lnTo>
                    <a:pt x="1588" y="25"/>
                  </a:lnTo>
                  <a:lnTo>
                    <a:pt x="1393" y="50"/>
                  </a:lnTo>
                  <a:lnTo>
                    <a:pt x="1197" y="99"/>
                  </a:lnTo>
                  <a:lnTo>
                    <a:pt x="1026" y="172"/>
                  </a:lnTo>
                  <a:lnTo>
                    <a:pt x="855" y="270"/>
                  </a:lnTo>
                  <a:lnTo>
                    <a:pt x="709" y="367"/>
                  </a:lnTo>
                  <a:lnTo>
                    <a:pt x="562" y="490"/>
                  </a:lnTo>
                  <a:lnTo>
                    <a:pt x="440" y="636"/>
                  </a:lnTo>
                  <a:lnTo>
                    <a:pt x="318" y="783"/>
                  </a:lnTo>
                  <a:lnTo>
                    <a:pt x="220" y="929"/>
                  </a:lnTo>
                  <a:lnTo>
                    <a:pt x="147" y="1100"/>
                  </a:lnTo>
                  <a:lnTo>
                    <a:pt x="73" y="1296"/>
                  </a:lnTo>
                  <a:lnTo>
                    <a:pt x="24" y="1467"/>
                  </a:lnTo>
                  <a:lnTo>
                    <a:pt x="0" y="1662"/>
                  </a:lnTo>
                  <a:lnTo>
                    <a:pt x="0" y="1858"/>
                  </a:lnTo>
                  <a:lnTo>
                    <a:pt x="24" y="2078"/>
                  </a:lnTo>
                  <a:lnTo>
                    <a:pt x="7086" y="31815"/>
                  </a:lnTo>
                  <a:lnTo>
                    <a:pt x="7159" y="32035"/>
                  </a:lnTo>
                  <a:lnTo>
                    <a:pt x="7257" y="32230"/>
                  </a:lnTo>
                  <a:lnTo>
                    <a:pt x="7379" y="32401"/>
                  </a:lnTo>
                  <a:lnTo>
                    <a:pt x="7550" y="32548"/>
                  </a:lnTo>
                  <a:lnTo>
                    <a:pt x="7721" y="32645"/>
                  </a:lnTo>
                  <a:lnTo>
                    <a:pt x="7917" y="32743"/>
                  </a:lnTo>
                  <a:lnTo>
                    <a:pt x="8112" y="32792"/>
                  </a:lnTo>
                  <a:lnTo>
                    <a:pt x="8332" y="32816"/>
                  </a:lnTo>
                  <a:lnTo>
                    <a:pt x="53829" y="32816"/>
                  </a:lnTo>
                  <a:lnTo>
                    <a:pt x="46450" y="1662"/>
                  </a:lnTo>
                  <a:lnTo>
                    <a:pt x="46425" y="1491"/>
                  </a:lnTo>
                  <a:lnTo>
                    <a:pt x="46376" y="1320"/>
                  </a:lnTo>
                  <a:lnTo>
                    <a:pt x="46327" y="1149"/>
                  </a:lnTo>
                  <a:lnTo>
                    <a:pt x="46254" y="1003"/>
                  </a:lnTo>
                  <a:lnTo>
                    <a:pt x="46156" y="856"/>
                  </a:lnTo>
                  <a:lnTo>
                    <a:pt x="46059" y="710"/>
                  </a:lnTo>
                  <a:lnTo>
                    <a:pt x="45937" y="587"/>
                  </a:lnTo>
                  <a:lnTo>
                    <a:pt x="45814" y="465"/>
                  </a:lnTo>
                  <a:lnTo>
                    <a:pt x="45692" y="367"/>
                  </a:lnTo>
                  <a:lnTo>
                    <a:pt x="45546" y="270"/>
                  </a:lnTo>
                  <a:lnTo>
                    <a:pt x="45399" y="196"/>
                  </a:lnTo>
                  <a:lnTo>
                    <a:pt x="45252" y="123"/>
                  </a:lnTo>
                  <a:lnTo>
                    <a:pt x="45081" y="74"/>
                  </a:lnTo>
                  <a:lnTo>
                    <a:pt x="44935" y="25"/>
                  </a:lnTo>
                  <a:lnTo>
                    <a:pt x="4476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p21"/>
            <p:cNvSpPr/>
            <p:nvPr/>
          </p:nvSpPr>
          <p:spPr>
            <a:xfrm>
              <a:off x="8936550" y="-2964100"/>
              <a:ext cx="1345725" cy="820425"/>
            </a:xfrm>
            <a:custGeom>
              <a:rect b="b" l="l" r="r" t="t"/>
              <a:pathLst>
                <a:path extrusionOk="0" fill="none" h="32817" w="53829">
                  <a:moveTo>
                    <a:pt x="53829" y="32816"/>
                  </a:moveTo>
                  <a:lnTo>
                    <a:pt x="8332" y="32816"/>
                  </a:lnTo>
                  <a:lnTo>
                    <a:pt x="8332" y="32816"/>
                  </a:lnTo>
                  <a:lnTo>
                    <a:pt x="8112" y="32792"/>
                  </a:lnTo>
                  <a:lnTo>
                    <a:pt x="7917" y="32743"/>
                  </a:lnTo>
                  <a:lnTo>
                    <a:pt x="7721" y="32645"/>
                  </a:lnTo>
                  <a:lnTo>
                    <a:pt x="7550" y="32548"/>
                  </a:lnTo>
                  <a:lnTo>
                    <a:pt x="7379" y="32401"/>
                  </a:lnTo>
                  <a:lnTo>
                    <a:pt x="7257" y="32230"/>
                  </a:lnTo>
                  <a:lnTo>
                    <a:pt x="7159" y="32035"/>
                  </a:lnTo>
                  <a:lnTo>
                    <a:pt x="7086" y="31815"/>
                  </a:lnTo>
                  <a:lnTo>
                    <a:pt x="24" y="2078"/>
                  </a:lnTo>
                  <a:lnTo>
                    <a:pt x="24" y="2078"/>
                  </a:lnTo>
                  <a:lnTo>
                    <a:pt x="0" y="1858"/>
                  </a:lnTo>
                  <a:lnTo>
                    <a:pt x="0" y="1662"/>
                  </a:lnTo>
                  <a:lnTo>
                    <a:pt x="24" y="1467"/>
                  </a:lnTo>
                  <a:lnTo>
                    <a:pt x="73" y="1296"/>
                  </a:lnTo>
                  <a:lnTo>
                    <a:pt x="147" y="1100"/>
                  </a:lnTo>
                  <a:lnTo>
                    <a:pt x="220" y="929"/>
                  </a:lnTo>
                  <a:lnTo>
                    <a:pt x="318" y="783"/>
                  </a:lnTo>
                  <a:lnTo>
                    <a:pt x="440" y="636"/>
                  </a:lnTo>
                  <a:lnTo>
                    <a:pt x="562" y="490"/>
                  </a:lnTo>
                  <a:lnTo>
                    <a:pt x="709" y="367"/>
                  </a:lnTo>
                  <a:lnTo>
                    <a:pt x="855" y="270"/>
                  </a:lnTo>
                  <a:lnTo>
                    <a:pt x="1026" y="172"/>
                  </a:lnTo>
                  <a:lnTo>
                    <a:pt x="1197" y="99"/>
                  </a:lnTo>
                  <a:lnTo>
                    <a:pt x="1393" y="50"/>
                  </a:lnTo>
                  <a:lnTo>
                    <a:pt x="1588" y="25"/>
                  </a:lnTo>
                  <a:lnTo>
                    <a:pt x="1784" y="1"/>
                  </a:lnTo>
                  <a:lnTo>
                    <a:pt x="44568" y="1"/>
                  </a:lnTo>
                  <a:lnTo>
                    <a:pt x="44568" y="1"/>
                  </a:lnTo>
                  <a:lnTo>
                    <a:pt x="44764" y="1"/>
                  </a:lnTo>
                  <a:lnTo>
                    <a:pt x="44935" y="25"/>
                  </a:lnTo>
                  <a:lnTo>
                    <a:pt x="45081" y="74"/>
                  </a:lnTo>
                  <a:lnTo>
                    <a:pt x="45252" y="123"/>
                  </a:lnTo>
                  <a:lnTo>
                    <a:pt x="45399" y="196"/>
                  </a:lnTo>
                  <a:lnTo>
                    <a:pt x="45546" y="270"/>
                  </a:lnTo>
                  <a:lnTo>
                    <a:pt x="45692" y="367"/>
                  </a:lnTo>
                  <a:lnTo>
                    <a:pt x="45814" y="465"/>
                  </a:lnTo>
                  <a:lnTo>
                    <a:pt x="45937" y="587"/>
                  </a:lnTo>
                  <a:lnTo>
                    <a:pt x="46059" y="710"/>
                  </a:lnTo>
                  <a:lnTo>
                    <a:pt x="46156" y="856"/>
                  </a:lnTo>
                  <a:lnTo>
                    <a:pt x="46254" y="1003"/>
                  </a:lnTo>
                  <a:lnTo>
                    <a:pt x="46327" y="1149"/>
                  </a:lnTo>
                  <a:lnTo>
                    <a:pt x="46376" y="1320"/>
                  </a:lnTo>
                  <a:lnTo>
                    <a:pt x="46425" y="1491"/>
                  </a:lnTo>
                  <a:lnTo>
                    <a:pt x="46450" y="1662"/>
                  </a:lnTo>
                  <a:lnTo>
                    <a:pt x="53829" y="3281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Google Shape;1489;p21"/>
            <p:cNvSpPr/>
            <p:nvPr/>
          </p:nvSpPr>
          <p:spPr>
            <a:xfrm>
              <a:off x="9453325" y="-2635450"/>
              <a:ext cx="210150" cy="163125"/>
            </a:xfrm>
            <a:custGeom>
              <a:rect b="b" l="l" r="r" t="t"/>
              <a:pathLst>
                <a:path extrusionOk="0" h="6525" w="8406">
                  <a:moveTo>
                    <a:pt x="4130" y="1"/>
                  </a:moveTo>
                  <a:lnTo>
                    <a:pt x="3812" y="25"/>
                  </a:lnTo>
                  <a:lnTo>
                    <a:pt x="3470" y="50"/>
                  </a:lnTo>
                  <a:lnTo>
                    <a:pt x="3152" y="98"/>
                  </a:lnTo>
                  <a:lnTo>
                    <a:pt x="2859" y="172"/>
                  </a:lnTo>
                  <a:lnTo>
                    <a:pt x="2566" y="245"/>
                  </a:lnTo>
                  <a:lnTo>
                    <a:pt x="2273" y="343"/>
                  </a:lnTo>
                  <a:lnTo>
                    <a:pt x="1980" y="465"/>
                  </a:lnTo>
                  <a:lnTo>
                    <a:pt x="1711" y="612"/>
                  </a:lnTo>
                  <a:lnTo>
                    <a:pt x="1467" y="758"/>
                  </a:lnTo>
                  <a:lnTo>
                    <a:pt x="1222" y="929"/>
                  </a:lnTo>
                  <a:lnTo>
                    <a:pt x="1002" y="1100"/>
                  </a:lnTo>
                  <a:lnTo>
                    <a:pt x="807" y="1296"/>
                  </a:lnTo>
                  <a:lnTo>
                    <a:pt x="611" y="1516"/>
                  </a:lnTo>
                  <a:lnTo>
                    <a:pt x="440" y="1736"/>
                  </a:lnTo>
                  <a:lnTo>
                    <a:pt x="318" y="1980"/>
                  </a:lnTo>
                  <a:lnTo>
                    <a:pt x="196" y="2224"/>
                  </a:lnTo>
                  <a:lnTo>
                    <a:pt x="74" y="2542"/>
                  </a:lnTo>
                  <a:lnTo>
                    <a:pt x="25" y="2860"/>
                  </a:lnTo>
                  <a:lnTo>
                    <a:pt x="0" y="3177"/>
                  </a:lnTo>
                  <a:lnTo>
                    <a:pt x="0" y="3495"/>
                  </a:lnTo>
                  <a:lnTo>
                    <a:pt x="74" y="3812"/>
                  </a:lnTo>
                  <a:lnTo>
                    <a:pt x="147" y="4130"/>
                  </a:lnTo>
                  <a:lnTo>
                    <a:pt x="294" y="4423"/>
                  </a:lnTo>
                  <a:lnTo>
                    <a:pt x="465" y="4717"/>
                  </a:lnTo>
                  <a:lnTo>
                    <a:pt x="660" y="4985"/>
                  </a:lnTo>
                  <a:lnTo>
                    <a:pt x="905" y="5230"/>
                  </a:lnTo>
                  <a:lnTo>
                    <a:pt x="1149" y="5474"/>
                  </a:lnTo>
                  <a:lnTo>
                    <a:pt x="1467" y="5694"/>
                  </a:lnTo>
                  <a:lnTo>
                    <a:pt x="1784" y="5889"/>
                  </a:lnTo>
                  <a:lnTo>
                    <a:pt x="2126" y="6085"/>
                  </a:lnTo>
                  <a:lnTo>
                    <a:pt x="2517" y="6231"/>
                  </a:lnTo>
                  <a:lnTo>
                    <a:pt x="2908" y="6354"/>
                  </a:lnTo>
                  <a:lnTo>
                    <a:pt x="3250" y="6427"/>
                  </a:lnTo>
                  <a:lnTo>
                    <a:pt x="3592" y="6476"/>
                  </a:lnTo>
                  <a:lnTo>
                    <a:pt x="3934" y="6500"/>
                  </a:lnTo>
                  <a:lnTo>
                    <a:pt x="4252" y="6525"/>
                  </a:lnTo>
                  <a:lnTo>
                    <a:pt x="4594" y="6500"/>
                  </a:lnTo>
                  <a:lnTo>
                    <a:pt x="4912" y="6476"/>
                  </a:lnTo>
                  <a:lnTo>
                    <a:pt x="5229" y="6427"/>
                  </a:lnTo>
                  <a:lnTo>
                    <a:pt x="5547" y="6378"/>
                  </a:lnTo>
                  <a:lnTo>
                    <a:pt x="5840" y="6280"/>
                  </a:lnTo>
                  <a:lnTo>
                    <a:pt x="6133" y="6183"/>
                  </a:lnTo>
                  <a:lnTo>
                    <a:pt x="6402" y="6060"/>
                  </a:lnTo>
                  <a:lnTo>
                    <a:pt x="6671" y="5914"/>
                  </a:lnTo>
                  <a:lnTo>
                    <a:pt x="6940" y="5767"/>
                  </a:lnTo>
                  <a:lnTo>
                    <a:pt x="7160" y="5596"/>
                  </a:lnTo>
                  <a:lnTo>
                    <a:pt x="7380" y="5425"/>
                  </a:lnTo>
                  <a:lnTo>
                    <a:pt x="7600" y="5230"/>
                  </a:lnTo>
                  <a:lnTo>
                    <a:pt x="7771" y="5010"/>
                  </a:lnTo>
                  <a:lnTo>
                    <a:pt x="7942" y="4790"/>
                  </a:lnTo>
                  <a:lnTo>
                    <a:pt x="8088" y="4545"/>
                  </a:lnTo>
                  <a:lnTo>
                    <a:pt x="8210" y="4301"/>
                  </a:lnTo>
                  <a:lnTo>
                    <a:pt x="8308" y="3984"/>
                  </a:lnTo>
                  <a:lnTo>
                    <a:pt x="8381" y="3666"/>
                  </a:lnTo>
                  <a:lnTo>
                    <a:pt x="8406" y="3348"/>
                  </a:lnTo>
                  <a:lnTo>
                    <a:pt x="8381" y="3031"/>
                  </a:lnTo>
                  <a:lnTo>
                    <a:pt x="8333" y="2713"/>
                  </a:lnTo>
                  <a:lnTo>
                    <a:pt x="8235" y="2395"/>
                  </a:lnTo>
                  <a:lnTo>
                    <a:pt x="8113" y="2102"/>
                  </a:lnTo>
                  <a:lnTo>
                    <a:pt x="7942" y="1809"/>
                  </a:lnTo>
                  <a:lnTo>
                    <a:pt x="7746" y="1540"/>
                  </a:lnTo>
                  <a:lnTo>
                    <a:pt x="7502" y="1296"/>
                  </a:lnTo>
                  <a:lnTo>
                    <a:pt x="7233" y="1051"/>
                  </a:lnTo>
                  <a:lnTo>
                    <a:pt x="6940" y="831"/>
                  </a:lnTo>
                  <a:lnTo>
                    <a:pt x="6622" y="636"/>
                  </a:lnTo>
                  <a:lnTo>
                    <a:pt x="6256" y="441"/>
                  </a:lnTo>
                  <a:lnTo>
                    <a:pt x="5889" y="294"/>
                  </a:lnTo>
                  <a:lnTo>
                    <a:pt x="5474" y="172"/>
                  </a:lnTo>
                  <a:lnTo>
                    <a:pt x="5132" y="98"/>
                  </a:lnTo>
                  <a:lnTo>
                    <a:pt x="4814" y="50"/>
                  </a:lnTo>
                  <a:lnTo>
                    <a:pt x="4472" y="25"/>
                  </a:lnTo>
                  <a:lnTo>
                    <a:pt x="4130" y="1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0" name="Google Shape;1490;p21"/>
            <p:cNvSpPr/>
            <p:nvPr/>
          </p:nvSpPr>
          <p:spPr>
            <a:xfrm>
              <a:off x="9453325" y="-2635450"/>
              <a:ext cx="210150" cy="163125"/>
            </a:xfrm>
            <a:custGeom>
              <a:rect b="b" l="l" r="r" t="t"/>
              <a:pathLst>
                <a:path extrusionOk="0" fill="none" h="6525" w="8406">
                  <a:moveTo>
                    <a:pt x="4130" y="1"/>
                  </a:moveTo>
                  <a:lnTo>
                    <a:pt x="4130" y="1"/>
                  </a:lnTo>
                  <a:lnTo>
                    <a:pt x="3812" y="25"/>
                  </a:lnTo>
                  <a:lnTo>
                    <a:pt x="3470" y="50"/>
                  </a:lnTo>
                  <a:lnTo>
                    <a:pt x="3152" y="98"/>
                  </a:lnTo>
                  <a:lnTo>
                    <a:pt x="2859" y="172"/>
                  </a:lnTo>
                  <a:lnTo>
                    <a:pt x="2566" y="245"/>
                  </a:lnTo>
                  <a:lnTo>
                    <a:pt x="2273" y="343"/>
                  </a:lnTo>
                  <a:lnTo>
                    <a:pt x="1980" y="465"/>
                  </a:lnTo>
                  <a:lnTo>
                    <a:pt x="1711" y="612"/>
                  </a:lnTo>
                  <a:lnTo>
                    <a:pt x="1467" y="758"/>
                  </a:lnTo>
                  <a:lnTo>
                    <a:pt x="1222" y="929"/>
                  </a:lnTo>
                  <a:lnTo>
                    <a:pt x="1002" y="1100"/>
                  </a:lnTo>
                  <a:lnTo>
                    <a:pt x="807" y="1296"/>
                  </a:lnTo>
                  <a:lnTo>
                    <a:pt x="611" y="1516"/>
                  </a:lnTo>
                  <a:lnTo>
                    <a:pt x="440" y="1736"/>
                  </a:lnTo>
                  <a:lnTo>
                    <a:pt x="318" y="1980"/>
                  </a:lnTo>
                  <a:lnTo>
                    <a:pt x="196" y="2224"/>
                  </a:lnTo>
                  <a:lnTo>
                    <a:pt x="196" y="2224"/>
                  </a:lnTo>
                  <a:lnTo>
                    <a:pt x="74" y="2542"/>
                  </a:lnTo>
                  <a:lnTo>
                    <a:pt x="25" y="2860"/>
                  </a:lnTo>
                  <a:lnTo>
                    <a:pt x="0" y="3177"/>
                  </a:lnTo>
                  <a:lnTo>
                    <a:pt x="0" y="3495"/>
                  </a:lnTo>
                  <a:lnTo>
                    <a:pt x="74" y="3812"/>
                  </a:lnTo>
                  <a:lnTo>
                    <a:pt x="147" y="4130"/>
                  </a:lnTo>
                  <a:lnTo>
                    <a:pt x="294" y="4423"/>
                  </a:lnTo>
                  <a:lnTo>
                    <a:pt x="465" y="4717"/>
                  </a:lnTo>
                  <a:lnTo>
                    <a:pt x="660" y="4985"/>
                  </a:lnTo>
                  <a:lnTo>
                    <a:pt x="905" y="5230"/>
                  </a:lnTo>
                  <a:lnTo>
                    <a:pt x="1149" y="5474"/>
                  </a:lnTo>
                  <a:lnTo>
                    <a:pt x="1467" y="5694"/>
                  </a:lnTo>
                  <a:lnTo>
                    <a:pt x="1784" y="5889"/>
                  </a:lnTo>
                  <a:lnTo>
                    <a:pt x="2126" y="6085"/>
                  </a:lnTo>
                  <a:lnTo>
                    <a:pt x="2517" y="6231"/>
                  </a:lnTo>
                  <a:lnTo>
                    <a:pt x="2908" y="6354"/>
                  </a:lnTo>
                  <a:lnTo>
                    <a:pt x="2908" y="6354"/>
                  </a:lnTo>
                  <a:lnTo>
                    <a:pt x="3250" y="6427"/>
                  </a:lnTo>
                  <a:lnTo>
                    <a:pt x="3592" y="6476"/>
                  </a:lnTo>
                  <a:lnTo>
                    <a:pt x="3934" y="6500"/>
                  </a:lnTo>
                  <a:lnTo>
                    <a:pt x="4252" y="6525"/>
                  </a:lnTo>
                  <a:lnTo>
                    <a:pt x="4252" y="6525"/>
                  </a:lnTo>
                  <a:lnTo>
                    <a:pt x="4594" y="6500"/>
                  </a:lnTo>
                  <a:lnTo>
                    <a:pt x="4912" y="6476"/>
                  </a:lnTo>
                  <a:lnTo>
                    <a:pt x="5229" y="6427"/>
                  </a:lnTo>
                  <a:lnTo>
                    <a:pt x="5547" y="6378"/>
                  </a:lnTo>
                  <a:lnTo>
                    <a:pt x="5840" y="6280"/>
                  </a:lnTo>
                  <a:lnTo>
                    <a:pt x="6133" y="6183"/>
                  </a:lnTo>
                  <a:lnTo>
                    <a:pt x="6402" y="6060"/>
                  </a:lnTo>
                  <a:lnTo>
                    <a:pt x="6671" y="5914"/>
                  </a:lnTo>
                  <a:lnTo>
                    <a:pt x="6940" y="5767"/>
                  </a:lnTo>
                  <a:lnTo>
                    <a:pt x="7160" y="5596"/>
                  </a:lnTo>
                  <a:lnTo>
                    <a:pt x="7380" y="5425"/>
                  </a:lnTo>
                  <a:lnTo>
                    <a:pt x="7600" y="5230"/>
                  </a:lnTo>
                  <a:lnTo>
                    <a:pt x="7771" y="5010"/>
                  </a:lnTo>
                  <a:lnTo>
                    <a:pt x="7942" y="4790"/>
                  </a:lnTo>
                  <a:lnTo>
                    <a:pt x="8088" y="4545"/>
                  </a:lnTo>
                  <a:lnTo>
                    <a:pt x="8210" y="4301"/>
                  </a:lnTo>
                  <a:lnTo>
                    <a:pt x="8210" y="4301"/>
                  </a:lnTo>
                  <a:lnTo>
                    <a:pt x="8308" y="3984"/>
                  </a:lnTo>
                  <a:lnTo>
                    <a:pt x="8381" y="3666"/>
                  </a:lnTo>
                  <a:lnTo>
                    <a:pt x="8406" y="3348"/>
                  </a:lnTo>
                  <a:lnTo>
                    <a:pt x="8381" y="3031"/>
                  </a:lnTo>
                  <a:lnTo>
                    <a:pt x="8333" y="2713"/>
                  </a:lnTo>
                  <a:lnTo>
                    <a:pt x="8235" y="2395"/>
                  </a:lnTo>
                  <a:lnTo>
                    <a:pt x="8113" y="2102"/>
                  </a:lnTo>
                  <a:lnTo>
                    <a:pt x="7942" y="1809"/>
                  </a:lnTo>
                  <a:lnTo>
                    <a:pt x="7746" y="1540"/>
                  </a:lnTo>
                  <a:lnTo>
                    <a:pt x="7502" y="1296"/>
                  </a:lnTo>
                  <a:lnTo>
                    <a:pt x="7233" y="1051"/>
                  </a:lnTo>
                  <a:lnTo>
                    <a:pt x="6940" y="831"/>
                  </a:lnTo>
                  <a:lnTo>
                    <a:pt x="6622" y="636"/>
                  </a:lnTo>
                  <a:lnTo>
                    <a:pt x="6256" y="441"/>
                  </a:lnTo>
                  <a:lnTo>
                    <a:pt x="5889" y="294"/>
                  </a:lnTo>
                  <a:lnTo>
                    <a:pt x="5474" y="172"/>
                  </a:lnTo>
                  <a:lnTo>
                    <a:pt x="5474" y="172"/>
                  </a:lnTo>
                  <a:lnTo>
                    <a:pt x="5132" y="98"/>
                  </a:lnTo>
                  <a:lnTo>
                    <a:pt x="4814" y="50"/>
                  </a:lnTo>
                  <a:lnTo>
                    <a:pt x="4472" y="25"/>
                  </a:lnTo>
                  <a:lnTo>
                    <a:pt x="413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Google Shape;1491;p21"/>
            <p:cNvSpPr/>
            <p:nvPr/>
          </p:nvSpPr>
          <p:spPr>
            <a:xfrm>
              <a:off x="10725750" y="-3854725"/>
              <a:ext cx="759300" cy="1967000"/>
            </a:xfrm>
            <a:custGeom>
              <a:rect b="b" l="l" r="r" t="t"/>
              <a:pathLst>
                <a:path extrusionOk="0" h="78680" w="30372">
                  <a:moveTo>
                    <a:pt x="0" y="0"/>
                  </a:moveTo>
                  <a:lnTo>
                    <a:pt x="0" y="3324"/>
                  </a:lnTo>
                  <a:lnTo>
                    <a:pt x="25" y="6647"/>
                  </a:lnTo>
                  <a:lnTo>
                    <a:pt x="49" y="9921"/>
                  </a:lnTo>
                  <a:lnTo>
                    <a:pt x="122" y="13195"/>
                  </a:lnTo>
                  <a:lnTo>
                    <a:pt x="196" y="16445"/>
                  </a:lnTo>
                  <a:lnTo>
                    <a:pt x="293" y="19646"/>
                  </a:lnTo>
                  <a:lnTo>
                    <a:pt x="391" y="22822"/>
                  </a:lnTo>
                  <a:lnTo>
                    <a:pt x="538" y="25974"/>
                  </a:lnTo>
                  <a:lnTo>
                    <a:pt x="684" y="29053"/>
                  </a:lnTo>
                  <a:lnTo>
                    <a:pt x="831" y="32083"/>
                  </a:lnTo>
                  <a:lnTo>
                    <a:pt x="1026" y="35064"/>
                  </a:lnTo>
                  <a:lnTo>
                    <a:pt x="1197" y="37972"/>
                  </a:lnTo>
                  <a:lnTo>
                    <a:pt x="1613" y="43592"/>
                  </a:lnTo>
                  <a:lnTo>
                    <a:pt x="2028" y="48869"/>
                  </a:lnTo>
                  <a:lnTo>
                    <a:pt x="2492" y="53805"/>
                  </a:lnTo>
                  <a:lnTo>
                    <a:pt x="2957" y="58350"/>
                  </a:lnTo>
                  <a:lnTo>
                    <a:pt x="3421" y="62431"/>
                  </a:lnTo>
                  <a:lnTo>
                    <a:pt x="3861" y="66047"/>
                  </a:lnTo>
                  <a:lnTo>
                    <a:pt x="4301" y="69126"/>
                  </a:lnTo>
                  <a:lnTo>
                    <a:pt x="4496" y="70445"/>
                  </a:lnTo>
                  <a:lnTo>
                    <a:pt x="4692" y="71618"/>
                  </a:lnTo>
                  <a:lnTo>
                    <a:pt x="4887" y="72644"/>
                  </a:lnTo>
                  <a:lnTo>
                    <a:pt x="5058" y="73499"/>
                  </a:lnTo>
                  <a:lnTo>
                    <a:pt x="5229" y="74208"/>
                  </a:lnTo>
                  <a:lnTo>
                    <a:pt x="5376" y="74746"/>
                  </a:lnTo>
                  <a:lnTo>
                    <a:pt x="5473" y="74941"/>
                  </a:lnTo>
                  <a:lnTo>
                    <a:pt x="5571" y="75161"/>
                  </a:lnTo>
                  <a:lnTo>
                    <a:pt x="5718" y="75356"/>
                  </a:lnTo>
                  <a:lnTo>
                    <a:pt x="5913" y="75552"/>
                  </a:lnTo>
                  <a:lnTo>
                    <a:pt x="6109" y="75747"/>
                  </a:lnTo>
                  <a:lnTo>
                    <a:pt x="6329" y="75918"/>
                  </a:lnTo>
                  <a:lnTo>
                    <a:pt x="6597" y="76089"/>
                  </a:lnTo>
                  <a:lnTo>
                    <a:pt x="6866" y="76260"/>
                  </a:lnTo>
                  <a:lnTo>
                    <a:pt x="7184" y="76407"/>
                  </a:lnTo>
                  <a:lnTo>
                    <a:pt x="7501" y="76578"/>
                  </a:lnTo>
                  <a:lnTo>
                    <a:pt x="8210" y="76847"/>
                  </a:lnTo>
                  <a:lnTo>
                    <a:pt x="8992" y="77116"/>
                  </a:lnTo>
                  <a:lnTo>
                    <a:pt x="9872" y="77336"/>
                  </a:lnTo>
                  <a:lnTo>
                    <a:pt x="10776" y="77555"/>
                  </a:lnTo>
                  <a:lnTo>
                    <a:pt x="11753" y="77727"/>
                  </a:lnTo>
                  <a:lnTo>
                    <a:pt x="12779" y="77898"/>
                  </a:lnTo>
                  <a:lnTo>
                    <a:pt x="13830" y="78044"/>
                  </a:lnTo>
                  <a:lnTo>
                    <a:pt x="14905" y="78166"/>
                  </a:lnTo>
                  <a:lnTo>
                    <a:pt x="16029" y="78289"/>
                  </a:lnTo>
                  <a:lnTo>
                    <a:pt x="17129" y="78386"/>
                  </a:lnTo>
                  <a:lnTo>
                    <a:pt x="18253" y="78460"/>
                  </a:lnTo>
                  <a:lnTo>
                    <a:pt x="20476" y="78582"/>
                  </a:lnTo>
                  <a:lnTo>
                    <a:pt x="22602" y="78631"/>
                  </a:lnTo>
                  <a:lnTo>
                    <a:pt x="24581" y="78679"/>
                  </a:lnTo>
                  <a:lnTo>
                    <a:pt x="27855" y="78679"/>
                  </a:lnTo>
                  <a:lnTo>
                    <a:pt x="29004" y="78655"/>
                  </a:lnTo>
                  <a:lnTo>
                    <a:pt x="29981" y="78631"/>
                  </a:lnTo>
                  <a:lnTo>
                    <a:pt x="30054" y="77946"/>
                  </a:lnTo>
                  <a:lnTo>
                    <a:pt x="30177" y="76016"/>
                  </a:lnTo>
                  <a:lnTo>
                    <a:pt x="30250" y="74623"/>
                  </a:lnTo>
                  <a:lnTo>
                    <a:pt x="30323" y="73011"/>
                  </a:lnTo>
                  <a:lnTo>
                    <a:pt x="30372" y="71178"/>
                  </a:lnTo>
                  <a:lnTo>
                    <a:pt x="30372" y="69126"/>
                  </a:lnTo>
                  <a:lnTo>
                    <a:pt x="30372" y="66902"/>
                  </a:lnTo>
                  <a:lnTo>
                    <a:pt x="30299" y="64532"/>
                  </a:lnTo>
                  <a:lnTo>
                    <a:pt x="30177" y="62040"/>
                  </a:lnTo>
                  <a:lnTo>
                    <a:pt x="30103" y="60745"/>
                  </a:lnTo>
                  <a:lnTo>
                    <a:pt x="29981" y="59425"/>
                  </a:lnTo>
                  <a:lnTo>
                    <a:pt x="29883" y="58106"/>
                  </a:lnTo>
                  <a:lnTo>
                    <a:pt x="29737" y="56737"/>
                  </a:lnTo>
                  <a:lnTo>
                    <a:pt x="29566" y="55369"/>
                  </a:lnTo>
                  <a:lnTo>
                    <a:pt x="29395" y="54001"/>
                  </a:lnTo>
                  <a:lnTo>
                    <a:pt x="29199" y="52608"/>
                  </a:lnTo>
                  <a:lnTo>
                    <a:pt x="28955" y="51191"/>
                  </a:lnTo>
                  <a:lnTo>
                    <a:pt x="28710" y="49798"/>
                  </a:lnTo>
                  <a:lnTo>
                    <a:pt x="28417" y="48381"/>
                  </a:lnTo>
                  <a:lnTo>
                    <a:pt x="27709" y="44838"/>
                  </a:lnTo>
                  <a:lnTo>
                    <a:pt x="27025" y="41197"/>
                  </a:lnTo>
                  <a:lnTo>
                    <a:pt x="25681" y="33842"/>
                  </a:lnTo>
                  <a:lnTo>
                    <a:pt x="24996" y="30201"/>
                  </a:lnTo>
                  <a:lnTo>
                    <a:pt x="24312" y="26634"/>
                  </a:lnTo>
                  <a:lnTo>
                    <a:pt x="23946" y="24875"/>
                  </a:lnTo>
                  <a:lnTo>
                    <a:pt x="23579" y="23140"/>
                  </a:lnTo>
                  <a:lnTo>
                    <a:pt x="23188" y="21454"/>
                  </a:lnTo>
                  <a:lnTo>
                    <a:pt x="22797" y="19792"/>
                  </a:lnTo>
                  <a:lnTo>
                    <a:pt x="22406" y="18204"/>
                  </a:lnTo>
                  <a:lnTo>
                    <a:pt x="21967" y="16640"/>
                  </a:lnTo>
                  <a:lnTo>
                    <a:pt x="21527" y="15125"/>
                  </a:lnTo>
                  <a:lnTo>
                    <a:pt x="21087" y="13659"/>
                  </a:lnTo>
                  <a:lnTo>
                    <a:pt x="20598" y="12267"/>
                  </a:lnTo>
                  <a:lnTo>
                    <a:pt x="20110" y="10947"/>
                  </a:lnTo>
                  <a:lnTo>
                    <a:pt x="19572" y="9701"/>
                  </a:lnTo>
                  <a:lnTo>
                    <a:pt x="19034" y="8504"/>
                  </a:lnTo>
                  <a:lnTo>
                    <a:pt x="18741" y="7942"/>
                  </a:lnTo>
                  <a:lnTo>
                    <a:pt x="18472" y="7404"/>
                  </a:lnTo>
                  <a:lnTo>
                    <a:pt x="18155" y="6891"/>
                  </a:lnTo>
                  <a:lnTo>
                    <a:pt x="17862" y="6378"/>
                  </a:lnTo>
                  <a:lnTo>
                    <a:pt x="17544" y="5889"/>
                  </a:lnTo>
                  <a:lnTo>
                    <a:pt x="17226" y="5449"/>
                  </a:lnTo>
                  <a:lnTo>
                    <a:pt x="16909" y="5010"/>
                  </a:lnTo>
                  <a:lnTo>
                    <a:pt x="16591" y="4594"/>
                  </a:lnTo>
                  <a:lnTo>
                    <a:pt x="16249" y="4203"/>
                  </a:lnTo>
                  <a:lnTo>
                    <a:pt x="15882" y="3861"/>
                  </a:lnTo>
                  <a:lnTo>
                    <a:pt x="15540" y="3519"/>
                  </a:lnTo>
                  <a:lnTo>
                    <a:pt x="15174" y="3201"/>
                  </a:lnTo>
                  <a:lnTo>
                    <a:pt x="14783" y="2908"/>
                  </a:lnTo>
                  <a:lnTo>
                    <a:pt x="14416" y="2664"/>
                  </a:lnTo>
                  <a:lnTo>
                    <a:pt x="14025" y="2420"/>
                  </a:lnTo>
                  <a:lnTo>
                    <a:pt x="13610" y="2224"/>
                  </a:lnTo>
                  <a:lnTo>
                    <a:pt x="13146" y="2029"/>
                  </a:lnTo>
                  <a:lnTo>
                    <a:pt x="12682" y="1833"/>
                  </a:lnTo>
                  <a:lnTo>
                    <a:pt x="12168" y="1662"/>
                  </a:lnTo>
                  <a:lnTo>
                    <a:pt x="11655" y="1491"/>
                  </a:lnTo>
                  <a:lnTo>
                    <a:pt x="10580" y="1198"/>
                  </a:lnTo>
                  <a:lnTo>
                    <a:pt x="9456" y="929"/>
                  </a:lnTo>
                  <a:lnTo>
                    <a:pt x="8332" y="734"/>
                  </a:lnTo>
                  <a:lnTo>
                    <a:pt x="7208" y="538"/>
                  </a:lnTo>
                  <a:lnTo>
                    <a:pt x="6084" y="391"/>
                  </a:lnTo>
                  <a:lnTo>
                    <a:pt x="5009" y="294"/>
                  </a:lnTo>
                  <a:lnTo>
                    <a:pt x="4007" y="196"/>
                  </a:lnTo>
                  <a:lnTo>
                    <a:pt x="3054" y="123"/>
                  </a:lnTo>
                  <a:lnTo>
                    <a:pt x="1466" y="49"/>
                  </a:lnTo>
                  <a:lnTo>
                    <a:pt x="391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p21"/>
            <p:cNvSpPr/>
            <p:nvPr/>
          </p:nvSpPr>
          <p:spPr>
            <a:xfrm>
              <a:off x="10779500" y="-3850450"/>
              <a:ext cx="110575" cy="1008550"/>
            </a:xfrm>
            <a:custGeom>
              <a:rect b="b" l="l" r="r" t="t"/>
              <a:pathLst>
                <a:path extrusionOk="0" h="40342" w="4423">
                  <a:moveTo>
                    <a:pt x="2151" y="1"/>
                  </a:moveTo>
                  <a:lnTo>
                    <a:pt x="2126" y="49"/>
                  </a:lnTo>
                  <a:lnTo>
                    <a:pt x="2297" y="220"/>
                  </a:lnTo>
                  <a:lnTo>
                    <a:pt x="2444" y="416"/>
                  </a:lnTo>
                  <a:lnTo>
                    <a:pt x="2590" y="636"/>
                  </a:lnTo>
                  <a:lnTo>
                    <a:pt x="2737" y="856"/>
                  </a:lnTo>
                  <a:lnTo>
                    <a:pt x="3006" y="1369"/>
                  </a:lnTo>
                  <a:lnTo>
                    <a:pt x="3250" y="1906"/>
                  </a:lnTo>
                  <a:lnTo>
                    <a:pt x="3446" y="2517"/>
                  </a:lnTo>
                  <a:lnTo>
                    <a:pt x="3641" y="3177"/>
                  </a:lnTo>
                  <a:lnTo>
                    <a:pt x="3788" y="3861"/>
                  </a:lnTo>
                  <a:lnTo>
                    <a:pt x="3934" y="4594"/>
                  </a:lnTo>
                  <a:lnTo>
                    <a:pt x="4032" y="5352"/>
                  </a:lnTo>
                  <a:lnTo>
                    <a:pt x="4130" y="6109"/>
                  </a:lnTo>
                  <a:lnTo>
                    <a:pt x="4203" y="6915"/>
                  </a:lnTo>
                  <a:lnTo>
                    <a:pt x="4276" y="7697"/>
                  </a:lnTo>
                  <a:lnTo>
                    <a:pt x="4325" y="8504"/>
                  </a:lnTo>
                  <a:lnTo>
                    <a:pt x="4350" y="9310"/>
                  </a:lnTo>
                  <a:lnTo>
                    <a:pt x="4374" y="10874"/>
                  </a:lnTo>
                  <a:lnTo>
                    <a:pt x="4350" y="12169"/>
                  </a:lnTo>
                  <a:lnTo>
                    <a:pt x="4325" y="13391"/>
                  </a:lnTo>
                  <a:lnTo>
                    <a:pt x="4276" y="14490"/>
                  </a:lnTo>
                  <a:lnTo>
                    <a:pt x="4203" y="15443"/>
                  </a:lnTo>
                  <a:lnTo>
                    <a:pt x="4105" y="16860"/>
                  </a:lnTo>
                  <a:lnTo>
                    <a:pt x="4081" y="17227"/>
                  </a:lnTo>
                  <a:lnTo>
                    <a:pt x="4059" y="17359"/>
                  </a:lnTo>
                  <a:lnTo>
                    <a:pt x="4059" y="17359"/>
                  </a:lnTo>
                  <a:lnTo>
                    <a:pt x="0" y="19206"/>
                  </a:lnTo>
                  <a:lnTo>
                    <a:pt x="0" y="19230"/>
                  </a:lnTo>
                  <a:lnTo>
                    <a:pt x="3690" y="22065"/>
                  </a:lnTo>
                  <a:lnTo>
                    <a:pt x="342" y="40342"/>
                  </a:lnTo>
                  <a:lnTo>
                    <a:pt x="391" y="40342"/>
                  </a:lnTo>
                  <a:lnTo>
                    <a:pt x="3739" y="22065"/>
                  </a:lnTo>
                  <a:lnTo>
                    <a:pt x="3739" y="22040"/>
                  </a:lnTo>
                  <a:lnTo>
                    <a:pt x="74" y="19230"/>
                  </a:lnTo>
                  <a:lnTo>
                    <a:pt x="4105" y="17398"/>
                  </a:lnTo>
                  <a:lnTo>
                    <a:pt x="4105" y="17373"/>
                  </a:lnTo>
                  <a:lnTo>
                    <a:pt x="4154" y="16860"/>
                  </a:lnTo>
                  <a:lnTo>
                    <a:pt x="4252" y="15443"/>
                  </a:lnTo>
                  <a:lnTo>
                    <a:pt x="4325" y="14490"/>
                  </a:lnTo>
                  <a:lnTo>
                    <a:pt x="4374" y="13391"/>
                  </a:lnTo>
                  <a:lnTo>
                    <a:pt x="4399" y="12169"/>
                  </a:lnTo>
                  <a:lnTo>
                    <a:pt x="4423" y="10874"/>
                  </a:lnTo>
                  <a:lnTo>
                    <a:pt x="4399" y="9310"/>
                  </a:lnTo>
                  <a:lnTo>
                    <a:pt x="4374" y="8504"/>
                  </a:lnTo>
                  <a:lnTo>
                    <a:pt x="4325" y="7697"/>
                  </a:lnTo>
                  <a:lnTo>
                    <a:pt x="4252" y="6891"/>
                  </a:lnTo>
                  <a:lnTo>
                    <a:pt x="4179" y="6109"/>
                  </a:lnTo>
                  <a:lnTo>
                    <a:pt x="4081" y="5327"/>
                  </a:lnTo>
                  <a:lnTo>
                    <a:pt x="3983" y="4594"/>
                  </a:lnTo>
                  <a:lnTo>
                    <a:pt x="3837" y="3861"/>
                  </a:lnTo>
                  <a:lnTo>
                    <a:pt x="3690" y="3177"/>
                  </a:lnTo>
                  <a:lnTo>
                    <a:pt x="3494" y="2517"/>
                  </a:lnTo>
                  <a:lnTo>
                    <a:pt x="3299" y="1906"/>
                  </a:lnTo>
                  <a:lnTo>
                    <a:pt x="3055" y="1344"/>
                  </a:lnTo>
                  <a:lnTo>
                    <a:pt x="2786" y="831"/>
                  </a:lnTo>
                  <a:lnTo>
                    <a:pt x="2639" y="611"/>
                  </a:lnTo>
                  <a:lnTo>
                    <a:pt x="2493" y="391"/>
                  </a:lnTo>
                  <a:lnTo>
                    <a:pt x="2322" y="196"/>
                  </a:lnTo>
                  <a:lnTo>
                    <a:pt x="21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Google Shape;1493;p21"/>
            <p:cNvSpPr/>
            <p:nvPr/>
          </p:nvSpPr>
          <p:spPr>
            <a:xfrm>
              <a:off x="11098375" y="-2466850"/>
              <a:ext cx="268175" cy="130150"/>
            </a:xfrm>
            <a:custGeom>
              <a:rect b="b" l="l" r="r" t="t"/>
              <a:pathLst>
                <a:path extrusionOk="0" h="5206" w="10727">
                  <a:moveTo>
                    <a:pt x="0" y="1"/>
                  </a:moveTo>
                  <a:lnTo>
                    <a:pt x="0" y="2566"/>
                  </a:lnTo>
                  <a:lnTo>
                    <a:pt x="10727" y="5205"/>
                  </a:lnTo>
                  <a:lnTo>
                    <a:pt x="10727" y="27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4" name="Google Shape;1494;p21"/>
            <p:cNvSpPr/>
            <p:nvPr/>
          </p:nvSpPr>
          <p:spPr>
            <a:xfrm>
              <a:off x="10435575" y="-2286025"/>
              <a:ext cx="453900" cy="193650"/>
            </a:xfrm>
            <a:custGeom>
              <a:rect b="b" l="l" r="r" t="t"/>
              <a:pathLst>
                <a:path extrusionOk="0" h="7746" w="18156">
                  <a:moveTo>
                    <a:pt x="4546" y="0"/>
                  </a:moveTo>
                  <a:lnTo>
                    <a:pt x="1" y="2957"/>
                  </a:lnTo>
                  <a:lnTo>
                    <a:pt x="807" y="7746"/>
                  </a:lnTo>
                  <a:lnTo>
                    <a:pt x="18156" y="1149"/>
                  </a:lnTo>
                  <a:lnTo>
                    <a:pt x="4546" y="0"/>
                  </a:lnTo>
                  <a:close/>
                </a:path>
              </a:pathLst>
            </a:custGeom>
            <a:solidFill>
              <a:srgbClr val="FCA7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p21"/>
            <p:cNvSpPr/>
            <p:nvPr/>
          </p:nvSpPr>
          <p:spPr>
            <a:xfrm>
              <a:off x="10435575" y="-2286025"/>
              <a:ext cx="453900" cy="193650"/>
            </a:xfrm>
            <a:custGeom>
              <a:rect b="b" l="l" r="r" t="t"/>
              <a:pathLst>
                <a:path extrusionOk="0" fill="none" h="7746" w="18156">
                  <a:moveTo>
                    <a:pt x="4546" y="0"/>
                  </a:moveTo>
                  <a:lnTo>
                    <a:pt x="1" y="2957"/>
                  </a:lnTo>
                  <a:lnTo>
                    <a:pt x="807" y="7746"/>
                  </a:lnTo>
                  <a:lnTo>
                    <a:pt x="18156" y="114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Google Shape;1496;p21"/>
            <p:cNvSpPr/>
            <p:nvPr/>
          </p:nvSpPr>
          <p:spPr>
            <a:xfrm>
              <a:off x="9999425" y="-2223725"/>
              <a:ext cx="474050" cy="168625"/>
            </a:xfrm>
            <a:custGeom>
              <a:rect b="b" l="l" r="r" t="t"/>
              <a:pathLst>
                <a:path extrusionOk="0" h="6745" w="18962">
                  <a:moveTo>
                    <a:pt x="13464" y="1"/>
                  </a:moveTo>
                  <a:lnTo>
                    <a:pt x="12658" y="25"/>
                  </a:lnTo>
                  <a:lnTo>
                    <a:pt x="11851" y="123"/>
                  </a:lnTo>
                  <a:lnTo>
                    <a:pt x="11045" y="245"/>
                  </a:lnTo>
                  <a:lnTo>
                    <a:pt x="10239" y="416"/>
                  </a:lnTo>
                  <a:lnTo>
                    <a:pt x="9457" y="636"/>
                  </a:lnTo>
                  <a:lnTo>
                    <a:pt x="8699" y="905"/>
                  </a:lnTo>
                  <a:lnTo>
                    <a:pt x="8186" y="1125"/>
                  </a:lnTo>
                  <a:lnTo>
                    <a:pt x="7771" y="1320"/>
                  </a:lnTo>
                  <a:lnTo>
                    <a:pt x="7331" y="1564"/>
                  </a:lnTo>
                  <a:lnTo>
                    <a:pt x="6940" y="1809"/>
                  </a:lnTo>
                  <a:lnTo>
                    <a:pt x="6769" y="1931"/>
                  </a:lnTo>
                  <a:lnTo>
                    <a:pt x="6622" y="2053"/>
                  </a:lnTo>
                  <a:lnTo>
                    <a:pt x="6525" y="2151"/>
                  </a:lnTo>
                  <a:lnTo>
                    <a:pt x="6476" y="2248"/>
                  </a:lnTo>
                  <a:lnTo>
                    <a:pt x="6451" y="2346"/>
                  </a:lnTo>
                  <a:lnTo>
                    <a:pt x="6476" y="2395"/>
                  </a:lnTo>
                  <a:lnTo>
                    <a:pt x="6525" y="2420"/>
                  </a:lnTo>
                  <a:lnTo>
                    <a:pt x="6574" y="2468"/>
                  </a:lnTo>
                  <a:lnTo>
                    <a:pt x="6647" y="2493"/>
                  </a:lnTo>
                  <a:lnTo>
                    <a:pt x="6793" y="2517"/>
                  </a:lnTo>
                  <a:lnTo>
                    <a:pt x="7160" y="2542"/>
                  </a:lnTo>
                  <a:lnTo>
                    <a:pt x="7502" y="2517"/>
                  </a:lnTo>
                  <a:lnTo>
                    <a:pt x="7820" y="2468"/>
                  </a:lnTo>
                  <a:lnTo>
                    <a:pt x="8162" y="2395"/>
                  </a:lnTo>
                  <a:lnTo>
                    <a:pt x="8822" y="2248"/>
                  </a:lnTo>
                  <a:lnTo>
                    <a:pt x="9164" y="2200"/>
                  </a:lnTo>
                  <a:lnTo>
                    <a:pt x="9506" y="2175"/>
                  </a:lnTo>
                  <a:lnTo>
                    <a:pt x="9726" y="2200"/>
                  </a:lnTo>
                  <a:lnTo>
                    <a:pt x="9848" y="2224"/>
                  </a:lnTo>
                  <a:lnTo>
                    <a:pt x="9897" y="2248"/>
                  </a:lnTo>
                  <a:lnTo>
                    <a:pt x="9921" y="2297"/>
                  </a:lnTo>
                  <a:lnTo>
                    <a:pt x="9946" y="2371"/>
                  </a:lnTo>
                  <a:lnTo>
                    <a:pt x="9946" y="2420"/>
                  </a:lnTo>
                  <a:lnTo>
                    <a:pt x="9897" y="2493"/>
                  </a:lnTo>
                  <a:lnTo>
                    <a:pt x="9823" y="2542"/>
                  </a:lnTo>
                  <a:lnTo>
                    <a:pt x="9652" y="2639"/>
                  </a:lnTo>
                  <a:lnTo>
                    <a:pt x="9506" y="2688"/>
                  </a:lnTo>
                  <a:lnTo>
                    <a:pt x="9090" y="2835"/>
                  </a:lnTo>
                  <a:lnTo>
                    <a:pt x="8675" y="2957"/>
                  </a:lnTo>
                  <a:lnTo>
                    <a:pt x="8235" y="3030"/>
                  </a:lnTo>
                  <a:lnTo>
                    <a:pt x="7795" y="3079"/>
                  </a:lnTo>
                  <a:lnTo>
                    <a:pt x="7355" y="3128"/>
                  </a:lnTo>
                  <a:lnTo>
                    <a:pt x="6916" y="3153"/>
                  </a:lnTo>
                  <a:lnTo>
                    <a:pt x="6036" y="3177"/>
                  </a:lnTo>
                  <a:lnTo>
                    <a:pt x="4765" y="3177"/>
                  </a:lnTo>
                  <a:lnTo>
                    <a:pt x="3470" y="3128"/>
                  </a:lnTo>
                  <a:lnTo>
                    <a:pt x="1565" y="3128"/>
                  </a:lnTo>
                  <a:lnTo>
                    <a:pt x="929" y="3177"/>
                  </a:lnTo>
                  <a:lnTo>
                    <a:pt x="709" y="3201"/>
                  </a:lnTo>
                  <a:lnTo>
                    <a:pt x="465" y="3250"/>
                  </a:lnTo>
                  <a:lnTo>
                    <a:pt x="367" y="3299"/>
                  </a:lnTo>
                  <a:lnTo>
                    <a:pt x="270" y="3348"/>
                  </a:lnTo>
                  <a:lnTo>
                    <a:pt x="172" y="3421"/>
                  </a:lnTo>
                  <a:lnTo>
                    <a:pt x="98" y="3495"/>
                  </a:lnTo>
                  <a:lnTo>
                    <a:pt x="25" y="3666"/>
                  </a:lnTo>
                  <a:lnTo>
                    <a:pt x="1" y="3812"/>
                  </a:lnTo>
                  <a:lnTo>
                    <a:pt x="25" y="3934"/>
                  </a:lnTo>
                  <a:lnTo>
                    <a:pt x="74" y="4081"/>
                  </a:lnTo>
                  <a:lnTo>
                    <a:pt x="172" y="4203"/>
                  </a:lnTo>
                  <a:lnTo>
                    <a:pt x="294" y="4325"/>
                  </a:lnTo>
                  <a:lnTo>
                    <a:pt x="465" y="4448"/>
                  </a:lnTo>
                  <a:lnTo>
                    <a:pt x="612" y="4570"/>
                  </a:lnTo>
                  <a:lnTo>
                    <a:pt x="978" y="4765"/>
                  </a:lnTo>
                  <a:lnTo>
                    <a:pt x="1369" y="4936"/>
                  </a:lnTo>
                  <a:lnTo>
                    <a:pt x="1931" y="5132"/>
                  </a:lnTo>
                  <a:lnTo>
                    <a:pt x="2933" y="5498"/>
                  </a:lnTo>
                  <a:lnTo>
                    <a:pt x="3984" y="5816"/>
                  </a:lnTo>
                  <a:lnTo>
                    <a:pt x="5059" y="6085"/>
                  </a:lnTo>
                  <a:lnTo>
                    <a:pt x="6134" y="6305"/>
                  </a:lnTo>
                  <a:lnTo>
                    <a:pt x="7233" y="6476"/>
                  </a:lnTo>
                  <a:lnTo>
                    <a:pt x="8333" y="6622"/>
                  </a:lnTo>
                  <a:lnTo>
                    <a:pt x="9457" y="6696"/>
                  </a:lnTo>
                  <a:lnTo>
                    <a:pt x="10556" y="6744"/>
                  </a:lnTo>
                  <a:lnTo>
                    <a:pt x="11656" y="6720"/>
                  </a:lnTo>
                  <a:lnTo>
                    <a:pt x="12755" y="6647"/>
                  </a:lnTo>
                  <a:lnTo>
                    <a:pt x="13317" y="6573"/>
                  </a:lnTo>
                  <a:lnTo>
                    <a:pt x="13855" y="6500"/>
                  </a:lnTo>
                  <a:lnTo>
                    <a:pt x="14393" y="6427"/>
                  </a:lnTo>
                  <a:lnTo>
                    <a:pt x="14930" y="6329"/>
                  </a:lnTo>
                  <a:lnTo>
                    <a:pt x="15443" y="6207"/>
                  </a:lnTo>
                  <a:lnTo>
                    <a:pt x="15981" y="6060"/>
                  </a:lnTo>
                  <a:lnTo>
                    <a:pt x="16494" y="5914"/>
                  </a:lnTo>
                  <a:lnTo>
                    <a:pt x="17007" y="5743"/>
                  </a:lnTo>
                  <a:lnTo>
                    <a:pt x="17496" y="5572"/>
                  </a:lnTo>
                  <a:lnTo>
                    <a:pt x="17984" y="5376"/>
                  </a:lnTo>
                  <a:lnTo>
                    <a:pt x="18473" y="5156"/>
                  </a:lnTo>
                  <a:lnTo>
                    <a:pt x="18962" y="4936"/>
                  </a:lnTo>
                  <a:lnTo>
                    <a:pt x="18302" y="587"/>
                  </a:lnTo>
                  <a:lnTo>
                    <a:pt x="17520" y="391"/>
                  </a:lnTo>
                  <a:lnTo>
                    <a:pt x="16714" y="220"/>
                  </a:lnTo>
                  <a:lnTo>
                    <a:pt x="15907" y="98"/>
                  </a:lnTo>
                  <a:lnTo>
                    <a:pt x="15101" y="25"/>
                  </a:lnTo>
                  <a:lnTo>
                    <a:pt x="14295" y="1"/>
                  </a:lnTo>
                  <a:close/>
                </a:path>
              </a:pathLst>
            </a:custGeom>
            <a:solidFill>
              <a:srgbClr val="FCA7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Google Shape;1497;p21"/>
            <p:cNvSpPr/>
            <p:nvPr/>
          </p:nvSpPr>
          <p:spPr>
            <a:xfrm>
              <a:off x="9999425" y="-2223725"/>
              <a:ext cx="474050" cy="168625"/>
            </a:xfrm>
            <a:custGeom>
              <a:rect b="b" l="l" r="r" t="t"/>
              <a:pathLst>
                <a:path extrusionOk="0" fill="none" h="6745" w="18962">
                  <a:moveTo>
                    <a:pt x="18302" y="587"/>
                  </a:moveTo>
                  <a:lnTo>
                    <a:pt x="18302" y="587"/>
                  </a:lnTo>
                  <a:lnTo>
                    <a:pt x="17520" y="391"/>
                  </a:lnTo>
                  <a:lnTo>
                    <a:pt x="16714" y="220"/>
                  </a:lnTo>
                  <a:lnTo>
                    <a:pt x="15907" y="98"/>
                  </a:lnTo>
                  <a:lnTo>
                    <a:pt x="15101" y="25"/>
                  </a:lnTo>
                  <a:lnTo>
                    <a:pt x="14295" y="1"/>
                  </a:lnTo>
                  <a:lnTo>
                    <a:pt x="13464" y="1"/>
                  </a:lnTo>
                  <a:lnTo>
                    <a:pt x="12658" y="25"/>
                  </a:lnTo>
                  <a:lnTo>
                    <a:pt x="11851" y="123"/>
                  </a:lnTo>
                  <a:lnTo>
                    <a:pt x="11851" y="123"/>
                  </a:lnTo>
                  <a:lnTo>
                    <a:pt x="11045" y="245"/>
                  </a:lnTo>
                  <a:lnTo>
                    <a:pt x="10239" y="416"/>
                  </a:lnTo>
                  <a:lnTo>
                    <a:pt x="9457" y="636"/>
                  </a:lnTo>
                  <a:lnTo>
                    <a:pt x="8699" y="905"/>
                  </a:lnTo>
                  <a:lnTo>
                    <a:pt x="8699" y="905"/>
                  </a:lnTo>
                  <a:lnTo>
                    <a:pt x="8186" y="1125"/>
                  </a:lnTo>
                  <a:lnTo>
                    <a:pt x="7771" y="1320"/>
                  </a:lnTo>
                  <a:lnTo>
                    <a:pt x="7331" y="1564"/>
                  </a:lnTo>
                  <a:lnTo>
                    <a:pt x="6940" y="1809"/>
                  </a:lnTo>
                  <a:lnTo>
                    <a:pt x="6769" y="1931"/>
                  </a:lnTo>
                  <a:lnTo>
                    <a:pt x="6622" y="2053"/>
                  </a:lnTo>
                  <a:lnTo>
                    <a:pt x="6525" y="2151"/>
                  </a:lnTo>
                  <a:lnTo>
                    <a:pt x="6476" y="2248"/>
                  </a:lnTo>
                  <a:lnTo>
                    <a:pt x="6451" y="2346"/>
                  </a:lnTo>
                  <a:lnTo>
                    <a:pt x="6476" y="2395"/>
                  </a:lnTo>
                  <a:lnTo>
                    <a:pt x="6525" y="2420"/>
                  </a:lnTo>
                  <a:lnTo>
                    <a:pt x="6525" y="2420"/>
                  </a:lnTo>
                  <a:lnTo>
                    <a:pt x="6574" y="2468"/>
                  </a:lnTo>
                  <a:lnTo>
                    <a:pt x="6647" y="2493"/>
                  </a:lnTo>
                  <a:lnTo>
                    <a:pt x="6793" y="2517"/>
                  </a:lnTo>
                  <a:lnTo>
                    <a:pt x="6793" y="2517"/>
                  </a:lnTo>
                  <a:lnTo>
                    <a:pt x="7160" y="2542"/>
                  </a:lnTo>
                  <a:lnTo>
                    <a:pt x="7502" y="2517"/>
                  </a:lnTo>
                  <a:lnTo>
                    <a:pt x="7820" y="2468"/>
                  </a:lnTo>
                  <a:lnTo>
                    <a:pt x="8162" y="2395"/>
                  </a:lnTo>
                  <a:lnTo>
                    <a:pt x="8822" y="2248"/>
                  </a:lnTo>
                  <a:lnTo>
                    <a:pt x="9164" y="2200"/>
                  </a:lnTo>
                  <a:lnTo>
                    <a:pt x="9506" y="2175"/>
                  </a:lnTo>
                  <a:lnTo>
                    <a:pt x="9506" y="2175"/>
                  </a:lnTo>
                  <a:lnTo>
                    <a:pt x="9726" y="2200"/>
                  </a:lnTo>
                  <a:lnTo>
                    <a:pt x="9848" y="2224"/>
                  </a:lnTo>
                  <a:lnTo>
                    <a:pt x="9897" y="2248"/>
                  </a:lnTo>
                  <a:lnTo>
                    <a:pt x="9921" y="2297"/>
                  </a:lnTo>
                  <a:lnTo>
                    <a:pt x="9921" y="2297"/>
                  </a:lnTo>
                  <a:lnTo>
                    <a:pt x="9946" y="2371"/>
                  </a:lnTo>
                  <a:lnTo>
                    <a:pt x="9946" y="2420"/>
                  </a:lnTo>
                  <a:lnTo>
                    <a:pt x="9897" y="2493"/>
                  </a:lnTo>
                  <a:lnTo>
                    <a:pt x="9823" y="2542"/>
                  </a:lnTo>
                  <a:lnTo>
                    <a:pt x="9652" y="2639"/>
                  </a:lnTo>
                  <a:lnTo>
                    <a:pt x="9506" y="2688"/>
                  </a:lnTo>
                  <a:lnTo>
                    <a:pt x="9506" y="2688"/>
                  </a:lnTo>
                  <a:lnTo>
                    <a:pt x="9090" y="2835"/>
                  </a:lnTo>
                  <a:lnTo>
                    <a:pt x="8675" y="2957"/>
                  </a:lnTo>
                  <a:lnTo>
                    <a:pt x="8235" y="3030"/>
                  </a:lnTo>
                  <a:lnTo>
                    <a:pt x="7795" y="3079"/>
                  </a:lnTo>
                  <a:lnTo>
                    <a:pt x="7355" y="3128"/>
                  </a:lnTo>
                  <a:lnTo>
                    <a:pt x="6916" y="3153"/>
                  </a:lnTo>
                  <a:lnTo>
                    <a:pt x="6036" y="3177"/>
                  </a:lnTo>
                  <a:lnTo>
                    <a:pt x="6036" y="3177"/>
                  </a:lnTo>
                  <a:lnTo>
                    <a:pt x="5401" y="3177"/>
                  </a:lnTo>
                  <a:lnTo>
                    <a:pt x="4765" y="3177"/>
                  </a:lnTo>
                  <a:lnTo>
                    <a:pt x="3470" y="3128"/>
                  </a:lnTo>
                  <a:lnTo>
                    <a:pt x="2835" y="3128"/>
                  </a:lnTo>
                  <a:lnTo>
                    <a:pt x="2200" y="3128"/>
                  </a:lnTo>
                  <a:lnTo>
                    <a:pt x="1565" y="3128"/>
                  </a:lnTo>
                  <a:lnTo>
                    <a:pt x="929" y="3177"/>
                  </a:lnTo>
                  <a:lnTo>
                    <a:pt x="929" y="3177"/>
                  </a:lnTo>
                  <a:lnTo>
                    <a:pt x="709" y="3201"/>
                  </a:lnTo>
                  <a:lnTo>
                    <a:pt x="465" y="3250"/>
                  </a:lnTo>
                  <a:lnTo>
                    <a:pt x="367" y="3299"/>
                  </a:lnTo>
                  <a:lnTo>
                    <a:pt x="270" y="3348"/>
                  </a:lnTo>
                  <a:lnTo>
                    <a:pt x="172" y="3421"/>
                  </a:lnTo>
                  <a:lnTo>
                    <a:pt x="98" y="3495"/>
                  </a:lnTo>
                  <a:lnTo>
                    <a:pt x="98" y="3495"/>
                  </a:lnTo>
                  <a:lnTo>
                    <a:pt x="25" y="3666"/>
                  </a:lnTo>
                  <a:lnTo>
                    <a:pt x="1" y="3812"/>
                  </a:lnTo>
                  <a:lnTo>
                    <a:pt x="25" y="3934"/>
                  </a:lnTo>
                  <a:lnTo>
                    <a:pt x="74" y="4081"/>
                  </a:lnTo>
                  <a:lnTo>
                    <a:pt x="172" y="4203"/>
                  </a:lnTo>
                  <a:lnTo>
                    <a:pt x="294" y="4325"/>
                  </a:lnTo>
                  <a:lnTo>
                    <a:pt x="465" y="4448"/>
                  </a:lnTo>
                  <a:lnTo>
                    <a:pt x="612" y="4570"/>
                  </a:lnTo>
                  <a:lnTo>
                    <a:pt x="978" y="4765"/>
                  </a:lnTo>
                  <a:lnTo>
                    <a:pt x="1369" y="4936"/>
                  </a:lnTo>
                  <a:lnTo>
                    <a:pt x="1931" y="5132"/>
                  </a:lnTo>
                  <a:lnTo>
                    <a:pt x="1931" y="5132"/>
                  </a:lnTo>
                  <a:lnTo>
                    <a:pt x="2933" y="5498"/>
                  </a:lnTo>
                  <a:lnTo>
                    <a:pt x="3984" y="5816"/>
                  </a:lnTo>
                  <a:lnTo>
                    <a:pt x="5059" y="6085"/>
                  </a:lnTo>
                  <a:lnTo>
                    <a:pt x="6134" y="6305"/>
                  </a:lnTo>
                  <a:lnTo>
                    <a:pt x="7233" y="6476"/>
                  </a:lnTo>
                  <a:lnTo>
                    <a:pt x="8333" y="6622"/>
                  </a:lnTo>
                  <a:lnTo>
                    <a:pt x="9457" y="6696"/>
                  </a:lnTo>
                  <a:lnTo>
                    <a:pt x="10556" y="6744"/>
                  </a:lnTo>
                  <a:lnTo>
                    <a:pt x="11656" y="6720"/>
                  </a:lnTo>
                  <a:lnTo>
                    <a:pt x="12755" y="6647"/>
                  </a:lnTo>
                  <a:lnTo>
                    <a:pt x="13317" y="6573"/>
                  </a:lnTo>
                  <a:lnTo>
                    <a:pt x="13855" y="6500"/>
                  </a:lnTo>
                  <a:lnTo>
                    <a:pt x="14393" y="6427"/>
                  </a:lnTo>
                  <a:lnTo>
                    <a:pt x="14930" y="6329"/>
                  </a:lnTo>
                  <a:lnTo>
                    <a:pt x="15443" y="6207"/>
                  </a:lnTo>
                  <a:lnTo>
                    <a:pt x="15981" y="6060"/>
                  </a:lnTo>
                  <a:lnTo>
                    <a:pt x="16494" y="5914"/>
                  </a:lnTo>
                  <a:lnTo>
                    <a:pt x="17007" y="5743"/>
                  </a:lnTo>
                  <a:lnTo>
                    <a:pt x="17496" y="5572"/>
                  </a:lnTo>
                  <a:lnTo>
                    <a:pt x="17984" y="5376"/>
                  </a:lnTo>
                  <a:lnTo>
                    <a:pt x="18473" y="5156"/>
                  </a:lnTo>
                  <a:lnTo>
                    <a:pt x="18962" y="493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p21"/>
            <p:cNvSpPr/>
            <p:nvPr/>
          </p:nvSpPr>
          <p:spPr>
            <a:xfrm>
              <a:off x="10495450" y="-3799125"/>
              <a:ext cx="868650" cy="1812450"/>
            </a:xfrm>
            <a:custGeom>
              <a:rect b="b" l="l" r="r" t="t"/>
              <a:pathLst>
                <a:path extrusionOk="0" h="72498" w="34746">
                  <a:moveTo>
                    <a:pt x="22822" y="0"/>
                  </a:moveTo>
                  <a:lnTo>
                    <a:pt x="17764" y="12950"/>
                  </a:lnTo>
                  <a:lnTo>
                    <a:pt x="17862" y="14074"/>
                  </a:lnTo>
                  <a:lnTo>
                    <a:pt x="18082" y="17080"/>
                  </a:lnTo>
                  <a:lnTo>
                    <a:pt x="18228" y="19108"/>
                  </a:lnTo>
                  <a:lnTo>
                    <a:pt x="18375" y="21380"/>
                  </a:lnTo>
                  <a:lnTo>
                    <a:pt x="18522" y="23848"/>
                  </a:lnTo>
                  <a:lnTo>
                    <a:pt x="18644" y="26389"/>
                  </a:lnTo>
                  <a:lnTo>
                    <a:pt x="18717" y="28979"/>
                  </a:lnTo>
                  <a:lnTo>
                    <a:pt x="18790" y="31520"/>
                  </a:lnTo>
                  <a:lnTo>
                    <a:pt x="18790" y="33940"/>
                  </a:lnTo>
                  <a:lnTo>
                    <a:pt x="18766" y="35063"/>
                  </a:lnTo>
                  <a:lnTo>
                    <a:pt x="18742" y="36163"/>
                  </a:lnTo>
                  <a:lnTo>
                    <a:pt x="18693" y="37165"/>
                  </a:lnTo>
                  <a:lnTo>
                    <a:pt x="18619" y="38118"/>
                  </a:lnTo>
                  <a:lnTo>
                    <a:pt x="18546" y="38973"/>
                  </a:lnTo>
                  <a:lnTo>
                    <a:pt x="18424" y="39730"/>
                  </a:lnTo>
                  <a:lnTo>
                    <a:pt x="18302" y="40390"/>
                  </a:lnTo>
                  <a:lnTo>
                    <a:pt x="18131" y="40928"/>
                  </a:lnTo>
                  <a:lnTo>
                    <a:pt x="18057" y="41148"/>
                  </a:lnTo>
                  <a:lnTo>
                    <a:pt x="17960" y="41343"/>
                  </a:lnTo>
                  <a:lnTo>
                    <a:pt x="17862" y="41514"/>
                  </a:lnTo>
                  <a:lnTo>
                    <a:pt x="17764" y="41636"/>
                  </a:lnTo>
                  <a:lnTo>
                    <a:pt x="7990" y="51679"/>
                  </a:lnTo>
                  <a:lnTo>
                    <a:pt x="0" y="59938"/>
                  </a:lnTo>
                  <a:lnTo>
                    <a:pt x="4301" y="72497"/>
                  </a:lnTo>
                  <a:lnTo>
                    <a:pt x="5327" y="71911"/>
                  </a:lnTo>
                  <a:lnTo>
                    <a:pt x="8039" y="70274"/>
                  </a:lnTo>
                  <a:lnTo>
                    <a:pt x="9872" y="69150"/>
                  </a:lnTo>
                  <a:lnTo>
                    <a:pt x="11949" y="67855"/>
                  </a:lnTo>
                  <a:lnTo>
                    <a:pt x="14197" y="66413"/>
                  </a:lnTo>
                  <a:lnTo>
                    <a:pt x="16542" y="64898"/>
                  </a:lnTo>
                  <a:lnTo>
                    <a:pt x="18937" y="63310"/>
                  </a:lnTo>
                  <a:lnTo>
                    <a:pt x="21332" y="61673"/>
                  </a:lnTo>
                  <a:lnTo>
                    <a:pt x="23628" y="60036"/>
                  </a:lnTo>
                  <a:lnTo>
                    <a:pt x="24728" y="59229"/>
                  </a:lnTo>
                  <a:lnTo>
                    <a:pt x="25779" y="58447"/>
                  </a:lnTo>
                  <a:lnTo>
                    <a:pt x="26780" y="57665"/>
                  </a:lnTo>
                  <a:lnTo>
                    <a:pt x="27733" y="56908"/>
                  </a:lnTo>
                  <a:lnTo>
                    <a:pt x="28613" y="56150"/>
                  </a:lnTo>
                  <a:lnTo>
                    <a:pt x="29419" y="55442"/>
                  </a:lnTo>
                  <a:lnTo>
                    <a:pt x="30128" y="54758"/>
                  </a:lnTo>
                  <a:lnTo>
                    <a:pt x="30763" y="54122"/>
                  </a:lnTo>
                  <a:lnTo>
                    <a:pt x="31276" y="53512"/>
                  </a:lnTo>
                  <a:lnTo>
                    <a:pt x="31496" y="53218"/>
                  </a:lnTo>
                  <a:lnTo>
                    <a:pt x="31692" y="52925"/>
                  </a:lnTo>
                  <a:lnTo>
                    <a:pt x="31887" y="52632"/>
                  </a:lnTo>
                  <a:lnTo>
                    <a:pt x="32058" y="52314"/>
                  </a:lnTo>
                  <a:lnTo>
                    <a:pt x="32254" y="51972"/>
                  </a:lnTo>
                  <a:lnTo>
                    <a:pt x="32425" y="51581"/>
                  </a:lnTo>
                  <a:lnTo>
                    <a:pt x="32742" y="50750"/>
                  </a:lnTo>
                  <a:lnTo>
                    <a:pt x="33060" y="49822"/>
                  </a:lnTo>
                  <a:lnTo>
                    <a:pt x="33329" y="48796"/>
                  </a:lnTo>
                  <a:lnTo>
                    <a:pt x="33598" y="47696"/>
                  </a:lnTo>
                  <a:lnTo>
                    <a:pt x="33818" y="46499"/>
                  </a:lnTo>
                  <a:lnTo>
                    <a:pt x="34037" y="45228"/>
                  </a:lnTo>
                  <a:lnTo>
                    <a:pt x="34233" y="43884"/>
                  </a:lnTo>
                  <a:lnTo>
                    <a:pt x="34379" y="42467"/>
                  </a:lnTo>
                  <a:lnTo>
                    <a:pt x="34502" y="41001"/>
                  </a:lnTo>
                  <a:lnTo>
                    <a:pt x="34624" y="39486"/>
                  </a:lnTo>
                  <a:lnTo>
                    <a:pt x="34697" y="37898"/>
                  </a:lnTo>
                  <a:lnTo>
                    <a:pt x="34722" y="36285"/>
                  </a:lnTo>
                  <a:lnTo>
                    <a:pt x="34746" y="34624"/>
                  </a:lnTo>
                  <a:lnTo>
                    <a:pt x="34722" y="32938"/>
                  </a:lnTo>
                  <a:lnTo>
                    <a:pt x="34673" y="31227"/>
                  </a:lnTo>
                  <a:lnTo>
                    <a:pt x="34575" y="29492"/>
                  </a:lnTo>
                  <a:lnTo>
                    <a:pt x="34477" y="27733"/>
                  </a:lnTo>
                  <a:lnTo>
                    <a:pt x="34306" y="25949"/>
                  </a:lnTo>
                  <a:lnTo>
                    <a:pt x="34135" y="24166"/>
                  </a:lnTo>
                  <a:lnTo>
                    <a:pt x="33891" y="22406"/>
                  </a:lnTo>
                  <a:lnTo>
                    <a:pt x="33646" y="20623"/>
                  </a:lnTo>
                  <a:lnTo>
                    <a:pt x="33329" y="18863"/>
                  </a:lnTo>
                  <a:lnTo>
                    <a:pt x="32987" y="17104"/>
                  </a:lnTo>
                  <a:lnTo>
                    <a:pt x="32620" y="15369"/>
                  </a:lnTo>
                  <a:lnTo>
                    <a:pt x="32205" y="13659"/>
                  </a:lnTo>
                  <a:lnTo>
                    <a:pt x="31741" y="11997"/>
                  </a:lnTo>
                  <a:lnTo>
                    <a:pt x="31227" y="10360"/>
                  </a:lnTo>
                  <a:lnTo>
                    <a:pt x="30690" y="8748"/>
                  </a:lnTo>
                  <a:lnTo>
                    <a:pt x="30397" y="7966"/>
                  </a:lnTo>
                  <a:lnTo>
                    <a:pt x="30103" y="7208"/>
                  </a:lnTo>
                  <a:lnTo>
                    <a:pt x="29786" y="6451"/>
                  </a:lnTo>
                  <a:lnTo>
                    <a:pt x="29468" y="5693"/>
                  </a:lnTo>
                  <a:lnTo>
                    <a:pt x="29224" y="5205"/>
                  </a:lnTo>
                  <a:lnTo>
                    <a:pt x="28955" y="4740"/>
                  </a:lnTo>
                  <a:lnTo>
                    <a:pt x="28662" y="4276"/>
                  </a:lnTo>
                  <a:lnTo>
                    <a:pt x="28344" y="3861"/>
                  </a:lnTo>
                  <a:lnTo>
                    <a:pt x="28002" y="3445"/>
                  </a:lnTo>
                  <a:lnTo>
                    <a:pt x="27611" y="3030"/>
                  </a:lnTo>
                  <a:lnTo>
                    <a:pt x="27220" y="2663"/>
                  </a:lnTo>
                  <a:lnTo>
                    <a:pt x="26805" y="2297"/>
                  </a:lnTo>
                  <a:lnTo>
                    <a:pt x="26365" y="1955"/>
                  </a:lnTo>
                  <a:lnTo>
                    <a:pt x="25925" y="1637"/>
                  </a:lnTo>
                  <a:lnTo>
                    <a:pt x="25437" y="1319"/>
                  </a:lnTo>
                  <a:lnTo>
                    <a:pt x="24948" y="1026"/>
                  </a:lnTo>
                  <a:lnTo>
                    <a:pt x="24435" y="757"/>
                  </a:lnTo>
                  <a:lnTo>
                    <a:pt x="23922" y="489"/>
                  </a:lnTo>
                  <a:lnTo>
                    <a:pt x="23384" y="244"/>
                  </a:lnTo>
                  <a:lnTo>
                    <a:pt x="228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Google Shape;1499;p21"/>
            <p:cNvSpPr/>
            <p:nvPr/>
          </p:nvSpPr>
          <p:spPr>
            <a:xfrm>
              <a:off x="10495450" y="-3799125"/>
              <a:ext cx="868650" cy="1812450"/>
            </a:xfrm>
            <a:custGeom>
              <a:rect b="b" l="l" r="r" t="t"/>
              <a:pathLst>
                <a:path extrusionOk="0" fill="none" h="72498" w="34746">
                  <a:moveTo>
                    <a:pt x="17764" y="12950"/>
                  </a:moveTo>
                  <a:lnTo>
                    <a:pt x="17764" y="12950"/>
                  </a:lnTo>
                  <a:lnTo>
                    <a:pt x="17862" y="14074"/>
                  </a:lnTo>
                  <a:lnTo>
                    <a:pt x="18082" y="17080"/>
                  </a:lnTo>
                  <a:lnTo>
                    <a:pt x="18228" y="19108"/>
                  </a:lnTo>
                  <a:lnTo>
                    <a:pt x="18375" y="21380"/>
                  </a:lnTo>
                  <a:lnTo>
                    <a:pt x="18522" y="23848"/>
                  </a:lnTo>
                  <a:lnTo>
                    <a:pt x="18644" y="26389"/>
                  </a:lnTo>
                  <a:lnTo>
                    <a:pt x="18717" y="28979"/>
                  </a:lnTo>
                  <a:lnTo>
                    <a:pt x="18790" y="31520"/>
                  </a:lnTo>
                  <a:lnTo>
                    <a:pt x="18790" y="33940"/>
                  </a:lnTo>
                  <a:lnTo>
                    <a:pt x="18766" y="35063"/>
                  </a:lnTo>
                  <a:lnTo>
                    <a:pt x="18742" y="36163"/>
                  </a:lnTo>
                  <a:lnTo>
                    <a:pt x="18693" y="37165"/>
                  </a:lnTo>
                  <a:lnTo>
                    <a:pt x="18619" y="38118"/>
                  </a:lnTo>
                  <a:lnTo>
                    <a:pt x="18546" y="38973"/>
                  </a:lnTo>
                  <a:lnTo>
                    <a:pt x="18424" y="39730"/>
                  </a:lnTo>
                  <a:lnTo>
                    <a:pt x="18302" y="40390"/>
                  </a:lnTo>
                  <a:lnTo>
                    <a:pt x="18131" y="40928"/>
                  </a:lnTo>
                  <a:lnTo>
                    <a:pt x="18057" y="41148"/>
                  </a:lnTo>
                  <a:lnTo>
                    <a:pt x="17960" y="41343"/>
                  </a:lnTo>
                  <a:lnTo>
                    <a:pt x="17862" y="41514"/>
                  </a:lnTo>
                  <a:lnTo>
                    <a:pt x="17764" y="41636"/>
                  </a:lnTo>
                  <a:lnTo>
                    <a:pt x="17764" y="41636"/>
                  </a:lnTo>
                  <a:lnTo>
                    <a:pt x="7990" y="51679"/>
                  </a:lnTo>
                  <a:lnTo>
                    <a:pt x="0" y="59938"/>
                  </a:lnTo>
                  <a:lnTo>
                    <a:pt x="4301" y="72497"/>
                  </a:lnTo>
                  <a:lnTo>
                    <a:pt x="4301" y="72497"/>
                  </a:lnTo>
                  <a:lnTo>
                    <a:pt x="5327" y="71911"/>
                  </a:lnTo>
                  <a:lnTo>
                    <a:pt x="8039" y="70274"/>
                  </a:lnTo>
                  <a:lnTo>
                    <a:pt x="9872" y="69150"/>
                  </a:lnTo>
                  <a:lnTo>
                    <a:pt x="11949" y="67855"/>
                  </a:lnTo>
                  <a:lnTo>
                    <a:pt x="14197" y="66413"/>
                  </a:lnTo>
                  <a:lnTo>
                    <a:pt x="16542" y="64898"/>
                  </a:lnTo>
                  <a:lnTo>
                    <a:pt x="18937" y="63310"/>
                  </a:lnTo>
                  <a:lnTo>
                    <a:pt x="21332" y="61673"/>
                  </a:lnTo>
                  <a:lnTo>
                    <a:pt x="23628" y="60036"/>
                  </a:lnTo>
                  <a:lnTo>
                    <a:pt x="24728" y="59229"/>
                  </a:lnTo>
                  <a:lnTo>
                    <a:pt x="25779" y="58447"/>
                  </a:lnTo>
                  <a:lnTo>
                    <a:pt x="26780" y="57665"/>
                  </a:lnTo>
                  <a:lnTo>
                    <a:pt x="27733" y="56908"/>
                  </a:lnTo>
                  <a:lnTo>
                    <a:pt x="28613" y="56150"/>
                  </a:lnTo>
                  <a:lnTo>
                    <a:pt x="29419" y="55442"/>
                  </a:lnTo>
                  <a:lnTo>
                    <a:pt x="30128" y="54758"/>
                  </a:lnTo>
                  <a:lnTo>
                    <a:pt x="30763" y="54122"/>
                  </a:lnTo>
                  <a:lnTo>
                    <a:pt x="31276" y="53512"/>
                  </a:lnTo>
                  <a:lnTo>
                    <a:pt x="31496" y="53218"/>
                  </a:lnTo>
                  <a:lnTo>
                    <a:pt x="31692" y="52925"/>
                  </a:lnTo>
                  <a:lnTo>
                    <a:pt x="31692" y="52925"/>
                  </a:lnTo>
                  <a:lnTo>
                    <a:pt x="31887" y="52632"/>
                  </a:lnTo>
                  <a:lnTo>
                    <a:pt x="32058" y="52314"/>
                  </a:lnTo>
                  <a:lnTo>
                    <a:pt x="32254" y="51972"/>
                  </a:lnTo>
                  <a:lnTo>
                    <a:pt x="32425" y="51581"/>
                  </a:lnTo>
                  <a:lnTo>
                    <a:pt x="32742" y="50750"/>
                  </a:lnTo>
                  <a:lnTo>
                    <a:pt x="33060" y="49822"/>
                  </a:lnTo>
                  <a:lnTo>
                    <a:pt x="33329" y="48796"/>
                  </a:lnTo>
                  <a:lnTo>
                    <a:pt x="33598" y="47696"/>
                  </a:lnTo>
                  <a:lnTo>
                    <a:pt x="33818" y="46499"/>
                  </a:lnTo>
                  <a:lnTo>
                    <a:pt x="34037" y="45228"/>
                  </a:lnTo>
                  <a:lnTo>
                    <a:pt x="34233" y="43884"/>
                  </a:lnTo>
                  <a:lnTo>
                    <a:pt x="34379" y="42467"/>
                  </a:lnTo>
                  <a:lnTo>
                    <a:pt x="34502" y="41001"/>
                  </a:lnTo>
                  <a:lnTo>
                    <a:pt x="34624" y="39486"/>
                  </a:lnTo>
                  <a:lnTo>
                    <a:pt x="34697" y="37898"/>
                  </a:lnTo>
                  <a:lnTo>
                    <a:pt x="34722" y="36285"/>
                  </a:lnTo>
                  <a:lnTo>
                    <a:pt x="34746" y="34624"/>
                  </a:lnTo>
                  <a:lnTo>
                    <a:pt x="34722" y="32938"/>
                  </a:lnTo>
                  <a:lnTo>
                    <a:pt x="34673" y="31227"/>
                  </a:lnTo>
                  <a:lnTo>
                    <a:pt x="34575" y="29492"/>
                  </a:lnTo>
                  <a:lnTo>
                    <a:pt x="34477" y="27733"/>
                  </a:lnTo>
                  <a:lnTo>
                    <a:pt x="34306" y="25949"/>
                  </a:lnTo>
                  <a:lnTo>
                    <a:pt x="34135" y="24166"/>
                  </a:lnTo>
                  <a:lnTo>
                    <a:pt x="33891" y="22406"/>
                  </a:lnTo>
                  <a:lnTo>
                    <a:pt x="33646" y="20623"/>
                  </a:lnTo>
                  <a:lnTo>
                    <a:pt x="33329" y="18863"/>
                  </a:lnTo>
                  <a:lnTo>
                    <a:pt x="32987" y="17104"/>
                  </a:lnTo>
                  <a:lnTo>
                    <a:pt x="32620" y="15369"/>
                  </a:lnTo>
                  <a:lnTo>
                    <a:pt x="32205" y="13659"/>
                  </a:lnTo>
                  <a:lnTo>
                    <a:pt x="31741" y="11997"/>
                  </a:lnTo>
                  <a:lnTo>
                    <a:pt x="31227" y="10360"/>
                  </a:lnTo>
                  <a:lnTo>
                    <a:pt x="30690" y="8748"/>
                  </a:lnTo>
                  <a:lnTo>
                    <a:pt x="30397" y="7966"/>
                  </a:lnTo>
                  <a:lnTo>
                    <a:pt x="30103" y="7208"/>
                  </a:lnTo>
                  <a:lnTo>
                    <a:pt x="29786" y="6451"/>
                  </a:lnTo>
                  <a:lnTo>
                    <a:pt x="29468" y="5693"/>
                  </a:lnTo>
                  <a:lnTo>
                    <a:pt x="29468" y="5693"/>
                  </a:lnTo>
                  <a:lnTo>
                    <a:pt x="29224" y="5205"/>
                  </a:lnTo>
                  <a:lnTo>
                    <a:pt x="28955" y="4740"/>
                  </a:lnTo>
                  <a:lnTo>
                    <a:pt x="28662" y="4276"/>
                  </a:lnTo>
                  <a:lnTo>
                    <a:pt x="28344" y="3861"/>
                  </a:lnTo>
                  <a:lnTo>
                    <a:pt x="28002" y="3445"/>
                  </a:lnTo>
                  <a:lnTo>
                    <a:pt x="27611" y="3030"/>
                  </a:lnTo>
                  <a:lnTo>
                    <a:pt x="27220" y="2663"/>
                  </a:lnTo>
                  <a:lnTo>
                    <a:pt x="26805" y="2297"/>
                  </a:lnTo>
                  <a:lnTo>
                    <a:pt x="26365" y="1955"/>
                  </a:lnTo>
                  <a:lnTo>
                    <a:pt x="25925" y="1637"/>
                  </a:lnTo>
                  <a:lnTo>
                    <a:pt x="25437" y="1319"/>
                  </a:lnTo>
                  <a:lnTo>
                    <a:pt x="24948" y="1026"/>
                  </a:lnTo>
                  <a:lnTo>
                    <a:pt x="24435" y="757"/>
                  </a:lnTo>
                  <a:lnTo>
                    <a:pt x="23922" y="489"/>
                  </a:lnTo>
                  <a:lnTo>
                    <a:pt x="23384" y="244"/>
                  </a:lnTo>
                  <a:lnTo>
                    <a:pt x="22822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Google Shape;1500;p21"/>
            <p:cNvSpPr/>
            <p:nvPr/>
          </p:nvSpPr>
          <p:spPr>
            <a:xfrm>
              <a:off x="10832650" y="-2964100"/>
              <a:ext cx="532075" cy="836925"/>
            </a:xfrm>
            <a:custGeom>
              <a:rect b="b" l="l" r="r" t="t"/>
              <a:pathLst>
                <a:path extrusionOk="0" h="33477" w="21283">
                  <a:moveTo>
                    <a:pt x="21209" y="1"/>
                  </a:moveTo>
                  <a:lnTo>
                    <a:pt x="21234" y="1394"/>
                  </a:lnTo>
                  <a:lnTo>
                    <a:pt x="21209" y="2933"/>
                  </a:lnTo>
                  <a:lnTo>
                    <a:pt x="21185" y="4448"/>
                  </a:lnTo>
                  <a:lnTo>
                    <a:pt x="21111" y="5914"/>
                  </a:lnTo>
                  <a:lnTo>
                    <a:pt x="21014" y="7331"/>
                  </a:lnTo>
                  <a:lnTo>
                    <a:pt x="20891" y="8724"/>
                  </a:lnTo>
                  <a:lnTo>
                    <a:pt x="20769" y="10044"/>
                  </a:lnTo>
                  <a:lnTo>
                    <a:pt x="20598" y="11314"/>
                  </a:lnTo>
                  <a:lnTo>
                    <a:pt x="20403" y="12536"/>
                  </a:lnTo>
                  <a:lnTo>
                    <a:pt x="20207" y="13660"/>
                  </a:lnTo>
                  <a:lnTo>
                    <a:pt x="19987" y="14759"/>
                  </a:lnTo>
                  <a:lnTo>
                    <a:pt x="19719" y="15761"/>
                  </a:lnTo>
                  <a:lnTo>
                    <a:pt x="19450" y="16690"/>
                  </a:lnTo>
                  <a:lnTo>
                    <a:pt x="19157" y="17520"/>
                  </a:lnTo>
                  <a:lnTo>
                    <a:pt x="18863" y="18278"/>
                  </a:lnTo>
                  <a:lnTo>
                    <a:pt x="18546" y="18938"/>
                  </a:lnTo>
                  <a:lnTo>
                    <a:pt x="18375" y="19255"/>
                  </a:lnTo>
                  <a:lnTo>
                    <a:pt x="18204" y="19524"/>
                  </a:lnTo>
                  <a:lnTo>
                    <a:pt x="17959" y="19842"/>
                  </a:lnTo>
                  <a:lnTo>
                    <a:pt x="17691" y="20184"/>
                  </a:lnTo>
                  <a:lnTo>
                    <a:pt x="17397" y="20526"/>
                  </a:lnTo>
                  <a:lnTo>
                    <a:pt x="17055" y="20892"/>
                  </a:lnTo>
                  <a:lnTo>
                    <a:pt x="16273" y="21674"/>
                  </a:lnTo>
                  <a:lnTo>
                    <a:pt x="15394" y="22481"/>
                  </a:lnTo>
                  <a:lnTo>
                    <a:pt x="14392" y="23336"/>
                  </a:lnTo>
                  <a:lnTo>
                    <a:pt x="13317" y="24216"/>
                  </a:lnTo>
                  <a:lnTo>
                    <a:pt x="12144" y="25120"/>
                  </a:lnTo>
                  <a:lnTo>
                    <a:pt x="10898" y="26073"/>
                  </a:lnTo>
                  <a:lnTo>
                    <a:pt x="9603" y="27001"/>
                  </a:lnTo>
                  <a:lnTo>
                    <a:pt x="8259" y="27954"/>
                  </a:lnTo>
                  <a:lnTo>
                    <a:pt x="6891" y="28907"/>
                  </a:lnTo>
                  <a:lnTo>
                    <a:pt x="5498" y="29835"/>
                  </a:lnTo>
                  <a:lnTo>
                    <a:pt x="2712" y="31692"/>
                  </a:lnTo>
                  <a:lnTo>
                    <a:pt x="0" y="33427"/>
                  </a:lnTo>
                  <a:lnTo>
                    <a:pt x="25" y="33476"/>
                  </a:lnTo>
                  <a:lnTo>
                    <a:pt x="2737" y="31741"/>
                  </a:lnTo>
                  <a:lnTo>
                    <a:pt x="5522" y="29884"/>
                  </a:lnTo>
                  <a:lnTo>
                    <a:pt x="6915" y="28931"/>
                  </a:lnTo>
                  <a:lnTo>
                    <a:pt x="8283" y="28003"/>
                  </a:lnTo>
                  <a:lnTo>
                    <a:pt x="9627" y="27050"/>
                  </a:lnTo>
                  <a:lnTo>
                    <a:pt x="10922" y="26097"/>
                  </a:lnTo>
                  <a:lnTo>
                    <a:pt x="12168" y="25168"/>
                  </a:lnTo>
                  <a:lnTo>
                    <a:pt x="13341" y="24264"/>
                  </a:lnTo>
                  <a:lnTo>
                    <a:pt x="14441" y="23385"/>
                  </a:lnTo>
                  <a:lnTo>
                    <a:pt x="15418" y="22530"/>
                  </a:lnTo>
                  <a:lnTo>
                    <a:pt x="16322" y="21699"/>
                  </a:lnTo>
                  <a:lnTo>
                    <a:pt x="17080" y="20941"/>
                  </a:lnTo>
                  <a:lnTo>
                    <a:pt x="17422" y="20575"/>
                  </a:lnTo>
                  <a:lnTo>
                    <a:pt x="17739" y="20208"/>
                  </a:lnTo>
                  <a:lnTo>
                    <a:pt x="18008" y="19866"/>
                  </a:lnTo>
                  <a:lnTo>
                    <a:pt x="18228" y="19549"/>
                  </a:lnTo>
                  <a:lnTo>
                    <a:pt x="18399" y="19280"/>
                  </a:lnTo>
                  <a:lnTo>
                    <a:pt x="18570" y="18962"/>
                  </a:lnTo>
                  <a:lnTo>
                    <a:pt x="18912" y="18302"/>
                  </a:lnTo>
                  <a:lnTo>
                    <a:pt x="19206" y="17545"/>
                  </a:lnTo>
                  <a:lnTo>
                    <a:pt x="19499" y="16690"/>
                  </a:lnTo>
                  <a:lnTo>
                    <a:pt x="19768" y="15761"/>
                  </a:lnTo>
                  <a:lnTo>
                    <a:pt x="20012" y="14759"/>
                  </a:lnTo>
                  <a:lnTo>
                    <a:pt x="20256" y="13684"/>
                  </a:lnTo>
                  <a:lnTo>
                    <a:pt x="20452" y="12536"/>
                  </a:lnTo>
                  <a:lnTo>
                    <a:pt x="20647" y="11314"/>
                  </a:lnTo>
                  <a:lnTo>
                    <a:pt x="20818" y="10044"/>
                  </a:lnTo>
                  <a:lnTo>
                    <a:pt x="20940" y="8724"/>
                  </a:lnTo>
                  <a:lnTo>
                    <a:pt x="21063" y="7331"/>
                  </a:lnTo>
                  <a:lnTo>
                    <a:pt x="21160" y="5914"/>
                  </a:lnTo>
                  <a:lnTo>
                    <a:pt x="21234" y="4448"/>
                  </a:lnTo>
                  <a:lnTo>
                    <a:pt x="21258" y="2933"/>
                  </a:lnTo>
                  <a:lnTo>
                    <a:pt x="21282" y="1394"/>
                  </a:lnTo>
                  <a:lnTo>
                    <a:pt x="212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p21"/>
            <p:cNvSpPr/>
            <p:nvPr/>
          </p:nvSpPr>
          <p:spPr>
            <a:xfrm>
              <a:off x="10779500" y="-3475375"/>
              <a:ext cx="186325" cy="881500"/>
            </a:xfrm>
            <a:custGeom>
              <a:rect b="b" l="l" r="r" t="t"/>
              <a:pathLst>
                <a:path extrusionOk="0" h="35260" w="7453">
                  <a:moveTo>
                    <a:pt x="6378" y="0"/>
                  </a:moveTo>
                  <a:lnTo>
                    <a:pt x="6402" y="513"/>
                  </a:lnTo>
                  <a:lnTo>
                    <a:pt x="6646" y="3543"/>
                  </a:lnTo>
                  <a:lnTo>
                    <a:pt x="6818" y="5816"/>
                  </a:lnTo>
                  <a:lnTo>
                    <a:pt x="6989" y="8455"/>
                  </a:lnTo>
                  <a:lnTo>
                    <a:pt x="7135" y="11313"/>
                  </a:lnTo>
                  <a:lnTo>
                    <a:pt x="7282" y="14319"/>
                  </a:lnTo>
                  <a:lnTo>
                    <a:pt x="7380" y="17300"/>
                  </a:lnTo>
                  <a:lnTo>
                    <a:pt x="7404" y="18766"/>
                  </a:lnTo>
                  <a:lnTo>
                    <a:pt x="7404" y="20183"/>
                  </a:lnTo>
                  <a:lnTo>
                    <a:pt x="7404" y="21747"/>
                  </a:lnTo>
                  <a:lnTo>
                    <a:pt x="7355" y="23189"/>
                  </a:lnTo>
                  <a:lnTo>
                    <a:pt x="7282" y="24533"/>
                  </a:lnTo>
                  <a:lnTo>
                    <a:pt x="7184" y="25730"/>
                  </a:lnTo>
                  <a:lnTo>
                    <a:pt x="7111" y="26267"/>
                  </a:lnTo>
                  <a:lnTo>
                    <a:pt x="7037" y="26780"/>
                  </a:lnTo>
                  <a:lnTo>
                    <a:pt x="6964" y="27220"/>
                  </a:lnTo>
                  <a:lnTo>
                    <a:pt x="6866" y="27611"/>
                  </a:lnTo>
                  <a:lnTo>
                    <a:pt x="6744" y="27978"/>
                  </a:lnTo>
                  <a:lnTo>
                    <a:pt x="6646" y="28271"/>
                  </a:lnTo>
                  <a:lnTo>
                    <a:pt x="6524" y="28515"/>
                  </a:lnTo>
                  <a:lnTo>
                    <a:pt x="6378" y="28686"/>
                  </a:lnTo>
                  <a:lnTo>
                    <a:pt x="0" y="35235"/>
                  </a:lnTo>
                  <a:lnTo>
                    <a:pt x="49" y="35259"/>
                  </a:lnTo>
                  <a:lnTo>
                    <a:pt x="6402" y="28711"/>
                  </a:lnTo>
                  <a:lnTo>
                    <a:pt x="6549" y="28540"/>
                  </a:lnTo>
                  <a:lnTo>
                    <a:pt x="6695" y="28295"/>
                  </a:lnTo>
                  <a:lnTo>
                    <a:pt x="6793" y="27978"/>
                  </a:lnTo>
                  <a:lnTo>
                    <a:pt x="6915" y="27636"/>
                  </a:lnTo>
                  <a:lnTo>
                    <a:pt x="7037" y="27000"/>
                  </a:lnTo>
                  <a:lnTo>
                    <a:pt x="7160" y="26292"/>
                  </a:lnTo>
                  <a:lnTo>
                    <a:pt x="7257" y="25461"/>
                  </a:lnTo>
                  <a:lnTo>
                    <a:pt x="7331" y="24533"/>
                  </a:lnTo>
                  <a:lnTo>
                    <a:pt x="7380" y="23555"/>
                  </a:lnTo>
                  <a:lnTo>
                    <a:pt x="7428" y="22480"/>
                  </a:lnTo>
                  <a:lnTo>
                    <a:pt x="7453" y="21356"/>
                  </a:lnTo>
                  <a:lnTo>
                    <a:pt x="7453" y="20183"/>
                  </a:lnTo>
                  <a:lnTo>
                    <a:pt x="7453" y="18570"/>
                  </a:lnTo>
                  <a:lnTo>
                    <a:pt x="7404" y="16885"/>
                  </a:lnTo>
                  <a:lnTo>
                    <a:pt x="7355" y="15174"/>
                  </a:lnTo>
                  <a:lnTo>
                    <a:pt x="7306" y="13439"/>
                  </a:lnTo>
                  <a:lnTo>
                    <a:pt x="7135" y="10067"/>
                  </a:lnTo>
                  <a:lnTo>
                    <a:pt x="6940" y="6891"/>
                  </a:lnTo>
                  <a:lnTo>
                    <a:pt x="6744" y="4130"/>
                  </a:lnTo>
                  <a:lnTo>
                    <a:pt x="6573" y="1955"/>
                  </a:lnTo>
                  <a:lnTo>
                    <a:pt x="64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Google Shape;1502;p21"/>
            <p:cNvSpPr/>
            <p:nvPr/>
          </p:nvSpPr>
          <p:spPr>
            <a:xfrm>
              <a:off x="10001875" y="-4260950"/>
              <a:ext cx="235200" cy="238875"/>
            </a:xfrm>
            <a:custGeom>
              <a:rect b="b" l="l" r="r" t="t"/>
              <a:pathLst>
                <a:path extrusionOk="0" h="9555" w="9408">
                  <a:moveTo>
                    <a:pt x="1369" y="1"/>
                  </a:moveTo>
                  <a:lnTo>
                    <a:pt x="1100" y="172"/>
                  </a:lnTo>
                  <a:lnTo>
                    <a:pt x="856" y="367"/>
                  </a:lnTo>
                  <a:lnTo>
                    <a:pt x="636" y="611"/>
                  </a:lnTo>
                  <a:lnTo>
                    <a:pt x="440" y="856"/>
                  </a:lnTo>
                  <a:lnTo>
                    <a:pt x="294" y="1149"/>
                  </a:lnTo>
                  <a:lnTo>
                    <a:pt x="147" y="1442"/>
                  </a:lnTo>
                  <a:lnTo>
                    <a:pt x="74" y="1735"/>
                  </a:lnTo>
                  <a:lnTo>
                    <a:pt x="0" y="2053"/>
                  </a:lnTo>
                  <a:lnTo>
                    <a:pt x="0" y="2371"/>
                  </a:lnTo>
                  <a:lnTo>
                    <a:pt x="25" y="2688"/>
                  </a:lnTo>
                  <a:lnTo>
                    <a:pt x="74" y="3006"/>
                  </a:lnTo>
                  <a:lnTo>
                    <a:pt x="172" y="3324"/>
                  </a:lnTo>
                  <a:lnTo>
                    <a:pt x="294" y="3617"/>
                  </a:lnTo>
                  <a:lnTo>
                    <a:pt x="465" y="3886"/>
                  </a:lnTo>
                  <a:lnTo>
                    <a:pt x="660" y="4130"/>
                  </a:lnTo>
                  <a:lnTo>
                    <a:pt x="880" y="4374"/>
                  </a:lnTo>
                  <a:lnTo>
                    <a:pt x="1149" y="4594"/>
                  </a:lnTo>
                  <a:lnTo>
                    <a:pt x="1442" y="4790"/>
                  </a:lnTo>
                  <a:lnTo>
                    <a:pt x="2029" y="5132"/>
                  </a:lnTo>
                  <a:lnTo>
                    <a:pt x="2322" y="5303"/>
                  </a:lnTo>
                  <a:lnTo>
                    <a:pt x="2615" y="5498"/>
                  </a:lnTo>
                  <a:lnTo>
                    <a:pt x="2884" y="5718"/>
                  </a:lnTo>
                  <a:lnTo>
                    <a:pt x="3104" y="5963"/>
                  </a:lnTo>
                  <a:lnTo>
                    <a:pt x="3226" y="6109"/>
                  </a:lnTo>
                  <a:lnTo>
                    <a:pt x="3348" y="6280"/>
                  </a:lnTo>
                  <a:lnTo>
                    <a:pt x="3519" y="6647"/>
                  </a:lnTo>
                  <a:lnTo>
                    <a:pt x="3690" y="7013"/>
                  </a:lnTo>
                  <a:lnTo>
                    <a:pt x="3886" y="7380"/>
                  </a:lnTo>
                  <a:lnTo>
                    <a:pt x="4008" y="7600"/>
                  </a:lnTo>
                  <a:lnTo>
                    <a:pt x="4154" y="7820"/>
                  </a:lnTo>
                  <a:lnTo>
                    <a:pt x="4325" y="8015"/>
                  </a:lnTo>
                  <a:lnTo>
                    <a:pt x="4496" y="8211"/>
                  </a:lnTo>
                  <a:lnTo>
                    <a:pt x="4667" y="8406"/>
                  </a:lnTo>
                  <a:lnTo>
                    <a:pt x="4863" y="8577"/>
                  </a:lnTo>
                  <a:lnTo>
                    <a:pt x="5058" y="8724"/>
                  </a:lnTo>
                  <a:lnTo>
                    <a:pt x="5278" y="8870"/>
                  </a:lnTo>
                  <a:lnTo>
                    <a:pt x="5498" y="9017"/>
                  </a:lnTo>
                  <a:lnTo>
                    <a:pt x="5718" y="9139"/>
                  </a:lnTo>
                  <a:lnTo>
                    <a:pt x="5962" y="9237"/>
                  </a:lnTo>
                  <a:lnTo>
                    <a:pt x="6207" y="9335"/>
                  </a:lnTo>
                  <a:lnTo>
                    <a:pt x="6451" y="9408"/>
                  </a:lnTo>
                  <a:lnTo>
                    <a:pt x="6695" y="9481"/>
                  </a:lnTo>
                  <a:lnTo>
                    <a:pt x="6940" y="9530"/>
                  </a:lnTo>
                  <a:lnTo>
                    <a:pt x="7209" y="9554"/>
                  </a:lnTo>
                  <a:lnTo>
                    <a:pt x="7648" y="9554"/>
                  </a:lnTo>
                  <a:lnTo>
                    <a:pt x="7868" y="9530"/>
                  </a:lnTo>
                  <a:lnTo>
                    <a:pt x="8113" y="9481"/>
                  </a:lnTo>
                  <a:lnTo>
                    <a:pt x="8308" y="9432"/>
                  </a:lnTo>
                  <a:lnTo>
                    <a:pt x="8504" y="9335"/>
                  </a:lnTo>
                  <a:lnTo>
                    <a:pt x="8699" y="9212"/>
                  </a:lnTo>
                  <a:lnTo>
                    <a:pt x="8870" y="9090"/>
                  </a:lnTo>
                  <a:lnTo>
                    <a:pt x="9017" y="8895"/>
                  </a:lnTo>
                  <a:lnTo>
                    <a:pt x="9139" y="8724"/>
                  </a:lnTo>
                  <a:lnTo>
                    <a:pt x="9237" y="8504"/>
                  </a:lnTo>
                  <a:lnTo>
                    <a:pt x="9286" y="8284"/>
                  </a:lnTo>
                  <a:lnTo>
                    <a:pt x="9334" y="8064"/>
                  </a:lnTo>
                  <a:lnTo>
                    <a:pt x="9383" y="7820"/>
                  </a:lnTo>
                  <a:lnTo>
                    <a:pt x="9408" y="7355"/>
                  </a:lnTo>
                  <a:lnTo>
                    <a:pt x="9408" y="6525"/>
                  </a:lnTo>
                  <a:lnTo>
                    <a:pt x="9359" y="5694"/>
                  </a:lnTo>
                  <a:lnTo>
                    <a:pt x="9261" y="4887"/>
                  </a:lnTo>
                  <a:lnTo>
                    <a:pt x="9090" y="4081"/>
                  </a:lnTo>
                  <a:lnTo>
                    <a:pt x="8895" y="3275"/>
                  </a:lnTo>
                  <a:lnTo>
                    <a:pt x="8626" y="2493"/>
                  </a:lnTo>
                  <a:lnTo>
                    <a:pt x="8333" y="1711"/>
                  </a:lnTo>
                  <a:lnTo>
                    <a:pt x="7966" y="978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Google Shape;1503;p21"/>
            <p:cNvSpPr/>
            <p:nvPr/>
          </p:nvSpPr>
          <p:spPr>
            <a:xfrm>
              <a:off x="10001875" y="-4260950"/>
              <a:ext cx="235200" cy="238875"/>
            </a:xfrm>
            <a:custGeom>
              <a:rect b="b" l="l" r="r" t="t"/>
              <a:pathLst>
                <a:path extrusionOk="0" fill="none" h="9555" w="9408">
                  <a:moveTo>
                    <a:pt x="1369" y="1"/>
                  </a:moveTo>
                  <a:lnTo>
                    <a:pt x="1369" y="1"/>
                  </a:lnTo>
                  <a:lnTo>
                    <a:pt x="1100" y="172"/>
                  </a:lnTo>
                  <a:lnTo>
                    <a:pt x="856" y="367"/>
                  </a:lnTo>
                  <a:lnTo>
                    <a:pt x="636" y="611"/>
                  </a:lnTo>
                  <a:lnTo>
                    <a:pt x="440" y="856"/>
                  </a:lnTo>
                  <a:lnTo>
                    <a:pt x="294" y="1149"/>
                  </a:lnTo>
                  <a:lnTo>
                    <a:pt x="147" y="1442"/>
                  </a:lnTo>
                  <a:lnTo>
                    <a:pt x="74" y="1735"/>
                  </a:lnTo>
                  <a:lnTo>
                    <a:pt x="0" y="2053"/>
                  </a:lnTo>
                  <a:lnTo>
                    <a:pt x="0" y="2053"/>
                  </a:lnTo>
                  <a:lnTo>
                    <a:pt x="0" y="2371"/>
                  </a:lnTo>
                  <a:lnTo>
                    <a:pt x="25" y="2688"/>
                  </a:lnTo>
                  <a:lnTo>
                    <a:pt x="74" y="3006"/>
                  </a:lnTo>
                  <a:lnTo>
                    <a:pt x="172" y="3324"/>
                  </a:lnTo>
                  <a:lnTo>
                    <a:pt x="294" y="3617"/>
                  </a:lnTo>
                  <a:lnTo>
                    <a:pt x="465" y="3886"/>
                  </a:lnTo>
                  <a:lnTo>
                    <a:pt x="660" y="4130"/>
                  </a:lnTo>
                  <a:lnTo>
                    <a:pt x="880" y="4374"/>
                  </a:lnTo>
                  <a:lnTo>
                    <a:pt x="880" y="4374"/>
                  </a:lnTo>
                  <a:lnTo>
                    <a:pt x="1149" y="4594"/>
                  </a:lnTo>
                  <a:lnTo>
                    <a:pt x="1442" y="4790"/>
                  </a:lnTo>
                  <a:lnTo>
                    <a:pt x="2029" y="5132"/>
                  </a:lnTo>
                  <a:lnTo>
                    <a:pt x="2322" y="5303"/>
                  </a:lnTo>
                  <a:lnTo>
                    <a:pt x="2615" y="5498"/>
                  </a:lnTo>
                  <a:lnTo>
                    <a:pt x="2884" y="5718"/>
                  </a:lnTo>
                  <a:lnTo>
                    <a:pt x="3104" y="5963"/>
                  </a:lnTo>
                  <a:lnTo>
                    <a:pt x="3104" y="5963"/>
                  </a:lnTo>
                  <a:lnTo>
                    <a:pt x="3226" y="6109"/>
                  </a:lnTo>
                  <a:lnTo>
                    <a:pt x="3348" y="6280"/>
                  </a:lnTo>
                  <a:lnTo>
                    <a:pt x="3519" y="6647"/>
                  </a:lnTo>
                  <a:lnTo>
                    <a:pt x="3690" y="7013"/>
                  </a:lnTo>
                  <a:lnTo>
                    <a:pt x="3886" y="7380"/>
                  </a:lnTo>
                  <a:lnTo>
                    <a:pt x="3886" y="7380"/>
                  </a:lnTo>
                  <a:lnTo>
                    <a:pt x="4008" y="7600"/>
                  </a:lnTo>
                  <a:lnTo>
                    <a:pt x="4154" y="7820"/>
                  </a:lnTo>
                  <a:lnTo>
                    <a:pt x="4325" y="8015"/>
                  </a:lnTo>
                  <a:lnTo>
                    <a:pt x="4496" y="8211"/>
                  </a:lnTo>
                  <a:lnTo>
                    <a:pt x="4667" y="8406"/>
                  </a:lnTo>
                  <a:lnTo>
                    <a:pt x="4863" y="8577"/>
                  </a:lnTo>
                  <a:lnTo>
                    <a:pt x="5058" y="8724"/>
                  </a:lnTo>
                  <a:lnTo>
                    <a:pt x="5278" y="8870"/>
                  </a:lnTo>
                  <a:lnTo>
                    <a:pt x="5498" y="9017"/>
                  </a:lnTo>
                  <a:lnTo>
                    <a:pt x="5718" y="9139"/>
                  </a:lnTo>
                  <a:lnTo>
                    <a:pt x="5962" y="9237"/>
                  </a:lnTo>
                  <a:lnTo>
                    <a:pt x="6207" y="9335"/>
                  </a:lnTo>
                  <a:lnTo>
                    <a:pt x="6451" y="9408"/>
                  </a:lnTo>
                  <a:lnTo>
                    <a:pt x="6695" y="9481"/>
                  </a:lnTo>
                  <a:lnTo>
                    <a:pt x="6940" y="9530"/>
                  </a:lnTo>
                  <a:lnTo>
                    <a:pt x="7209" y="9554"/>
                  </a:lnTo>
                  <a:lnTo>
                    <a:pt x="7209" y="9554"/>
                  </a:lnTo>
                  <a:lnTo>
                    <a:pt x="7429" y="9554"/>
                  </a:lnTo>
                  <a:lnTo>
                    <a:pt x="7648" y="9554"/>
                  </a:lnTo>
                  <a:lnTo>
                    <a:pt x="7868" y="9530"/>
                  </a:lnTo>
                  <a:lnTo>
                    <a:pt x="8113" y="9481"/>
                  </a:lnTo>
                  <a:lnTo>
                    <a:pt x="8308" y="9432"/>
                  </a:lnTo>
                  <a:lnTo>
                    <a:pt x="8504" y="9335"/>
                  </a:lnTo>
                  <a:lnTo>
                    <a:pt x="8699" y="9212"/>
                  </a:lnTo>
                  <a:lnTo>
                    <a:pt x="8870" y="9090"/>
                  </a:lnTo>
                  <a:lnTo>
                    <a:pt x="8870" y="9090"/>
                  </a:lnTo>
                  <a:lnTo>
                    <a:pt x="9017" y="8895"/>
                  </a:lnTo>
                  <a:lnTo>
                    <a:pt x="9139" y="8724"/>
                  </a:lnTo>
                  <a:lnTo>
                    <a:pt x="9237" y="8504"/>
                  </a:lnTo>
                  <a:lnTo>
                    <a:pt x="9286" y="8284"/>
                  </a:lnTo>
                  <a:lnTo>
                    <a:pt x="9334" y="8064"/>
                  </a:lnTo>
                  <a:lnTo>
                    <a:pt x="9383" y="7820"/>
                  </a:lnTo>
                  <a:lnTo>
                    <a:pt x="9408" y="7355"/>
                  </a:lnTo>
                  <a:lnTo>
                    <a:pt x="9408" y="7355"/>
                  </a:lnTo>
                  <a:lnTo>
                    <a:pt x="9408" y="6525"/>
                  </a:lnTo>
                  <a:lnTo>
                    <a:pt x="9359" y="5694"/>
                  </a:lnTo>
                  <a:lnTo>
                    <a:pt x="9261" y="4887"/>
                  </a:lnTo>
                  <a:lnTo>
                    <a:pt x="9090" y="4081"/>
                  </a:lnTo>
                  <a:lnTo>
                    <a:pt x="8895" y="3275"/>
                  </a:lnTo>
                  <a:lnTo>
                    <a:pt x="8626" y="2493"/>
                  </a:lnTo>
                  <a:lnTo>
                    <a:pt x="8333" y="1711"/>
                  </a:lnTo>
                  <a:lnTo>
                    <a:pt x="7966" y="97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p21"/>
            <p:cNvSpPr/>
            <p:nvPr/>
          </p:nvSpPr>
          <p:spPr>
            <a:xfrm>
              <a:off x="10350675" y="-4153425"/>
              <a:ext cx="346375" cy="476475"/>
            </a:xfrm>
            <a:custGeom>
              <a:rect b="b" l="l" r="r" t="t"/>
              <a:pathLst>
                <a:path extrusionOk="0" h="19059" w="13855">
                  <a:moveTo>
                    <a:pt x="7209" y="0"/>
                  </a:moveTo>
                  <a:lnTo>
                    <a:pt x="0" y="6939"/>
                  </a:lnTo>
                  <a:lnTo>
                    <a:pt x="2737" y="16787"/>
                  </a:lnTo>
                  <a:lnTo>
                    <a:pt x="2859" y="17104"/>
                  </a:lnTo>
                  <a:lnTo>
                    <a:pt x="3006" y="17397"/>
                  </a:lnTo>
                  <a:lnTo>
                    <a:pt x="3177" y="17666"/>
                  </a:lnTo>
                  <a:lnTo>
                    <a:pt x="3397" y="17935"/>
                  </a:lnTo>
                  <a:lnTo>
                    <a:pt x="3617" y="18155"/>
                  </a:lnTo>
                  <a:lnTo>
                    <a:pt x="3886" y="18350"/>
                  </a:lnTo>
                  <a:lnTo>
                    <a:pt x="4179" y="18521"/>
                  </a:lnTo>
                  <a:lnTo>
                    <a:pt x="4496" y="18668"/>
                  </a:lnTo>
                  <a:lnTo>
                    <a:pt x="4790" y="18766"/>
                  </a:lnTo>
                  <a:lnTo>
                    <a:pt x="5132" y="18863"/>
                  </a:lnTo>
                  <a:lnTo>
                    <a:pt x="5498" y="18937"/>
                  </a:lnTo>
                  <a:lnTo>
                    <a:pt x="5889" y="19010"/>
                  </a:lnTo>
                  <a:lnTo>
                    <a:pt x="6305" y="19034"/>
                  </a:lnTo>
                  <a:lnTo>
                    <a:pt x="6744" y="19059"/>
                  </a:lnTo>
                  <a:lnTo>
                    <a:pt x="7209" y="19059"/>
                  </a:lnTo>
                  <a:lnTo>
                    <a:pt x="7697" y="19010"/>
                  </a:lnTo>
                  <a:lnTo>
                    <a:pt x="8210" y="18937"/>
                  </a:lnTo>
                  <a:lnTo>
                    <a:pt x="8748" y="18815"/>
                  </a:lnTo>
                  <a:lnTo>
                    <a:pt x="9286" y="18668"/>
                  </a:lnTo>
                  <a:lnTo>
                    <a:pt x="9848" y="18448"/>
                  </a:lnTo>
                  <a:lnTo>
                    <a:pt x="10434" y="18204"/>
                  </a:lnTo>
                  <a:lnTo>
                    <a:pt x="11045" y="17886"/>
                  </a:lnTo>
                  <a:lnTo>
                    <a:pt x="11680" y="17520"/>
                  </a:lnTo>
                  <a:lnTo>
                    <a:pt x="12315" y="17104"/>
                  </a:lnTo>
                  <a:lnTo>
                    <a:pt x="12584" y="16884"/>
                  </a:lnTo>
                  <a:lnTo>
                    <a:pt x="12828" y="16664"/>
                  </a:lnTo>
                  <a:lnTo>
                    <a:pt x="13048" y="16420"/>
                  </a:lnTo>
                  <a:lnTo>
                    <a:pt x="13219" y="16176"/>
                  </a:lnTo>
                  <a:lnTo>
                    <a:pt x="13390" y="15907"/>
                  </a:lnTo>
                  <a:lnTo>
                    <a:pt x="13537" y="15614"/>
                  </a:lnTo>
                  <a:lnTo>
                    <a:pt x="13659" y="15320"/>
                  </a:lnTo>
                  <a:lnTo>
                    <a:pt x="13757" y="15003"/>
                  </a:lnTo>
                  <a:lnTo>
                    <a:pt x="13806" y="14710"/>
                  </a:lnTo>
                  <a:lnTo>
                    <a:pt x="13855" y="14392"/>
                  </a:lnTo>
                  <a:lnTo>
                    <a:pt x="13855" y="14074"/>
                  </a:lnTo>
                  <a:lnTo>
                    <a:pt x="13830" y="13757"/>
                  </a:lnTo>
                  <a:lnTo>
                    <a:pt x="13781" y="13439"/>
                  </a:lnTo>
                  <a:lnTo>
                    <a:pt x="13708" y="13121"/>
                  </a:lnTo>
                  <a:lnTo>
                    <a:pt x="13610" y="12804"/>
                  </a:lnTo>
                  <a:lnTo>
                    <a:pt x="13464" y="12486"/>
                  </a:lnTo>
                  <a:lnTo>
                    <a:pt x="7209" y="0"/>
                  </a:lnTo>
                  <a:close/>
                </a:path>
              </a:pathLst>
            </a:custGeom>
            <a:solidFill>
              <a:srgbClr val="FCA7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p21"/>
            <p:cNvSpPr/>
            <p:nvPr/>
          </p:nvSpPr>
          <p:spPr>
            <a:xfrm>
              <a:off x="10350675" y="-4153425"/>
              <a:ext cx="346375" cy="476475"/>
            </a:xfrm>
            <a:custGeom>
              <a:rect b="b" l="l" r="r" t="t"/>
              <a:pathLst>
                <a:path extrusionOk="0" fill="none" h="19059" w="13855">
                  <a:moveTo>
                    <a:pt x="0" y="6939"/>
                  </a:moveTo>
                  <a:lnTo>
                    <a:pt x="2737" y="16787"/>
                  </a:lnTo>
                  <a:lnTo>
                    <a:pt x="2737" y="16787"/>
                  </a:lnTo>
                  <a:lnTo>
                    <a:pt x="2859" y="17104"/>
                  </a:lnTo>
                  <a:lnTo>
                    <a:pt x="3006" y="17397"/>
                  </a:lnTo>
                  <a:lnTo>
                    <a:pt x="3177" y="17666"/>
                  </a:lnTo>
                  <a:lnTo>
                    <a:pt x="3397" y="17935"/>
                  </a:lnTo>
                  <a:lnTo>
                    <a:pt x="3617" y="18155"/>
                  </a:lnTo>
                  <a:lnTo>
                    <a:pt x="3886" y="18350"/>
                  </a:lnTo>
                  <a:lnTo>
                    <a:pt x="4179" y="18521"/>
                  </a:lnTo>
                  <a:lnTo>
                    <a:pt x="4496" y="18668"/>
                  </a:lnTo>
                  <a:lnTo>
                    <a:pt x="4496" y="18668"/>
                  </a:lnTo>
                  <a:lnTo>
                    <a:pt x="4790" y="18766"/>
                  </a:lnTo>
                  <a:lnTo>
                    <a:pt x="5132" y="18863"/>
                  </a:lnTo>
                  <a:lnTo>
                    <a:pt x="5498" y="18937"/>
                  </a:lnTo>
                  <a:lnTo>
                    <a:pt x="5889" y="19010"/>
                  </a:lnTo>
                  <a:lnTo>
                    <a:pt x="6305" y="19034"/>
                  </a:lnTo>
                  <a:lnTo>
                    <a:pt x="6744" y="19059"/>
                  </a:lnTo>
                  <a:lnTo>
                    <a:pt x="7209" y="19059"/>
                  </a:lnTo>
                  <a:lnTo>
                    <a:pt x="7697" y="19010"/>
                  </a:lnTo>
                  <a:lnTo>
                    <a:pt x="8210" y="18937"/>
                  </a:lnTo>
                  <a:lnTo>
                    <a:pt x="8748" y="18815"/>
                  </a:lnTo>
                  <a:lnTo>
                    <a:pt x="9286" y="18668"/>
                  </a:lnTo>
                  <a:lnTo>
                    <a:pt x="9848" y="18448"/>
                  </a:lnTo>
                  <a:lnTo>
                    <a:pt x="10434" y="18204"/>
                  </a:lnTo>
                  <a:lnTo>
                    <a:pt x="11045" y="17886"/>
                  </a:lnTo>
                  <a:lnTo>
                    <a:pt x="11680" y="17520"/>
                  </a:lnTo>
                  <a:lnTo>
                    <a:pt x="12315" y="17104"/>
                  </a:lnTo>
                  <a:lnTo>
                    <a:pt x="12315" y="17104"/>
                  </a:lnTo>
                  <a:lnTo>
                    <a:pt x="12584" y="16884"/>
                  </a:lnTo>
                  <a:lnTo>
                    <a:pt x="12828" y="16664"/>
                  </a:lnTo>
                  <a:lnTo>
                    <a:pt x="13048" y="16420"/>
                  </a:lnTo>
                  <a:lnTo>
                    <a:pt x="13219" y="16176"/>
                  </a:lnTo>
                  <a:lnTo>
                    <a:pt x="13390" y="15907"/>
                  </a:lnTo>
                  <a:lnTo>
                    <a:pt x="13537" y="15614"/>
                  </a:lnTo>
                  <a:lnTo>
                    <a:pt x="13659" y="15320"/>
                  </a:lnTo>
                  <a:lnTo>
                    <a:pt x="13757" y="15003"/>
                  </a:lnTo>
                  <a:lnTo>
                    <a:pt x="13806" y="14710"/>
                  </a:lnTo>
                  <a:lnTo>
                    <a:pt x="13855" y="14392"/>
                  </a:lnTo>
                  <a:lnTo>
                    <a:pt x="13855" y="14074"/>
                  </a:lnTo>
                  <a:lnTo>
                    <a:pt x="13830" y="13757"/>
                  </a:lnTo>
                  <a:lnTo>
                    <a:pt x="13781" y="13439"/>
                  </a:lnTo>
                  <a:lnTo>
                    <a:pt x="13708" y="13121"/>
                  </a:lnTo>
                  <a:lnTo>
                    <a:pt x="13610" y="12804"/>
                  </a:lnTo>
                  <a:lnTo>
                    <a:pt x="13464" y="12486"/>
                  </a:lnTo>
                  <a:lnTo>
                    <a:pt x="720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p21"/>
            <p:cNvSpPr/>
            <p:nvPr/>
          </p:nvSpPr>
          <p:spPr>
            <a:xfrm>
              <a:off x="10053175" y="-4441150"/>
              <a:ext cx="499725" cy="575450"/>
            </a:xfrm>
            <a:custGeom>
              <a:rect b="b" l="l" r="r" t="t"/>
              <a:pathLst>
                <a:path extrusionOk="0" h="23018" w="19989">
                  <a:moveTo>
                    <a:pt x="9604" y="0"/>
                  </a:moveTo>
                  <a:lnTo>
                    <a:pt x="8944" y="49"/>
                  </a:lnTo>
                  <a:lnTo>
                    <a:pt x="8284" y="98"/>
                  </a:lnTo>
                  <a:lnTo>
                    <a:pt x="7600" y="196"/>
                  </a:lnTo>
                  <a:lnTo>
                    <a:pt x="6940" y="294"/>
                  </a:lnTo>
                  <a:lnTo>
                    <a:pt x="6256" y="440"/>
                  </a:lnTo>
                  <a:lnTo>
                    <a:pt x="5596" y="611"/>
                  </a:lnTo>
                  <a:lnTo>
                    <a:pt x="4961" y="807"/>
                  </a:lnTo>
                  <a:lnTo>
                    <a:pt x="4326" y="1051"/>
                  </a:lnTo>
                  <a:lnTo>
                    <a:pt x="3739" y="1295"/>
                  </a:lnTo>
                  <a:lnTo>
                    <a:pt x="3153" y="1589"/>
                  </a:lnTo>
                  <a:lnTo>
                    <a:pt x="2615" y="1906"/>
                  </a:lnTo>
                  <a:lnTo>
                    <a:pt x="2127" y="2273"/>
                  </a:lnTo>
                  <a:lnTo>
                    <a:pt x="1662" y="2664"/>
                  </a:lnTo>
                  <a:lnTo>
                    <a:pt x="1443" y="2884"/>
                  </a:lnTo>
                  <a:lnTo>
                    <a:pt x="1247" y="3104"/>
                  </a:lnTo>
                  <a:lnTo>
                    <a:pt x="1052" y="3323"/>
                  </a:lnTo>
                  <a:lnTo>
                    <a:pt x="881" y="3568"/>
                  </a:lnTo>
                  <a:lnTo>
                    <a:pt x="734" y="3812"/>
                  </a:lnTo>
                  <a:lnTo>
                    <a:pt x="587" y="4081"/>
                  </a:lnTo>
                  <a:lnTo>
                    <a:pt x="441" y="4350"/>
                  </a:lnTo>
                  <a:lnTo>
                    <a:pt x="343" y="4643"/>
                  </a:lnTo>
                  <a:lnTo>
                    <a:pt x="245" y="4912"/>
                  </a:lnTo>
                  <a:lnTo>
                    <a:pt x="148" y="5229"/>
                  </a:lnTo>
                  <a:lnTo>
                    <a:pt x="74" y="5523"/>
                  </a:lnTo>
                  <a:lnTo>
                    <a:pt x="50" y="5840"/>
                  </a:lnTo>
                  <a:lnTo>
                    <a:pt x="1" y="6182"/>
                  </a:lnTo>
                  <a:lnTo>
                    <a:pt x="1" y="6524"/>
                  </a:lnTo>
                  <a:lnTo>
                    <a:pt x="929" y="8772"/>
                  </a:lnTo>
                  <a:lnTo>
                    <a:pt x="1907" y="11118"/>
                  </a:lnTo>
                  <a:lnTo>
                    <a:pt x="3055" y="13830"/>
                  </a:lnTo>
                  <a:lnTo>
                    <a:pt x="4301" y="16640"/>
                  </a:lnTo>
                  <a:lnTo>
                    <a:pt x="4912" y="17960"/>
                  </a:lnTo>
                  <a:lnTo>
                    <a:pt x="5499" y="19206"/>
                  </a:lnTo>
                  <a:lnTo>
                    <a:pt x="6036" y="20281"/>
                  </a:lnTo>
                  <a:lnTo>
                    <a:pt x="6525" y="21210"/>
                  </a:lnTo>
                  <a:lnTo>
                    <a:pt x="6940" y="21894"/>
                  </a:lnTo>
                  <a:lnTo>
                    <a:pt x="7111" y="22138"/>
                  </a:lnTo>
                  <a:lnTo>
                    <a:pt x="7282" y="22334"/>
                  </a:lnTo>
                  <a:lnTo>
                    <a:pt x="7429" y="22456"/>
                  </a:lnTo>
                  <a:lnTo>
                    <a:pt x="7600" y="22578"/>
                  </a:lnTo>
                  <a:lnTo>
                    <a:pt x="7771" y="22700"/>
                  </a:lnTo>
                  <a:lnTo>
                    <a:pt x="7967" y="22773"/>
                  </a:lnTo>
                  <a:lnTo>
                    <a:pt x="8186" y="22847"/>
                  </a:lnTo>
                  <a:lnTo>
                    <a:pt x="8406" y="22920"/>
                  </a:lnTo>
                  <a:lnTo>
                    <a:pt x="8871" y="22993"/>
                  </a:lnTo>
                  <a:lnTo>
                    <a:pt x="9384" y="23018"/>
                  </a:lnTo>
                  <a:lnTo>
                    <a:pt x="9921" y="23018"/>
                  </a:lnTo>
                  <a:lnTo>
                    <a:pt x="10483" y="22969"/>
                  </a:lnTo>
                  <a:lnTo>
                    <a:pt x="11045" y="22920"/>
                  </a:lnTo>
                  <a:lnTo>
                    <a:pt x="12218" y="22749"/>
                  </a:lnTo>
                  <a:lnTo>
                    <a:pt x="13318" y="22553"/>
                  </a:lnTo>
                  <a:lnTo>
                    <a:pt x="14344" y="22382"/>
                  </a:lnTo>
                  <a:lnTo>
                    <a:pt x="14808" y="22358"/>
                  </a:lnTo>
                  <a:lnTo>
                    <a:pt x="15224" y="22334"/>
                  </a:lnTo>
                  <a:lnTo>
                    <a:pt x="15419" y="22309"/>
                  </a:lnTo>
                  <a:lnTo>
                    <a:pt x="15614" y="22260"/>
                  </a:lnTo>
                  <a:lnTo>
                    <a:pt x="15810" y="22187"/>
                  </a:lnTo>
                  <a:lnTo>
                    <a:pt x="16005" y="22065"/>
                  </a:lnTo>
                  <a:lnTo>
                    <a:pt x="16225" y="21918"/>
                  </a:lnTo>
                  <a:lnTo>
                    <a:pt x="16421" y="21747"/>
                  </a:lnTo>
                  <a:lnTo>
                    <a:pt x="16616" y="21576"/>
                  </a:lnTo>
                  <a:lnTo>
                    <a:pt x="16836" y="21356"/>
                  </a:lnTo>
                  <a:lnTo>
                    <a:pt x="17227" y="20867"/>
                  </a:lnTo>
                  <a:lnTo>
                    <a:pt x="17643" y="20330"/>
                  </a:lnTo>
                  <a:lnTo>
                    <a:pt x="18009" y="19743"/>
                  </a:lnTo>
                  <a:lnTo>
                    <a:pt x="18376" y="19108"/>
                  </a:lnTo>
                  <a:lnTo>
                    <a:pt x="18718" y="18448"/>
                  </a:lnTo>
                  <a:lnTo>
                    <a:pt x="19011" y="17813"/>
                  </a:lnTo>
                  <a:lnTo>
                    <a:pt x="19304" y="17178"/>
                  </a:lnTo>
                  <a:lnTo>
                    <a:pt x="19524" y="16567"/>
                  </a:lnTo>
                  <a:lnTo>
                    <a:pt x="19719" y="16029"/>
                  </a:lnTo>
                  <a:lnTo>
                    <a:pt x="19866" y="15516"/>
                  </a:lnTo>
                  <a:lnTo>
                    <a:pt x="19964" y="15101"/>
                  </a:lnTo>
                  <a:lnTo>
                    <a:pt x="19988" y="14783"/>
                  </a:lnTo>
                  <a:lnTo>
                    <a:pt x="19964" y="14392"/>
                  </a:lnTo>
                  <a:lnTo>
                    <a:pt x="19866" y="13830"/>
                  </a:lnTo>
                  <a:lnTo>
                    <a:pt x="19719" y="13122"/>
                  </a:lnTo>
                  <a:lnTo>
                    <a:pt x="19500" y="12267"/>
                  </a:lnTo>
                  <a:lnTo>
                    <a:pt x="19255" y="11314"/>
                  </a:lnTo>
                  <a:lnTo>
                    <a:pt x="18962" y="10263"/>
                  </a:lnTo>
                  <a:lnTo>
                    <a:pt x="18644" y="9163"/>
                  </a:lnTo>
                  <a:lnTo>
                    <a:pt x="18278" y="8039"/>
                  </a:lnTo>
                  <a:lnTo>
                    <a:pt x="17911" y="6915"/>
                  </a:lnTo>
                  <a:lnTo>
                    <a:pt x="17520" y="5816"/>
                  </a:lnTo>
                  <a:lnTo>
                    <a:pt x="17129" y="4741"/>
                  </a:lnTo>
                  <a:lnTo>
                    <a:pt x="16738" y="3763"/>
                  </a:lnTo>
                  <a:lnTo>
                    <a:pt x="16323" y="2859"/>
                  </a:lnTo>
                  <a:lnTo>
                    <a:pt x="15957" y="2102"/>
                  </a:lnTo>
                  <a:lnTo>
                    <a:pt x="15761" y="1784"/>
                  </a:lnTo>
                  <a:lnTo>
                    <a:pt x="15566" y="1491"/>
                  </a:lnTo>
                  <a:lnTo>
                    <a:pt x="15395" y="1247"/>
                  </a:lnTo>
                  <a:lnTo>
                    <a:pt x="15224" y="1051"/>
                  </a:lnTo>
                  <a:lnTo>
                    <a:pt x="15028" y="880"/>
                  </a:lnTo>
                  <a:lnTo>
                    <a:pt x="14759" y="709"/>
                  </a:lnTo>
                  <a:lnTo>
                    <a:pt x="14417" y="562"/>
                  </a:lnTo>
                  <a:lnTo>
                    <a:pt x="14051" y="440"/>
                  </a:lnTo>
                  <a:lnTo>
                    <a:pt x="13611" y="318"/>
                  </a:lnTo>
                  <a:lnTo>
                    <a:pt x="13147" y="220"/>
                  </a:lnTo>
                  <a:lnTo>
                    <a:pt x="12633" y="147"/>
                  </a:lnTo>
                  <a:lnTo>
                    <a:pt x="12072" y="74"/>
                  </a:lnTo>
                  <a:lnTo>
                    <a:pt x="11485" y="25"/>
                  </a:lnTo>
                  <a:lnTo>
                    <a:pt x="10874" y="0"/>
                  </a:lnTo>
                  <a:close/>
                </a:path>
              </a:pathLst>
            </a:custGeom>
            <a:solidFill>
              <a:srgbClr val="FCA7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p21"/>
            <p:cNvSpPr/>
            <p:nvPr/>
          </p:nvSpPr>
          <p:spPr>
            <a:xfrm>
              <a:off x="10379375" y="-4044700"/>
              <a:ext cx="163750" cy="169225"/>
            </a:xfrm>
            <a:custGeom>
              <a:rect b="b" l="l" r="r" t="t"/>
              <a:pathLst>
                <a:path extrusionOk="0" h="6769" w="6550">
                  <a:moveTo>
                    <a:pt x="6500" y="0"/>
                  </a:moveTo>
                  <a:lnTo>
                    <a:pt x="6500" y="74"/>
                  </a:lnTo>
                  <a:lnTo>
                    <a:pt x="6476" y="294"/>
                  </a:lnTo>
                  <a:lnTo>
                    <a:pt x="6427" y="587"/>
                  </a:lnTo>
                  <a:lnTo>
                    <a:pt x="6329" y="1002"/>
                  </a:lnTo>
                  <a:lnTo>
                    <a:pt x="6183" y="1491"/>
                  </a:lnTo>
                  <a:lnTo>
                    <a:pt x="5987" y="2053"/>
                  </a:lnTo>
                  <a:lnTo>
                    <a:pt x="5841" y="2346"/>
                  </a:lnTo>
                  <a:lnTo>
                    <a:pt x="5670" y="2664"/>
                  </a:lnTo>
                  <a:lnTo>
                    <a:pt x="5499" y="2981"/>
                  </a:lnTo>
                  <a:lnTo>
                    <a:pt x="5279" y="3323"/>
                  </a:lnTo>
                  <a:lnTo>
                    <a:pt x="5059" y="3666"/>
                  </a:lnTo>
                  <a:lnTo>
                    <a:pt x="4790" y="4032"/>
                  </a:lnTo>
                  <a:lnTo>
                    <a:pt x="4546" y="4301"/>
                  </a:lnTo>
                  <a:lnTo>
                    <a:pt x="4228" y="4570"/>
                  </a:lnTo>
                  <a:lnTo>
                    <a:pt x="3910" y="4814"/>
                  </a:lnTo>
                  <a:lnTo>
                    <a:pt x="3544" y="5058"/>
                  </a:lnTo>
                  <a:lnTo>
                    <a:pt x="3153" y="5303"/>
                  </a:lnTo>
                  <a:lnTo>
                    <a:pt x="2762" y="5523"/>
                  </a:lnTo>
                  <a:lnTo>
                    <a:pt x="1956" y="5914"/>
                  </a:lnTo>
                  <a:lnTo>
                    <a:pt x="1198" y="6256"/>
                  </a:lnTo>
                  <a:lnTo>
                    <a:pt x="587" y="6500"/>
                  </a:lnTo>
                  <a:lnTo>
                    <a:pt x="172" y="6671"/>
                  </a:lnTo>
                  <a:lnTo>
                    <a:pt x="1" y="6720"/>
                  </a:lnTo>
                  <a:lnTo>
                    <a:pt x="25" y="6769"/>
                  </a:lnTo>
                  <a:lnTo>
                    <a:pt x="612" y="6549"/>
                  </a:lnTo>
                  <a:lnTo>
                    <a:pt x="1223" y="6304"/>
                  </a:lnTo>
                  <a:lnTo>
                    <a:pt x="1980" y="5962"/>
                  </a:lnTo>
                  <a:lnTo>
                    <a:pt x="2786" y="5571"/>
                  </a:lnTo>
                  <a:lnTo>
                    <a:pt x="3177" y="5352"/>
                  </a:lnTo>
                  <a:lnTo>
                    <a:pt x="3568" y="5107"/>
                  </a:lnTo>
                  <a:lnTo>
                    <a:pt x="3935" y="4863"/>
                  </a:lnTo>
                  <a:lnTo>
                    <a:pt x="4277" y="4594"/>
                  </a:lnTo>
                  <a:lnTo>
                    <a:pt x="4570" y="4325"/>
                  </a:lnTo>
                  <a:lnTo>
                    <a:pt x="4814" y="4056"/>
                  </a:lnTo>
                  <a:lnTo>
                    <a:pt x="5132" y="3641"/>
                  </a:lnTo>
                  <a:lnTo>
                    <a:pt x="5401" y="3250"/>
                  </a:lnTo>
                  <a:lnTo>
                    <a:pt x="5621" y="2884"/>
                  </a:lnTo>
                  <a:lnTo>
                    <a:pt x="5816" y="2517"/>
                  </a:lnTo>
                  <a:lnTo>
                    <a:pt x="5987" y="2151"/>
                  </a:lnTo>
                  <a:lnTo>
                    <a:pt x="6134" y="1809"/>
                  </a:lnTo>
                  <a:lnTo>
                    <a:pt x="6232" y="1515"/>
                  </a:lnTo>
                  <a:lnTo>
                    <a:pt x="6329" y="1222"/>
                  </a:lnTo>
                  <a:lnTo>
                    <a:pt x="6452" y="709"/>
                  </a:lnTo>
                  <a:lnTo>
                    <a:pt x="6525" y="318"/>
                  </a:lnTo>
                  <a:lnTo>
                    <a:pt x="6549" y="0"/>
                  </a:lnTo>
                  <a:close/>
                </a:path>
              </a:pathLst>
            </a:custGeom>
            <a:solidFill>
              <a:srgbClr val="0A0A0A">
                <a:alpha val="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8" name="Google Shape;1508;p21"/>
            <p:cNvSpPr/>
            <p:nvPr/>
          </p:nvSpPr>
          <p:spPr>
            <a:xfrm>
              <a:off x="9927350" y="-4600575"/>
              <a:ext cx="710450" cy="569950"/>
            </a:xfrm>
            <a:custGeom>
              <a:rect b="b" l="l" r="r" t="t"/>
              <a:pathLst>
                <a:path extrusionOk="0" h="22798" w="28418">
                  <a:moveTo>
                    <a:pt x="14661" y="0"/>
                  </a:moveTo>
                  <a:lnTo>
                    <a:pt x="14050" y="24"/>
                  </a:lnTo>
                  <a:lnTo>
                    <a:pt x="13757" y="49"/>
                  </a:lnTo>
                  <a:lnTo>
                    <a:pt x="13439" y="98"/>
                  </a:lnTo>
                  <a:lnTo>
                    <a:pt x="12975" y="220"/>
                  </a:lnTo>
                  <a:lnTo>
                    <a:pt x="12511" y="391"/>
                  </a:lnTo>
                  <a:lnTo>
                    <a:pt x="12071" y="586"/>
                  </a:lnTo>
                  <a:lnTo>
                    <a:pt x="11631" y="831"/>
                  </a:lnTo>
                  <a:lnTo>
                    <a:pt x="11216" y="1100"/>
                  </a:lnTo>
                  <a:lnTo>
                    <a:pt x="10825" y="1393"/>
                  </a:lnTo>
                  <a:lnTo>
                    <a:pt x="10434" y="1710"/>
                  </a:lnTo>
                  <a:lnTo>
                    <a:pt x="10067" y="2028"/>
                  </a:lnTo>
                  <a:lnTo>
                    <a:pt x="9774" y="2297"/>
                  </a:lnTo>
                  <a:lnTo>
                    <a:pt x="9481" y="2541"/>
                  </a:lnTo>
                  <a:lnTo>
                    <a:pt x="9163" y="2737"/>
                  </a:lnTo>
                  <a:lnTo>
                    <a:pt x="8992" y="2834"/>
                  </a:lnTo>
                  <a:lnTo>
                    <a:pt x="8821" y="2908"/>
                  </a:lnTo>
                  <a:lnTo>
                    <a:pt x="8601" y="2957"/>
                  </a:lnTo>
                  <a:lnTo>
                    <a:pt x="8357" y="2981"/>
                  </a:lnTo>
                  <a:lnTo>
                    <a:pt x="7893" y="2981"/>
                  </a:lnTo>
                  <a:lnTo>
                    <a:pt x="7429" y="2932"/>
                  </a:lnTo>
                  <a:lnTo>
                    <a:pt x="6940" y="2908"/>
                  </a:lnTo>
                  <a:lnTo>
                    <a:pt x="6720" y="2908"/>
                  </a:lnTo>
                  <a:lnTo>
                    <a:pt x="6476" y="2957"/>
                  </a:lnTo>
                  <a:lnTo>
                    <a:pt x="6231" y="3005"/>
                  </a:lnTo>
                  <a:lnTo>
                    <a:pt x="5987" y="3054"/>
                  </a:lnTo>
                  <a:lnTo>
                    <a:pt x="5767" y="3152"/>
                  </a:lnTo>
                  <a:lnTo>
                    <a:pt x="5547" y="3225"/>
                  </a:lnTo>
                  <a:lnTo>
                    <a:pt x="5327" y="3348"/>
                  </a:lnTo>
                  <a:lnTo>
                    <a:pt x="5132" y="3470"/>
                  </a:lnTo>
                  <a:lnTo>
                    <a:pt x="4912" y="3616"/>
                  </a:lnTo>
                  <a:lnTo>
                    <a:pt x="4716" y="3763"/>
                  </a:lnTo>
                  <a:lnTo>
                    <a:pt x="4350" y="4081"/>
                  </a:lnTo>
                  <a:lnTo>
                    <a:pt x="4032" y="4472"/>
                  </a:lnTo>
                  <a:lnTo>
                    <a:pt x="3763" y="4862"/>
                  </a:lnTo>
                  <a:lnTo>
                    <a:pt x="3519" y="5302"/>
                  </a:lnTo>
                  <a:lnTo>
                    <a:pt x="3348" y="5742"/>
                  </a:lnTo>
                  <a:lnTo>
                    <a:pt x="3201" y="6206"/>
                  </a:lnTo>
                  <a:lnTo>
                    <a:pt x="3079" y="6695"/>
                  </a:lnTo>
                  <a:lnTo>
                    <a:pt x="3006" y="7159"/>
                  </a:lnTo>
                  <a:lnTo>
                    <a:pt x="2957" y="7648"/>
                  </a:lnTo>
                  <a:lnTo>
                    <a:pt x="2957" y="8161"/>
                  </a:lnTo>
                  <a:lnTo>
                    <a:pt x="2981" y="8650"/>
                  </a:lnTo>
                  <a:lnTo>
                    <a:pt x="2981" y="8870"/>
                  </a:lnTo>
                  <a:lnTo>
                    <a:pt x="3006" y="9114"/>
                  </a:lnTo>
                  <a:lnTo>
                    <a:pt x="2981" y="9358"/>
                  </a:lnTo>
                  <a:lnTo>
                    <a:pt x="2908" y="9578"/>
                  </a:lnTo>
                  <a:lnTo>
                    <a:pt x="2835" y="9700"/>
                  </a:lnTo>
                  <a:lnTo>
                    <a:pt x="2762" y="9798"/>
                  </a:lnTo>
                  <a:lnTo>
                    <a:pt x="2688" y="9896"/>
                  </a:lnTo>
                  <a:lnTo>
                    <a:pt x="2591" y="9994"/>
                  </a:lnTo>
                  <a:lnTo>
                    <a:pt x="2346" y="10140"/>
                  </a:lnTo>
                  <a:lnTo>
                    <a:pt x="2102" y="10262"/>
                  </a:lnTo>
                  <a:lnTo>
                    <a:pt x="1564" y="10458"/>
                  </a:lnTo>
                  <a:lnTo>
                    <a:pt x="1296" y="10580"/>
                  </a:lnTo>
                  <a:lnTo>
                    <a:pt x="1027" y="10702"/>
                  </a:lnTo>
                  <a:lnTo>
                    <a:pt x="782" y="10873"/>
                  </a:lnTo>
                  <a:lnTo>
                    <a:pt x="562" y="11069"/>
                  </a:lnTo>
                  <a:lnTo>
                    <a:pt x="391" y="11313"/>
                  </a:lnTo>
                  <a:lnTo>
                    <a:pt x="245" y="11558"/>
                  </a:lnTo>
                  <a:lnTo>
                    <a:pt x="123" y="11826"/>
                  </a:lnTo>
                  <a:lnTo>
                    <a:pt x="49" y="12119"/>
                  </a:lnTo>
                  <a:lnTo>
                    <a:pt x="0" y="12413"/>
                  </a:lnTo>
                  <a:lnTo>
                    <a:pt x="0" y="12730"/>
                  </a:lnTo>
                  <a:lnTo>
                    <a:pt x="25" y="13024"/>
                  </a:lnTo>
                  <a:lnTo>
                    <a:pt x="74" y="13317"/>
                  </a:lnTo>
                  <a:lnTo>
                    <a:pt x="172" y="13586"/>
                  </a:lnTo>
                  <a:lnTo>
                    <a:pt x="294" y="13879"/>
                  </a:lnTo>
                  <a:lnTo>
                    <a:pt x="440" y="14123"/>
                  </a:lnTo>
                  <a:lnTo>
                    <a:pt x="611" y="14367"/>
                  </a:lnTo>
                  <a:lnTo>
                    <a:pt x="807" y="14612"/>
                  </a:lnTo>
                  <a:lnTo>
                    <a:pt x="1002" y="14832"/>
                  </a:lnTo>
                  <a:lnTo>
                    <a:pt x="1393" y="15174"/>
                  </a:lnTo>
                  <a:lnTo>
                    <a:pt x="1784" y="15467"/>
                  </a:lnTo>
                  <a:lnTo>
                    <a:pt x="2224" y="15687"/>
                  </a:lnTo>
                  <a:lnTo>
                    <a:pt x="2664" y="15858"/>
                  </a:lnTo>
                  <a:lnTo>
                    <a:pt x="3104" y="16005"/>
                  </a:lnTo>
                  <a:lnTo>
                    <a:pt x="3568" y="16102"/>
                  </a:lnTo>
                  <a:lnTo>
                    <a:pt x="4057" y="16151"/>
                  </a:lnTo>
                  <a:lnTo>
                    <a:pt x="4545" y="16176"/>
                  </a:lnTo>
                  <a:lnTo>
                    <a:pt x="5010" y="16151"/>
                  </a:lnTo>
                  <a:lnTo>
                    <a:pt x="5498" y="16102"/>
                  </a:lnTo>
                  <a:lnTo>
                    <a:pt x="5987" y="16029"/>
                  </a:lnTo>
                  <a:lnTo>
                    <a:pt x="6476" y="15931"/>
                  </a:lnTo>
                  <a:lnTo>
                    <a:pt x="6964" y="15834"/>
                  </a:lnTo>
                  <a:lnTo>
                    <a:pt x="7429" y="15687"/>
                  </a:lnTo>
                  <a:lnTo>
                    <a:pt x="8333" y="15394"/>
                  </a:lnTo>
                  <a:lnTo>
                    <a:pt x="9457" y="14978"/>
                  </a:lnTo>
                  <a:lnTo>
                    <a:pt x="10654" y="14465"/>
                  </a:lnTo>
                  <a:lnTo>
                    <a:pt x="11900" y="13879"/>
                  </a:lnTo>
                  <a:lnTo>
                    <a:pt x="13146" y="13243"/>
                  </a:lnTo>
                  <a:lnTo>
                    <a:pt x="14319" y="12559"/>
                  </a:lnTo>
                  <a:lnTo>
                    <a:pt x="14881" y="12217"/>
                  </a:lnTo>
                  <a:lnTo>
                    <a:pt x="15419" y="11900"/>
                  </a:lnTo>
                  <a:lnTo>
                    <a:pt x="15907" y="11558"/>
                  </a:lnTo>
                  <a:lnTo>
                    <a:pt x="16347" y="11215"/>
                  </a:lnTo>
                  <a:lnTo>
                    <a:pt x="16738" y="10898"/>
                  </a:lnTo>
                  <a:lnTo>
                    <a:pt x="17056" y="10605"/>
                  </a:lnTo>
                  <a:lnTo>
                    <a:pt x="17324" y="10727"/>
                  </a:lnTo>
                  <a:lnTo>
                    <a:pt x="17593" y="10898"/>
                  </a:lnTo>
                  <a:lnTo>
                    <a:pt x="17838" y="11093"/>
                  </a:lnTo>
                  <a:lnTo>
                    <a:pt x="18057" y="11289"/>
                  </a:lnTo>
                  <a:lnTo>
                    <a:pt x="18277" y="11533"/>
                  </a:lnTo>
                  <a:lnTo>
                    <a:pt x="18497" y="11802"/>
                  </a:lnTo>
                  <a:lnTo>
                    <a:pt x="18913" y="12339"/>
                  </a:lnTo>
                  <a:lnTo>
                    <a:pt x="19279" y="12926"/>
                  </a:lnTo>
                  <a:lnTo>
                    <a:pt x="19621" y="13488"/>
                  </a:lnTo>
                  <a:lnTo>
                    <a:pt x="19963" y="14050"/>
                  </a:lnTo>
                  <a:lnTo>
                    <a:pt x="20257" y="14563"/>
                  </a:lnTo>
                  <a:lnTo>
                    <a:pt x="20843" y="15516"/>
                  </a:lnTo>
                  <a:lnTo>
                    <a:pt x="21381" y="16493"/>
                  </a:lnTo>
                  <a:lnTo>
                    <a:pt x="21576" y="16958"/>
                  </a:lnTo>
                  <a:lnTo>
                    <a:pt x="21796" y="17422"/>
                  </a:lnTo>
                  <a:lnTo>
                    <a:pt x="21991" y="17886"/>
                  </a:lnTo>
                  <a:lnTo>
                    <a:pt x="22114" y="18106"/>
                  </a:lnTo>
                  <a:lnTo>
                    <a:pt x="22260" y="18326"/>
                  </a:lnTo>
                  <a:lnTo>
                    <a:pt x="22553" y="18766"/>
                  </a:lnTo>
                  <a:lnTo>
                    <a:pt x="22822" y="19230"/>
                  </a:lnTo>
                  <a:lnTo>
                    <a:pt x="23311" y="20158"/>
                  </a:lnTo>
                  <a:lnTo>
                    <a:pt x="23775" y="21111"/>
                  </a:lnTo>
                  <a:lnTo>
                    <a:pt x="24239" y="22040"/>
                  </a:lnTo>
                  <a:lnTo>
                    <a:pt x="24337" y="22211"/>
                  </a:lnTo>
                  <a:lnTo>
                    <a:pt x="24435" y="22382"/>
                  </a:lnTo>
                  <a:lnTo>
                    <a:pt x="24557" y="22529"/>
                  </a:lnTo>
                  <a:lnTo>
                    <a:pt x="24704" y="22651"/>
                  </a:lnTo>
                  <a:lnTo>
                    <a:pt x="24850" y="22748"/>
                  </a:lnTo>
                  <a:lnTo>
                    <a:pt x="24997" y="22773"/>
                  </a:lnTo>
                  <a:lnTo>
                    <a:pt x="25168" y="22797"/>
                  </a:lnTo>
                  <a:lnTo>
                    <a:pt x="25314" y="22797"/>
                  </a:lnTo>
                  <a:lnTo>
                    <a:pt x="25485" y="22773"/>
                  </a:lnTo>
                  <a:lnTo>
                    <a:pt x="25657" y="22748"/>
                  </a:lnTo>
                  <a:lnTo>
                    <a:pt x="25974" y="22626"/>
                  </a:lnTo>
                  <a:lnTo>
                    <a:pt x="26194" y="22504"/>
                  </a:lnTo>
                  <a:lnTo>
                    <a:pt x="26390" y="22358"/>
                  </a:lnTo>
                  <a:lnTo>
                    <a:pt x="26585" y="22211"/>
                  </a:lnTo>
                  <a:lnTo>
                    <a:pt x="26781" y="22064"/>
                  </a:lnTo>
                  <a:lnTo>
                    <a:pt x="26952" y="21869"/>
                  </a:lnTo>
                  <a:lnTo>
                    <a:pt x="27098" y="21698"/>
                  </a:lnTo>
                  <a:lnTo>
                    <a:pt x="27245" y="21502"/>
                  </a:lnTo>
                  <a:lnTo>
                    <a:pt x="27391" y="21282"/>
                  </a:lnTo>
                  <a:lnTo>
                    <a:pt x="27636" y="20843"/>
                  </a:lnTo>
                  <a:lnTo>
                    <a:pt x="27831" y="20378"/>
                  </a:lnTo>
                  <a:lnTo>
                    <a:pt x="28002" y="19890"/>
                  </a:lnTo>
                  <a:lnTo>
                    <a:pt x="28124" y="19401"/>
                  </a:lnTo>
                  <a:lnTo>
                    <a:pt x="28198" y="18986"/>
                  </a:lnTo>
                  <a:lnTo>
                    <a:pt x="28271" y="18595"/>
                  </a:lnTo>
                  <a:lnTo>
                    <a:pt x="28344" y="17764"/>
                  </a:lnTo>
                  <a:lnTo>
                    <a:pt x="28393" y="16958"/>
                  </a:lnTo>
                  <a:lnTo>
                    <a:pt x="28418" y="16127"/>
                  </a:lnTo>
                  <a:lnTo>
                    <a:pt x="28418" y="15076"/>
                  </a:lnTo>
                  <a:lnTo>
                    <a:pt x="28344" y="14025"/>
                  </a:lnTo>
                  <a:lnTo>
                    <a:pt x="28295" y="13488"/>
                  </a:lnTo>
                  <a:lnTo>
                    <a:pt x="28222" y="12975"/>
                  </a:lnTo>
                  <a:lnTo>
                    <a:pt x="28149" y="12437"/>
                  </a:lnTo>
                  <a:lnTo>
                    <a:pt x="28051" y="11924"/>
                  </a:lnTo>
                  <a:lnTo>
                    <a:pt x="27953" y="11411"/>
                  </a:lnTo>
                  <a:lnTo>
                    <a:pt x="27807" y="10898"/>
                  </a:lnTo>
                  <a:lnTo>
                    <a:pt x="27660" y="10409"/>
                  </a:lnTo>
                  <a:lnTo>
                    <a:pt x="27514" y="9896"/>
                  </a:lnTo>
                  <a:lnTo>
                    <a:pt x="27318" y="9407"/>
                  </a:lnTo>
                  <a:lnTo>
                    <a:pt x="27123" y="8919"/>
                  </a:lnTo>
                  <a:lnTo>
                    <a:pt x="26927" y="8430"/>
                  </a:lnTo>
                  <a:lnTo>
                    <a:pt x="26683" y="7966"/>
                  </a:lnTo>
                  <a:lnTo>
                    <a:pt x="26390" y="7379"/>
                  </a:lnTo>
                  <a:lnTo>
                    <a:pt x="26047" y="6817"/>
                  </a:lnTo>
                  <a:lnTo>
                    <a:pt x="25681" y="6280"/>
                  </a:lnTo>
                  <a:lnTo>
                    <a:pt x="25485" y="6035"/>
                  </a:lnTo>
                  <a:lnTo>
                    <a:pt x="25290" y="5767"/>
                  </a:lnTo>
                  <a:lnTo>
                    <a:pt x="25070" y="5547"/>
                  </a:lnTo>
                  <a:lnTo>
                    <a:pt x="24850" y="5327"/>
                  </a:lnTo>
                  <a:lnTo>
                    <a:pt x="24606" y="5107"/>
                  </a:lnTo>
                  <a:lnTo>
                    <a:pt x="24362" y="4936"/>
                  </a:lnTo>
                  <a:lnTo>
                    <a:pt x="24093" y="4765"/>
                  </a:lnTo>
                  <a:lnTo>
                    <a:pt x="23824" y="4618"/>
                  </a:lnTo>
                  <a:lnTo>
                    <a:pt x="23531" y="4496"/>
                  </a:lnTo>
                  <a:lnTo>
                    <a:pt x="23238" y="4398"/>
                  </a:lnTo>
                  <a:lnTo>
                    <a:pt x="22798" y="4276"/>
                  </a:lnTo>
                  <a:lnTo>
                    <a:pt x="22358" y="4178"/>
                  </a:lnTo>
                  <a:lnTo>
                    <a:pt x="22138" y="4129"/>
                  </a:lnTo>
                  <a:lnTo>
                    <a:pt x="21918" y="4032"/>
                  </a:lnTo>
                  <a:lnTo>
                    <a:pt x="21723" y="3934"/>
                  </a:lnTo>
                  <a:lnTo>
                    <a:pt x="21552" y="3787"/>
                  </a:lnTo>
                  <a:lnTo>
                    <a:pt x="21429" y="3665"/>
                  </a:lnTo>
                  <a:lnTo>
                    <a:pt x="21307" y="3494"/>
                  </a:lnTo>
                  <a:lnTo>
                    <a:pt x="21209" y="3323"/>
                  </a:lnTo>
                  <a:lnTo>
                    <a:pt x="21136" y="3152"/>
                  </a:lnTo>
                  <a:lnTo>
                    <a:pt x="20990" y="2761"/>
                  </a:lnTo>
                  <a:lnTo>
                    <a:pt x="20819" y="2395"/>
                  </a:lnTo>
                  <a:lnTo>
                    <a:pt x="20647" y="2101"/>
                  </a:lnTo>
                  <a:lnTo>
                    <a:pt x="20428" y="1808"/>
                  </a:lnTo>
                  <a:lnTo>
                    <a:pt x="20183" y="1539"/>
                  </a:lnTo>
                  <a:lnTo>
                    <a:pt x="19939" y="1319"/>
                  </a:lnTo>
                  <a:lnTo>
                    <a:pt x="19646" y="1100"/>
                  </a:lnTo>
                  <a:lnTo>
                    <a:pt x="19328" y="904"/>
                  </a:lnTo>
                  <a:lnTo>
                    <a:pt x="19010" y="757"/>
                  </a:lnTo>
                  <a:lnTo>
                    <a:pt x="18668" y="611"/>
                  </a:lnTo>
                  <a:lnTo>
                    <a:pt x="18351" y="489"/>
                  </a:lnTo>
                  <a:lnTo>
                    <a:pt x="18009" y="391"/>
                  </a:lnTo>
                  <a:lnTo>
                    <a:pt x="17642" y="318"/>
                  </a:lnTo>
                  <a:lnTo>
                    <a:pt x="17300" y="269"/>
                  </a:lnTo>
                  <a:lnTo>
                    <a:pt x="16591" y="171"/>
                  </a:lnTo>
                  <a:lnTo>
                    <a:pt x="15883" y="98"/>
                  </a:lnTo>
                  <a:lnTo>
                    <a:pt x="15272" y="24"/>
                  </a:lnTo>
                  <a:lnTo>
                    <a:pt x="14661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9" name="Google Shape;1509;p21"/>
            <p:cNvSpPr/>
            <p:nvPr/>
          </p:nvSpPr>
          <p:spPr>
            <a:xfrm>
              <a:off x="10461250" y="-4198650"/>
              <a:ext cx="86750" cy="153975"/>
            </a:xfrm>
            <a:custGeom>
              <a:rect b="b" l="l" r="r" t="t"/>
              <a:pathLst>
                <a:path extrusionOk="0" h="6159" w="3470">
                  <a:moveTo>
                    <a:pt x="1344" y="1"/>
                  </a:moveTo>
                  <a:lnTo>
                    <a:pt x="1197" y="25"/>
                  </a:lnTo>
                  <a:lnTo>
                    <a:pt x="1075" y="50"/>
                  </a:lnTo>
                  <a:lnTo>
                    <a:pt x="929" y="99"/>
                  </a:lnTo>
                  <a:lnTo>
                    <a:pt x="806" y="172"/>
                  </a:lnTo>
                  <a:lnTo>
                    <a:pt x="684" y="245"/>
                  </a:lnTo>
                  <a:lnTo>
                    <a:pt x="587" y="343"/>
                  </a:lnTo>
                  <a:lnTo>
                    <a:pt x="464" y="441"/>
                  </a:lnTo>
                  <a:lnTo>
                    <a:pt x="293" y="709"/>
                  </a:lnTo>
                  <a:lnTo>
                    <a:pt x="147" y="1003"/>
                  </a:lnTo>
                  <a:lnTo>
                    <a:pt x="49" y="1320"/>
                  </a:lnTo>
                  <a:lnTo>
                    <a:pt x="0" y="1662"/>
                  </a:lnTo>
                  <a:lnTo>
                    <a:pt x="0" y="2005"/>
                  </a:lnTo>
                  <a:lnTo>
                    <a:pt x="831" y="5914"/>
                  </a:lnTo>
                  <a:lnTo>
                    <a:pt x="1051" y="6036"/>
                  </a:lnTo>
                  <a:lnTo>
                    <a:pt x="1295" y="6109"/>
                  </a:lnTo>
                  <a:lnTo>
                    <a:pt x="1539" y="6158"/>
                  </a:lnTo>
                  <a:lnTo>
                    <a:pt x="1784" y="6158"/>
                  </a:lnTo>
                  <a:lnTo>
                    <a:pt x="2028" y="6109"/>
                  </a:lnTo>
                  <a:lnTo>
                    <a:pt x="2248" y="6012"/>
                  </a:lnTo>
                  <a:lnTo>
                    <a:pt x="2492" y="5890"/>
                  </a:lnTo>
                  <a:lnTo>
                    <a:pt x="2688" y="5719"/>
                  </a:lnTo>
                  <a:lnTo>
                    <a:pt x="2859" y="5523"/>
                  </a:lnTo>
                  <a:lnTo>
                    <a:pt x="3030" y="5303"/>
                  </a:lnTo>
                  <a:lnTo>
                    <a:pt x="3152" y="5059"/>
                  </a:lnTo>
                  <a:lnTo>
                    <a:pt x="3274" y="4790"/>
                  </a:lnTo>
                  <a:lnTo>
                    <a:pt x="3348" y="4497"/>
                  </a:lnTo>
                  <a:lnTo>
                    <a:pt x="3421" y="4228"/>
                  </a:lnTo>
                  <a:lnTo>
                    <a:pt x="3470" y="3935"/>
                  </a:lnTo>
                  <a:lnTo>
                    <a:pt x="3470" y="3642"/>
                  </a:lnTo>
                  <a:lnTo>
                    <a:pt x="3470" y="3348"/>
                  </a:lnTo>
                  <a:lnTo>
                    <a:pt x="3445" y="3055"/>
                  </a:lnTo>
                  <a:lnTo>
                    <a:pt x="3396" y="2762"/>
                  </a:lnTo>
                  <a:lnTo>
                    <a:pt x="3323" y="2469"/>
                  </a:lnTo>
                  <a:lnTo>
                    <a:pt x="3225" y="2200"/>
                  </a:lnTo>
                  <a:lnTo>
                    <a:pt x="3152" y="1931"/>
                  </a:lnTo>
                  <a:lnTo>
                    <a:pt x="2908" y="1394"/>
                  </a:lnTo>
                  <a:lnTo>
                    <a:pt x="2761" y="1125"/>
                  </a:lnTo>
                  <a:lnTo>
                    <a:pt x="2590" y="856"/>
                  </a:lnTo>
                  <a:lnTo>
                    <a:pt x="2395" y="612"/>
                  </a:lnTo>
                  <a:lnTo>
                    <a:pt x="2199" y="392"/>
                  </a:lnTo>
                  <a:lnTo>
                    <a:pt x="1955" y="221"/>
                  </a:lnTo>
                  <a:lnTo>
                    <a:pt x="1735" y="99"/>
                  </a:lnTo>
                  <a:lnTo>
                    <a:pt x="1588" y="50"/>
                  </a:lnTo>
                  <a:lnTo>
                    <a:pt x="1466" y="25"/>
                  </a:lnTo>
                  <a:lnTo>
                    <a:pt x="1344" y="1"/>
                  </a:lnTo>
                  <a:close/>
                </a:path>
              </a:pathLst>
            </a:custGeom>
            <a:solidFill>
              <a:srgbClr val="FCA7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0" name="Google Shape;1510;p21"/>
            <p:cNvSpPr/>
            <p:nvPr/>
          </p:nvSpPr>
          <p:spPr>
            <a:xfrm>
              <a:off x="10461250" y="-4198650"/>
              <a:ext cx="86750" cy="153975"/>
            </a:xfrm>
            <a:custGeom>
              <a:rect b="b" l="l" r="r" t="t"/>
              <a:pathLst>
                <a:path extrusionOk="0" fill="none" h="6159" w="3470">
                  <a:moveTo>
                    <a:pt x="0" y="2005"/>
                  </a:moveTo>
                  <a:lnTo>
                    <a:pt x="0" y="2005"/>
                  </a:lnTo>
                  <a:lnTo>
                    <a:pt x="0" y="1662"/>
                  </a:lnTo>
                  <a:lnTo>
                    <a:pt x="49" y="1320"/>
                  </a:lnTo>
                  <a:lnTo>
                    <a:pt x="147" y="1003"/>
                  </a:lnTo>
                  <a:lnTo>
                    <a:pt x="293" y="709"/>
                  </a:lnTo>
                  <a:lnTo>
                    <a:pt x="464" y="441"/>
                  </a:lnTo>
                  <a:lnTo>
                    <a:pt x="587" y="343"/>
                  </a:lnTo>
                  <a:lnTo>
                    <a:pt x="684" y="245"/>
                  </a:lnTo>
                  <a:lnTo>
                    <a:pt x="806" y="172"/>
                  </a:lnTo>
                  <a:lnTo>
                    <a:pt x="929" y="99"/>
                  </a:lnTo>
                  <a:lnTo>
                    <a:pt x="1075" y="50"/>
                  </a:lnTo>
                  <a:lnTo>
                    <a:pt x="1197" y="25"/>
                  </a:lnTo>
                  <a:lnTo>
                    <a:pt x="1197" y="25"/>
                  </a:lnTo>
                  <a:lnTo>
                    <a:pt x="1344" y="1"/>
                  </a:lnTo>
                  <a:lnTo>
                    <a:pt x="1466" y="25"/>
                  </a:lnTo>
                  <a:lnTo>
                    <a:pt x="1588" y="50"/>
                  </a:lnTo>
                  <a:lnTo>
                    <a:pt x="1735" y="99"/>
                  </a:lnTo>
                  <a:lnTo>
                    <a:pt x="1955" y="221"/>
                  </a:lnTo>
                  <a:lnTo>
                    <a:pt x="2199" y="392"/>
                  </a:lnTo>
                  <a:lnTo>
                    <a:pt x="2395" y="612"/>
                  </a:lnTo>
                  <a:lnTo>
                    <a:pt x="2590" y="856"/>
                  </a:lnTo>
                  <a:lnTo>
                    <a:pt x="2761" y="1125"/>
                  </a:lnTo>
                  <a:lnTo>
                    <a:pt x="2908" y="1394"/>
                  </a:lnTo>
                  <a:lnTo>
                    <a:pt x="2908" y="1394"/>
                  </a:lnTo>
                  <a:lnTo>
                    <a:pt x="3152" y="1931"/>
                  </a:lnTo>
                  <a:lnTo>
                    <a:pt x="3225" y="2200"/>
                  </a:lnTo>
                  <a:lnTo>
                    <a:pt x="3323" y="2469"/>
                  </a:lnTo>
                  <a:lnTo>
                    <a:pt x="3396" y="2762"/>
                  </a:lnTo>
                  <a:lnTo>
                    <a:pt x="3445" y="3055"/>
                  </a:lnTo>
                  <a:lnTo>
                    <a:pt x="3470" y="3348"/>
                  </a:lnTo>
                  <a:lnTo>
                    <a:pt x="3470" y="3642"/>
                  </a:lnTo>
                  <a:lnTo>
                    <a:pt x="3470" y="3642"/>
                  </a:lnTo>
                  <a:lnTo>
                    <a:pt x="3470" y="3935"/>
                  </a:lnTo>
                  <a:lnTo>
                    <a:pt x="3421" y="4228"/>
                  </a:lnTo>
                  <a:lnTo>
                    <a:pt x="3348" y="4497"/>
                  </a:lnTo>
                  <a:lnTo>
                    <a:pt x="3274" y="4790"/>
                  </a:lnTo>
                  <a:lnTo>
                    <a:pt x="3152" y="5059"/>
                  </a:lnTo>
                  <a:lnTo>
                    <a:pt x="3030" y="5303"/>
                  </a:lnTo>
                  <a:lnTo>
                    <a:pt x="2859" y="5523"/>
                  </a:lnTo>
                  <a:lnTo>
                    <a:pt x="2688" y="5719"/>
                  </a:lnTo>
                  <a:lnTo>
                    <a:pt x="2688" y="5719"/>
                  </a:lnTo>
                  <a:lnTo>
                    <a:pt x="2492" y="5890"/>
                  </a:lnTo>
                  <a:lnTo>
                    <a:pt x="2248" y="6012"/>
                  </a:lnTo>
                  <a:lnTo>
                    <a:pt x="2028" y="6109"/>
                  </a:lnTo>
                  <a:lnTo>
                    <a:pt x="1784" y="6158"/>
                  </a:lnTo>
                  <a:lnTo>
                    <a:pt x="1539" y="6158"/>
                  </a:lnTo>
                  <a:lnTo>
                    <a:pt x="1295" y="6109"/>
                  </a:lnTo>
                  <a:lnTo>
                    <a:pt x="1051" y="6036"/>
                  </a:lnTo>
                  <a:lnTo>
                    <a:pt x="831" y="591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1" name="Google Shape;1511;p21"/>
            <p:cNvSpPr/>
            <p:nvPr/>
          </p:nvSpPr>
          <p:spPr>
            <a:xfrm>
              <a:off x="10238275" y="-4126550"/>
              <a:ext cx="81875" cy="116700"/>
            </a:xfrm>
            <a:custGeom>
              <a:rect b="b" l="l" r="r" t="t"/>
              <a:pathLst>
                <a:path extrusionOk="0" h="4668" w="3275">
                  <a:moveTo>
                    <a:pt x="1" y="0"/>
                  </a:moveTo>
                  <a:lnTo>
                    <a:pt x="25" y="733"/>
                  </a:lnTo>
                  <a:lnTo>
                    <a:pt x="98" y="1466"/>
                  </a:lnTo>
                  <a:lnTo>
                    <a:pt x="196" y="2321"/>
                  </a:lnTo>
                  <a:lnTo>
                    <a:pt x="318" y="3177"/>
                  </a:lnTo>
                  <a:lnTo>
                    <a:pt x="416" y="3568"/>
                  </a:lnTo>
                  <a:lnTo>
                    <a:pt x="514" y="3934"/>
                  </a:lnTo>
                  <a:lnTo>
                    <a:pt x="611" y="4227"/>
                  </a:lnTo>
                  <a:lnTo>
                    <a:pt x="758" y="4472"/>
                  </a:lnTo>
                  <a:lnTo>
                    <a:pt x="807" y="4545"/>
                  </a:lnTo>
                  <a:lnTo>
                    <a:pt x="905" y="4618"/>
                  </a:lnTo>
                  <a:lnTo>
                    <a:pt x="978" y="4667"/>
                  </a:lnTo>
                  <a:lnTo>
                    <a:pt x="1247" y="4667"/>
                  </a:lnTo>
                  <a:lnTo>
                    <a:pt x="1418" y="4643"/>
                  </a:lnTo>
                  <a:lnTo>
                    <a:pt x="1784" y="4545"/>
                  </a:lnTo>
                  <a:lnTo>
                    <a:pt x="2151" y="4423"/>
                  </a:lnTo>
                  <a:lnTo>
                    <a:pt x="2493" y="4276"/>
                  </a:lnTo>
                  <a:lnTo>
                    <a:pt x="3055" y="4032"/>
                  </a:lnTo>
                  <a:lnTo>
                    <a:pt x="3275" y="3910"/>
                  </a:lnTo>
                  <a:lnTo>
                    <a:pt x="3250" y="3861"/>
                  </a:lnTo>
                  <a:lnTo>
                    <a:pt x="3177" y="3885"/>
                  </a:lnTo>
                  <a:lnTo>
                    <a:pt x="2859" y="4056"/>
                  </a:lnTo>
                  <a:lnTo>
                    <a:pt x="2322" y="4325"/>
                  </a:lnTo>
                  <a:lnTo>
                    <a:pt x="2004" y="4447"/>
                  </a:lnTo>
                  <a:lnTo>
                    <a:pt x="1687" y="4545"/>
                  </a:lnTo>
                  <a:lnTo>
                    <a:pt x="1369" y="4594"/>
                  </a:lnTo>
                  <a:lnTo>
                    <a:pt x="1076" y="4618"/>
                  </a:lnTo>
                  <a:lnTo>
                    <a:pt x="1002" y="4618"/>
                  </a:lnTo>
                  <a:lnTo>
                    <a:pt x="929" y="4569"/>
                  </a:lnTo>
                  <a:lnTo>
                    <a:pt x="856" y="4521"/>
                  </a:lnTo>
                  <a:lnTo>
                    <a:pt x="782" y="4447"/>
                  </a:lnTo>
                  <a:lnTo>
                    <a:pt x="685" y="4252"/>
                  </a:lnTo>
                  <a:lnTo>
                    <a:pt x="587" y="4007"/>
                  </a:lnTo>
                  <a:lnTo>
                    <a:pt x="489" y="3714"/>
                  </a:lnTo>
                  <a:lnTo>
                    <a:pt x="416" y="3372"/>
                  </a:lnTo>
                  <a:lnTo>
                    <a:pt x="318" y="2835"/>
                  </a:lnTo>
                  <a:lnTo>
                    <a:pt x="220" y="2273"/>
                  </a:lnTo>
                  <a:lnTo>
                    <a:pt x="123" y="1173"/>
                  </a:lnTo>
                  <a:lnTo>
                    <a:pt x="49" y="342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2" name="Google Shape;1512;p21"/>
            <p:cNvSpPr/>
            <p:nvPr/>
          </p:nvSpPr>
          <p:spPr>
            <a:xfrm>
              <a:off x="10279200" y="-4017225"/>
              <a:ext cx="108150" cy="80675"/>
            </a:xfrm>
            <a:custGeom>
              <a:rect b="b" l="l" r="r" t="t"/>
              <a:pathLst>
                <a:path extrusionOk="0" h="3227" w="4326">
                  <a:moveTo>
                    <a:pt x="4326" y="1"/>
                  </a:moveTo>
                  <a:lnTo>
                    <a:pt x="1" y="1931"/>
                  </a:lnTo>
                  <a:lnTo>
                    <a:pt x="50" y="2005"/>
                  </a:lnTo>
                  <a:lnTo>
                    <a:pt x="172" y="2176"/>
                  </a:lnTo>
                  <a:lnTo>
                    <a:pt x="367" y="2444"/>
                  </a:lnTo>
                  <a:lnTo>
                    <a:pt x="514" y="2567"/>
                  </a:lnTo>
                  <a:lnTo>
                    <a:pt x="660" y="2713"/>
                  </a:lnTo>
                  <a:lnTo>
                    <a:pt x="856" y="2835"/>
                  </a:lnTo>
                  <a:lnTo>
                    <a:pt x="1051" y="2957"/>
                  </a:lnTo>
                  <a:lnTo>
                    <a:pt x="1247" y="3080"/>
                  </a:lnTo>
                  <a:lnTo>
                    <a:pt x="1491" y="3153"/>
                  </a:lnTo>
                  <a:lnTo>
                    <a:pt x="1760" y="3202"/>
                  </a:lnTo>
                  <a:lnTo>
                    <a:pt x="2029" y="3226"/>
                  </a:lnTo>
                  <a:lnTo>
                    <a:pt x="2322" y="3202"/>
                  </a:lnTo>
                  <a:lnTo>
                    <a:pt x="2640" y="3129"/>
                  </a:lnTo>
                  <a:lnTo>
                    <a:pt x="2811" y="3080"/>
                  </a:lnTo>
                  <a:lnTo>
                    <a:pt x="2957" y="3031"/>
                  </a:lnTo>
                  <a:lnTo>
                    <a:pt x="3226" y="2860"/>
                  </a:lnTo>
                  <a:lnTo>
                    <a:pt x="3446" y="2664"/>
                  </a:lnTo>
                  <a:lnTo>
                    <a:pt x="3641" y="2444"/>
                  </a:lnTo>
                  <a:lnTo>
                    <a:pt x="3812" y="2200"/>
                  </a:lnTo>
                  <a:lnTo>
                    <a:pt x="3935" y="1931"/>
                  </a:lnTo>
                  <a:lnTo>
                    <a:pt x="4057" y="1662"/>
                  </a:lnTo>
                  <a:lnTo>
                    <a:pt x="4130" y="1394"/>
                  </a:lnTo>
                  <a:lnTo>
                    <a:pt x="4203" y="1125"/>
                  </a:lnTo>
                  <a:lnTo>
                    <a:pt x="4252" y="856"/>
                  </a:lnTo>
                  <a:lnTo>
                    <a:pt x="4301" y="416"/>
                  </a:lnTo>
                  <a:lnTo>
                    <a:pt x="4326" y="99"/>
                  </a:lnTo>
                  <a:lnTo>
                    <a:pt x="4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13" name="Google Shape;1513;p21"/>
            <p:cNvGrpSpPr/>
            <p:nvPr/>
          </p:nvGrpSpPr>
          <p:grpSpPr>
            <a:xfrm rot="-942324">
              <a:off x="10117849" y="-4237665"/>
              <a:ext cx="305469" cy="132758"/>
              <a:chOff x="7615313" y="-1872218"/>
              <a:chExt cx="108443" cy="47128"/>
            </a:xfrm>
          </p:grpSpPr>
          <p:sp>
            <p:nvSpPr>
              <p:cNvPr id="1514" name="Google Shape;1514;p21"/>
              <p:cNvSpPr/>
              <p:nvPr/>
            </p:nvSpPr>
            <p:spPr>
              <a:xfrm>
                <a:off x="7678010" y="-1872218"/>
                <a:ext cx="45746" cy="22602"/>
              </a:xfrm>
              <a:custGeom>
                <a:rect b="b" l="l" r="r" t="t"/>
                <a:pathLst>
                  <a:path extrusionOk="0" h="376" w="761">
                    <a:moveTo>
                      <a:pt x="194" y="1"/>
                    </a:moveTo>
                    <a:lnTo>
                      <a:pt x="91" y="24"/>
                    </a:lnTo>
                    <a:lnTo>
                      <a:pt x="46" y="35"/>
                    </a:lnTo>
                    <a:lnTo>
                      <a:pt x="12" y="58"/>
                    </a:lnTo>
                    <a:lnTo>
                      <a:pt x="1" y="92"/>
                    </a:lnTo>
                    <a:lnTo>
                      <a:pt x="1" y="126"/>
                    </a:lnTo>
                    <a:lnTo>
                      <a:pt x="23" y="160"/>
                    </a:lnTo>
                    <a:lnTo>
                      <a:pt x="69" y="182"/>
                    </a:lnTo>
                    <a:lnTo>
                      <a:pt x="114" y="194"/>
                    </a:lnTo>
                    <a:lnTo>
                      <a:pt x="228" y="194"/>
                    </a:lnTo>
                    <a:lnTo>
                      <a:pt x="262" y="205"/>
                    </a:lnTo>
                    <a:lnTo>
                      <a:pt x="296" y="216"/>
                    </a:lnTo>
                    <a:lnTo>
                      <a:pt x="262" y="262"/>
                    </a:lnTo>
                    <a:lnTo>
                      <a:pt x="262" y="273"/>
                    </a:lnTo>
                    <a:lnTo>
                      <a:pt x="307" y="296"/>
                    </a:lnTo>
                    <a:lnTo>
                      <a:pt x="375" y="307"/>
                    </a:lnTo>
                    <a:lnTo>
                      <a:pt x="454" y="330"/>
                    </a:lnTo>
                    <a:lnTo>
                      <a:pt x="579" y="352"/>
                    </a:lnTo>
                    <a:lnTo>
                      <a:pt x="692" y="375"/>
                    </a:lnTo>
                    <a:lnTo>
                      <a:pt x="738" y="375"/>
                    </a:lnTo>
                    <a:lnTo>
                      <a:pt x="760" y="364"/>
                    </a:lnTo>
                    <a:lnTo>
                      <a:pt x="760" y="341"/>
                    </a:lnTo>
                    <a:lnTo>
                      <a:pt x="749" y="307"/>
                    </a:lnTo>
                    <a:lnTo>
                      <a:pt x="738" y="262"/>
                    </a:lnTo>
                    <a:lnTo>
                      <a:pt x="704" y="228"/>
                    </a:lnTo>
                    <a:lnTo>
                      <a:pt x="636" y="160"/>
                    </a:lnTo>
                    <a:lnTo>
                      <a:pt x="590" y="114"/>
                    </a:lnTo>
                    <a:lnTo>
                      <a:pt x="511" y="69"/>
                    </a:lnTo>
                    <a:lnTo>
                      <a:pt x="432" y="35"/>
                    </a:lnTo>
                    <a:lnTo>
                      <a:pt x="341" y="12"/>
                    </a:lnTo>
                    <a:lnTo>
                      <a:pt x="262" y="1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5" name="Google Shape;1515;p21"/>
              <p:cNvSpPr/>
              <p:nvPr/>
            </p:nvSpPr>
            <p:spPr>
              <a:xfrm>
                <a:off x="7615313" y="-1871497"/>
                <a:ext cx="35526" cy="15749"/>
              </a:xfrm>
              <a:custGeom>
                <a:rect b="b" l="l" r="r" t="t"/>
                <a:pathLst>
                  <a:path extrusionOk="0" h="262" w="591">
                    <a:moveTo>
                      <a:pt x="250" y="0"/>
                    </a:moveTo>
                    <a:lnTo>
                      <a:pt x="182" y="12"/>
                    </a:lnTo>
                    <a:lnTo>
                      <a:pt x="137" y="23"/>
                    </a:lnTo>
                    <a:lnTo>
                      <a:pt x="69" y="57"/>
                    </a:lnTo>
                    <a:lnTo>
                      <a:pt x="35" y="68"/>
                    </a:lnTo>
                    <a:lnTo>
                      <a:pt x="12" y="102"/>
                    </a:lnTo>
                    <a:lnTo>
                      <a:pt x="1" y="125"/>
                    </a:lnTo>
                    <a:lnTo>
                      <a:pt x="1" y="159"/>
                    </a:lnTo>
                    <a:lnTo>
                      <a:pt x="24" y="182"/>
                    </a:lnTo>
                    <a:lnTo>
                      <a:pt x="58" y="193"/>
                    </a:lnTo>
                    <a:lnTo>
                      <a:pt x="126" y="193"/>
                    </a:lnTo>
                    <a:lnTo>
                      <a:pt x="171" y="182"/>
                    </a:lnTo>
                    <a:lnTo>
                      <a:pt x="228" y="182"/>
                    </a:lnTo>
                    <a:lnTo>
                      <a:pt x="205" y="227"/>
                    </a:lnTo>
                    <a:lnTo>
                      <a:pt x="205" y="238"/>
                    </a:lnTo>
                    <a:lnTo>
                      <a:pt x="216" y="250"/>
                    </a:lnTo>
                    <a:lnTo>
                      <a:pt x="296" y="250"/>
                    </a:lnTo>
                    <a:lnTo>
                      <a:pt x="454" y="261"/>
                    </a:lnTo>
                    <a:lnTo>
                      <a:pt x="545" y="261"/>
                    </a:lnTo>
                    <a:lnTo>
                      <a:pt x="579" y="250"/>
                    </a:lnTo>
                    <a:lnTo>
                      <a:pt x="590" y="238"/>
                    </a:lnTo>
                    <a:lnTo>
                      <a:pt x="590" y="216"/>
                    </a:lnTo>
                    <a:lnTo>
                      <a:pt x="590" y="182"/>
                    </a:lnTo>
                    <a:lnTo>
                      <a:pt x="545" y="125"/>
                    </a:lnTo>
                    <a:lnTo>
                      <a:pt x="488" y="80"/>
                    </a:lnTo>
                    <a:lnTo>
                      <a:pt x="443" y="46"/>
                    </a:lnTo>
                    <a:lnTo>
                      <a:pt x="386" y="23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6" name="Google Shape;1516;p21"/>
              <p:cNvSpPr/>
              <p:nvPr/>
            </p:nvSpPr>
            <p:spPr>
              <a:xfrm>
                <a:off x="7687568" y="-1844266"/>
                <a:ext cx="12984" cy="13044"/>
              </a:xfrm>
              <a:custGeom>
                <a:rect b="b" l="l" r="r" t="t"/>
                <a:pathLst>
                  <a:path extrusionOk="0" h="217" w="216">
                    <a:moveTo>
                      <a:pt x="114" y="1"/>
                    </a:moveTo>
                    <a:lnTo>
                      <a:pt x="69" y="12"/>
                    </a:lnTo>
                    <a:lnTo>
                      <a:pt x="35" y="35"/>
                    </a:lnTo>
                    <a:lnTo>
                      <a:pt x="12" y="69"/>
                    </a:lnTo>
                    <a:lnTo>
                      <a:pt x="1" y="103"/>
                    </a:lnTo>
                    <a:lnTo>
                      <a:pt x="12" y="148"/>
                    </a:lnTo>
                    <a:lnTo>
                      <a:pt x="23" y="182"/>
                    </a:lnTo>
                    <a:lnTo>
                      <a:pt x="57" y="205"/>
                    </a:lnTo>
                    <a:lnTo>
                      <a:pt x="103" y="216"/>
                    </a:lnTo>
                    <a:lnTo>
                      <a:pt x="148" y="216"/>
                    </a:lnTo>
                    <a:lnTo>
                      <a:pt x="182" y="193"/>
                    </a:lnTo>
                    <a:lnTo>
                      <a:pt x="205" y="159"/>
                    </a:lnTo>
                    <a:lnTo>
                      <a:pt x="216" y="114"/>
                    </a:lnTo>
                    <a:lnTo>
                      <a:pt x="205" y="80"/>
                    </a:lnTo>
                    <a:lnTo>
                      <a:pt x="182" y="35"/>
                    </a:lnTo>
                    <a:lnTo>
                      <a:pt x="148" y="12"/>
                    </a:lnTo>
                    <a:lnTo>
                      <a:pt x="11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7" name="Google Shape;1517;p21"/>
              <p:cNvSpPr/>
              <p:nvPr/>
            </p:nvSpPr>
            <p:spPr>
              <a:xfrm>
                <a:off x="7625532" y="-1837413"/>
                <a:ext cx="13044" cy="12323"/>
              </a:xfrm>
              <a:custGeom>
                <a:rect b="b" l="l" r="r" t="t"/>
                <a:pathLst>
                  <a:path extrusionOk="0" h="205" w="217">
                    <a:moveTo>
                      <a:pt x="69" y="0"/>
                    </a:moveTo>
                    <a:lnTo>
                      <a:pt x="35" y="23"/>
                    </a:lnTo>
                    <a:lnTo>
                      <a:pt x="12" y="57"/>
                    </a:lnTo>
                    <a:lnTo>
                      <a:pt x="1" y="102"/>
                    </a:lnTo>
                    <a:lnTo>
                      <a:pt x="1" y="136"/>
                    </a:lnTo>
                    <a:lnTo>
                      <a:pt x="24" y="170"/>
                    </a:lnTo>
                    <a:lnTo>
                      <a:pt x="58" y="204"/>
                    </a:lnTo>
                    <a:lnTo>
                      <a:pt x="137" y="204"/>
                    </a:lnTo>
                    <a:lnTo>
                      <a:pt x="171" y="182"/>
                    </a:lnTo>
                    <a:lnTo>
                      <a:pt x="205" y="148"/>
                    </a:lnTo>
                    <a:lnTo>
                      <a:pt x="216" y="114"/>
                    </a:lnTo>
                    <a:lnTo>
                      <a:pt x="205" y="68"/>
                    </a:lnTo>
                    <a:lnTo>
                      <a:pt x="182" y="34"/>
                    </a:lnTo>
                    <a:lnTo>
                      <a:pt x="148" y="11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518" name="Google Shape;1518;p21"/>
          <p:cNvSpPr txBox="1"/>
          <p:nvPr>
            <p:ph type="title"/>
          </p:nvPr>
        </p:nvSpPr>
        <p:spPr>
          <a:xfrm>
            <a:off x="755576" y="1964197"/>
            <a:ext cx="3666900" cy="9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 sz="5400"/>
              <a:t>Constraints</a:t>
            </a:r>
            <a:endParaRPr sz="5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2" name="Shape 1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3" name="Google Shape;1523;p22"/>
          <p:cNvSpPr txBox="1"/>
          <p:nvPr>
            <p:ph type="title"/>
          </p:nvPr>
        </p:nvSpPr>
        <p:spPr>
          <a:xfrm>
            <a:off x="755576" y="339502"/>
            <a:ext cx="77040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Constraints</a:t>
            </a:r>
            <a:endParaRPr/>
          </a:p>
        </p:txBody>
      </p:sp>
      <p:sp>
        <p:nvSpPr>
          <p:cNvPr id="1524" name="Google Shape;1524;p22"/>
          <p:cNvSpPr/>
          <p:nvPr/>
        </p:nvSpPr>
        <p:spPr>
          <a:xfrm>
            <a:off x="1596325" y="1189650"/>
            <a:ext cx="62160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desk can't support heavy weight on top because the </a:t>
            </a:r>
            <a:r>
              <a:rPr lang="en-US"/>
              <a:t>satellite </a:t>
            </a:r>
            <a:r>
              <a:rPr lang="en-US"/>
              <a:t>motor can't handle heavy loads. This makes it harder and slower to change the angle.</a:t>
            </a:r>
            <a:endParaRPr/>
          </a:p>
        </p:txBody>
      </p:sp>
      <p:pic>
        <p:nvPicPr>
          <p:cNvPr id="1525" name="Google Shape;152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9792" y="2086277"/>
            <a:ext cx="3716541" cy="2477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9" name="Shape 1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" name="Google Shape;1530;p23"/>
          <p:cNvSpPr txBox="1"/>
          <p:nvPr>
            <p:ph type="title"/>
          </p:nvPr>
        </p:nvSpPr>
        <p:spPr>
          <a:xfrm>
            <a:off x="696282" y="483518"/>
            <a:ext cx="7704000" cy="9361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3200"/>
              <a:t>Future Work</a:t>
            </a:r>
            <a:endParaRPr b="1" sz="3200"/>
          </a:p>
        </p:txBody>
      </p:sp>
      <p:sp>
        <p:nvSpPr>
          <p:cNvPr id="1531" name="Google Shape;1531;p23"/>
          <p:cNvSpPr/>
          <p:nvPr/>
        </p:nvSpPr>
        <p:spPr>
          <a:xfrm>
            <a:off x="2555776" y="1546010"/>
            <a:ext cx="176400" cy="176400"/>
          </a:xfrm>
          <a:prstGeom prst="roundRect">
            <a:avLst>
              <a:gd fmla="val 0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2" name="Google Shape;1532;p23"/>
          <p:cNvSpPr/>
          <p:nvPr/>
        </p:nvSpPr>
        <p:spPr>
          <a:xfrm>
            <a:off x="6786931" y="1545998"/>
            <a:ext cx="176400" cy="176400"/>
          </a:xfrm>
          <a:prstGeom prst="roundRect">
            <a:avLst>
              <a:gd fmla="val 0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3" name="Google Shape;1533;p23"/>
          <p:cNvSpPr txBox="1"/>
          <p:nvPr/>
        </p:nvSpPr>
        <p:spPr>
          <a:xfrm flipH="1">
            <a:off x="1728976" y="2139702"/>
            <a:ext cx="1830000" cy="10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rPr>
              <a:t>Office chair</a:t>
            </a:r>
            <a:endParaRPr b="0" i="0" sz="1600" u="none" cap="none" strike="noStrike">
              <a:solidFill>
                <a:schemeClr val="lt1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  <p:sp>
        <p:nvSpPr>
          <p:cNvPr id="1534" name="Google Shape;1534;p23"/>
          <p:cNvSpPr txBox="1"/>
          <p:nvPr/>
        </p:nvSpPr>
        <p:spPr>
          <a:xfrm flipH="1">
            <a:off x="5695231" y="2139702"/>
            <a:ext cx="1830000" cy="10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rPr>
              <a:t>Study mode</a:t>
            </a:r>
            <a:endParaRPr sz="1600">
              <a:solidFill>
                <a:schemeClr val="lt1"/>
              </a:solidFill>
              <a:latin typeface="Outfit"/>
              <a:ea typeface="Outfit"/>
              <a:cs typeface="Outfit"/>
              <a:sym typeface="Outfi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rPr>
              <a:t>prediction model</a:t>
            </a:r>
            <a:endParaRPr sz="1600">
              <a:solidFill>
                <a:schemeClr val="lt1"/>
              </a:solidFill>
              <a:latin typeface="Outfit"/>
              <a:ea typeface="Outfit"/>
              <a:cs typeface="Outfit"/>
              <a:sym typeface="Outfi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Outfit"/>
              <a:ea typeface="Outfit"/>
              <a:cs typeface="Outfit"/>
              <a:sym typeface="Outfi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  <p:cxnSp>
        <p:nvCxnSpPr>
          <p:cNvPr id="1535" name="Google Shape;1535;p23"/>
          <p:cNvCxnSpPr>
            <a:stCxn id="1531" idx="3"/>
          </p:cNvCxnSpPr>
          <p:nvPr/>
        </p:nvCxnSpPr>
        <p:spPr>
          <a:xfrm>
            <a:off x="2732176" y="1634210"/>
            <a:ext cx="1806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36" name="Google Shape;1536;p23"/>
          <p:cNvCxnSpPr>
            <a:endCxn id="1532" idx="1"/>
          </p:cNvCxnSpPr>
          <p:nvPr/>
        </p:nvCxnSpPr>
        <p:spPr>
          <a:xfrm>
            <a:off x="4803631" y="1634198"/>
            <a:ext cx="19833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37" name="Google Shape;1537;p23"/>
          <p:cNvCxnSpPr>
            <a:stCxn id="1531" idx="2"/>
          </p:cNvCxnSpPr>
          <p:nvPr/>
        </p:nvCxnSpPr>
        <p:spPr>
          <a:xfrm>
            <a:off x="2643976" y="1722410"/>
            <a:ext cx="0" cy="320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diamond"/>
          </a:ln>
        </p:spPr>
      </p:cxnSp>
      <p:cxnSp>
        <p:nvCxnSpPr>
          <p:cNvPr id="1538" name="Google Shape;1538;p23"/>
          <p:cNvCxnSpPr>
            <a:stCxn id="1532" idx="2"/>
          </p:cNvCxnSpPr>
          <p:nvPr/>
        </p:nvCxnSpPr>
        <p:spPr>
          <a:xfrm>
            <a:off x="6875131" y="1722397"/>
            <a:ext cx="0" cy="320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diamond"/>
          </a:ln>
        </p:spPr>
      </p:cxnSp>
      <p:sp>
        <p:nvSpPr>
          <p:cNvPr id="1539" name="Google Shape;1539;p23"/>
          <p:cNvSpPr/>
          <p:nvPr/>
        </p:nvSpPr>
        <p:spPr>
          <a:xfrm>
            <a:off x="4583001" y="1546010"/>
            <a:ext cx="176400" cy="176400"/>
          </a:xfrm>
          <a:prstGeom prst="roundRect">
            <a:avLst>
              <a:gd fmla="val 1176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0" name="Google Shape;1540;p23"/>
          <p:cNvSpPr txBox="1"/>
          <p:nvPr/>
        </p:nvSpPr>
        <p:spPr>
          <a:xfrm flipH="1">
            <a:off x="3712101" y="2139702"/>
            <a:ext cx="1830000" cy="10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Outfit"/>
                <a:ea typeface="Outfit"/>
                <a:cs typeface="Outfit"/>
                <a:sym typeface="Outfit"/>
              </a:rPr>
              <a:t>Voice control</a:t>
            </a:r>
            <a:endParaRPr sz="1600">
              <a:solidFill>
                <a:schemeClr val="lt1"/>
              </a:solidFill>
              <a:latin typeface="Outfit"/>
              <a:ea typeface="Outfit"/>
              <a:cs typeface="Outfit"/>
              <a:sym typeface="Outfi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  <p:cxnSp>
        <p:nvCxnSpPr>
          <p:cNvPr id="1541" name="Google Shape;1541;p23"/>
          <p:cNvCxnSpPr/>
          <p:nvPr/>
        </p:nvCxnSpPr>
        <p:spPr>
          <a:xfrm>
            <a:off x="4671201" y="1722397"/>
            <a:ext cx="0" cy="320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diamond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5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Google Shape;1546;p24"/>
          <p:cNvSpPr txBox="1"/>
          <p:nvPr>
            <p:ph type="title"/>
          </p:nvPr>
        </p:nvSpPr>
        <p:spPr>
          <a:xfrm>
            <a:off x="644175" y="2004496"/>
            <a:ext cx="3706200" cy="19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Thanks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br>
              <a:rPr lang="en-US"/>
            </a:br>
            <a:r>
              <a:rPr lang="en-US" sz="2800"/>
              <a:t>Any Question?</a:t>
            </a:r>
            <a:endParaRPr sz="2800"/>
          </a:p>
        </p:txBody>
      </p:sp>
      <p:grpSp>
        <p:nvGrpSpPr>
          <p:cNvPr id="1547" name="Google Shape;1547;p24"/>
          <p:cNvGrpSpPr/>
          <p:nvPr/>
        </p:nvGrpSpPr>
        <p:grpSpPr>
          <a:xfrm>
            <a:off x="4699775" y="1813810"/>
            <a:ext cx="4324435" cy="2792268"/>
            <a:chOff x="4699775" y="1813810"/>
            <a:chExt cx="4324435" cy="2792268"/>
          </a:xfrm>
        </p:grpSpPr>
        <p:grpSp>
          <p:nvGrpSpPr>
            <p:cNvPr id="1548" name="Google Shape;1548;p24"/>
            <p:cNvGrpSpPr/>
            <p:nvPr/>
          </p:nvGrpSpPr>
          <p:grpSpPr>
            <a:xfrm>
              <a:off x="7876758" y="2753805"/>
              <a:ext cx="1147452" cy="1852273"/>
              <a:chOff x="5849258" y="-2134587"/>
              <a:chExt cx="1167297" cy="1884306"/>
            </a:xfrm>
          </p:grpSpPr>
          <p:sp>
            <p:nvSpPr>
              <p:cNvPr id="1549" name="Google Shape;1549;p24"/>
              <p:cNvSpPr/>
              <p:nvPr/>
            </p:nvSpPr>
            <p:spPr>
              <a:xfrm>
                <a:off x="5956559" y="-1138514"/>
                <a:ext cx="84994" cy="134166"/>
              </a:xfrm>
              <a:custGeom>
                <a:rect b="b" l="l" r="r" t="t"/>
                <a:pathLst>
                  <a:path extrusionOk="0" h="2382" w="1509">
                    <a:moveTo>
                      <a:pt x="0" y="1"/>
                    </a:moveTo>
                    <a:lnTo>
                      <a:pt x="0" y="2381"/>
                    </a:lnTo>
                    <a:lnTo>
                      <a:pt x="1508" y="2381"/>
                    </a:lnTo>
                    <a:lnTo>
                      <a:pt x="150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0" name="Google Shape;1550;p24"/>
              <p:cNvSpPr/>
              <p:nvPr/>
            </p:nvSpPr>
            <p:spPr>
              <a:xfrm>
                <a:off x="5956559" y="-1138514"/>
                <a:ext cx="84994" cy="134166"/>
              </a:xfrm>
              <a:custGeom>
                <a:rect b="b" l="l" r="r" t="t"/>
                <a:pathLst>
                  <a:path extrusionOk="0" fill="none" h="2382" w="1509">
                    <a:moveTo>
                      <a:pt x="0" y="2381"/>
                    </a:moveTo>
                    <a:lnTo>
                      <a:pt x="1508" y="2381"/>
                    </a:lnTo>
                    <a:lnTo>
                      <a:pt x="1508" y="1"/>
                    </a:lnTo>
                    <a:lnTo>
                      <a:pt x="0" y="1"/>
                    </a:lnTo>
                    <a:lnTo>
                      <a:pt x="0" y="238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1" name="Google Shape;1551;p24"/>
              <p:cNvSpPr/>
              <p:nvPr/>
            </p:nvSpPr>
            <p:spPr>
              <a:xfrm>
                <a:off x="5849258" y="-1705494"/>
                <a:ext cx="1167279" cy="1455213"/>
              </a:xfrm>
              <a:custGeom>
                <a:rect b="b" l="l" r="r" t="t"/>
                <a:pathLst>
                  <a:path extrusionOk="0" h="25836" w="20724">
                    <a:moveTo>
                      <a:pt x="1" y="0"/>
                    </a:moveTo>
                    <a:lnTo>
                      <a:pt x="1" y="25835"/>
                    </a:lnTo>
                    <a:lnTo>
                      <a:pt x="20723" y="25835"/>
                    </a:lnTo>
                    <a:lnTo>
                      <a:pt x="2072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2" name="Google Shape;1552;p24"/>
              <p:cNvSpPr/>
              <p:nvPr/>
            </p:nvSpPr>
            <p:spPr>
              <a:xfrm>
                <a:off x="6015307" y="-1357511"/>
                <a:ext cx="370393" cy="49848"/>
              </a:xfrm>
              <a:custGeom>
                <a:rect b="b" l="l" r="r" t="t"/>
                <a:pathLst>
                  <a:path extrusionOk="0" h="885" w="6576">
                    <a:moveTo>
                      <a:pt x="0" y="0"/>
                    </a:moveTo>
                    <a:lnTo>
                      <a:pt x="0" y="885"/>
                    </a:lnTo>
                    <a:lnTo>
                      <a:pt x="6575" y="885"/>
                    </a:lnTo>
                    <a:lnTo>
                      <a:pt x="657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3" name="Google Shape;1553;p24"/>
              <p:cNvSpPr/>
              <p:nvPr/>
            </p:nvSpPr>
            <p:spPr>
              <a:xfrm>
                <a:off x="6015307" y="-1357511"/>
                <a:ext cx="370393" cy="49848"/>
              </a:xfrm>
              <a:custGeom>
                <a:rect b="b" l="l" r="r" t="t"/>
                <a:pathLst>
                  <a:path extrusionOk="0" fill="none" h="885" w="6576">
                    <a:moveTo>
                      <a:pt x="0" y="885"/>
                    </a:moveTo>
                    <a:lnTo>
                      <a:pt x="6575" y="885"/>
                    </a:lnTo>
                    <a:lnTo>
                      <a:pt x="6575" y="0"/>
                    </a:lnTo>
                    <a:lnTo>
                      <a:pt x="0" y="0"/>
                    </a:lnTo>
                    <a:lnTo>
                      <a:pt x="0" y="88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4" name="Google Shape;1554;p24"/>
              <p:cNvSpPr/>
              <p:nvPr/>
            </p:nvSpPr>
            <p:spPr>
              <a:xfrm>
                <a:off x="6015307" y="-978210"/>
                <a:ext cx="370393" cy="49848"/>
              </a:xfrm>
              <a:custGeom>
                <a:rect b="b" l="l" r="r" t="t"/>
                <a:pathLst>
                  <a:path extrusionOk="0" h="885" w="6576">
                    <a:moveTo>
                      <a:pt x="0" y="0"/>
                    </a:moveTo>
                    <a:lnTo>
                      <a:pt x="0" y="884"/>
                    </a:lnTo>
                    <a:lnTo>
                      <a:pt x="6575" y="884"/>
                    </a:lnTo>
                    <a:lnTo>
                      <a:pt x="657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5" name="Google Shape;1555;p24"/>
              <p:cNvSpPr/>
              <p:nvPr/>
            </p:nvSpPr>
            <p:spPr>
              <a:xfrm>
                <a:off x="6015307" y="-978210"/>
                <a:ext cx="370393" cy="49848"/>
              </a:xfrm>
              <a:custGeom>
                <a:rect b="b" l="l" r="r" t="t"/>
                <a:pathLst>
                  <a:path extrusionOk="0" fill="none" h="885" w="6576">
                    <a:moveTo>
                      <a:pt x="0" y="884"/>
                    </a:moveTo>
                    <a:lnTo>
                      <a:pt x="6575" y="884"/>
                    </a:lnTo>
                    <a:lnTo>
                      <a:pt x="6575" y="0"/>
                    </a:lnTo>
                    <a:lnTo>
                      <a:pt x="0" y="0"/>
                    </a:lnTo>
                    <a:lnTo>
                      <a:pt x="0" y="884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6" name="Google Shape;1556;p24"/>
              <p:cNvSpPr/>
              <p:nvPr/>
            </p:nvSpPr>
            <p:spPr>
              <a:xfrm>
                <a:off x="6015307" y="-598290"/>
                <a:ext cx="370393" cy="49848"/>
              </a:xfrm>
              <a:custGeom>
                <a:rect b="b" l="l" r="r" t="t"/>
                <a:pathLst>
                  <a:path extrusionOk="0" h="885" w="6576">
                    <a:moveTo>
                      <a:pt x="0" y="0"/>
                    </a:moveTo>
                    <a:lnTo>
                      <a:pt x="0" y="884"/>
                    </a:lnTo>
                    <a:lnTo>
                      <a:pt x="6575" y="884"/>
                    </a:lnTo>
                    <a:lnTo>
                      <a:pt x="657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7" name="Google Shape;1557;p24"/>
              <p:cNvSpPr/>
              <p:nvPr/>
            </p:nvSpPr>
            <p:spPr>
              <a:xfrm>
                <a:off x="6015307" y="-598290"/>
                <a:ext cx="370393" cy="49848"/>
              </a:xfrm>
              <a:custGeom>
                <a:rect b="b" l="l" r="r" t="t"/>
                <a:pathLst>
                  <a:path extrusionOk="0" fill="none" h="885" w="6576">
                    <a:moveTo>
                      <a:pt x="0" y="884"/>
                    </a:moveTo>
                    <a:lnTo>
                      <a:pt x="6575" y="884"/>
                    </a:lnTo>
                    <a:lnTo>
                      <a:pt x="6575" y="0"/>
                    </a:lnTo>
                    <a:lnTo>
                      <a:pt x="0" y="0"/>
                    </a:lnTo>
                    <a:lnTo>
                      <a:pt x="0" y="884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8" name="Google Shape;1558;p24"/>
              <p:cNvSpPr/>
              <p:nvPr/>
            </p:nvSpPr>
            <p:spPr>
              <a:xfrm>
                <a:off x="6697868" y="-1705494"/>
                <a:ext cx="318687" cy="1455213"/>
              </a:xfrm>
              <a:custGeom>
                <a:rect b="b" l="l" r="r" t="t"/>
                <a:pathLst>
                  <a:path extrusionOk="0" h="25836" w="5658">
                    <a:moveTo>
                      <a:pt x="1" y="0"/>
                    </a:moveTo>
                    <a:lnTo>
                      <a:pt x="1" y="25835"/>
                    </a:lnTo>
                    <a:lnTo>
                      <a:pt x="5657" y="25835"/>
                    </a:lnTo>
                    <a:lnTo>
                      <a:pt x="565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9" name="Google Shape;1559;p24"/>
              <p:cNvSpPr/>
              <p:nvPr/>
            </p:nvSpPr>
            <p:spPr>
              <a:xfrm>
                <a:off x="5850553" y="-2134587"/>
                <a:ext cx="1165984" cy="429140"/>
              </a:xfrm>
              <a:custGeom>
                <a:rect b="b" l="l" r="r" t="t"/>
                <a:pathLst>
                  <a:path extrusionOk="0" h="7619" w="20701">
                    <a:moveTo>
                      <a:pt x="1" y="0"/>
                    </a:moveTo>
                    <a:lnTo>
                      <a:pt x="2528" y="7618"/>
                    </a:lnTo>
                    <a:lnTo>
                      <a:pt x="20700" y="761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0" name="Google Shape;1560;p24"/>
              <p:cNvSpPr/>
              <p:nvPr/>
            </p:nvSpPr>
            <p:spPr>
              <a:xfrm>
                <a:off x="5850553" y="-2134587"/>
                <a:ext cx="1165984" cy="429140"/>
              </a:xfrm>
              <a:custGeom>
                <a:rect b="b" l="l" r="r" t="t"/>
                <a:pathLst>
                  <a:path extrusionOk="0" fill="none" h="7619" w="20701">
                    <a:moveTo>
                      <a:pt x="1" y="0"/>
                    </a:moveTo>
                    <a:lnTo>
                      <a:pt x="18161" y="0"/>
                    </a:lnTo>
                    <a:lnTo>
                      <a:pt x="20700" y="7618"/>
                    </a:lnTo>
                    <a:lnTo>
                      <a:pt x="2528" y="7618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1" name="Google Shape;1561;p24"/>
              <p:cNvSpPr/>
              <p:nvPr/>
            </p:nvSpPr>
            <p:spPr>
              <a:xfrm>
                <a:off x="5906767" y="-2093751"/>
                <a:ext cx="1053559" cy="388305"/>
              </a:xfrm>
              <a:custGeom>
                <a:rect b="b" l="l" r="r" t="t"/>
                <a:pathLst>
                  <a:path extrusionOk="0" h="6894" w="18705">
                    <a:moveTo>
                      <a:pt x="0" y="1"/>
                    </a:moveTo>
                    <a:lnTo>
                      <a:pt x="2290" y="6893"/>
                    </a:lnTo>
                    <a:lnTo>
                      <a:pt x="18705" y="6893"/>
                    </a:lnTo>
                    <a:lnTo>
                      <a:pt x="16415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2" name="Google Shape;1562;p24"/>
              <p:cNvSpPr/>
              <p:nvPr/>
            </p:nvSpPr>
            <p:spPr>
              <a:xfrm>
                <a:off x="5906767" y="-2093751"/>
                <a:ext cx="1053559" cy="388305"/>
              </a:xfrm>
              <a:custGeom>
                <a:rect b="b" l="l" r="r" t="t"/>
                <a:pathLst>
                  <a:path extrusionOk="0" fill="none" h="6894" w="18705">
                    <a:moveTo>
                      <a:pt x="16415" y="1"/>
                    </a:moveTo>
                    <a:lnTo>
                      <a:pt x="0" y="1"/>
                    </a:lnTo>
                    <a:lnTo>
                      <a:pt x="2290" y="6893"/>
                    </a:lnTo>
                    <a:lnTo>
                      <a:pt x="18705" y="6893"/>
                    </a:lnTo>
                    <a:lnTo>
                      <a:pt x="16415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3" name="Google Shape;1563;p24"/>
              <p:cNvSpPr/>
              <p:nvPr/>
            </p:nvSpPr>
            <p:spPr>
              <a:xfrm>
                <a:off x="5849258" y="-1358806"/>
                <a:ext cx="848649" cy="2591"/>
              </a:xfrm>
              <a:custGeom>
                <a:rect b="b" l="l" r="r" t="t"/>
                <a:pathLst>
                  <a:path extrusionOk="0" h="46" w="15067">
                    <a:moveTo>
                      <a:pt x="1" y="1"/>
                    </a:move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1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4" name="Google Shape;1564;p24"/>
              <p:cNvSpPr/>
              <p:nvPr/>
            </p:nvSpPr>
            <p:spPr>
              <a:xfrm>
                <a:off x="5849258" y="-1358806"/>
                <a:ext cx="848649" cy="2591"/>
              </a:xfrm>
              <a:custGeom>
                <a:rect b="b" l="l" r="r" t="t"/>
                <a:pathLst>
                  <a:path extrusionOk="0" fill="none" h="46" w="15067">
                    <a:moveTo>
                      <a:pt x="15067" y="1"/>
                    </a:moveTo>
                    <a:lnTo>
                      <a:pt x="1" y="1"/>
                    </a:ln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1"/>
                    </a:lnTo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5" name="Google Shape;1565;p24"/>
              <p:cNvSpPr/>
              <p:nvPr/>
            </p:nvSpPr>
            <p:spPr>
              <a:xfrm>
                <a:off x="6697868" y="-1358806"/>
                <a:ext cx="318687" cy="2591"/>
              </a:xfrm>
              <a:custGeom>
                <a:rect b="b" l="l" r="r" t="t"/>
                <a:pathLst>
                  <a:path extrusionOk="0" h="46" w="5658">
                    <a:moveTo>
                      <a:pt x="1" y="1"/>
                    </a:moveTo>
                    <a:lnTo>
                      <a:pt x="1" y="46"/>
                    </a:lnTo>
                    <a:lnTo>
                      <a:pt x="5657" y="46"/>
                    </a:lnTo>
                    <a:lnTo>
                      <a:pt x="5657" y="1"/>
                    </a:lnTo>
                    <a:close/>
                  </a:path>
                </a:pathLst>
              </a:custGeom>
              <a:solidFill>
                <a:srgbClr val="B1C7D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6" name="Google Shape;1566;p24"/>
              <p:cNvSpPr/>
              <p:nvPr/>
            </p:nvSpPr>
            <p:spPr>
              <a:xfrm>
                <a:off x="6697868" y="-1358806"/>
                <a:ext cx="318687" cy="2591"/>
              </a:xfrm>
              <a:custGeom>
                <a:rect b="b" l="l" r="r" t="t"/>
                <a:pathLst>
                  <a:path extrusionOk="0" fill="none" h="46" w="5658">
                    <a:moveTo>
                      <a:pt x="5657" y="1"/>
                    </a:moveTo>
                    <a:lnTo>
                      <a:pt x="1" y="1"/>
                    </a:lnTo>
                    <a:lnTo>
                      <a:pt x="1" y="46"/>
                    </a:lnTo>
                    <a:lnTo>
                      <a:pt x="5657" y="46"/>
                    </a:lnTo>
                    <a:lnTo>
                      <a:pt x="565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7" name="Google Shape;1567;p24"/>
              <p:cNvSpPr/>
              <p:nvPr/>
            </p:nvSpPr>
            <p:spPr>
              <a:xfrm>
                <a:off x="5849258" y="-979505"/>
                <a:ext cx="848649" cy="2591"/>
              </a:xfrm>
              <a:custGeom>
                <a:rect b="b" l="l" r="r" t="t"/>
                <a:pathLst>
                  <a:path extrusionOk="0" h="46" w="15067">
                    <a:moveTo>
                      <a:pt x="1" y="0"/>
                    </a:move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0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8" name="Google Shape;1568;p24"/>
              <p:cNvSpPr/>
              <p:nvPr/>
            </p:nvSpPr>
            <p:spPr>
              <a:xfrm>
                <a:off x="5849258" y="-979505"/>
                <a:ext cx="848649" cy="2591"/>
              </a:xfrm>
              <a:custGeom>
                <a:rect b="b" l="l" r="r" t="t"/>
                <a:pathLst>
                  <a:path extrusionOk="0" fill="none" h="46" w="15067">
                    <a:moveTo>
                      <a:pt x="15067" y="0"/>
                    </a:moveTo>
                    <a:lnTo>
                      <a:pt x="1" y="0"/>
                    </a:ln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0"/>
                    </a:lnTo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9" name="Google Shape;1569;p24"/>
              <p:cNvSpPr/>
              <p:nvPr/>
            </p:nvSpPr>
            <p:spPr>
              <a:xfrm>
                <a:off x="6697868" y="-979505"/>
                <a:ext cx="318687" cy="2591"/>
              </a:xfrm>
              <a:custGeom>
                <a:rect b="b" l="l" r="r" t="t"/>
                <a:pathLst>
                  <a:path extrusionOk="0" h="46" w="5658">
                    <a:moveTo>
                      <a:pt x="1" y="0"/>
                    </a:moveTo>
                    <a:lnTo>
                      <a:pt x="1" y="46"/>
                    </a:lnTo>
                    <a:lnTo>
                      <a:pt x="5657" y="46"/>
                    </a:lnTo>
                    <a:lnTo>
                      <a:pt x="5657" y="0"/>
                    </a:lnTo>
                    <a:close/>
                  </a:path>
                </a:pathLst>
              </a:custGeom>
              <a:solidFill>
                <a:srgbClr val="B1C7D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0" name="Google Shape;1570;p24"/>
              <p:cNvSpPr/>
              <p:nvPr/>
            </p:nvSpPr>
            <p:spPr>
              <a:xfrm>
                <a:off x="6697868" y="-979505"/>
                <a:ext cx="318687" cy="2591"/>
              </a:xfrm>
              <a:custGeom>
                <a:rect b="b" l="l" r="r" t="t"/>
                <a:pathLst>
                  <a:path extrusionOk="0" fill="none" h="46" w="5658">
                    <a:moveTo>
                      <a:pt x="5657" y="0"/>
                    </a:moveTo>
                    <a:lnTo>
                      <a:pt x="1" y="0"/>
                    </a:lnTo>
                    <a:lnTo>
                      <a:pt x="1" y="46"/>
                    </a:lnTo>
                    <a:lnTo>
                      <a:pt x="5657" y="46"/>
                    </a:lnTo>
                    <a:lnTo>
                      <a:pt x="5657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1" name="Google Shape;1571;p24"/>
              <p:cNvSpPr/>
              <p:nvPr/>
            </p:nvSpPr>
            <p:spPr>
              <a:xfrm>
                <a:off x="5849258" y="-599585"/>
                <a:ext cx="848649" cy="2591"/>
              </a:xfrm>
              <a:custGeom>
                <a:rect b="b" l="l" r="r" t="t"/>
                <a:pathLst>
                  <a:path extrusionOk="0" h="46" w="15067">
                    <a:moveTo>
                      <a:pt x="1" y="0"/>
                    </a:move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0"/>
                    </a:lnTo>
                    <a:close/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2" name="Google Shape;1572;p24"/>
              <p:cNvSpPr/>
              <p:nvPr/>
            </p:nvSpPr>
            <p:spPr>
              <a:xfrm>
                <a:off x="5849258" y="-599585"/>
                <a:ext cx="848649" cy="2591"/>
              </a:xfrm>
              <a:custGeom>
                <a:rect b="b" l="l" r="r" t="t"/>
                <a:pathLst>
                  <a:path extrusionOk="0" fill="none" h="46" w="15067">
                    <a:moveTo>
                      <a:pt x="15067" y="0"/>
                    </a:moveTo>
                    <a:lnTo>
                      <a:pt x="1" y="0"/>
                    </a:lnTo>
                    <a:lnTo>
                      <a:pt x="1" y="46"/>
                    </a:lnTo>
                    <a:lnTo>
                      <a:pt x="2948" y="46"/>
                    </a:lnTo>
                    <a:lnTo>
                      <a:pt x="2948" y="23"/>
                    </a:lnTo>
                    <a:lnTo>
                      <a:pt x="9523" y="23"/>
                    </a:lnTo>
                    <a:lnTo>
                      <a:pt x="9523" y="46"/>
                    </a:lnTo>
                    <a:lnTo>
                      <a:pt x="15067" y="46"/>
                    </a:lnTo>
                    <a:lnTo>
                      <a:pt x="15067" y="0"/>
                    </a:lnTo>
                  </a:path>
                </a:pathLst>
              </a:custGeom>
              <a:solidFill>
                <a:schemeClr val="accent5"/>
              </a:solidFill>
              <a:ln cap="flat" cmpd="sng" w="9525">
                <a:solidFill>
                  <a:schemeClr val="accent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73" name="Google Shape;1573;p24"/>
            <p:cNvGrpSpPr/>
            <p:nvPr/>
          </p:nvGrpSpPr>
          <p:grpSpPr>
            <a:xfrm>
              <a:off x="4699775" y="1813810"/>
              <a:ext cx="3226507" cy="2785617"/>
              <a:chOff x="5004575" y="1813810"/>
              <a:chExt cx="3226507" cy="2785617"/>
            </a:xfrm>
          </p:grpSpPr>
          <p:grpSp>
            <p:nvGrpSpPr>
              <p:cNvPr id="1574" name="Google Shape;1574;p24"/>
              <p:cNvGrpSpPr/>
              <p:nvPr/>
            </p:nvGrpSpPr>
            <p:grpSpPr>
              <a:xfrm flipH="1">
                <a:off x="5328964" y="2891562"/>
                <a:ext cx="2902118" cy="1707857"/>
                <a:chOff x="5879397" y="2862025"/>
                <a:chExt cx="2952307" cy="1737393"/>
              </a:xfrm>
            </p:grpSpPr>
            <p:sp>
              <p:nvSpPr>
                <p:cNvPr id="1575" name="Google Shape;1575;p24"/>
                <p:cNvSpPr/>
                <p:nvPr/>
              </p:nvSpPr>
              <p:spPr>
                <a:xfrm>
                  <a:off x="8601583" y="3126557"/>
                  <a:ext cx="3032" cy="1472861"/>
                </a:xfrm>
                <a:custGeom>
                  <a:rect b="b" l="l" r="r" t="t"/>
                  <a:pathLst>
                    <a:path extrusionOk="0" h="22344" w="46">
                      <a:moveTo>
                        <a:pt x="0" y="0"/>
                      </a:moveTo>
                      <a:lnTo>
                        <a:pt x="0" y="22344"/>
                      </a:lnTo>
                      <a:lnTo>
                        <a:pt x="45" y="22344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 cap="flat" cmpd="sng" w="9525">
                  <a:solidFill>
                    <a:schemeClr val="lt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6" name="Google Shape;1576;p24"/>
                <p:cNvSpPr/>
                <p:nvPr/>
              </p:nvSpPr>
              <p:spPr>
                <a:xfrm>
                  <a:off x="8601583" y="3126557"/>
                  <a:ext cx="3032" cy="1472861"/>
                </a:xfrm>
                <a:custGeom>
                  <a:rect b="b" l="l" r="r" t="t"/>
                  <a:pathLst>
                    <a:path extrusionOk="0" fill="none" h="22344" w="46">
                      <a:moveTo>
                        <a:pt x="0" y="0"/>
                      </a:moveTo>
                      <a:lnTo>
                        <a:pt x="0" y="22344"/>
                      </a:lnTo>
                      <a:lnTo>
                        <a:pt x="45" y="22344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chemeClr val="lt2"/>
                </a:solidFill>
                <a:ln cap="flat" cmpd="sng" w="9525">
                  <a:solidFill>
                    <a:schemeClr val="lt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7" name="Google Shape;1577;p24"/>
                <p:cNvSpPr/>
                <p:nvPr/>
              </p:nvSpPr>
              <p:spPr>
                <a:xfrm>
                  <a:off x="6121866" y="3126557"/>
                  <a:ext cx="3032" cy="1472861"/>
                </a:xfrm>
                <a:custGeom>
                  <a:rect b="b" l="l" r="r" t="t"/>
                  <a:pathLst>
                    <a:path extrusionOk="0" h="22344" w="46">
                      <a:moveTo>
                        <a:pt x="1" y="0"/>
                      </a:moveTo>
                      <a:lnTo>
                        <a:pt x="1" y="22344"/>
                      </a:lnTo>
                      <a:lnTo>
                        <a:pt x="46" y="22344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 cap="flat" cmpd="sng" w="9525">
                  <a:solidFill>
                    <a:schemeClr val="lt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8" name="Google Shape;1578;p24"/>
                <p:cNvSpPr/>
                <p:nvPr/>
              </p:nvSpPr>
              <p:spPr>
                <a:xfrm>
                  <a:off x="6121866" y="3126557"/>
                  <a:ext cx="3032" cy="1472861"/>
                </a:xfrm>
                <a:custGeom>
                  <a:rect b="b" l="l" r="r" t="t"/>
                  <a:pathLst>
                    <a:path extrusionOk="0" fill="none" h="22344" w="46">
                      <a:moveTo>
                        <a:pt x="1" y="0"/>
                      </a:moveTo>
                      <a:lnTo>
                        <a:pt x="1" y="22344"/>
                      </a:lnTo>
                      <a:lnTo>
                        <a:pt x="46" y="22344"/>
                      </a:lnTo>
                      <a:lnTo>
                        <a:pt x="46" y="0"/>
                      </a:lnTo>
                    </a:path>
                  </a:pathLst>
                </a:custGeom>
                <a:solidFill>
                  <a:schemeClr val="lt2"/>
                </a:solidFill>
                <a:ln cap="flat" cmpd="sng" w="9525">
                  <a:solidFill>
                    <a:schemeClr val="lt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9" name="Google Shape;1579;p24"/>
                <p:cNvSpPr/>
                <p:nvPr/>
              </p:nvSpPr>
              <p:spPr>
                <a:xfrm>
                  <a:off x="5879397" y="3071250"/>
                  <a:ext cx="2952307" cy="78499"/>
                </a:xfrm>
                <a:custGeom>
                  <a:rect b="b" l="l" r="r" t="t"/>
                  <a:pathLst>
                    <a:path extrusionOk="0" h="1191" w="76883">
                      <a:moveTo>
                        <a:pt x="1" y="0"/>
                      </a:moveTo>
                      <a:lnTo>
                        <a:pt x="1" y="1191"/>
                      </a:lnTo>
                      <a:lnTo>
                        <a:pt x="76883" y="1191"/>
                      </a:lnTo>
                      <a:lnTo>
                        <a:pt x="76883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80" name="Google Shape;1580;p24"/>
                <p:cNvGrpSpPr/>
                <p:nvPr/>
              </p:nvGrpSpPr>
              <p:grpSpPr>
                <a:xfrm>
                  <a:off x="7199307" y="2862025"/>
                  <a:ext cx="245880" cy="210807"/>
                  <a:chOff x="5367757" y="-2469750"/>
                  <a:chExt cx="245880" cy="210807"/>
                </a:xfrm>
              </p:grpSpPr>
              <p:sp>
                <p:nvSpPr>
                  <p:cNvPr id="1581" name="Google Shape;1581;p24"/>
                  <p:cNvSpPr/>
                  <p:nvPr/>
                </p:nvSpPr>
                <p:spPr>
                  <a:xfrm>
                    <a:off x="5367757" y="-2442130"/>
                    <a:ext cx="84509" cy="120365"/>
                  </a:xfrm>
                  <a:custGeom>
                    <a:rect b="b" l="l" r="r" t="t"/>
                    <a:pathLst>
                      <a:path extrusionOk="0" h="1826" w="1282">
                        <a:moveTo>
                          <a:pt x="658" y="1"/>
                        </a:moveTo>
                        <a:lnTo>
                          <a:pt x="590" y="12"/>
                        </a:lnTo>
                        <a:lnTo>
                          <a:pt x="533" y="12"/>
                        </a:lnTo>
                        <a:lnTo>
                          <a:pt x="408" y="57"/>
                        </a:lnTo>
                        <a:lnTo>
                          <a:pt x="295" y="114"/>
                        </a:lnTo>
                        <a:lnTo>
                          <a:pt x="193" y="193"/>
                        </a:lnTo>
                        <a:lnTo>
                          <a:pt x="113" y="295"/>
                        </a:lnTo>
                        <a:lnTo>
                          <a:pt x="57" y="409"/>
                        </a:lnTo>
                        <a:lnTo>
                          <a:pt x="23" y="533"/>
                        </a:lnTo>
                        <a:lnTo>
                          <a:pt x="11" y="590"/>
                        </a:lnTo>
                        <a:lnTo>
                          <a:pt x="0" y="658"/>
                        </a:lnTo>
                        <a:lnTo>
                          <a:pt x="0" y="1168"/>
                        </a:lnTo>
                        <a:lnTo>
                          <a:pt x="11" y="1236"/>
                        </a:lnTo>
                        <a:lnTo>
                          <a:pt x="23" y="1304"/>
                        </a:lnTo>
                        <a:lnTo>
                          <a:pt x="57" y="1429"/>
                        </a:lnTo>
                        <a:lnTo>
                          <a:pt x="113" y="1542"/>
                        </a:lnTo>
                        <a:lnTo>
                          <a:pt x="193" y="1633"/>
                        </a:lnTo>
                        <a:lnTo>
                          <a:pt x="295" y="1712"/>
                        </a:lnTo>
                        <a:lnTo>
                          <a:pt x="408" y="1780"/>
                        </a:lnTo>
                        <a:lnTo>
                          <a:pt x="533" y="1814"/>
                        </a:lnTo>
                        <a:lnTo>
                          <a:pt x="590" y="1826"/>
                        </a:lnTo>
                        <a:lnTo>
                          <a:pt x="1281" y="1826"/>
                        </a:lnTo>
                        <a:lnTo>
                          <a:pt x="1281" y="1531"/>
                        </a:lnTo>
                        <a:lnTo>
                          <a:pt x="590" y="1531"/>
                        </a:lnTo>
                        <a:lnTo>
                          <a:pt x="522" y="1508"/>
                        </a:lnTo>
                        <a:lnTo>
                          <a:pt x="465" y="1474"/>
                        </a:lnTo>
                        <a:lnTo>
                          <a:pt x="408" y="1429"/>
                        </a:lnTo>
                        <a:lnTo>
                          <a:pt x="363" y="1372"/>
                        </a:lnTo>
                        <a:lnTo>
                          <a:pt x="329" y="1316"/>
                        </a:lnTo>
                        <a:lnTo>
                          <a:pt x="306" y="1248"/>
                        </a:lnTo>
                        <a:lnTo>
                          <a:pt x="295" y="1168"/>
                        </a:lnTo>
                        <a:lnTo>
                          <a:pt x="295" y="658"/>
                        </a:lnTo>
                        <a:lnTo>
                          <a:pt x="306" y="590"/>
                        </a:lnTo>
                        <a:lnTo>
                          <a:pt x="329" y="522"/>
                        </a:lnTo>
                        <a:lnTo>
                          <a:pt x="363" y="454"/>
                        </a:lnTo>
                        <a:lnTo>
                          <a:pt x="408" y="409"/>
                        </a:lnTo>
                        <a:lnTo>
                          <a:pt x="465" y="363"/>
                        </a:lnTo>
                        <a:lnTo>
                          <a:pt x="522" y="329"/>
                        </a:lnTo>
                        <a:lnTo>
                          <a:pt x="590" y="307"/>
                        </a:lnTo>
                        <a:lnTo>
                          <a:pt x="658" y="295"/>
                        </a:lnTo>
                        <a:lnTo>
                          <a:pt x="1281" y="295"/>
                        </a:lnTo>
                        <a:lnTo>
                          <a:pt x="1281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2" name="Google Shape;1582;p24"/>
                  <p:cNvSpPr/>
                  <p:nvPr/>
                </p:nvSpPr>
                <p:spPr>
                  <a:xfrm>
                    <a:off x="5421546" y="-2469750"/>
                    <a:ext cx="165196" cy="199532"/>
                  </a:xfrm>
                  <a:custGeom>
                    <a:rect b="b" l="l" r="r" t="t"/>
                    <a:pathLst>
                      <a:path extrusionOk="0" h="3027" w="2506">
                        <a:moveTo>
                          <a:pt x="0" y="0"/>
                        </a:moveTo>
                        <a:lnTo>
                          <a:pt x="0" y="2891"/>
                        </a:lnTo>
                        <a:lnTo>
                          <a:pt x="12" y="2948"/>
                        </a:lnTo>
                        <a:lnTo>
                          <a:pt x="46" y="2982"/>
                        </a:lnTo>
                        <a:lnTo>
                          <a:pt x="80" y="3016"/>
                        </a:lnTo>
                        <a:lnTo>
                          <a:pt x="136" y="3027"/>
                        </a:lnTo>
                        <a:lnTo>
                          <a:pt x="2370" y="3027"/>
                        </a:lnTo>
                        <a:lnTo>
                          <a:pt x="2426" y="3016"/>
                        </a:lnTo>
                        <a:lnTo>
                          <a:pt x="2460" y="2982"/>
                        </a:lnTo>
                        <a:lnTo>
                          <a:pt x="2494" y="2948"/>
                        </a:lnTo>
                        <a:lnTo>
                          <a:pt x="2506" y="2891"/>
                        </a:lnTo>
                        <a:lnTo>
                          <a:pt x="2506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3" name="Google Shape;1583;p24"/>
                  <p:cNvSpPr/>
                  <p:nvPr/>
                </p:nvSpPr>
                <p:spPr>
                  <a:xfrm>
                    <a:off x="5394651" y="-2297900"/>
                    <a:ext cx="218986" cy="38957"/>
                  </a:xfrm>
                  <a:custGeom>
                    <a:rect b="b" l="l" r="r" t="t"/>
                    <a:pathLst>
                      <a:path extrusionOk="0" h="591" w="3322">
                        <a:moveTo>
                          <a:pt x="0" y="1"/>
                        </a:moveTo>
                        <a:lnTo>
                          <a:pt x="12" y="23"/>
                        </a:lnTo>
                        <a:lnTo>
                          <a:pt x="23" y="91"/>
                        </a:lnTo>
                        <a:lnTo>
                          <a:pt x="57" y="182"/>
                        </a:lnTo>
                        <a:lnTo>
                          <a:pt x="91" y="239"/>
                        </a:lnTo>
                        <a:lnTo>
                          <a:pt x="136" y="295"/>
                        </a:lnTo>
                        <a:lnTo>
                          <a:pt x="182" y="341"/>
                        </a:lnTo>
                        <a:lnTo>
                          <a:pt x="250" y="397"/>
                        </a:lnTo>
                        <a:lnTo>
                          <a:pt x="318" y="454"/>
                        </a:lnTo>
                        <a:lnTo>
                          <a:pt x="408" y="488"/>
                        </a:lnTo>
                        <a:lnTo>
                          <a:pt x="522" y="533"/>
                        </a:lnTo>
                        <a:lnTo>
                          <a:pt x="635" y="556"/>
                        </a:lnTo>
                        <a:lnTo>
                          <a:pt x="782" y="579"/>
                        </a:lnTo>
                        <a:lnTo>
                          <a:pt x="941" y="590"/>
                        </a:lnTo>
                        <a:lnTo>
                          <a:pt x="2381" y="590"/>
                        </a:lnTo>
                        <a:lnTo>
                          <a:pt x="2540" y="579"/>
                        </a:lnTo>
                        <a:lnTo>
                          <a:pt x="2676" y="556"/>
                        </a:lnTo>
                        <a:lnTo>
                          <a:pt x="2800" y="533"/>
                        </a:lnTo>
                        <a:lnTo>
                          <a:pt x="2914" y="488"/>
                        </a:lnTo>
                        <a:lnTo>
                          <a:pt x="3004" y="454"/>
                        </a:lnTo>
                        <a:lnTo>
                          <a:pt x="3072" y="397"/>
                        </a:lnTo>
                        <a:lnTo>
                          <a:pt x="3140" y="341"/>
                        </a:lnTo>
                        <a:lnTo>
                          <a:pt x="3186" y="295"/>
                        </a:lnTo>
                        <a:lnTo>
                          <a:pt x="3231" y="239"/>
                        </a:lnTo>
                        <a:lnTo>
                          <a:pt x="3265" y="182"/>
                        </a:lnTo>
                        <a:lnTo>
                          <a:pt x="3299" y="91"/>
                        </a:lnTo>
                        <a:lnTo>
                          <a:pt x="3310" y="23"/>
                        </a:lnTo>
                        <a:lnTo>
                          <a:pt x="3322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4" name="Google Shape;1584;p24"/>
                  <p:cNvSpPr/>
                  <p:nvPr/>
                </p:nvSpPr>
                <p:spPr>
                  <a:xfrm>
                    <a:off x="5394651" y="-2297900"/>
                    <a:ext cx="218986" cy="38957"/>
                  </a:xfrm>
                  <a:custGeom>
                    <a:rect b="b" l="l" r="r" t="t"/>
                    <a:pathLst>
                      <a:path extrusionOk="0" h="591" w="3322">
                        <a:moveTo>
                          <a:pt x="0" y="1"/>
                        </a:moveTo>
                        <a:lnTo>
                          <a:pt x="12" y="23"/>
                        </a:lnTo>
                        <a:lnTo>
                          <a:pt x="23" y="91"/>
                        </a:lnTo>
                        <a:lnTo>
                          <a:pt x="57" y="182"/>
                        </a:lnTo>
                        <a:lnTo>
                          <a:pt x="91" y="239"/>
                        </a:lnTo>
                        <a:lnTo>
                          <a:pt x="136" y="295"/>
                        </a:lnTo>
                        <a:lnTo>
                          <a:pt x="182" y="341"/>
                        </a:lnTo>
                        <a:lnTo>
                          <a:pt x="250" y="397"/>
                        </a:lnTo>
                        <a:lnTo>
                          <a:pt x="318" y="454"/>
                        </a:lnTo>
                        <a:lnTo>
                          <a:pt x="408" y="488"/>
                        </a:lnTo>
                        <a:lnTo>
                          <a:pt x="522" y="533"/>
                        </a:lnTo>
                        <a:lnTo>
                          <a:pt x="635" y="556"/>
                        </a:lnTo>
                        <a:lnTo>
                          <a:pt x="782" y="579"/>
                        </a:lnTo>
                        <a:lnTo>
                          <a:pt x="941" y="590"/>
                        </a:lnTo>
                        <a:lnTo>
                          <a:pt x="2381" y="590"/>
                        </a:lnTo>
                        <a:lnTo>
                          <a:pt x="2540" y="579"/>
                        </a:lnTo>
                        <a:lnTo>
                          <a:pt x="2676" y="556"/>
                        </a:lnTo>
                        <a:lnTo>
                          <a:pt x="2800" y="533"/>
                        </a:lnTo>
                        <a:lnTo>
                          <a:pt x="2914" y="488"/>
                        </a:lnTo>
                        <a:lnTo>
                          <a:pt x="3004" y="454"/>
                        </a:lnTo>
                        <a:lnTo>
                          <a:pt x="3072" y="397"/>
                        </a:lnTo>
                        <a:lnTo>
                          <a:pt x="3140" y="341"/>
                        </a:lnTo>
                        <a:lnTo>
                          <a:pt x="3186" y="295"/>
                        </a:lnTo>
                        <a:lnTo>
                          <a:pt x="3231" y="239"/>
                        </a:lnTo>
                        <a:lnTo>
                          <a:pt x="3265" y="182"/>
                        </a:lnTo>
                        <a:lnTo>
                          <a:pt x="3299" y="91"/>
                        </a:lnTo>
                        <a:lnTo>
                          <a:pt x="3310" y="23"/>
                        </a:lnTo>
                        <a:lnTo>
                          <a:pt x="3322" y="1"/>
                        </a:lnTo>
                        <a:close/>
                      </a:path>
                    </a:pathLst>
                  </a:custGeom>
                  <a:solidFill>
                    <a:srgbClr val="0A0A0A">
                      <a:alpha val="10588"/>
                    </a:srgbClr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585" name="Google Shape;1585;p24"/>
                <p:cNvGrpSpPr/>
                <p:nvPr/>
              </p:nvGrpSpPr>
              <p:grpSpPr>
                <a:xfrm>
                  <a:off x="7536357" y="2927746"/>
                  <a:ext cx="239948" cy="145086"/>
                  <a:chOff x="5933407" y="-2404029"/>
                  <a:chExt cx="239948" cy="145086"/>
                </a:xfrm>
              </p:grpSpPr>
              <p:sp>
                <p:nvSpPr>
                  <p:cNvPr id="1586" name="Google Shape;1586;p24"/>
                  <p:cNvSpPr/>
                  <p:nvPr/>
                </p:nvSpPr>
                <p:spPr>
                  <a:xfrm>
                    <a:off x="5933407" y="-2387549"/>
                    <a:ext cx="69546" cy="79233"/>
                  </a:xfrm>
                  <a:custGeom>
                    <a:rect b="b" l="l" r="r" t="t"/>
                    <a:pathLst>
                      <a:path extrusionOk="0" h="1202" w="1055">
                        <a:moveTo>
                          <a:pt x="545" y="0"/>
                        </a:moveTo>
                        <a:lnTo>
                          <a:pt x="431" y="12"/>
                        </a:lnTo>
                        <a:lnTo>
                          <a:pt x="329" y="46"/>
                        </a:lnTo>
                        <a:lnTo>
                          <a:pt x="239" y="91"/>
                        </a:lnTo>
                        <a:lnTo>
                          <a:pt x="159" y="159"/>
                        </a:lnTo>
                        <a:lnTo>
                          <a:pt x="91" y="238"/>
                        </a:lnTo>
                        <a:lnTo>
                          <a:pt x="46" y="329"/>
                        </a:lnTo>
                        <a:lnTo>
                          <a:pt x="12" y="431"/>
                        </a:lnTo>
                        <a:lnTo>
                          <a:pt x="1" y="544"/>
                        </a:lnTo>
                        <a:lnTo>
                          <a:pt x="1" y="658"/>
                        </a:lnTo>
                        <a:lnTo>
                          <a:pt x="12" y="771"/>
                        </a:lnTo>
                        <a:lnTo>
                          <a:pt x="46" y="873"/>
                        </a:lnTo>
                        <a:lnTo>
                          <a:pt x="91" y="964"/>
                        </a:lnTo>
                        <a:lnTo>
                          <a:pt x="159" y="1043"/>
                        </a:lnTo>
                        <a:lnTo>
                          <a:pt x="239" y="1111"/>
                        </a:lnTo>
                        <a:lnTo>
                          <a:pt x="329" y="1157"/>
                        </a:lnTo>
                        <a:lnTo>
                          <a:pt x="431" y="1191"/>
                        </a:lnTo>
                        <a:lnTo>
                          <a:pt x="545" y="1202"/>
                        </a:lnTo>
                        <a:lnTo>
                          <a:pt x="1055" y="1202"/>
                        </a:lnTo>
                        <a:lnTo>
                          <a:pt x="1055" y="952"/>
                        </a:lnTo>
                        <a:lnTo>
                          <a:pt x="488" y="952"/>
                        </a:lnTo>
                        <a:lnTo>
                          <a:pt x="431" y="930"/>
                        </a:lnTo>
                        <a:lnTo>
                          <a:pt x="375" y="907"/>
                        </a:lnTo>
                        <a:lnTo>
                          <a:pt x="329" y="873"/>
                        </a:lnTo>
                        <a:lnTo>
                          <a:pt x="295" y="828"/>
                        </a:lnTo>
                        <a:lnTo>
                          <a:pt x="273" y="771"/>
                        </a:lnTo>
                        <a:lnTo>
                          <a:pt x="250" y="714"/>
                        </a:lnTo>
                        <a:lnTo>
                          <a:pt x="239" y="658"/>
                        </a:lnTo>
                        <a:lnTo>
                          <a:pt x="239" y="544"/>
                        </a:lnTo>
                        <a:lnTo>
                          <a:pt x="250" y="488"/>
                        </a:lnTo>
                        <a:lnTo>
                          <a:pt x="273" y="431"/>
                        </a:lnTo>
                        <a:lnTo>
                          <a:pt x="295" y="374"/>
                        </a:lnTo>
                        <a:lnTo>
                          <a:pt x="329" y="329"/>
                        </a:lnTo>
                        <a:lnTo>
                          <a:pt x="375" y="295"/>
                        </a:lnTo>
                        <a:lnTo>
                          <a:pt x="431" y="272"/>
                        </a:lnTo>
                        <a:lnTo>
                          <a:pt x="488" y="250"/>
                        </a:lnTo>
                        <a:lnTo>
                          <a:pt x="1055" y="250"/>
                        </a:lnTo>
                        <a:lnTo>
                          <a:pt x="1055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7" name="Google Shape;1587;p24"/>
                  <p:cNvSpPr/>
                  <p:nvPr/>
                </p:nvSpPr>
                <p:spPr>
                  <a:xfrm>
                    <a:off x="5981264" y="-2404029"/>
                    <a:ext cx="165196" cy="133813"/>
                  </a:xfrm>
                  <a:custGeom>
                    <a:rect b="b" l="l" r="r" t="t"/>
                    <a:pathLst>
                      <a:path extrusionOk="0" h="2030" w="2506">
                        <a:moveTo>
                          <a:pt x="0" y="1"/>
                        </a:moveTo>
                        <a:lnTo>
                          <a:pt x="0" y="1894"/>
                        </a:lnTo>
                        <a:lnTo>
                          <a:pt x="11" y="1951"/>
                        </a:lnTo>
                        <a:lnTo>
                          <a:pt x="34" y="1985"/>
                        </a:lnTo>
                        <a:lnTo>
                          <a:pt x="79" y="2019"/>
                        </a:lnTo>
                        <a:lnTo>
                          <a:pt x="136" y="2030"/>
                        </a:lnTo>
                        <a:lnTo>
                          <a:pt x="2369" y="2030"/>
                        </a:lnTo>
                        <a:lnTo>
                          <a:pt x="2426" y="2019"/>
                        </a:lnTo>
                        <a:lnTo>
                          <a:pt x="2460" y="1985"/>
                        </a:lnTo>
                        <a:lnTo>
                          <a:pt x="2494" y="1951"/>
                        </a:lnTo>
                        <a:lnTo>
                          <a:pt x="2505" y="1894"/>
                        </a:lnTo>
                        <a:lnTo>
                          <a:pt x="2505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8" name="Google Shape;1588;p24"/>
                  <p:cNvSpPr/>
                  <p:nvPr/>
                </p:nvSpPr>
                <p:spPr>
                  <a:xfrm>
                    <a:off x="5954369" y="-2297900"/>
                    <a:ext cx="218986" cy="38957"/>
                  </a:xfrm>
                  <a:custGeom>
                    <a:rect b="b" l="l" r="r" t="t"/>
                    <a:pathLst>
                      <a:path extrusionOk="0" h="591" w="3322">
                        <a:moveTo>
                          <a:pt x="0" y="1"/>
                        </a:moveTo>
                        <a:lnTo>
                          <a:pt x="11" y="23"/>
                        </a:lnTo>
                        <a:lnTo>
                          <a:pt x="23" y="91"/>
                        </a:lnTo>
                        <a:lnTo>
                          <a:pt x="57" y="182"/>
                        </a:lnTo>
                        <a:lnTo>
                          <a:pt x="91" y="239"/>
                        </a:lnTo>
                        <a:lnTo>
                          <a:pt x="125" y="295"/>
                        </a:lnTo>
                        <a:lnTo>
                          <a:pt x="181" y="341"/>
                        </a:lnTo>
                        <a:lnTo>
                          <a:pt x="238" y="397"/>
                        </a:lnTo>
                        <a:lnTo>
                          <a:pt x="317" y="454"/>
                        </a:lnTo>
                        <a:lnTo>
                          <a:pt x="408" y="488"/>
                        </a:lnTo>
                        <a:lnTo>
                          <a:pt x="521" y="533"/>
                        </a:lnTo>
                        <a:lnTo>
                          <a:pt x="635" y="556"/>
                        </a:lnTo>
                        <a:lnTo>
                          <a:pt x="782" y="579"/>
                        </a:lnTo>
                        <a:lnTo>
                          <a:pt x="941" y="590"/>
                        </a:lnTo>
                        <a:lnTo>
                          <a:pt x="2381" y="590"/>
                        </a:lnTo>
                        <a:lnTo>
                          <a:pt x="2539" y="579"/>
                        </a:lnTo>
                        <a:lnTo>
                          <a:pt x="2675" y="556"/>
                        </a:lnTo>
                        <a:lnTo>
                          <a:pt x="2800" y="533"/>
                        </a:lnTo>
                        <a:lnTo>
                          <a:pt x="2913" y="488"/>
                        </a:lnTo>
                        <a:lnTo>
                          <a:pt x="3004" y="454"/>
                        </a:lnTo>
                        <a:lnTo>
                          <a:pt x="3072" y="397"/>
                        </a:lnTo>
                        <a:lnTo>
                          <a:pt x="3140" y="341"/>
                        </a:lnTo>
                        <a:lnTo>
                          <a:pt x="3185" y="295"/>
                        </a:lnTo>
                        <a:lnTo>
                          <a:pt x="3231" y="239"/>
                        </a:lnTo>
                        <a:lnTo>
                          <a:pt x="3265" y="182"/>
                        </a:lnTo>
                        <a:lnTo>
                          <a:pt x="3299" y="91"/>
                        </a:lnTo>
                        <a:lnTo>
                          <a:pt x="3310" y="23"/>
                        </a:lnTo>
                        <a:lnTo>
                          <a:pt x="3322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9" name="Google Shape;1589;p24"/>
                  <p:cNvSpPr/>
                  <p:nvPr/>
                </p:nvSpPr>
                <p:spPr>
                  <a:xfrm>
                    <a:off x="5954369" y="-2297900"/>
                    <a:ext cx="218986" cy="38957"/>
                  </a:xfrm>
                  <a:custGeom>
                    <a:rect b="b" l="l" r="r" t="t"/>
                    <a:pathLst>
                      <a:path extrusionOk="0" h="591" w="3322">
                        <a:moveTo>
                          <a:pt x="0" y="1"/>
                        </a:moveTo>
                        <a:lnTo>
                          <a:pt x="11" y="23"/>
                        </a:lnTo>
                        <a:lnTo>
                          <a:pt x="23" y="91"/>
                        </a:lnTo>
                        <a:lnTo>
                          <a:pt x="57" y="182"/>
                        </a:lnTo>
                        <a:lnTo>
                          <a:pt x="91" y="239"/>
                        </a:lnTo>
                        <a:lnTo>
                          <a:pt x="125" y="295"/>
                        </a:lnTo>
                        <a:lnTo>
                          <a:pt x="181" y="341"/>
                        </a:lnTo>
                        <a:lnTo>
                          <a:pt x="238" y="397"/>
                        </a:lnTo>
                        <a:lnTo>
                          <a:pt x="317" y="454"/>
                        </a:lnTo>
                        <a:lnTo>
                          <a:pt x="408" y="488"/>
                        </a:lnTo>
                        <a:lnTo>
                          <a:pt x="521" y="533"/>
                        </a:lnTo>
                        <a:lnTo>
                          <a:pt x="635" y="556"/>
                        </a:lnTo>
                        <a:lnTo>
                          <a:pt x="782" y="579"/>
                        </a:lnTo>
                        <a:lnTo>
                          <a:pt x="941" y="590"/>
                        </a:lnTo>
                        <a:lnTo>
                          <a:pt x="2381" y="590"/>
                        </a:lnTo>
                        <a:lnTo>
                          <a:pt x="2539" y="579"/>
                        </a:lnTo>
                        <a:lnTo>
                          <a:pt x="2675" y="556"/>
                        </a:lnTo>
                        <a:lnTo>
                          <a:pt x="2800" y="533"/>
                        </a:lnTo>
                        <a:lnTo>
                          <a:pt x="2913" y="488"/>
                        </a:lnTo>
                        <a:lnTo>
                          <a:pt x="3004" y="454"/>
                        </a:lnTo>
                        <a:lnTo>
                          <a:pt x="3072" y="397"/>
                        </a:lnTo>
                        <a:lnTo>
                          <a:pt x="3140" y="341"/>
                        </a:lnTo>
                        <a:lnTo>
                          <a:pt x="3185" y="295"/>
                        </a:lnTo>
                        <a:lnTo>
                          <a:pt x="3231" y="239"/>
                        </a:lnTo>
                        <a:lnTo>
                          <a:pt x="3265" y="182"/>
                        </a:lnTo>
                        <a:lnTo>
                          <a:pt x="3299" y="91"/>
                        </a:lnTo>
                        <a:lnTo>
                          <a:pt x="3310" y="23"/>
                        </a:lnTo>
                        <a:lnTo>
                          <a:pt x="3322" y="1"/>
                        </a:lnTo>
                        <a:close/>
                      </a:path>
                    </a:pathLst>
                  </a:custGeom>
                  <a:solidFill>
                    <a:srgbClr val="0A0A0A">
                      <a:alpha val="10588"/>
                    </a:srgbClr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590" name="Google Shape;1590;p24"/>
              <p:cNvGrpSpPr/>
              <p:nvPr/>
            </p:nvGrpSpPr>
            <p:grpSpPr>
              <a:xfrm>
                <a:off x="5004575" y="1889725"/>
                <a:ext cx="2132899" cy="2709702"/>
                <a:chOff x="5004575" y="1889725"/>
                <a:chExt cx="2132899" cy="2709702"/>
              </a:xfrm>
            </p:grpSpPr>
            <p:sp>
              <p:nvSpPr>
                <p:cNvPr id="1591" name="Google Shape;1591;p24"/>
                <p:cNvSpPr/>
                <p:nvPr/>
              </p:nvSpPr>
              <p:spPr>
                <a:xfrm>
                  <a:off x="6318766" y="4414319"/>
                  <a:ext cx="213531" cy="127339"/>
                </a:xfrm>
                <a:custGeom>
                  <a:rect b="b" l="l" r="r" t="t"/>
                  <a:pathLst>
                    <a:path extrusionOk="0" h="2482" w="4162">
                      <a:moveTo>
                        <a:pt x="459" y="0"/>
                      </a:moveTo>
                      <a:lnTo>
                        <a:pt x="344" y="268"/>
                      </a:lnTo>
                      <a:lnTo>
                        <a:pt x="249" y="535"/>
                      </a:lnTo>
                      <a:lnTo>
                        <a:pt x="153" y="859"/>
                      </a:lnTo>
                      <a:lnTo>
                        <a:pt x="58" y="1184"/>
                      </a:lnTo>
                      <a:lnTo>
                        <a:pt x="0" y="1508"/>
                      </a:lnTo>
                      <a:lnTo>
                        <a:pt x="0" y="1642"/>
                      </a:lnTo>
                      <a:lnTo>
                        <a:pt x="0" y="1756"/>
                      </a:lnTo>
                      <a:lnTo>
                        <a:pt x="39" y="1852"/>
                      </a:lnTo>
                      <a:lnTo>
                        <a:pt x="77" y="1928"/>
                      </a:lnTo>
                      <a:lnTo>
                        <a:pt x="249" y="2043"/>
                      </a:lnTo>
                      <a:lnTo>
                        <a:pt x="459" y="2157"/>
                      </a:lnTo>
                      <a:lnTo>
                        <a:pt x="707" y="2234"/>
                      </a:lnTo>
                      <a:lnTo>
                        <a:pt x="974" y="2310"/>
                      </a:lnTo>
                      <a:lnTo>
                        <a:pt x="1241" y="2367"/>
                      </a:lnTo>
                      <a:lnTo>
                        <a:pt x="1547" y="2405"/>
                      </a:lnTo>
                      <a:lnTo>
                        <a:pt x="2157" y="2463"/>
                      </a:lnTo>
                      <a:lnTo>
                        <a:pt x="2749" y="2482"/>
                      </a:lnTo>
                      <a:lnTo>
                        <a:pt x="3264" y="2463"/>
                      </a:lnTo>
                      <a:lnTo>
                        <a:pt x="3646" y="2444"/>
                      </a:lnTo>
                      <a:lnTo>
                        <a:pt x="3894" y="2425"/>
                      </a:lnTo>
                      <a:lnTo>
                        <a:pt x="3952" y="2405"/>
                      </a:lnTo>
                      <a:lnTo>
                        <a:pt x="4009" y="2386"/>
                      </a:lnTo>
                      <a:lnTo>
                        <a:pt x="4047" y="2348"/>
                      </a:lnTo>
                      <a:lnTo>
                        <a:pt x="4104" y="2291"/>
                      </a:lnTo>
                      <a:lnTo>
                        <a:pt x="4123" y="2234"/>
                      </a:lnTo>
                      <a:lnTo>
                        <a:pt x="4143" y="2176"/>
                      </a:lnTo>
                      <a:lnTo>
                        <a:pt x="4162" y="2100"/>
                      </a:lnTo>
                      <a:lnTo>
                        <a:pt x="4162" y="2024"/>
                      </a:lnTo>
                      <a:lnTo>
                        <a:pt x="4143" y="1947"/>
                      </a:lnTo>
                      <a:lnTo>
                        <a:pt x="4104" y="1871"/>
                      </a:lnTo>
                      <a:lnTo>
                        <a:pt x="4066" y="1776"/>
                      </a:lnTo>
                      <a:lnTo>
                        <a:pt x="4009" y="1699"/>
                      </a:lnTo>
                      <a:lnTo>
                        <a:pt x="3933" y="1623"/>
                      </a:lnTo>
                      <a:lnTo>
                        <a:pt x="3837" y="1527"/>
                      </a:lnTo>
                      <a:lnTo>
                        <a:pt x="3723" y="1451"/>
                      </a:lnTo>
                      <a:lnTo>
                        <a:pt x="3589" y="1394"/>
                      </a:lnTo>
                      <a:lnTo>
                        <a:pt x="2348" y="745"/>
                      </a:lnTo>
                      <a:lnTo>
                        <a:pt x="1394" y="248"/>
                      </a:lnTo>
                      <a:lnTo>
                        <a:pt x="459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2" name="Google Shape;1592;p24"/>
                <p:cNvSpPr/>
                <p:nvPr/>
              </p:nvSpPr>
              <p:spPr>
                <a:xfrm>
                  <a:off x="6326615" y="4166575"/>
                  <a:ext cx="157712" cy="292849"/>
                </a:xfrm>
                <a:custGeom>
                  <a:rect b="b" l="l" r="r" t="t"/>
                  <a:pathLst>
                    <a:path extrusionOk="0" h="5708" w="3074">
                      <a:moveTo>
                        <a:pt x="0" y="0"/>
                      </a:moveTo>
                      <a:lnTo>
                        <a:pt x="153" y="5307"/>
                      </a:lnTo>
                      <a:lnTo>
                        <a:pt x="191" y="5364"/>
                      </a:lnTo>
                      <a:lnTo>
                        <a:pt x="229" y="5421"/>
                      </a:lnTo>
                      <a:lnTo>
                        <a:pt x="306" y="5497"/>
                      </a:lnTo>
                      <a:lnTo>
                        <a:pt x="401" y="5555"/>
                      </a:lnTo>
                      <a:lnTo>
                        <a:pt x="535" y="5631"/>
                      </a:lnTo>
                      <a:lnTo>
                        <a:pt x="706" y="5688"/>
                      </a:lnTo>
                      <a:lnTo>
                        <a:pt x="916" y="5707"/>
                      </a:lnTo>
                      <a:lnTo>
                        <a:pt x="1050" y="5707"/>
                      </a:lnTo>
                      <a:lnTo>
                        <a:pt x="1184" y="5688"/>
                      </a:lnTo>
                      <a:lnTo>
                        <a:pt x="1279" y="5650"/>
                      </a:lnTo>
                      <a:lnTo>
                        <a:pt x="1374" y="5593"/>
                      </a:lnTo>
                      <a:lnTo>
                        <a:pt x="1489" y="5478"/>
                      </a:lnTo>
                      <a:lnTo>
                        <a:pt x="1527" y="5440"/>
                      </a:lnTo>
                      <a:lnTo>
                        <a:pt x="3073" y="4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E4B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3" name="Google Shape;1593;p24"/>
                <p:cNvSpPr/>
                <p:nvPr/>
              </p:nvSpPr>
              <p:spPr>
                <a:xfrm>
                  <a:off x="6326615" y="4166575"/>
                  <a:ext cx="157712" cy="292849"/>
                </a:xfrm>
                <a:custGeom>
                  <a:rect b="b" l="l" r="r" t="t"/>
                  <a:pathLst>
                    <a:path extrusionOk="0" fill="none" h="5708" w="3074">
                      <a:moveTo>
                        <a:pt x="0" y="0"/>
                      </a:moveTo>
                      <a:lnTo>
                        <a:pt x="153" y="5307"/>
                      </a:lnTo>
                      <a:lnTo>
                        <a:pt x="153" y="5307"/>
                      </a:lnTo>
                      <a:lnTo>
                        <a:pt x="191" y="5364"/>
                      </a:lnTo>
                      <a:lnTo>
                        <a:pt x="229" y="5421"/>
                      </a:lnTo>
                      <a:lnTo>
                        <a:pt x="306" y="5497"/>
                      </a:lnTo>
                      <a:lnTo>
                        <a:pt x="401" y="5555"/>
                      </a:lnTo>
                      <a:lnTo>
                        <a:pt x="535" y="5631"/>
                      </a:lnTo>
                      <a:lnTo>
                        <a:pt x="706" y="5688"/>
                      </a:lnTo>
                      <a:lnTo>
                        <a:pt x="916" y="5707"/>
                      </a:lnTo>
                      <a:lnTo>
                        <a:pt x="916" y="5707"/>
                      </a:lnTo>
                      <a:lnTo>
                        <a:pt x="1050" y="5707"/>
                      </a:lnTo>
                      <a:lnTo>
                        <a:pt x="1184" y="5688"/>
                      </a:lnTo>
                      <a:lnTo>
                        <a:pt x="1279" y="5650"/>
                      </a:lnTo>
                      <a:lnTo>
                        <a:pt x="1374" y="5593"/>
                      </a:lnTo>
                      <a:lnTo>
                        <a:pt x="1489" y="5478"/>
                      </a:lnTo>
                      <a:lnTo>
                        <a:pt x="1527" y="5440"/>
                      </a:lnTo>
                      <a:lnTo>
                        <a:pt x="3073" y="45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4" name="Google Shape;1594;p24"/>
                <p:cNvSpPr/>
                <p:nvPr/>
              </p:nvSpPr>
              <p:spPr>
                <a:xfrm>
                  <a:off x="5558858" y="3178469"/>
                  <a:ext cx="1017532" cy="1104699"/>
                </a:xfrm>
                <a:custGeom>
                  <a:rect b="b" l="l" r="r" t="t"/>
                  <a:pathLst>
                    <a:path extrusionOk="0" h="21532" w="19833">
                      <a:moveTo>
                        <a:pt x="7139" y="0"/>
                      </a:moveTo>
                      <a:lnTo>
                        <a:pt x="6719" y="19"/>
                      </a:lnTo>
                      <a:lnTo>
                        <a:pt x="0" y="363"/>
                      </a:lnTo>
                      <a:lnTo>
                        <a:pt x="57" y="974"/>
                      </a:lnTo>
                      <a:lnTo>
                        <a:pt x="96" y="1565"/>
                      </a:lnTo>
                      <a:lnTo>
                        <a:pt x="134" y="2634"/>
                      </a:lnTo>
                      <a:lnTo>
                        <a:pt x="172" y="3131"/>
                      </a:lnTo>
                      <a:lnTo>
                        <a:pt x="210" y="3589"/>
                      </a:lnTo>
                      <a:lnTo>
                        <a:pt x="286" y="4028"/>
                      </a:lnTo>
                      <a:lnTo>
                        <a:pt x="382" y="4428"/>
                      </a:lnTo>
                      <a:lnTo>
                        <a:pt x="439" y="4638"/>
                      </a:lnTo>
                      <a:lnTo>
                        <a:pt x="535" y="4829"/>
                      </a:lnTo>
                      <a:lnTo>
                        <a:pt x="611" y="5001"/>
                      </a:lnTo>
                      <a:lnTo>
                        <a:pt x="725" y="5192"/>
                      </a:lnTo>
                      <a:lnTo>
                        <a:pt x="840" y="5364"/>
                      </a:lnTo>
                      <a:lnTo>
                        <a:pt x="974" y="5536"/>
                      </a:lnTo>
                      <a:lnTo>
                        <a:pt x="1126" y="5688"/>
                      </a:lnTo>
                      <a:lnTo>
                        <a:pt x="1298" y="5841"/>
                      </a:lnTo>
                      <a:lnTo>
                        <a:pt x="1470" y="5994"/>
                      </a:lnTo>
                      <a:lnTo>
                        <a:pt x="1680" y="6146"/>
                      </a:lnTo>
                      <a:lnTo>
                        <a:pt x="1909" y="6280"/>
                      </a:lnTo>
                      <a:lnTo>
                        <a:pt x="2157" y="6433"/>
                      </a:lnTo>
                      <a:lnTo>
                        <a:pt x="2443" y="6566"/>
                      </a:lnTo>
                      <a:lnTo>
                        <a:pt x="2749" y="6681"/>
                      </a:lnTo>
                      <a:lnTo>
                        <a:pt x="3073" y="6815"/>
                      </a:lnTo>
                      <a:lnTo>
                        <a:pt x="3417" y="6929"/>
                      </a:lnTo>
                      <a:lnTo>
                        <a:pt x="3894" y="7082"/>
                      </a:lnTo>
                      <a:lnTo>
                        <a:pt x="4371" y="7196"/>
                      </a:lnTo>
                      <a:lnTo>
                        <a:pt x="4829" y="7311"/>
                      </a:lnTo>
                      <a:lnTo>
                        <a:pt x="5287" y="7387"/>
                      </a:lnTo>
                      <a:lnTo>
                        <a:pt x="5746" y="7464"/>
                      </a:lnTo>
                      <a:lnTo>
                        <a:pt x="6185" y="7521"/>
                      </a:lnTo>
                      <a:lnTo>
                        <a:pt x="6624" y="7578"/>
                      </a:lnTo>
                      <a:lnTo>
                        <a:pt x="7044" y="7597"/>
                      </a:lnTo>
                      <a:lnTo>
                        <a:pt x="7883" y="7635"/>
                      </a:lnTo>
                      <a:lnTo>
                        <a:pt x="8685" y="7635"/>
                      </a:lnTo>
                      <a:lnTo>
                        <a:pt x="9430" y="7616"/>
                      </a:lnTo>
                      <a:lnTo>
                        <a:pt x="10136" y="7597"/>
                      </a:lnTo>
                      <a:lnTo>
                        <a:pt x="11262" y="7559"/>
                      </a:lnTo>
                      <a:lnTo>
                        <a:pt x="11758" y="7559"/>
                      </a:lnTo>
                      <a:lnTo>
                        <a:pt x="12216" y="7578"/>
                      </a:lnTo>
                      <a:lnTo>
                        <a:pt x="12617" y="7616"/>
                      </a:lnTo>
                      <a:lnTo>
                        <a:pt x="12808" y="7654"/>
                      </a:lnTo>
                      <a:lnTo>
                        <a:pt x="12980" y="7693"/>
                      </a:lnTo>
                      <a:lnTo>
                        <a:pt x="13133" y="7769"/>
                      </a:lnTo>
                      <a:lnTo>
                        <a:pt x="13266" y="7826"/>
                      </a:lnTo>
                      <a:lnTo>
                        <a:pt x="13400" y="7922"/>
                      </a:lnTo>
                      <a:lnTo>
                        <a:pt x="13514" y="8017"/>
                      </a:lnTo>
                      <a:lnTo>
                        <a:pt x="13400" y="9143"/>
                      </a:lnTo>
                      <a:lnTo>
                        <a:pt x="13324" y="10289"/>
                      </a:lnTo>
                      <a:lnTo>
                        <a:pt x="13171" y="12617"/>
                      </a:lnTo>
                      <a:lnTo>
                        <a:pt x="13056" y="14889"/>
                      </a:lnTo>
                      <a:lnTo>
                        <a:pt x="12980" y="16989"/>
                      </a:lnTo>
                      <a:lnTo>
                        <a:pt x="12923" y="18802"/>
                      </a:lnTo>
                      <a:lnTo>
                        <a:pt x="12904" y="20253"/>
                      </a:lnTo>
                      <a:lnTo>
                        <a:pt x="12865" y="21532"/>
                      </a:lnTo>
                      <a:lnTo>
                        <a:pt x="19413" y="21493"/>
                      </a:lnTo>
                      <a:lnTo>
                        <a:pt x="19470" y="20921"/>
                      </a:lnTo>
                      <a:lnTo>
                        <a:pt x="19584" y="19375"/>
                      </a:lnTo>
                      <a:lnTo>
                        <a:pt x="19661" y="18306"/>
                      </a:lnTo>
                      <a:lnTo>
                        <a:pt x="19718" y="17103"/>
                      </a:lnTo>
                      <a:lnTo>
                        <a:pt x="19775" y="15786"/>
                      </a:lnTo>
                      <a:lnTo>
                        <a:pt x="19813" y="14393"/>
                      </a:lnTo>
                      <a:lnTo>
                        <a:pt x="19833" y="12961"/>
                      </a:lnTo>
                      <a:lnTo>
                        <a:pt x="19813" y="11510"/>
                      </a:lnTo>
                      <a:lnTo>
                        <a:pt x="19775" y="10079"/>
                      </a:lnTo>
                      <a:lnTo>
                        <a:pt x="19737" y="9372"/>
                      </a:lnTo>
                      <a:lnTo>
                        <a:pt x="19680" y="8685"/>
                      </a:lnTo>
                      <a:lnTo>
                        <a:pt x="19623" y="8036"/>
                      </a:lnTo>
                      <a:lnTo>
                        <a:pt x="19527" y="7387"/>
                      </a:lnTo>
                      <a:lnTo>
                        <a:pt x="19451" y="6795"/>
                      </a:lnTo>
                      <a:lnTo>
                        <a:pt x="19336" y="6223"/>
                      </a:lnTo>
                      <a:lnTo>
                        <a:pt x="19222" y="5688"/>
                      </a:lnTo>
                      <a:lnTo>
                        <a:pt x="19069" y="5192"/>
                      </a:lnTo>
                      <a:lnTo>
                        <a:pt x="18916" y="4734"/>
                      </a:lnTo>
                      <a:lnTo>
                        <a:pt x="18745" y="4333"/>
                      </a:lnTo>
                      <a:lnTo>
                        <a:pt x="18611" y="4104"/>
                      </a:lnTo>
                      <a:lnTo>
                        <a:pt x="18496" y="3894"/>
                      </a:lnTo>
                      <a:lnTo>
                        <a:pt x="18344" y="3684"/>
                      </a:lnTo>
                      <a:lnTo>
                        <a:pt x="18191" y="3474"/>
                      </a:lnTo>
                      <a:lnTo>
                        <a:pt x="17866" y="3092"/>
                      </a:lnTo>
                      <a:lnTo>
                        <a:pt x="17504" y="2730"/>
                      </a:lnTo>
                      <a:lnTo>
                        <a:pt x="17122" y="2405"/>
                      </a:lnTo>
                      <a:lnTo>
                        <a:pt x="16702" y="2100"/>
                      </a:lnTo>
                      <a:lnTo>
                        <a:pt x="16263" y="1813"/>
                      </a:lnTo>
                      <a:lnTo>
                        <a:pt x="15824" y="1565"/>
                      </a:lnTo>
                      <a:lnTo>
                        <a:pt x="15347" y="1336"/>
                      </a:lnTo>
                      <a:lnTo>
                        <a:pt x="14851" y="1126"/>
                      </a:lnTo>
                      <a:lnTo>
                        <a:pt x="14354" y="954"/>
                      </a:lnTo>
                      <a:lnTo>
                        <a:pt x="13839" y="783"/>
                      </a:lnTo>
                      <a:lnTo>
                        <a:pt x="13343" y="649"/>
                      </a:lnTo>
                      <a:lnTo>
                        <a:pt x="12827" y="515"/>
                      </a:lnTo>
                      <a:lnTo>
                        <a:pt x="12312" y="401"/>
                      </a:lnTo>
                      <a:lnTo>
                        <a:pt x="11796" y="325"/>
                      </a:lnTo>
                      <a:lnTo>
                        <a:pt x="11300" y="229"/>
                      </a:lnTo>
                      <a:lnTo>
                        <a:pt x="10804" y="172"/>
                      </a:lnTo>
                      <a:lnTo>
                        <a:pt x="9869" y="76"/>
                      </a:lnTo>
                      <a:lnTo>
                        <a:pt x="9010" y="19"/>
                      </a:lnTo>
                      <a:lnTo>
                        <a:pt x="824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5" name="Google Shape;1595;p24"/>
                <p:cNvSpPr/>
                <p:nvPr/>
              </p:nvSpPr>
              <p:spPr>
                <a:xfrm>
                  <a:off x="6318766" y="4414319"/>
                  <a:ext cx="213531" cy="127339"/>
                </a:xfrm>
                <a:custGeom>
                  <a:rect b="b" l="l" r="r" t="t"/>
                  <a:pathLst>
                    <a:path extrusionOk="0" fill="none" h="2482" w="4162">
                      <a:moveTo>
                        <a:pt x="459" y="0"/>
                      </a:moveTo>
                      <a:lnTo>
                        <a:pt x="459" y="0"/>
                      </a:lnTo>
                      <a:lnTo>
                        <a:pt x="344" y="268"/>
                      </a:lnTo>
                      <a:lnTo>
                        <a:pt x="249" y="535"/>
                      </a:lnTo>
                      <a:lnTo>
                        <a:pt x="153" y="859"/>
                      </a:lnTo>
                      <a:lnTo>
                        <a:pt x="58" y="1184"/>
                      </a:lnTo>
                      <a:lnTo>
                        <a:pt x="0" y="1508"/>
                      </a:lnTo>
                      <a:lnTo>
                        <a:pt x="0" y="1642"/>
                      </a:lnTo>
                      <a:lnTo>
                        <a:pt x="0" y="1756"/>
                      </a:lnTo>
                      <a:lnTo>
                        <a:pt x="39" y="1852"/>
                      </a:lnTo>
                      <a:lnTo>
                        <a:pt x="77" y="1928"/>
                      </a:lnTo>
                      <a:lnTo>
                        <a:pt x="77" y="1928"/>
                      </a:lnTo>
                      <a:lnTo>
                        <a:pt x="249" y="2043"/>
                      </a:lnTo>
                      <a:lnTo>
                        <a:pt x="459" y="2157"/>
                      </a:lnTo>
                      <a:lnTo>
                        <a:pt x="707" y="2234"/>
                      </a:lnTo>
                      <a:lnTo>
                        <a:pt x="974" y="2310"/>
                      </a:lnTo>
                      <a:lnTo>
                        <a:pt x="1241" y="2367"/>
                      </a:lnTo>
                      <a:lnTo>
                        <a:pt x="1547" y="2405"/>
                      </a:lnTo>
                      <a:lnTo>
                        <a:pt x="2157" y="2463"/>
                      </a:lnTo>
                      <a:lnTo>
                        <a:pt x="2749" y="2482"/>
                      </a:lnTo>
                      <a:lnTo>
                        <a:pt x="3264" y="2463"/>
                      </a:lnTo>
                      <a:lnTo>
                        <a:pt x="3646" y="2444"/>
                      </a:lnTo>
                      <a:lnTo>
                        <a:pt x="3894" y="2425"/>
                      </a:lnTo>
                      <a:lnTo>
                        <a:pt x="3894" y="2425"/>
                      </a:lnTo>
                      <a:lnTo>
                        <a:pt x="3952" y="2405"/>
                      </a:lnTo>
                      <a:lnTo>
                        <a:pt x="4009" y="2386"/>
                      </a:lnTo>
                      <a:lnTo>
                        <a:pt x="4047" y="2348"/>
                      </a:lnTo>
                      <a:lnTo>
                        <a:pt x="4104" y="2291"/>
                      </a:lnTo>
                      <a:lnTo>
                        <a:pt x="4123" y="2234"/>
                      </a:lnTo>
                      <a:lnTo>
                        <a:pt x="4143" y="2176"/>
                      </a:lnTo>
                      <a:lnTo>
                        <a:pt x="4162" y="2100"/>
                      </a:lnTo>
                      <a:lnTo>
                        <a:pt x="4162" y="2024"/>
                      </a:lnTo>
                      <a:lnTo>
                        <a:pt x="4143" y="1947"/>
                      </a:lnTo>
                      <a:lnTo>
                        <a:pt x="4104" y="1871"/>
                      </a:lnTo>
                      <a:lnTo>
                        <a:pt x="4066" y="1776"/>
                      </a:lnTo>
                      <a:lnTo>
                        <a:pt x="4009" y="1699"/>
                      </a:lnTo>
                      <a:lnTo>
                        <a:pt x="3933" y="1623"/>
                      </a:lnTo>
                      <a:lnTo>
                        <a:pt x="3837" y="1527"/>
                      </a:lnTo>
                      <a:lnTo>
                        <a:pt x="3723" y="1451"/>
                      </a:lnTo>
                      <a:lnTo>
                        <a:pt x="3589" y="1394"/>
                      </a:lnTo>
                      <a:lnTo>
                        <a:pt x="3589" y="1394"/>
                      </a:lnTo>
                      <a:lnTo>
                        <a:pt x="2348" y="745"/>
                      </a:lnTo>
                      <a:lnTo>
                        <a:pt x="1394" y="248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6" name="Google Shape;1596;p24"/>
                <p:cNvSpPr/>
                <p:nvPr/>
              </p:nvSpPr>
              <p:spPr>
                <a:xfrm>
                  <a:off x="5558858" y="3178469"/>
                  <a:ext cx="1017532" cy="1104699"/>
                </a:xfrm>
                <a:custGeom>
                  <a:rect b="b" l="l" r="r" t="t"/>
                  <a:pathLst>
                    <a:path extrusionOk="0" h="21532" w="19833">
                      <a:moveTo>
                        <a:pt x="7139" y="0"/>
                      </a:moveTo>
                      <a:lnTo>
                        <a:pt x="6719" y="19"/>
                      </a:lnTo>
                      <a:lnTo>
                        <a:pt x="0" y="363"/>
                      </a:lnTo>
                      <a:lnTo>
                        <a:pt x="57" y="974"/>
                      </a:lnTo>
                      <a:lnTo>
                        <a:pt x="96" y="1565"/>
                      </a:lnTo>
                      <a:lnTo>
                        <a:pt x="134" y="2634"/>
                      </a:lnTo>
                      <a:lnTo>
                        <a:pt x="172" y="3131"/>
                      </a:lnTo>
                      <a:lnTo>
                        <a:pt x="210" y="3589"/>
                      </a:lnTo>
                      <a:lnTo>
                        <a:pt x="286" y="4028"/>
                      </a:lnTo>
                      <a:lnTo>
                        <a:pt x="382" y="4428"/>
                      </a:lnTo>
                      <a:lnTo>
                        <a:pt x="439" y="4638"/>
                      </a:lnTo>
                      <a:lnTo>
                        <a:pt x="535" y="4829"/>
                      </a:lnTo>
                      <a:lnTo>
                        <a:pt x="611" y="5001"/>
                      </a:lnTo>
                      <a:lnTo>
                        <a:pt x="725" y="5192"/>
                      </a:lnTo>
                      <a:lnTo>
                        <a:pt x="840" y="5364"/>
                      </a:lnTo>
                      <a:lnTo>
                        <a:pt x="974" y="5536"/>
                      </a:lnTo>
                      <a:lnTo>
                        <a:pt x="1126" y="5688"/>
                      </a:lnTo>
                      <a:lnTo>
                        <a:pt x="1298" y="5841"/>
                      </a:lnTo>
                      <a:lnTo>
                        <a:pt x="1470" y="5994"/>
                      </a:lnTo>
                      <a:lnTo>
                        <a:pt x="1680" y="6146"/>
                      </a:lnTo>
                      <a:lnTo>
                        <a:pt x="1909" y="6280"/>
                      </a:lnTo>
                      <a:lnTo>
                        <a:pt x="2157" y="6433"/>
                      </a:lnTo>
                      <a:lnTo>
                        <a:pt x="2443" y="6566"/>
                      </a:lnTo>
                      <a:lnTo>
                        <a:pt x="2749" y="6681"/>
                      </a:lnTo>
                      <a:lnTo>
                        <a:pt x="3073" y="6815"/>
                      </a:lnTo>
                      <a:lnTo>
                        <a:pt x="3417" y="6929"/>
                      </a:lnTo>
                      <a:lnTo>
                        <a:pt x="3894" y="7082"/>
                      </a:lnTo>
                      <a:lnTo>
                        <a:pt x="4371" y="7196"/>
                      </a:lnTo>
                      <a:lnTo>
                        <a:pt x="4829" y="7311"/>
                      </a:lnTo>
                      <a:lnTo>
                        <a:pt x="5287" y="7387"/>
                      </a:lnTo>
                      <a:lnTo>
                        <a:pt x="5746" y="7464"/>
                      </a:lnTo>
                      <a:lnTo>
                        <a:pt x="6185" y="7521"/>
                      </a:lnTo>
                      <a:lnTo>
                        <a:pt x="6624" y="7578"/>
                      </a:lnTo>
                      <a:lnTo>
                        <a:pt x="7044" y="7597"/>
                      </a:lnTo>
                      <a:lnTo>
                        <a:pt x="7883" y="7635"/>
                      </a:lnTo>
                      <a:lnTo>
                        <a:pt x="8685" y="7635"/>
                      </a:lnTo>
                      <a:lnTo>
                        <a:pt x="9430" y="7616"/>
                      </a:lnTo>
                      <a:lnTo>
                        <a:pt x="10136" y="7597"/>
                      </a:lnTo>
                      <a:lnTo>
                        <a:pt x="11262" y="7559"/>
                      </a:lnTo>
                      <a:lnTo>
                        <a:pt x="11758" y="7559"/>
                      </a:lnTo>
                      <a:lnTo>
                        <a:pt x="12216" y="7578"/>
                      </a:lnTo>
                      <a:lnTo>
                        <a:pt x="12617" y="7616"/>
                      </a:lnTo>
                      <a:lnTo>
                        <a:pt x="12808" y="7654"/>
                      </a:lnTo>
                      <a:lnTo>
                        <a:pt x="12980" y="7693"/>
                      </a:lnTo>
                      <a:lnTo>
                        <a:pt x="13133" y="7769"/>
                      </a:lnTo>
                      <a:lnTo>
                        <a:pt x="13266" y="7826"/>
                      </a:lnTo>
                      <a:lnTo>
                        <a:pt x="13400" y="7922"/>
                      </a:lnTo>
                      <a:lnTo>
                        <a:pt x="13514" y="8017"/>
                      </a:lnTo>
                      <a:lnTo>
                        <a:pt x="13400" y="9143"/>
                      </a:lnTo>
                      <a:lnTo>
                        <a:pt x="13324" y="10289"/>
                      </a:lnTo>
                      <a:lnTo>
                        <a:pt x="13171" y="12617"/>
                      </a:lnTo>
                      <a:lnTo>
                        <a:pt x="13056" y="14889"/>
                      </a:lnTo>
                      <a:lnTo>
                        <a:pt x="12980" y="16989"/>
                      </a:lnTo>
                      <a:lnTo>
                        <a:pt x="12923" y="18802"/>
                      </a:lnTo>
                      <a:lnTo>
                        <a:pt x="12904" y="20253"/>
                      </a:lnTo>
                      <a:lnTo>
                        <a:pt x="12865" y="21532"/>
                      </a:lnTo>
                      <a:lnTo>
                        <a:pt x="19413" y="21493"/>
                      </a:lnTo>
                      <a:lnTo>
                        <a:pt x="19470" y="20921"/>
                      </a:lnTo>
                      <a:lnTo>
                        <a:pt x="19584" y="19375"/>
                      </a:lnTo>
                      <a:lnTo>
                        <a:pt x="19661" y="18306"/>
                      </a:lnTo>
                      <a:lnTo>
                        <a:pt x="19718" y="17103"/>
                      </a:lnTo>
                      <a:lnTo>
                        <a:pt x="19775" y="15786"/>
                      </a:lnTo>
                      <a:lnTo>
                        <a:pt x="19813" y="14393"/>
                      </a:lnTo>
                      <a:lnTo>
                        <a:pt x="19833" y="12961"/>
                      </a:lnTo>
                      <a:lnTo>
                        <a:pt x="19813" y="11510"/>
                      </a:lnTo>
                      <a:lnTo>
                        <a:pt x="19775" y="10079"/>
                      </a:lnTo>
                      <a:lnTo>
                        <a:pt x="19737" y="9372"/>
                      </a:lnTo>
                      <a:lnTo>
                        <a:pt x="19680" y="8685"/>
                      </a:lnTo>
                      <a:lnTo>
                        <a:pt x="19623" y="8036"/>
                      </a:lnTo>
                      <a:lnTo>
                        <a:pt x="19527" y="7387"/>
                      </a:lnTo>
                      <a:lnTo>
                        <a:pt x="19451" y="6795"/>
                      </a:lnTo>
                      <a:lnTo>
                        <a:pt x="19336" y="6223"/>
                      </a:lnTo>
                      <a:lnTo>
                        <a:pt x="19222" y="5688"/>
                      </a:lnTo>
                      <a:lnTo>
                        <a:pt x="19069" y="5192"/>
                      </a:lnTo>
                      <a:lnTo>
                        <a:pt x="18916" y="4734"/>
                      </a:lnTo>
                      <a:lnTo>
                        <a:pt x="18745" y="4333"/>
                      </a:lnTo>
                      <a:lnTo>
                        <a:pt x="18611" y="4104"/>
                      </a:lnTo>
                      <a:lnTo>
                        <a:pt x="18496" y="3894"/>
                      </a:lnTo>
                      <a:lnTo>
                        <a:pt x="18344" y="3684"/>
                      </a:lnTo>
                      <a:lnTo>
                        <a:pt x="18191" y="3474"/>
                      </a:lnTo>
                      <a:lnTo>
                        <a:pt x="17866" y="3092"/>
                      </a:lnTo>
                      <a:lnTo>
                        <a:pt x="17504" y="2730"/>
                      </a:lnTo>
                      <a:lnTo>
                        <a:pt x="17122" y="2405"/>
                      </a:lnTo>
                      <a:lnTo>
                        <a:pt x="16702" y="2100"/>
                      </a:lnTo>
                      <a:lnTo>
                        <a:pt x="16263" y="1813"/>
                      </a:lnTo>
                      <a:lnTo>
                        <a:pt x="15824" y="1565"/>
                      </a:lnTo>
                      <a:lnTo>
                        <a:pt x="15347" y="1336"/>
                      </a:lnTo>
                      <a:lnTo>
                        <a:pt x="14851" y="1126"/>
                      </a:lnTo>
                      <a:lnTo>
                        <a:pt x="14354" y="954"/>
                      </a:lnTo>
                      <a:lnTo>
                        <a:pt x="13839" y="783"/>
                      </a:lnTo>
                      <a:lnTo>
                        <a:pt x="13343" y="649"/>
                      </a:lnTo>
                      <a:lnTo>
                        <a:pt x="12827" y="515"/>
                      </a:lnTo>
                      <a:lnTo>
                        <a:pt x="12312" y="401"/>
                      </a:lnTo>
                      <a:lnTo>
                        <a:pt x="11796" y="325"/>
                      </a:lnTo>
                      <a:lnTo>
                        <a:pt x="11300" y="229"/>
                      </a:lnTo>
                      <a:lnTo>
                        <a:pt x="10804" y="172"/>
                      </a:lnTo>
                      <a:lnTo>
                        <a:pt x="9869" y="76"/>
                      </a:lnTo>
                      <a:lnTo>
                        <a:pt x="9010" y="19"/>
                      </a:lnTo>
                      <a:lnTo>
                        <a:pt x="8246" y="0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7" name="Google Shape;1597;p24"/>
                <p:cNvSpPr/>
                <p:nvPr/>
              </p:nvSpPr>
              <p:spPr>
                <a:xfrm>
                  <a:off x="5558858" y="3178469"/>
                  <a:ext cx="1017532" cy="1104699"/>
                </a:xfrm>
                <a:custGeom>
                  <a:rect b="b" l="l" r="r" t="t"/>
                  <a:pathLst>
                    <a:path extrusionOk="0" fill="none" h="21532" w="19833">
                      <a:moveTo>
                        <a:pt x="6719" y="19"/>
                      </a:moveTo>
                      <a:lnTo>
                        <a:pt x="6719" y="19"/>
                      </a:lnTo>
                      <a:lnTo>
                        <a:pt x="7139" y="0"/>
                      </a:lnTo>
                      <a:lnTo>
                        <a:pt x="7616" y="0"/>
                      </a:lnTo>
                      <a:lnTo>
                        <a:pt x="8246" y="0"/>
                      </a:lnTo>
                      <a:lnTo>
                        <a:pt x="9010" y="19"/>
                      </a:lnTo>
                      <a:lnTo>
                        <a:pt x="9869" y="76"/>
                      </a:lnTo>
                      <a:lnTo>
                        <a:pt x="10804" y="172"/>
                      </a:lnTo>
                      <a:lnTo>
                        <a:pt x="11300" y="229"/>
                      </a:lnTo>
                      <a:lnTo>
                        <a:pt x="11796" y="325"/>
                      </a:lnTo>
                      <a:lnTo>
                        <a:pt x="12312" y="401"/>
                      </a:lnTo>
                      <a:lnTo>
                        <a:pt x="12827" y="515"/>
                      </a:lnTo>
                      <a:lnTo>
                        <a:pt x="13343" y="649"/>
                      </a:lnTo>
                      <a:lnTo>
                        <a:pt x="13839" y="783"/>
                      </a:lnTo>
                      <a:lnTo>
                        <a:pt x="14354" y="954"/>
                      </a:lnTo>
                      <a:lnTo>
                        <a:pt x="14851" y="1126"/>
                      </a:lnTo>
                      <a:lnTo>
                        <a:pt x="15347" y="1336"/>
                      </a:lnTo>
                      <a:lnTo>
                        <a:pt x="15824" y="1565"/>
                      </a:lnTo>
                      <a:lnTo>
                        <a:pt x="16263" y="1813"/>
                      </a:lnTo>
                      <a:lnTo>
                        <a:pt x="16702" y="2100"/>
                      </a:lnTo>
                      <a:lnTo>
                        <a:pt x="17122" y="2405"/>
                      </a:lnTo>
                      <a:lnTo>
                        <a:pt x="17504" y="2730"/>
                      </a:lnTo>
                      <a:lnTo>
                        <a:pt x="17866" y="3092"/>
                      </a:lnTo>
                      <a:lnTo>
                        <a:pt x="18191" y="3474"/>
                      </a:lnTo>
                      <a:lnTo>
                        <a:pt x="18344" y="3684"/>
                      </a:lnTo>
                      <a:lnTo>
                        <a:pt x="18496" y="3894"/>
                      </a:lnTo>
                      <a:lnTo>
                        <a:pt x="18611" y="4104"/>
                      </a:lnTo>
                      <a:lnTo>
                        <a:pt x="18745" y="4333"/>
                      </a:lnTo>
                      <a:lnTo>
                        <a:pt x="18745" y="4333"/>
                      </a:lnTo>
                      <a:lnTo>
                        <a:pt x="18916" y="4734"/>
                      </a:lnTo>
                      <a:lnTo>
                        <a:pt x="19069" y="5192"/>
                      </a:lnTo>
                      <a:lnTo>
                        <a:pt x="19222" y="5688"/>
                      </a:lnTo>
                      <a:lnTo>
                        <a:pt x="19336" y="6223"/>
                      </a:lnTo>
                      <a:lnTo>
                        <a:pt x="19451" y="6795"/>
                      </a:lnTo>
                      <a:lnTo>
                        <a:pt x="19527" y="7387"/>
                      </a:lnTo>
                      <a:lnTo>
                        <a:pt x="19623" y="8036"/>
                      </a:lnTo>
                      <a:lnTo>
                        <a:pt x="19680" y="8685"/>
                      </a:lnTo>
                      <a:lnTo>
                        <a:pt x="19737" y="9372"/>
                      </a:lnTo>
                      <a:lnTo>
                        <a:pt x="19775" y="10079"/>
                      </a:lnTo>
                      <a:lnTo>
                        <a:pt x="19813" y="11510"/>
                      </a:lnTo>
                      <a:lnTo>
                        <a:pt x="19833" y="12961"/>
                      </a:lnTo>
                      <a:lnTo>
                        <a:pt x="19813" y="14393"/>
                      </a:lnTo>
                      <a:lnTo>
                        <a:pt x="19775" y="15786"/>
                      </a:lnTo>
                      <a:lnTo>
                        <a:pt x="19718" y="17103"/>
                      </a:lnTo>
                      <a:lnTo>
                        <a:pt x="19661" y="18306"/>
                      </a:lnTo>
                      <a:lnTo>
                        <a:pt x="19584" y="19375"/>
                      </a:lnTo>
                      <a:lnTo>
                        <a:pt x="19470" y="20921"/>
                      </a:lnTo>
                      <a:lnTo>
                        <a:pt x="19413" y="21493"/>
                      </a:lnTo>
                      <a:lnTo>
                        <a:pt x="12865" y="21532"/>
                      </a:lnTo>
                      <a:lnTo>
                        <a:pt x="12865" y="21532"/>
                      </a:lnTo>
                      <a:lnTo>
                        <a:pt x="12904" y="20253"/>
                      </a:lnTo>
                      <a:lnTo>
                        <a:pt x="12923" y="18802"/>
                      </a:lnTo>
                      <a:lnTo>
                        <a:pt x="12980" y="16989"/>
                      </a:lnTo>
                      <a:lnTo>
                        <a:pt x="13056" y="14889"/>
                      </a:lnTo>
                      <a:lnTo>
                        <a:pt x="13171" y="12617"/>
                      </a:lnTo>
                      <a:lnTo>
                        <a:pt x="13324" y="10289"/>
                      </a:lnTo>
                      <a:lnTo>
                        <a:pt x="13400" y="9143"/>
                      </a:lnTo>
                      <a:lnTo>
                        <a:pt x="13514" y="8017"/>
                      </a:lnTo>
                      <a:lnTo>
                        <a:pt x="13514" y="8017"/>
                      </a:lnTo>
                      <a:lnTo>
                        <a:pt x="13400" y="7922"/>
                      </a:lnTo>
                      <a:lnTo>
                        <a:pt x="13266" y="7826"/>
                      </a:lnTo>
                      <a:lnTo>
                        <a:pt x="13133" y="7769"/>
                      </a:lnTo>
                      <a:lnTo>
                        <a:pt x="12980" y="7693"/>
                      </a:lnTo>
                      <a:lnTo>
                        <a:pt x="12808" y="7654"/>
                      </a:lnTo>
                      <a:lnTo>
                        <a:pt x="12617" y="7616"/>
                      </a:lnTo>
                      <a:lnTo>
                        <a:pt x="12216" y="7578"/>
                      </a:lnTo>
                      <a:lnTo>
                        <a:pt x="11758" y="7559"/>
                      </a:lnTo>
                      <a:lnTo>
                        <a:pt x="11262" y="7559"/>
                      </a:lnTo>
                      <a:lnTo>
                        <a:pt x="10136" y="7597"/>
                      </a:lnTo>
                      <a:lnTo>
                        <a:pt x="10136" y="7597"/>
                      </a:lnTo>
                      <a:lnTo>
                        <a:pt x="9430" y="7616"/>
                      </a:lnTo>
                      <a:lnTo>
                        <a:pt x="8685" y="7635"/>
                      </a:lnTo>
                      <a:lnTo>
                        <a:pt x="7883" y="7635"/>
                      </a:lnTo>
                      <a:lnTo>
                        <a:pt x="7044" y="7597"/>
                      </a:lnTo>
                      <a:lnTo>
                        <a:pt x="6624" y="7578"/>
                      </a:lnTo>
                      <a:lnTo>
                        <a:pt x="6185" y="7521"/>
                      </a:lnTo>
                      <a:lnTo>
                        <a:pt x="5746" y="7464"/>
                      </a:lnTo>
                      <a:lnTo>
                        <a:pt x="5287" y="7387"/>
                      </a:lnTo>
                      <a:lnTo>
                        <a:pt x="4829" y="7311"/>
                      </a:lnTo>
                      <a:lnTo>
                        <a:pt x="4371" y="7196"/>
                      </a:lnTo>
                      <a:lnTo>
                        <a:pt x="3894" y="7082"/>
                      </a:lnTo>
                      <a:lnTo>
                        <a:pt x="3417" y="6929"/>
                      </a:lnTo>
                      <a:lnTo>
                        <a:pt x="3417" y="6929"/>
                      </a:lnTo>
                      <a:lnTo>
                        <a:pt x="3073" y="6815"/>
                      </a:lnTo>
                      <a:lnTo>
                        <a:pt x="2749" y="6681"/>
                      </a:lnTo>
                      <a:lnTo>
                        <a:pt x="2443" y="6566"/>
                      </a:lnTo>
                      <a:lnTo>
                        <a:pt x="2157" y="6433"/>
                      </a:lnTo>
                      <a:lnTo>
                        <a:pt x="1909" y="6280"/>
                      </a:lnTo>
                      <a:lnTo>
                        <a:pt x="1680" y="6146"/>
                      </a:lnTo>
                      <a:lnTo>
                        <a:pt x="1470" y="5994"/>
                      </a:lnTo>
                      <a:lnTo>
                        <a:pt x="1298" y="5841"/>
                      </a:lnTo>
                      <a:lnTo>
                        <a:pt x="1126" y="5688"/>
                      </a:lnTo>
                      <a:lnTo>
                        <a:pt x="974" y="5536"/>
                      </a:lnTo>
                      <a:lnTo>
                        <a:pt x="840" y="5364"/>
                      </a:lnTo>
                      <a:lnTo>
                        <a:pt x="725" y="5192"/>
                      </a:lnTo>
                      <a:lnTo>
                        <a:pt x="611" y="5001"/>
                      </a:lnTo>
                      <a:lnTo>
                        <a:pt x="535" y="4829"/>
                      </a:lnTo>
                      <a:lnTo>
                        <a:pt x="439" y="4638"/>
                      </a:lnTo>
                      <a:lnTo>
                        <a:pt x="382" y="4428"/>
                      </a:lnTo>
                      <a:lnTo>
                        <a:pt x="286" y="4028"/>
                      </a:lnTo>
                      <a:lnTo>
                        <a:pt x="210" y="3589"/>
                      </a:lnTo>
                      <a:lnTo>
                        <a:pt x="172" y="3131"/>
                      </a:lnTo>
                      <a:lnTo>
                        <a:pt x="134" y="2634"/>
                      </a:lnTo>
                      <a:lnTo>
                        <a:pt x="96" y="1565"/>
                      </a:lnTo>
                      <a:lnTo>
                        <a:pt x="57" y="974"/>
                      </a:lnTo>
                      <a:lnTo>
                        <a:pt x="0" y="363"/>
                      </a:lnTo>
                      <a:lnTo>
                        <a:pt x="6719" y="19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8" name="Google Shape;1598;p24"/>
                <p:cNvSpPr/>
                <p:nvPr/>
              </p:nvSpPr>
              <p:spPr>
                <a:xfrm>
                  <a:off x="6921993" y="4383948"/>
                  <a:ext cx="215481" cy="110716"/>
                </a:xfrm>
                <a:custGeom>
                  <a:rect b="b" l="l" r="r" t="t"/>
                  <a:pathLst>
                    <a:path extrusionOk="0" h="2158" w="4200">
                      <a:moveTo>
                        <a:pt x="134" y="1"/>
                      </a:moveTo>
                      <a:lnTo>
                        <a:pt x="77" y="268"/>
                      </a:lnTo>
                      <a:lnTo>
                        <a:pt x="39" y="554"/>
                      </a:lnTo>
                      <a:lnTo>
                        <a:pt x="1" y="898"/>
                      </a:lnTo>
                      <a:lnTo>
                        <a:pt x="1" y="1241"/>
                      </a:lnTo>
                      <a:lnTo>
                        <a:pt x="1" y="1566"/>
                      </a:lnTo>
                      <a:lnTo>
                        <a:pt x="20" y="1699"/>
                      </a:lnTo>
                      <a:lnTo>
                        <a:pt x="58" y="1814"/>
                      </a:lnTo>
                      <a:lnTo>
                        <a:pt x="115" y="1890"/>
                      </a:lnTo>
                      <a:lnTo>
                        <a:pt x="172" y="1948"/>
                      </a:lnTo>
                      <a:lnTo>
                        <a:pt x="363" y="2043"/>
                      </a:lnTo>
                      <a:lnTo>
                        <a:pt x="592" y="2100"/>
                      </a:lnTo>
                      <a:lnTo>
                        <a:pt x="841" y="2138"/>
                      </a:lnTo>
                      <a:lnTo>
                        <a:pt x="1108" y="2158"/>
                      </a:lnTo>
                      <a:lnTo>
                        <a:pt x="1413" y="2138"/>
                      </a:lnTo>
                      <a:lnTo>
                        <a:pt x="1699" y="2119"/>
                      </a:lnTo>
                      <a:lnTo>
                        <a:pt x="2310" y="2043"/>
                      </a:lnTo>
                      <a:lnTo>
                        <a:pt x="2883" y="1948"/>
                      </a:lnTo>
                      <a:lnTo>
                        <a:pt x="3398" y="1833"/>
                      </a:lnTo>
                      <a:lnTo>
                        <a:pt x="3780" y="1719"/>
                      </a:lnTo>
                      <a:lnTo>
                        <a:pt x="3990" y="1661"/>
                      </a:lnTo>
                      <a:lnTo>
                        <a:pt x="4047" y="1623"/>
                      </a:lnTo>
                      <a:lnTo>
                        <a:pt x="4105" y="1585"/>
                      </a:lnTo>
                      <a:lnTo>
                        <a:pt x="4143" y="1528"/>
                      </a:lnTo>
                      <a:lnTo>
                        <a:pt x="4181" y="1489"/>
                      </a:lnTo>
                      <a:lnTo>
                        <a:pt x="4200" y="1413"/>
                      </a:lnTo>
                      <a:lnTo>
                        <a:pt x="4200" y="1356"/>
                      </a:lnTo>
                      <a:lnTo>
                        <a:pt x="4200" y="1279"/>
                      </a:lnTo>
                      <a:lnTo>
                        <a:pt x="4181" y="1203"/>
                      </a:lnTo>
                      <a:lnTo>
                        <a:pt x="4143" y="1127"/>
                      </a:lnTo>
                      <a:lnTo>
                        <a:pt x="4105" y="1050"/>
                      </a:lnTo>
                      <a:lnTo>
                        <a:pt x="4047" y="993"/>
                      </a:lnTo>
                      <a:lnTo>
                        <a:pt x="3971" y="917"/>
                      </a:lnTo>
                      <a:lnTo>
                        <a:pt x="3876" y="860"/>
                      </a:lnTo>
                      <a:lnTo>
                        <a:pt x="3761" y="802"/>
                      </a:lnTo>
                      <a:lnTo>
                        <a:pt x="3627" y="745"/>
                      </a:lnTo>
                      <a:lnTo>
                        <a:pt x="3494" y="707"/>
                      </a:lnTo>
                      <a:lnTo>
                        <a:pt x="2138" y="325"/>
                      </a:lnTo>
                      <a:lnTo>
                        <a:pt x="1108" y="39"/>
                      </a:lnTo>
                      <a:lnTo>
                        <a:pt x="134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9" name="Google Shape;1599;p24"/>
                <p:cNvSpPr/>
                <p:nvPr/>
              </p:nvSpPr>
              <p:spPr>
                <a:xfrm>
                  <a:off x="6921993" y="4383948"/>
                  <a:ext cx="215481" cy="110716"/>
                </a:xfrm>
                <a:custGeom>
                  <a:rect b="b" l="l" r="r" t="t"/>
                  <a:pathLst>
                    <a:path extrusionOk="0" fill="none" h="2158" w="4200">
                      <a:moveTo>
                        <a:pt x="134" y="1"/>
                      </a:moveTo>
                      <a:lnTo>
                        <a:pt x="134" y="1"/>
                      </a:lnTo>
                      <a:lnTo>
                        <a:pt x="77" y="268"/>
                      </a:lnTo>
                      <a:lnTo>
                        <a:pt x="39" y="554"/>
                      </a:lnTo>
                      <a:lnTo>
                        <a:pt x="1" y="898"/>
                      </a:lnTo>
                      <a:lnTo>
                        <a:pt x="1" y="1241"/>
                      </a:lnTo>
                      <a:lnTo>
                        <a:pt x="1" y="1566"/>
                      </a:lnTo>
                      <a:lnTo>
                        <a:pt x="20" y="1699"/>
                      </a:lnTo>
                      <a:lnTo>
                        <a:pt x="58" y="1814"/>
                      </a:lnTo>
                      <a:lnTo>
                        <a:pt x="115" y="1890"/>
                      </a:lnTo>
                      <a:lnTo>
                        <a:pt x="172" y="1948"/>
                      </a:lnTo>
                      <a:lnTo>
                        <a:pt x="172" y="1948"/>
                      </a:lnTo>
                      <a:lnTo>
                        <a:pt x="363" y="2043"/>
                      </a:lnTo>
                      <a:lnTo>
                        <a:pt x="592" y="2100"/>
                      </a:lnTo>
                      <a:lnTo>
                        <a:pt x="841" y="2138"/>
                      </a:lnTo>
                      <a:lnTo>
                        <a:pt x="1108" y="2158"/>
                      </a:lnTo>
                      <a:lnTo>
                        <a:pt x="1413" y="2138"/>
                      </a:lnTo>
                      <a:lnTo>
                        <a:pt x="1699" y="2119"/>
                      </a:lnTo>
                      <a:lnTo>
                        <a:pt x="2310" y="2043"/>
                      </a:lnTo>
                      <a:lnTo>
                        <a:pt x="2883" y="1948"/>
                      </a:lnTo>
                      <a:lnTo>
                        <a:pt x="3398" y="1833"/>
                      </a:lnTo>
                      <a:lnTo>
                        <a:pt x="3780" y="1719"/>
                      </a:lnTo>
                      <a:lnTo>
                        <a:pt x="3990" y="1661"/>
                      </a:lnTo>
                      <a:lnTo>
                        <a:pt x="3990" y="1661"/>
                      </a:lnTo>
                      <a:lnTo>
                        <a:pt x="4047" y="1623"/>
                      </a:lnTo>
                      <a:lnTo>
                        <a:pt x="4105" y="1585"/>
                      </a:lnTo>
                      <a:lnTo>
                        <a:pt x="4143" y="1528"/>
                      </a:lnTo>
                      <a:lnTo>
                        <a:pt x="4181" y="1489"/>
                      </a:lnTo>
                      <a:lnTo>
                        <a:pt x="4200" y="1413"/>
                      </a:lnTo>
                      <a:lnTo>
                        <a:pt x="4200" y="1356"/>
                      </a:lnTo>
                      <a:lnTo>
                        <a:pt x="4200" y="1279"/>
                      </a:lnTo>
                      <a:lnTo>
                        <a:pt x="4181" y="1203"/>
                      </a:lnTo>
                      <a:lnTo>
                        <a:pt x="4143" y="1127"/>
                      </a:lnTo>
                      <a:lnTo>
                        <a:pt x="4105" y="1050"/>
                      </a:lnTo>
                      <a:lnTo>
                        <a:pt x="4047" y="993"/>
                      </a:lnTo>
                      <a:lnTo>
                        <a:pt x="3971" y="917"/>
                      </a:lnTo>
                      <a:lnTo>
                        <a:pt x="3876" y="860"/>
                      </a:lnTo>
                      <a:lnTo>
                        <a:pt x="3761" y="802"/>
                      </a:lnTo>
                      <a:lnTo>
                        <a:pt x="3627" y="745"/>
                      </a:lnTo>
                      <a:lnTo>
                        <a:pt x="3494" y="707"/>
                      </a:lnTo>
                      <a:lnTo>
                        <a:pt x="3494" y="707"/>
                      </a:lnTo>
                      <a:lnTo>
                        <a:pt x="2138" y="325"/>
                      </a:lnTo>
                      <a:lnTo>
                        <a:pt x="1108" y="39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0" name="Google Shape;1600;p24"/>
                <p:cNvSpPr/>
                <p:nvPr/>
              </p:nvSpPr>
              <p:spPr>
                <a:xfrm>
                  <a:off x="6827030" y="4130303"/>
                  <a:ext cx="166536" cy="293875"/>
                </a:xfrm>
                <a:custGeom>
                  <a:rect b="b" l="l" r="r" t="t"/>
                  <a:pathLst>
                    <a:path extrusionOk="0" h="5728" w="3246">
                      <a:moveTo>
                        <a:pt x="3054" y="1"/>
                      </a:moveTo>
                      <a:lnTo>
                        <a:pt x="0" y="592"/>
                      </a:lnTo>
                      <a:lnTo>
                        <a:pt x="1928" y="5555"/>
                      </a:lnTo>
                      <a:lnTo>
                        <a:pt x="1966" y="5594"/>
                      </a:lnTo>
                      <a:lnTo>
                        <a:pt x="2023" y="5632"/>
                      </a:lnTo>
                      <a:lnTo>
                        <a:pt x="2119" y="5670"/>
                      </a:lnTo>
                      <a:lnTo>
                        <a:pt x="2233" y="5708"/>
                      </a:lnTo>
                      <a:lnTo>
                        <a:pt x="2386" y="5727"/>
                      </a:lnTo>
                      <a:lnTo>
                        <a:pt x="2558" y="5708"/>
                      </a:lnTo>
                      <a:lnTo>
                        <a:pt x="2768" y="5670"/>
                      </a:lnTo>
                      <a:lnTo>
                        <a:pt x="2901" y="5632"/>
                      </a:lnTo>
                      <a:lnTo>
                        <a:pt x="3016" y="5574"/>
                      </a:lnTo>
                      <a:lnTo>
                        <a:pt x="3092" y="5498"/>
                      </a:lnTo>
                      <a:lnTo>
                        <a:pt x="3150" y="5403"/>
                      </a:lnTo>
                      <a:lnTo>
                        <a:pt x="3226" y="5269"/>
                      </a:lnTo>
                      <a:lnTo>
                        <a:pt x="3245" y="5212"/>
                      </a:lnTo>
                      <a:lnTo>
                        <a:pt x="3054" y="1"/>
                      </a:lnTo>
                      <a:close/>
                    </a:path>
                  </a:pathLst>
                </a:custGeom>
                <a:solidFill>
                  <a:srgbClr val="7E4B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1" name="Google Shape;1601;p24"/>
                <p:cNvSpPr/>
                <p:nvPr/>
              </p:nvSpPr>
              <p:spPr>
                <a:xfrm>
                  <a:off x="6827030" y="4130303"/>
                  <a:ext cx="166536" cy="293875"/>
                </a:xfrm>
                <a:custGeom>
                  <a:rect b="b" l="l" r="r" t="t"/>
                  <a:pathLst>
                    <a:path extrusionOk="0" fill="none" h="5728" w="3246">
                      <a:moveTo>
                        <a:pt x="0" y="592"/>
                      </a:moveTo>
                      <a:lnTo>
                        <a:pt x="1928" y="5555"/>
                      </a:lnTo>
                      <a:lnTo>
                        <a:pt x="1928" y="5555"/>
                      </a:lnTo>
                      <a:lnTo>
                        <a:pt x="1966" y="5594"/>
                      </a:lnTo>
                      <a:lnTo>
                        <a:pt x="2023" y="5632"/>
                      </a:lnTo>
                      <a:lnTo>
                        <a:pt x="2119" y="5670"/>
                      </a:lnTo>
                      <a:lnTo>
                        <a:pt x="2233" y="5708"/>
                      </a:lnTo>
                      <a:lnTo>
                        <a:pt x="2386" y="5727"/>
                      </a:lnTo>
                      <a:lnTo>
                        <a:pt x="2558" y="5708"/>
                      </a:lnTo>
                      <a:lnTo>
                        <a:pt x="2768" y="5670"/>
                      </a:lnTo>
                      <a:lnTo>
                        <a:pt x="2768" y="5670"/>
                      </a:lnTo>
                      <a:lnTo>
                        <a:pt x="2901" y="5632"/>
                      </a:lnTo>
                      <a:lnTo>
                        <a:pt x="3016" y="5574"/>
                      </a:lnTo>
                      <a:lnTo>
                        <a:pt x="3092" y="5498"/>
                      </a:lnTo>
                      <a:lnTo>
                        <a:pt x="3150" y="5403"/>
                      </a:lnTo>
                      <a:lnTo>
                        <a:pt x="3226" y="5269"/>
                      </a:lnTo>
                      <a:lnTo>
                        <a:pt x="3245" y="5212"/>
                      </a:lnTo>
                      <a:lnTo>
                        <a:pt x="3054" y="1"/>
                      </a:lnTo>
                      <a:lnTo>
                        <a:pt x="0" y="592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2" name="Google Shape;1602;p24"/>
                <p:cNvSpPr/>
                <p:nvPr/>
              </p:nvSpPr>
              <p:spPr>
                <a:xfrm>
                  <a:off x="5680294" y="3180419"/>
                  <a:ext cx="1335828" cy="1092950"/>
                </a:xfrm>
                <a:custGeom>
                  <a:rect b="b" l="l" r="r" t="t"/>
                  <a:pathLst>
                    <a:path extrusionOk="0" h="21303" w="26037">
                      <a:moveTo>
                        <a:pt x="10098" y="0"/>
                      </a:moveTo>
                      <a:lnTo>
                        <a:pt x="9143" y="19"/>
                      </a:lnTo>
                      <a:lnTo>
                        <a:pt x="8361" y="57"/>
                      </a:lnTo>
                      <a:lnTo>
                        <a:pt x="7750" y="115"/>
                      </a:lnTo>
                      <a:lnTo>
                        <a:pt x="7234" y="153"/>
                      </a:lnTo>
                      <a:lnTo>
                        <a:pt x="0" y="153"/>
                      </a:lnTo>
                      <a:lnTo>
                        <a:pt x="115" y="439"/>
                      </a:lnTo>
                      <a:lnTo>
                        <a:pt x="210" y="745"/>
                      </a:lnTo>
                      <a:lnTo>
                        <a:pt x="305" y="1031"/>
                      </a:lnTo>
                      <a:lnTo>
                        <a:pt x="382" y="1317"/>
                      </a:lnTo>
                      <a:lnTo>
                        <a:pt x="496" y="1871"/>
                      </a:lnTo>
                      <a:lnTo>
                        <a:pt x="573" y="2405"/>
                      </a:lnTo>
                      <a:lnTo>
                        <a:pt x="725" y="3455"/>
                      </a:lnTo>
                      <a:lnTo>
                        <a:pt x="802" y="3932"/>
                      </a:lnTo>
                      <a:lnTo>
                        <a:pt x="916" y="4390"/>
                      </a:lnTo>
                      <a:lnTo>
                        <a:pt x="993" y="4620"/>
                      </a:lnTo>
                      <a:lnTo>
                        <a:pt x="1069" y="4849"/>
                      </a:lnTo>
                      <a:lnTo>
                        <a:pt x="1164" y="5059"/>
                      </a:lnTo>
                      <a:lnTo>
                        <a:pt x="1279" y="5269"/>
                      </a:lnTo>
                      <a:lnTo>
                        <a:pt x="1413" y="5459"/>
                      </a:lnTo>
                      <a:lnTo>
                        <a:pt x="1565" y="5669"/>
                      </a:lnTo>
                      <a:lnTo>
                        <a:pt x="1737" y="5841"/>
                      </a:lnTo>
                      <a:lnTo>
                        <a:pt x="1928" y="6032"/>
                      </a:lnTo>
                      <a:lnTo>
                        <a:pt x="2138" y="6204"/>
                      </a:lnTo>
                      <a:lnTo>
                        <a:pt x="2386" y="6376"/>
                      </a:lnTo>
                      <a:lnTo>
                        <a:pt x="2653" y="6528"/>
                      </a:lnTo>
                      <a:lnTo>
                        <a:pt x="2959" y="6700"/>
                      </a:lnTo>
                      <a:lnTo>
                        <a:pt x="3302" y="6834"/>
                      </a:lnTo>
                      <a:lnTo>
                        <a:pt x="3665" y="6986"/>
                      </a:lnTo>
                      <a:lnTo>
                        <a:pt x="4066" y="7101"/>
                      </a:lnTo>
                      <a:lnTo>
                        <a:pt x="4505" y="7235"/>
                      </a:lnTo>
                      <a:lnTo>
                        <a:pt x="5058" y="7368"/>
                      </a:lnTo>
                      <a:lnTo>
                        <a:pt x="5593" y="7483"/>
                      </a:lnTo>
                      <a:lnTo>
                        <a:pt x="6127" y="7597"/>
                      </a:lnTo>
                      <a:lnTo>
                        <a:pt x="6662" y="7674"/>
                      </a:lnTo>
                      <a:lnTo>
                        <a:pt x="7177" y="7750"/>
                      </a:lnTo>
                      <a:lnTo>
                        <a:pt x="7692" y="7807"/>
                      </a:lnTo>
                      <a:lnTo>
                        <a:pt x="8685" y="7884"/>
                      </a:lnTo>
                      <a:lnTo>
                        <a:pt x="9659" y="7941"/>
                      </a:lnTo>
                      <a:lnTo>
                        <a:pt x="10575" y="7960"/>
                      </a:lnTo>
                      <a:lnTo>
                        <a:pt x="11472" y="7941"/>
                      </a:lnTo>
                      <a:lnTo>
                        <a:pt x="12312" y="7941"/>
                      </a:lnTo>
                      <a:lnTo>
                        <a:pt x="13362" y="7922"/>
                      </a:lnTo>
                      <a:lnTo>
                        <a:pt x="14335" y="7922"/>
                      </a:lnTo>
                      <a:lnTo>
                        <a:pt x="14812" y="7941"/>
                      </a:lnTo>
                      <a:lnTo>
                        <a:pt x="15251" y="7979"/>
                      </a:lnTo>
                      <a:lnTo>
                        <a:pt x="15690" y="8017"/>
                      </a:lnTo>
                      <a:lnTo>
                        <a:pt x="16110" y="8075"/>
                      </a:lnTo>
                      <a:lnTo>
                        <a:pt x="16416" y="9201"/>
                      </a:lnTo>
                      <a:lnTo>
                        <a:pt x="16702" y="10346"/>
                      </a:lnTo>
                      <a:lnTo>
                        <a:pt x="16988" y="11491"/>
                      </a:lnTo>
                      <a:lnTo>
                        <a:pt x="17256" y="12637"/>
                      </a:lnTo>
                      <a:lnTo>
                        <a:pt x="17752" y="14851"/>
                      </a:lnTo>
                      <a:lnTo>
                        <a:pt x="18153" y="16912"/>
                      </a:lnTo>
                      <a:lnTo>
                        <a:pt x="18496" y="18668"/>
                      </a:lnTo>
                      <a:lnTo>
                        <a:pt x="18744" y="20062"/>
                      </a:lnTo>
                      <a:lnTo>
                        <a:pt x="18954" y="21303"/>
                      </a:lnTo>
                      <a:lnTo>
                        <a:pt x="26036" y="20253"/>
                      </a:lnTo>
                      <a:lnTo>
                        <a:pt x="25998" y="19737"/>
                      </a:lnTo>
                      <a:lnTo>
                        <a:pt x="25845" y="18344"/>
                      </a:lnTo>
                      <a:lnTo>
                        <a:pt x="25731" y="17390"/>
                      </a:lnTo>
                      <a:lnTo>
                        <a:pt x="25578" y="16302"/>
                      </a:lnTo>
                      <a:lnTo>
                        <a:pt x="25406" y="15099"/>
                      </a:lnTo>
                      <a:lnTo>
                        <a:pt x="25196" y="13801"/>
                      </a:lnTo>
                      <a:lnTo>
                        <a:pt x="24948" y="12446"/>
                      </a:lnTo>
                      <a:lnTo>
                        <a:pt x="24662" y="11071"/>
                      </a:lnTo>
                      <a:lnTo>
                        <a:pt x="24337" y="9678"/>
                      </a:lnTo>
                      <a:lnTo>
                        <a:pt x="24146" y="8991"/>
                      </a:lnTo>
                      <a:lnTo>
                        <a:pt x="23975" y="8323"/>
                      </a:lnTo>
                      <a:lnTo>
                        <a:pt x="23765" y="7655"/>
                      </a:lnTo>
                      <a:lnTo>
                        <a:pt x="23555" y="7006"/>
                      </a:lnTo>
                      <a:lnTo>
                        <a:pt x="23345" y="6376"/>
                      </a:lnTo>
                      <a:lnTo>
                        <a:pt x="23097" y="5765"/>
                      </a:lnTo>
                      <a:lnTo>
                        <a:pt x="22867" y="5192"/>
                      </a:lnTo>
                      <a:lnTo>
                        <a:pt x="22600" y="4639"/>
                      </a:lnTo>
                      <a:lnTo>
                        <a:pt x="22333" y="4104"/>
                      </a:lnTo>
                      <a:lnTo>
                        <a:pt x="22066" y="3627"/>
                      </a:lnTo>
                      <a:lnTo>
                        <a:pt x="21913" y="3398"/>
                      </a:lnTo>
                      <a:lnTo>
                        <a:pt x="21760" y="3188"/>
                      </a:lnTo>
                      <a:lnTo>
                        <a:pt x="21589" y="2997"/>
                      </a:lnTo>
                      <a:lnTo>
                        <a:pt x="21417" y="2806"/>
                      </a:lnTo>
                      <a:lnTo>
                        <a:pt x="21226" y="2615"/>
                      </a:lnTo>
                      <a:lnTo>
                        <a:pt x="21016" y="2444"/>
                      </a:lnTo>
                      <a:lnTo>
                        <a:pt x="20806" y="2272"/>
                      </a:lnTo>
                      <a:lnTo>
                        <a:pt x="20596" y="2119"/>
                      </a:lnTo>
                      <a:lnTo>
                        <a:pt x="20119" y="1814"/>
                      </a:lnTo>
                      <a:lnTo>
                        <a:pt x="19603" y="1546"/>
                      </a:lnTo>
                      <a:lnTo>
                        <a:pt x="19069" y="1298"/>
                      </a:lnTo>
                      <a:lnTo>
                        <a:pt x="18515" y="1088"/>
                      </a:lnTo>
                      <a:lnTo>
                        <a:pt x="17943" y="878"/>
                      </a:lnTo>
                      <a:lnTo>
                        <a:pt x="17332" y="726"/>
                      </a:lnTo>
                      <a:lnTo>
                        <a:pt x="16721" y="573"/>
                      </a:lnTo>
                      <a:lnTo>
                        <a:pt x="16091" y="439"/>
                      </a:lnTo>
                      <a:lnTo>
                        <a:pt x="15461" y="325"/>
                      </a:lnTo>
                      <a:lnTo>
                        <a:pt x="14831" y="248"/>
                      </a:lnTo>
                      <a:lnTo>
                        <a:pt x="14182" y="172"/>
                      </a:lnTo>
                      <a:lnTo>
                        <a:pt x="13553" y="115"/>
                      </a:lnTo>
                      <a:lnTo>
                        <a:pt x="12942" y="57"/>
                      </a:lnTo>
                      <a:lnTo>
                        <a:pt x="12331" y="38"/>
                      </a:lnTo>
                      <a:lnTo>
                        <a:pt x="11167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3" name="Google Shape;1603;p24"/>
                <p:cNvSpPr/>
                <p:nvPr/>
              </p:nvSpPr>
              <p:spPr>
                <a:xfrm>
                  <a:off x="5680294" y="3180419"/>
                  <a:ext cx="1335828" cy="1092950"/>
                </a:xfrm>
                <a:custGeom>
                  <a:rect b="b" l="l" r="r" t="t"/>
                  <a:pathLst>
                    <a:path extrusionOk="0" fill="none" h="21303" w="26037">
                      <a:moveTo>
                        <a:pt x="7234" y="153"/>
                      </a:moveTo>
                      <a:lnTo>
                        <a:pt x="7234" y="153"/>
                      </a:lnTo>
                      <a:lnTo>
                        <a:pt x="7750" y="115"/>
                      </a:lnTo>
                      <a:lnTo>
                        <a:pt x="8361" y="57"/>
                      </a:lnTo>
                      <a:lnTo>
                        <a:pt x="9143" y="19"/>
                      </a:lnTo>
                      <a:lnTo>
                        <a:pt x="10098" y="0"/>
                      </a:lnTo>
                      <a:lnTo>
                        <a:pt x="11167" y="0"/>
                      </a:lnTo>
                      <a:lnTo>
                        <a:pt x="12331" y="38"/>
                      </a:lnTo>
                      <a:lnTo>
                        <a:pt x="12942" y="57"/>
                      </a:lnTo>
                      <a:lnTo>
                        <a:pt x="13553" y="115"/>
                      </a:lnTo>
                      <a:lnTo>
                        <a:pt x="14182" y="172"/>
                      </a:lnTo>
                      <a:lnTo>
                        <a:pt x="14831" y="248"/>
                      </a:lnTo>
                      <a:lnTo>
                        <a:pt x="15461" y="325"/>
                      </a:lnTo>
                      <a:lnTo>
                        <a:pt x="16091" y="439"/>
                      </a:lnTo>
                      <a:lnTo>
                        <a:pt x="16721" y="573"/>
                      </a:lnTo>
                      <a:lnTo>
                        <a:pt x="17332" y="726"/>
                      </a:lnTo>
                      <a:lnTo>
                        <a:pt x="17943" y="878"/>
                      </a:lnTo>
                      <a:lnTo>
                        <a:pt x="18515" y="1088"/>
                      </a:lnTo>
                      <a:lnTo>
                        <a:pt x="19069" y="1298"/>
                      </a:lnTo>
                      <a:lnTo>
                        <a:pt x="19603" y="1546"/>
                      </a:lnTo>
                      <a:lnTo>
                        <a:pt x="20119" y="1814"/>
                      </a:lnTo>
                      <a:lnTo>
                        <a:pt x="20596" y="2119"/>
                      </a:lnTo>
                      <a:lnTo>
                        <a:pt x="20806" y="2272"/>
                      </a:lnTo>
                      <a:lnTo>
                        <a:pt x="21016" y="2444"/>
                      </a:lnTo>
                      <a:lnTo>
                        <a:pt x="21226" y="2615"/>
                      </a:lnTo>
                      <a:lnTo>
                        <a:pt x="21417" y="2806"/>
                      </a:lnTo>
                      <a:lnTo>
                        <a:pt x="21589" y="2997"/>
                      </a:lnTo>
                      <a:lnTo>
                        <a:pt x="21760" y="3188"/>
                      </a:lnTo>
                      <a:lnTo>
                        <a:pt x="21913" y="3398"/>
                      </a:lnTo>
                      <a:lnTo>
                        <a:pt x="22066" y="3627"/>
                      </a:lnTo>
                      <a:lnTo>
                        <a:pt x="22066" y="3627"/>
                      </a:lnTo>
                      <a:lnTo>
                        <a:pt x="22333" y="4104"/>
                      </a:lnTo>
                      <a:lnTo>
                        <a:pt x="22600" y="4639"/>
                      </a:lnTo>
                      <a:lnTo>
                        <a:pt x="22867" y="5192"/>
                      </a:lnTo>
                      <a:lnTo>
                        <a:pt x="23097" y="5765"/>
                      </a:lnTo>
                      <a:lnTo>
                        <a:pt x="23345" y="6376"/>
                      </a:lnTo>
                      <a:lnTo>
                        <a:pt x="23555" y="7006"/>
                      </a:lnTo>
                      <a:lnTo>
                        <a:pt x="23765" y="7655"/>
                      </a:lnTo>
                      <a:lnTo>
                        <a:pt x="23975" y="8323"/>
                      </a:lnTo>
                      <a:lnTo>
                        <a:pt x="24146" y="8991"/>
                      </a:lnTo>
                      <a:lnTo>
                        <a:pt x="24337" y="9678"/>
                      </a:lnTo>
                      <a:lnTo>
                        <a:pt x="24662" y="11071"/>
                      </a:lnTo>
                      <a:lnTo>
                        <a:pt x="24948" y="12446"/>
                      </a:lnTo>
                      <a:lnTo>
                        <a:pt x="25196" y="13801"/>
                      </a:lnTo>
                      <a:lnTo>
                        <a:pt x="25406" y="15099"/>
                      </a:lnTo>
                      <a:lnTo>
                        <a:pt x="25578" y="16302"/>
                      </a:lnTo>
                      <a:lnTo>
                        <a:pt x="25731" y="17390"/>
                      </a:lnTo>
                      <a:lnTo>
                        <a:pt x="25845" y="18344"/>
                      </a:lnTo>
                      <a:lnTo>
                        <a:pt x="25998" y="19737"/>
                      </a:lnTo>
                      <a:lnTo>
                        <a:pt x="26036" y="20253"/>
                      </a:lnTo>
                      <a:lnTo>
                        <a:pt x="18954" y="21303"/>
                      </a:lnTo>
                      <a:lnTo>
                        <a:pt x="18954" y="21303"/>
                      </a:lnTo>
                      <a:lnTo>
                        <a:pt x="18744" y="20062"/>
                      </a:lnTo>
                      <a:lnTo>
                        <a:pt x="18496" y="18668"/>
                      </a:lnTo>
                      <a:lnTo>
                        <a:pt x="18153" y="16912"/>
                      </a:lnTo>
                      <a:lnTo>
                        <a:pt x="17752" y="14851"/>
                      </a:lnTo>
                      <a:lnTo>
                        <a:pt x="17256" y="12637"/>
                      </a:lnTo>
                      <a:lnTo>
                        <a:pt x="16988" y="11491"/>
                      </a:lnTo>
                      <a:lnTo>
                        <a:pt x="16702" y="10346"/>
                      </a:lnTo>
                      <a:lnTo>
                        <a:pt x="16416" y="9201"/>
                      </a:lnTo>
                      <a:lnTo>
                        <a:pt x="16110" y="8075"/>
                      </a:lnTo>
                      <a:lnTo>
                        <a:pt x="16110" y="8075"/>
                      </a:lnTo>
                      <a:lnTo>
                        <a:pt x="15690" y="8017"/>
                      </a:lnTo>
                      <a:lnTo>
                        <a:pt x="15251" y="7979"/>
                      </a:lnTo>
                      <a:lnTo>
                        <a:pt x="14812" y="7941"/>
                      </a:lnTo>
                      <a:lnTo>
                        <a:pt x="14335" y="7922"/>
                      </a:lnTo>
                      <a:lnTo>
                        <a:pt x="13362" y="7922"/>
                      </a:lnTo>
                      <a:lnTo>
                        <a:pt x="12312" y="7941"/>
                      </a:lnTo>
                      <a:lnTo>
                        <a:pt x="12312" y="7941"/>
                      </a:lnTo>
                      <a:lnTo>
                        <a:pt x="11472" y="7941"/>
                      </a:lnTo>
                      <a:lnTo>
                        <a:pt x="10575" y="7960"/>
                      </a:lnTo>
                      <a:lnTo>
                        <a:pt x="9659" y="7941"/>
                      </a:lnTo>
                      <a:lnTo>
                        <a:pt x="8685" y="7884"/>
                      </a:lnTo>
                      <a:lnTo>
                        <a:pt x="7692" y="7807"/>
                      </a:lnTo>
                      <a:lnTo>
                        <a:pt x="7177" y="7750"/>
                      </a:lnTo>
                      <a:lnTo>
                        <a:pt x="6662" y="7674"/>
                      </a:lnTo>
                      <a:lnTo>
                        <a:pt x="6127" y="7597"/>
                      </a:lnTo>
                      <a:lnTo>
                        <a:pt x="5593" y="7483"/>
                      </a:lnTo>
                      <a:lnTo>
                        <a:pt x="5058" y="7368"/>
                      </a:lnTo>
                      <a:lnTo>
                        <a:pt x="4505" y="7235"/>
                      </a:lnTo>
                      <a:lnTo>
                        <a:pt x="4505" y="7235"/>
                      </a:lnTo>
                      <a:lnTo>
                        <a:pt x="4066" y="7101"/>
                      </a:lnTo>
                      <a:lnTo>
                        <a:pt x="3665" y="6986"/>
                      </a:lnTo>
                      <a:lnTo>
                        <a:pt x="3302" y="6834"/>
                      </a:lnTo>
                      <a:lnTo>
                        <a:pt x="2959" y="6700"/>
                      </a:lnTo>
                      <a:lnTo>
                        <a:pt x="2653" y="6528"/>
                      </a:lnTo>
                      <a:lnTo>
                        <a:pt x="2386" y="6376"/>
                      </a:lnTo>
                      <a:lnTo>
                        <a:pt x="2138" y="6204"/>
                      </a:lnTo>
                      <a:lnTo>
                        <a:pt x="1928" y="6032"/>
                      </a:lnTo>
                      <a:lnTo>
                        <a:pt x="1737" y="5841"/>
                      </a:lnTo>
                      <a:lnTo>
                        <a:pt x="1565" y="5669"/>
                      </a:lnTo>
                      <a:lnTo>
                        <a:pt x="1413" y="5459"/>
                      </a:lnTo>
                      <a:lnTo>
                        <a:pt x="1279" y="5269"/>
                      </a:lnTo>
                      <a:lnTo>
                        <a:pt x="1164" y="5059"/>
                      </a:lnTo>
                      <a:lnTo>
                        <a:pt x="1069" y="4849"/>
                      </a:lnTo>
                      <a:lnTo>
                        <a:pt x="993" y="4620"/>
                      </a:lnTo>
                      <a:lnTo>
                        <a:pt x="916" y="4390"/>
                      </a:lnTo>
                      <a:lnTo>
                        <a:pt x="802" y="3932"/>
                      </a:lnTo>
                      <a:lnTo>
                        <a:pt x="725" y="3455"/>
                      </a:lnTo>
                      <a:lnTo>
                        <a:pt x="573" y="2405"/>
                      </a:lnTo>
                      <a:lnTo>
                        <a:pt x="496" y="1871"/>
                      </a:lnTo>
                      <a:lnTo>
                        <a:pt x="382" y="1317"/>
                      </a:lnTo>
                      <a:lnTo>
                        <a:pt x="305" y="1031"/>
                      </a:lnTo>
                      <a:lnTo>
                        <a:pt x="210" y="745"/>
                      </a:lnTo>
                      <a:lnTo>
                        <a:pt x="115" y="439"/>
                      </a:lnTo>
                      <a:lnTo>
                        <a:pt x="0" y="153"/>
                      </a:lnTo>
                      <a:lnTo>
                        <a:pt x="7234" y="153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4" name="Google Shape;1604;p24"/>
                <p:cNvSpPr/>
                <p:nvPr/>
              </p:nvSpPr>
              <p:spPr>
                <a:xfrm>
                  <a:off x="5322811" y="2455705"/>
                  <a:ext cx="628794" cy="510280"/>
                </a:xfrm>
                <a:custGeom>
                  <a:rect b="b" l="l" r="r" t="t"/>
                  <a:pathLst>
                    <a:path extrusionOk="0" h="9946" w="12256">
                      <a:moveTo>
                        <a:pt x="11167" y="1"/>
                      </a:moveTo>
                      <a:lnTo>
                        <a:pt x="5231" y="7254"/>
                      </a:lnTo>
                      <a:lnTo>
                        <a:pt x="4601" y="5689"/>
                      </a:lnTo>
                      <a:lnTo>
                        <a:pt x="688" y="2902"/>
                      </a:lnTo>
                      <a:lnTo>
                        <a:pt x="574" y="3208"/>
                      </a:lnTo>
                      <a:lnTo>
                        <a:pt x="478" y="3532"/>
                      </a:lnTo>
                      <a:lnTo>
                        <a:pt x="364" y="3971"/>
                      </a:lnTo>
                      <a:lnTo>
                        <a:pt x="230" y="4487"/>
                      </a:lnTo>
                      <a:lnTo>
                        <a:pt x="115" y="5059"/>
                      </a:lnTo>
                      <a:lnTo>
                        <a:pt x="39" y="5689"/>
                      </a:lnTo>
                      <a:lnTo>
                        <a:pt x="20" y="6014"/>
                      </a:lnTo>
                      <a:lnTo>
                        <a:pt x="1" y="6338"/>
                      </a:lnTo>
                      <a:lnTo>
                        <a:pt x="1" y="6663"/>
                      </a:lnTo>
                      <a:lnTo>
                        <a:pt x="20" y="6968"/>
                      </a:lnTo>
                      <a:lnTo>
                        <a:pt x="39" y="7293"/>
                      </a:lnTo>
                      <a:lnTo>
                        <a:pt x="96" y="7598"/>
                      </a:lnTo>
                      <a:lnTo>
                        <a:pt x="173" y="7903"/>
                      </a:lnTo>
                      <a:lnTo>
                        <a:pt x="268" y="8190"/>
                      </a:lnTo>
                      <a:lnTo>
                        <a:pt x="383" y="8476"/>
                      </a:lnTo>
                      <a:lnTo>
                        <a:pt x="535" y="8743"/>
                      </a:lnTo>
                      <a:lnTo>
                        <a:pt x="707" y="8972"/>
                      </a:lnTo>
                      <a:lnTo>
                        <a:pt x="917" y="9201"/>
                      </a:lnTo>
                      <a:lnTo>
                        <a:pt x="1165" y="9392"/>
                      </a:lnTo>
                      <a:lnTo>
                        <a:pt x="1432" y="9564"/>
                      </a:lnTo>
                      <a:lnTo>
                        <a:pt x="1738" y="9698"/>
                      </a:lnTo>
                      <a:lnTo>
                        <a:pt x="2081" y="9812"/>
                      </a:lnTo>
                      <a:lnTo>
                        <a:pt x="2482" y="9889"/>
                      </a:lnTo>
                      <a:lnTo>
                        <a:pt x="2902" y="9927"/>
                      </a:lnTo>
                      <a:lnTo>
                        <a:pt x="3131" y="9946"/>
                      </a:lnTo>
                      <a:lnTo>
                        <a:pt x="3379" y="9927"/>
                      </a:lnTo>
                      <a:lnTo>
                        <a:pt x="3609" y="9908"/>
                      </a:lnTo>
                      <a:lnTo>
                        <a:pt x="3838" y="9870"/>
                      </a:lnTo>
                      <a:lnTo>
                        <a:pt x="4067" y="9831"/>
                      </a:lnTo>
                      <a:lnTo>
                        <a:pt x="4296" y="9774"/>
                      </a:lnTo>
                      <a:lnTo>
                        <a:pt x="4754" y="9621"/>
                      </a:lnTo>
                      <a:lnTo>
                        <a:pt x="5193" y="9431"/>
                      </a:lnTo>
                      <a:lnTo>
                        <a:pt x="5632" y="9221"/>
                      </a:lnTo>
                      <a:lnTo>
                        <a:pt x="6071" y="8953"/>
                      </a:lnTo>
                      <a:lnTo>
                        <a:pt x="6491" y="8648"/>
                      </a:lnTo>
                      <a:lnTo>
                        <a:pt x="6911" y="8342"/>
                      </a:lnTo>
                      <a:lnTo>
                        <a:pt x="7312" y="7999"/>
                      </a:lnTo>
                      <a:lnTo>
                        <a:pt x="7693" y="7617"/>
                      </a:lnTo>
                      <a:lnTo>
                        <a:pt x="8075" y="7235"/>
                      </a:lnTo>
                      <a:lnTo>
                        <a:pt x="8457" y="6835"/>
                      </a:lnTo>
                      <a:lnTo>
                        <a:pt x="8800" y="6434"/>
                      </a:lnTo>
                      <a:lnTo>
                        <a:pt x="9144" y="6014"/>
                      </a:lnTo>
                      <a:lnTo>
                        <a:pt x="9469" y="5594"/>
                      </a:lnTo>
                      <a:lnTo>
                        <a:pt x="9793" y="5174"/>
                      </a:lnTo>
                      <a:lnTo>
                        <a:pt x="10079" y="4754"/>
                      </a:lnTo>
                      <a:lnTo>
                        <a:pt x="10633" y="3933"/>
                      </a:lnTo>
                      <a:lnTo>
                        <a:pt x="11110" y="3170"/>
                      </a:lnTo>
                      <a:lnTo>
                        <a:pt x="11511" y="2482"/>
                      </a:lnTo>
                      <a:lnTo>
                        <a:pt x="11816" y="1891"/>
                      </a:lnTo>
                      <a:lnTo>
                        <a:pt x="12065" y="1433"/>
                      </a:lnTo>
                      <a:lnTo>
                        <a:pt x="12255" y="1051"/>
                      </a:lnTo>
                      <a:lnTo>
                        <a:pt x="11167" y="1"/>
                      </a:lnTo>
                      <a:close/>
                    </a:path>
                  </a:pathLst>
                </a:custGeom>
                <a:solidFill>
                  <a:srgbClr val="58858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5" name="Google Shape;1605;p24"/>
                <p:cNvSpPr/>
                <p:nvPr/>
              </p:nvSpPr>
              <p:spPr>
                <a:xfrm>
                  <a:off x="5723337" y="1924970"/>
                  <a:ext cx="245854" cy="295773"/>
                </a:xfrm>
                <a:custGeom>
                  <a:rect b="b" l="l" r="r" t="t"/>
                  <a:pathLst>
                    <a:path extrusionOk="0" h="5765" w="4792">
                      <a:moveTo>
                        <a:pt x="3131" y="0"/>
                      </a:moveTo>
                      <a:lnTo>
                        <a:pt x="2979" y="38"/>
                      </a:lnTo>
                      <a:lnTo>
                        <a:pt x="2826" y="77"/>
                      </a:lnTo>
                      <a:lnTo>
                        <a:pt x="2501" y="191"/>
                      </a:lnTo>
                      <a:lnTo>
                        <a:pt x="2158" y="344"/>
                      </a:lnTo>
                      <a:lnTo>
                        <a:pt x="1833" y="516"/>
                      </a:lnTo>
                      <a:lnTo>
                        <a:pt x="1509" y="726"/>
                      </a:lnTo>
                      <a:lnTo>
                        <a:pt x="1203" y="955"/>
                      </a:lnTo>
                      <a:lnTo>
                        <a:pt x="917" y="1184"/>
                      </a:lnTo>
                      <a:lnTo>
                        <a:pt x="669" y="1413"/>
                      </a:lnTo>
                      <a:lnTo>
                        <a:pt x="440" y="1623"/>
                      </a:lnTo>
                      <a:lnTo>
                        <a:pt x="249" y="1814"/>
                      </a:lnTo>
                      <a:lnTo>
                        <a:pt x="115" y="1985"/>
                      </a:lnTo>
                      <a:lnTo>
                        <a:pt x="20" y="2100"/>
                      </a:lnTo>
                      <a:lnTo>
                        <a:pt x="1" y="2195"/>
                      </a:lnTo>
                      <a:lnTo>
                        <a:pt x="1" y="2367"/>
                      </a:lnTo>
                      <a:lnTo>
                        <a:pt x="58" y="2673"/>
                      </a:lnTo>
                      <a:lnTo>
                        <a:pt x="115" y="3073"/>
                      </a:lnTo>
                      <a:lnTo>
                        <a:pt x="211" y="3531"/>
                      </a:lnTo>
                      <a:lnTo>
                        <a:pt x="325" y="3971"/>
                      </a:lnTo>
                      <a:lnTo>
                        <a:pt x="459" y="4410"/>
                      </a:lnTo>
                      <a:lnTo>
                        <a:pt x="535" y="4600"/>
                      </a:lnTo>
                      <a:lnTo>
                        <a:pt x="631" y="4753"/>
                      </a:lnTo>
                      <a:lnTo>
                        <a:pt x="707" y="4906"/>
                      </a:lnTo>
                      <a:lnTo>
                        <a:pt x="803" y="5001"/>
                      </a:lnTo>
                      <a:lnTo>
                        <a:pt x="917" y="5097"/>
                      </a:lnTo>
                      <a:lnTo>
                        <a:pt x="1070" y="5192"/>
                      </a:lnTo>
                      <a:lnTo>
                        <a:pt x="1261" y="5288"/>
                      </a:lnTo>
                      <a:lnTo>
                        <a:pt x="1490" y="5383"/>
                      </a:lnTo>
                      <a:lnTo>
                        <a:pt x="1738" y="5459"/>
                      </a:lnTo>
                      <a:lnTo>
                        <a:pt x="2005" y="5536"/>
                      </a:lnTo>
                      <a:lnTo>
                        <a:pt x="2578" y="5669"/>
                      </a:lnTo>
                      <a:lnTo>
                        <a:pt x="2864" y="5708"/>
                      </a:lnTo>
                      <a:lnTo>
                        <a:pt x="3150" y="5746"/>
                      </a:lnTo>
                      <a:lnTo>
                        <a:pt x="3418" y="5765"/>
                      </a:lnTo>
                      <a:lnTo>
                        <a:pt x="3666" y="5765"/>
                      </a:lnTo>
                      <a:lnTo>
                        <a:pt x="3895" y="5746"/>
                      </a:lnTo>
                      <a:lnTo>
                        <a:pt x="4086" y="5727"/>
                      </a:lnTo>
                      <a:lnTo>
                        <a:pt x="4258" y="5669"/>
                      </a:lnTo>
                      <a:lnTo>
                        <a:pt x="4315" y="5631"/>
                      </a:lnTo>
                      <a:lnTo>
                        <a:pt x="4372" y="5593"/>
                      </a:lnTo>
                      <a:lnTo>
                        <a:pt x="4410" y="5536"/>
                      </a:lnTo>
                      <a:lnTo>
                        <a:pt x="4448" y="5459"/>
                      </a:lnTo>
                      <a:lnTo>
                        <a:pt x="4544" y="5249"/>
                      </a:lnTo>
                      <a:lnTo>
                        <a:pt x="4620" y="4982"/>
                      </a:lnTo>
                      <a:lnTo>
                        <a:pt x="4677" y="4677"/>
                      </a:lnTo>
                      <a:lnTo>
                        <a:pt x="4735" y="4314"/>
                      </a:lnTo>
                      <a:lnTo>
                        <a:pt x="4773" y="3913"/>
                      </a:lnTo>
                      <a:lnTo>
                        <a:pt x="4792" y="3493"/>
                      </a:lnTo>
                      <a:lnTo>
                        <a:pt x="4792" y="3054"/>
                      </a:lnTo>
                      <a:lnTo>
                        <a:pt x="4792" y="2615"/>
                      </a:lnTo>
                      <a:lnTo>
                        <a:pt x="4754" y="2176"/>
                      </a:lnTo>
                      <a:lnTo>
                        <a:pt x="4677" y="1756"/>
                      </a:lnTo>
                      <a:lnTo>
                        <a:pt x="4601" y="1355"/>
                      </a:lnTo>
                      <a:lnTo>
                        <a:pt x="4487" y="993"/>
                      </a:lnTo>
                      <a:lnTo>
                        <a:pt x="4410" y="840"/>
                      </a:lnTo>
                      <a:lnTo>
                        <a:pt x="4334" y="668"/>
                      </a:lnTo>
                      <a:lnTo>
                        <a:pt x="4258" y="535"/>
                      </a:lnTo>
                      <a:lnTo>
                        <a:pt x="4162" y="401"/>
                      </a:lnTo>
                      <a:lnTo>
                        <a:pt x="4067" y="286"/>
                      </a:lnTo>
                      <a:lnTo>
                        <a:pt x="3952" y="191"/>
                      </a:lnTo>
                      <a:lnTo>
                        <a:pt x="3838" y="115"/>
                      </a:lnTo>
                      <a:lnTo>
                        <a:pt x="3704" y="57"/>
                      </a:lnTo>
                      <a:lnTo>
                        <a:pt x="3570" y="19"/>
                      </a:lnTo>
                      <a:lnTo>
                        <a:pt x="3437" y="0"/>
                      </a:lnTo>
                      <a:close/>
                    </a:path>
                  </a:pathLst>
                </a:custGeom>
                <a:solidFill>
                  <a:srgbClr val="7E4B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6" name="Google Shape;1606;p24"/>
                <p:cNvSpPr/>
                <p:nvPr/>
              </p:nvSpPr>
              <p:spPr>
                <a:xfrm>
                  <a:off x="5340459" y="2294151"/>
                  <a:ext cx="835399" cy="1072377"/>
                </a:xfrm>
                <a:custGeom>
                  <a:rect b="b" l="l" r="r" t="t"/>
                  <a:pathLst>
                    <a:path extrusionOk="0" h="20902" w="16283">
                      <a:moveTo>
                        <a:pt x="7216" y="0"/>
                      </a:moveTo>
                      <a:lnTo>
                        <a:pt x="6624" y="58"/>
                      </a:lnTo>
                      <a:lnTo>
                        <a:pt x="6261" y="96"/>
                      </a:lnTo>
                      <a:lnTo>
                        <a:pt x="5880" y="172"/>
                      </a:lnTo>
                      <a:lnTo>
                        <a:pt x="5460" y="268"/>
                      </a:lnTo>
                      <a:lnTo>
                        <a:pt x="5021" y="382"/>
                      </a:lnTo>
                      <a:lnTo>
                        <a:pt x="4562" y="535"/>
                      </a:lnTo>
                      <a:lnTo>
                        <a:pt x="4104" y="707"/>
                      </a:lnTo>
                      <a:lnTo>
                        <a:pt x="3627" y="936"/>
                      </a:lnTo>
                      <a:lnTo>
                        <a:pt x="3150" y="1184"/>
                      </a:lnTo>
                      <a:lnTo>
                        <a:pt x="2692" y="1508"/>
                      </a:lnTo>
                      <a:lnTo>
                        <a:pt x="2463" y="1680"/>
                      </a:lnTo>
                      <a:lnTo>
                        <a:pt x="2234" y="1852"/>
                      </a:lnTo>
                      <a:lnTo>
                        <a:pt x="2024" y="2062"/>
                      </a:lnTo>
                      <a:lnTo>
                        <a:pt x="1814" y="2291"/>
                      </a:lnTo>
                      <a:lnTo>
                        <a:pt x="1623" y="2558"/>
                      </a:lnTo>
                      <a:lnTo>
                        <a:pt x="1451" y="2845"/>
                      </a:lnTo>
                      <a:lnTo>
                        <a:pt x="1298" y="3131"/>
                      </a:lnTo>
                      <a:lnTo>
                        <a:pt x="1146" y="3455"/>
                      </a:lnTo>
                      <a:lnTo>
                        <a:pt x="1012" y="3799"/>
                      </a:lnTo>
                      <a:lnTo>
                        <a:pt x="898" y="4162"/>
                      </a:lnTo>
                      <a:lnTo>
                        <a:pt x="649" y="4906"/>
                      </a:lnTo>
                      <a:lnTo>
                        <a:pt x="439" y="5689"/>
                      </a:lnTo>
                      <a:lnTo>
                        <a:pt x="0" y="7330"/>
                      </a:lnTo>
                      <a:lnTo>
                        <a:pt x="287" y="7693"/>
                      </a:lnTo>
                      <a:lnTo>
                        <a:pt x="535" y="7998"/>
                      </a:lnTo>
                      <a:lnTo>
                        <a:pt x="764" y="8266"/>
                      </a:lnTo>
                      <a:lnTo>
                        <a:pt x="993" y="8476"/>
                      </a:lnTo>
                      <a:lnTo>
                        <a:pt x="1470" y="8896"/>
                      </a:lnTo>
                      <a:lnTo>
                        <a:pt x="2024" y="9392"/>
                      </a:lnTo>
                      <a:lnTo>
                        <a:pt x="2119" y="9984"/>
                      </a:lnTo>
                      <a:lnTo>
                        <a:pt x="2234" y="10613"/>
                      </a:lnTo>
                      <a:lnTo>
                        <a:pt x="2425" y="12045"/>
                      </a:lnTo>
                      <a:lnTo>
                        <a:pt x="2596" y="13591"/>
                      </a:lnTo>
                      <a:lnTo>
                        <a:pt x="2749" y="15195"/>
                      </a:lnTo>
                      <a:lnTo>
                        <a:pt x="3055" y="18268"/>
                      </a:lnTo>
                      <a:lnTo>
                        <a:pt x="3188" y="19642"/>
                      </a:lnTo>
                      <a:lnTo>
                        <a:pt x="3341" y="20768"/>
                      </a:lnTo>
                      <a:lnTo>
                        <a:pt x="4219" y="20845"/>
                      </a:lnTo>
                      <a:lnTo>
                        <a:pt x="5116" y="20883"/>
                      </a:lnTo>
                      <a:lnTo>
                        <a:pt x="6051" y="20902"/>
                      </a:lnTo>
                      <a:lnTo>
                        <a:pt x="6987" y="20883"/>
                      </a:lnTo>
                      <a:lnTo>
                        <a:pt x="7922" y="20826"/>
                      </a:lnTo>
                      <a:lnTo>
                        <a:pt x="8838" y="20730"/>
                      </a:lnTo>
                      <a:lnTo>
                        <a:pt x="9754" y="20597"/>
                      </a:lnTo>
                      <a:lnTo>
                        <a:pt x="10652" y="20444"/>
                      </a:lnTo>
                      <a:lnTo>
                        <a:pt x="11091" y="20329"/>
                      </a:lnTo>
                      <a:lnTo>
                        <a:pt x="11530" y="20234"/>
                      </a:lnTo>
                      <a:lnTo>
                        <a:pt x="11950" y="20119"/>
                      </a:lnTo>
                      <a:lnTo>
                        <a:pt x="12370" y="19986"/>
                      </a:lnTo>
                      <a:lnTo>
                        <a:pt x="12770" y="19833"/>
                      </a:lnTo>
                      <a:lnTo>
                        <a:pt x="13171" y="19699"/>
                      </a:lnTo>
                      <a:lnTo>
                        <a:pt x="13553" y="19528"/>
                      </a:lnTo>
                      <a:lnTo>
                        <a:pt x="13916" y="19356"/>
                      </a:lnTo>
                      <a:lnTo>
                        <a:pt x="14278" y="19165"/>
                      </a:lnTo>
                      <a:lnTo>
                        <a:pt x="14603" y="18974"/>
                      </a:lnTo>
                      <a:lnTo>
                        <a:pt x="14927" y="18764"/>
                      </a:lnTo>
                      <a:lnTo>
                        <a:pt x="15233" y="18554"/>
                      </a:lnTo>
                      <a:lnTo>
                        <a:pt x="15519" y="18325"/>
                      </a:lnTo>
                      <a:lnTo>
                        <a:pt x="15805" y="18077"/>
                      </a:lnTo>
                      <a:lnTo>
                        <a:pt x="16053" y="17829"/>
                      </a:lnTo>
                      <a:lnTo>
                        <a:pt x="16283" y="17542"/>
                      </a:lnTo>
                      <a:lnTo>
                        <a:pt x="15156" y="13171"/>
                      </a:lnTo>
                      <a:lnTo>
                        <a:pt x="13935" y="8418"/>
                      </a:lnTo>
                      <a:lnTo>
                        <a:pt x="12541" y="3035"/>
                      </a:lnTo>
                      <a:lnTo>
                        <a:pt x="11930" y="2596"/>
                      </a:lnTo>
                      <a:lnTo>
                        <a:pt x="11281" y="2138"/>
                      </a:lnTo>
                      <a:lnTo>
                        <a:pt x="10518" y="1604"/>
                      </a:lnTo>
                      <a:lnTo>
                        <a:pt x="9697" y="1050"/>
                      </a:lnTo>
                      <a:lnTo>
                        <a:pt x="8915" y="573"/>
                      </a:lnTo>
                      <a:lnTo>
                        <a:pt x="8552" y="363"/>
                      </a:lnTo>
                      <a:lnTo>
                        <a:pt x="8227" y="191"/>
                      </a:lnTo>
                      <a:lnTo>
                        <a:pt x="7941" y="77"/>
                      </a:lnTo>
                      <a:lnTo>
                        <a:pt x="7731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7" name="Google Shape;1607;p24"/>
                <p:cNvSpPr/>
                <p:nvPr/>
              </p:nvSpPr>
              <p:spPr>
                <a:xfrm>
                  <a:off x="5980932" y="2368592"/>
                  <a:ext cx="707086" cy="401564"/>
                </a:xfrm>
                <a:custGeom>
                  <a:rect b="b" l="l" r="r" t="t"/>
                  <a:pathLst>
                    <a:path extrusionOk="0" h="7827" w="13782">
                      <a:moveTo>
                        <a:pt x="12732" y="0"/>
                      </a:moveTo>
                      <a:lnTo>
                        <a:pt x="5612" y="3799"/>
                      </a:lnTo>
                      <a:lnTo>
                        <a:pt x="840" y="554"/>
                      </a:lnTo>
                      <a:lnTo>
                        <a:pt x="0" y="5707"/>
                      </a:lnTo>
                      <a:lnTo>
                        <a:pt x="630" y="6032"/>
                      </a:lnTo>
                      <a:lnTo>
                        <a:pt x="1298" y="6376"/>
                      </a:lnTo>
                      <a:lnTo>
                        <a:pt x="2100" y="6757"/>
                      </a:lnTo>
                      <a:lnTo>
                        <a:pt x="2978" y="7158"/>
                      </a:lnTo>
                      <a:lnTo>
                        <a:pt x="3417" y="7330"/>
                      </a:lnTo>
                      <a:lnTo>
                        <a:pt x="3856" y="7502"/>
                      </a:lnTo>
                      <a:lnTo>
                        <a:pt x="4257" y="7635"/>
                      </a:lnTo>
                      <a:lnTo>
                        <a:pt x="4638" y="7731"/>
                      </a:lnTo>
                      <a:lnTo>
                        <a:pt x="4982" y="7807"/>
                      </a:lnTo>
                      <a:lnTo>
                        <a:pt x="5287" y="7826"/>
                      </a:lnTo>
                      <a:lnTo>
                        <a:pt x="5536" y="7807"/>
                      </a:lnTo>
                      <a:lnTo>
                        <a:pt x="5822" y="7750"/>
                      </a:lnTo>
                      <a:lnTo>
                        <a:pt x="6108" y="7635"/>
                      </a:lnTo>
                      <a:lnTo>
                        <a:pt x="6414" y="7521"/>
                      </a:lnTo>
                      <a:lnTo>
                        <a:pt x="6738" y="7349"/>
                      </a:lnTo>
                      <a:lnTo>
                        <a:pt x="7063" y="7158"/>
                      </a:lnTo>
                      <a:lnTo>
                        <a:pt x="7406" y="6929"/>
                      </a:lnTo>
                      <a:lnTo>
                        <a:pt x="7750" y="6681"/>
                      </a:lnTo>
                      <a:lnTo>
                        <a:pt x="8093" y="6414"/>
                      </a:lnTo>
                      <a:lnTo>
                        <a:pt x="8456" y="6147"/>
                      </a:lnTo>
                      <a:lnTo>
                        <a:pt x="9162" y="5517"/>
                      </a:lnTo>
                      <a:lnTo>
                        <a:pt x="9869" y="4868"/>
                      </a:lnTo>
                      <a:lnTo>
                        <a:pt x="10537" y="4200"/>
                      </a:lnTo>
                      <a:lnTo>
                        <a:pt x="11205" y="3512"/>
                      </a:lnTo>
                      <a:lnTo>
                        <a:pt x="11816" y="2863"/>
                      </a:lnTo>
                      <a:lnTo>
                        <a:pt x="12350" y="2253"/>
                      </a:lnTo>
                      <a:lnTo>
                        <a:pt x="12846" y="1699"/>
                      </a:lnTo>
                      <a:lnTo>
                        <a:pt x="13533" y="878"/>
                      </a:lnTo>
                      <a:lnTo>
                        <a:pt x="13782" y="554"/>
                      </a:lnTo>
                      <a:lnTo>
                        <a:pt x="12732" y="0"/>
                      </a:lnTo>
                      <a:close/>
                    </a:path>
                  </a:pathLst>
                </a:custGeom>
                <a:solidFill>
                  <a:srgbClr val="7E4B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8" name="Google Shape;1608;p24"/>
                <p:cNvSpPr/>
                <p:nvPr/>
              </p:nvSpPr>
              <p:spPr>
                <a:xfrm>
                  <a:off x="5980932" y="2368592"/>
                  <a:ext cx="707086" cy="401564"/>
                </a:xfrm>
                <a:custGeom>
                  <a:rect b="b" l="l" r="r" t="t"/>
                  <a:pathLst>
                    <a:path extrusionOk="0" fill="none" h="7827" w="13782">
                      <a:moveTo>
                        <a:pt x="0" y="5707"/>
                      </a:moveTo>
                      <a:lnTo>
                        <a:pt x="0" y="5707"/>
                      </a:lnTo>
                      <a:lnTo>
                        <a:pt x="630" y="6032"/>
                      </a:lnTo>
                      <a:lnTo>
                        <a:pt x="1298" y="6376"/>
                      </a:lnTo>
                      <a:lnTo>
                        <a:pt x="2100" y="6757"/>
                      </a:lnTo>
                      <a:lnTo>
                        <a:pt x="2978" y="7158"/>
                      </a:lnTo>
                      <a:lnTo>
                        <a:pt x="3417" y="7330"/>
                      </a:lnTo>
                      <a:lnTo>
                        <a:pt x="3856" y="7502"/>
                      </a:lnTo>
                      <a:lnTo>
                        <a:pt x="4257" y="7635"/>
                      </a:lnTo>
                      <a:lnTo>
                        <a:pt x="4638" y="7731"/>
                      </a:lnTo>
                      <a:lnTo>
                        <a:pt x="4982" y="7807"/>
                      </a:lnTo>
                      <a:lnTo>
                        <a:pt x="5287" y="7826"/>
                      </a:lnTo>
                      <a:lnTo>
                        <a:pt x="5287" y="7826"/>
                      </a:lnTo>
                      <a:lnTo>
                        <a:pt x="5536" y="7807"/>
                      </a:lnTo>
                      <a:lnTo>
                        <a:pt x="5822" y="7750"/>
                      </a:lnTo>
                      <a:lnTo>
                        <a:pt x="6108" y="7635"/>
                      </a:lnTo>
                      <a:lnTo>
                        <a:pt x="6414" y="7521"/>
                      </a:lnTo>
                      <a:lnTo>
                        <a:pt x="6738" y="7349"/>
                      </a:lnTo>
                      <a:lnTo>
                        <a:pt x="7063" y="7158"/>
                      </a:lnTo>
                      <a:lnTo>
                        <a:pt x="7406" y="6929"/>
                      </a:lnTo>
                      <a:lnTo>
                        <a:pt x="7750" y="6681"/>
                      </a:lnTo>
                      <a:lnTo>
                        <a:pt x="8093" y="6414"/>
                      </a:lnTo>
                      <a:lnTo>
                        <a:pt x="8456" y="6147"/>
                      </a:lnTo>
                      <a:lnTo>
                        <a:pt x="9162" y="5517"/>
                      </a:lnTo>
                      <a:lnTo>
                        <a:pt x="9869" y="4868"/>
                      </a:lnTo>
                      <a:lnTo>
                        <a:pt x="10537" y="4200"/>
                      </a:lnTo>
                      <a:lnTo>
                        <a:pt x="11205" y="3512"/>
                      </a:lnTo>
                      <a:lnTo>
                        <a:pt x="11816" y="2863"/>
                      </a:lnTo>
                      <a:lnTo>
                        <a:pt x="12350" y="2253"/>
                      </a:lnTo>
                      <a:lnTo>
                        <a:pt x="12846" y="1699"/>
                      </a:lnTo>
                      <a:lnTo>
                        <a:pt x="13533" y="878"/>
                      </a:lnTo>
                      <a:lnTo>
                        <a:pt x="13782" y="554"/>
                      </a:lnTo>
                      <a:lnTo>
                        <a:pt x="12732" y="0"/>
                      </a:lnTo>
                      <a:lnTo>
                        <a:pt x="5612" y="3799"/>
                      </a:lnTo>
                      <a:lnTo>
                        <a:pt x="840" y="554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9" name="Google Shape;1609;p24"/>
                <p:cNvSpPr/>
                <p:nvPr/>
              </p:nvSpPr>
              <p:spPr>
                <a:xfrm>
                  <a:off x="5737087" y="2294151"/>
                  <a:ext cx="732533" cy="536702"/>
                </a:xfrm>
                <a:custGeom>
                  <a:rect b="b" l="l" r="r" t="t"/>
                  <a:pathLst>
                    <a:path extrusionOk="0" h="10461" w="14278">
                      <a:moveTo>
                        <a:pt x="0" y="0"/>
                      </a:moveTo>
                      <a:lnTo>
                        <a:pt x="2615" y="6872"/>
                      </a:lnTo>
                      <a:lnTo>
                        <a:pt x="3417" y="7407"/>
                      </a:lnTo>
                      <a:lnTo>
                        <a:pt x="4295" y="7979"/>
                      </a:lnTo>
                      <a:lnTo>
                        <a:pt x="5345" y="8609"/>
                      </a:lnTo>
                      <a:lnTo>
                        <a:pt x="5898" y="8953"/>
                      </a:lnTo>
                      <a:lnTo>
                        <a:pt x="6471" y="9258"/>
                      </a:lnTo>
                      <a:lnTo>
                        <a:pt x="7044" y="9564"/>
                      </a:lnTo>
                      <a:lnTo>
                        <a:pt x="7597" y="9831"/>
                      </a:lnTo>
                      <a:lnTo>
                        <a:pt x="8132" y="10079"/>
                      </a:lnTo>
                      <a:lnTo>
                        <a:pt x="8628" y="10270"/>
                      </a:lnTo>
                      <a:lnTo>
                        <a:pt x="8838" y="10327"/>
                      </a:lnTo>
                      <a:lnTo>
                        <a:pt x="9048" y="10384"/>
                      </a:lnTo>
                      <a:lnTo>
                        <a:pt x="9258" y="10423"/>
                      </a:lnTo>
                      <a:lnTo>
                        <a:pt x="9430" y="10442"/>
                      </a:lnTo>
                      <a:lnTo>
                        <a:pt x="9601" y="10461"/>
                      </a:lnTo>
                      <a:lnTo>
                        <a:pt x="9792" y="10442"/>
                      </a:lnTo>
                      <a:lnTo>
                        <a:pt x="10155" y="10403"/>
                      </a:lnTo>
                      <a:lnTo>
                        <a:pt x="10556" y="10327"/>
                      </a:lnTo>
                      <a:lnTo>
                        <a:pt x="10957" y="10213"/>
                      </a:lnTo>
                      <a:lnTo>
                        <a:pt x="11357" y="10060"/>
                      </a:lnTo>
                      <a:lnTo>
                        <a:pt x="11758" y="9907"/>
                      </a:lnTo>
                      <a:lnTo>
                        <a:pt x="12159" y="9735"/>
                      </a:lnTo>
                      <a:lnTo>
                        <a:pt x="12541" y="9545"/>
                      </a:lnTo>
                      <a:lnTo>
                        <a:pt x="13228" y="9201"/>
                      </a:lnTo>
                      <a:lnTo>
                        <a:pt x="13782" y="8876"/>
                      </a:lnTo>
                      <a:lnTo>
                        <a:pt x="14278" y="8571"/>
                      </a:lnTo>
                      <a:lnTo>
                        <a:pt x="13095" y="3799"/>
                      </a:lnTo>
                      <a:lnTo>
                        <a:pt x="10365" y="5250"/>
                      </a:lnTo>
                      <a:lnTo>
                        <a:pt x="8742" y="3990"/>
                      </a:lnTo>
                      <a:lnTo>
                        <a:pt x="7139" y="2730"/>
                      </a:lnTo>
                      <a:lnTo>
                        <a:pt x="5383" y="1375"/>
                      </a:lnTo>
                      <a:lnTo>
                        <a:pt x="5192" y="1241"/>
                      </a:lnTo>
                      <a:lnTo>
                        <a:pt x="4982" y="1108"/>
                      </a:lnTo>
                      <a:lnTo>
                        <a:pt x="4562" y="878"/>
                      </a:lnTo>
                      <a:lnTo>
                        <a:pt x="4123" y="669"/>
                      </a:lnTo>
                      <a:lnTo>
                        <a:pt x="3665" y="497"/>
                      </a:lnTo>
                      <a:lnTo>
                        <a:pt x="3226" y="363"/>
                      </a:lnTo>
                      <a:lnTo>
                        <a:pt x="2768" y="249"/>
                      </a:lnTo>
                      <a:lnTo>
                        <a:pt x="2329" y="172"/>
                      </a:lnTo>
                      <a:lnTo>
                        <a:pt x="1909" y="96"/>
                      </a:lnTo>
                      <a:lnTo>
                        <a:pt x="1527" y="58"/>
                      </a:lnTo>
                      <a:lnTo>
                        <a:pt x="1164" y="20"/>
                      </a:lnTo>
                      <a:lnTo>
                        <a:pt x="554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0" name="Google Shape;1610;p24"/>
                <p:cNvSpPr/>
                <p:nvPr/>
              </p:nvSpPr>
              <p:spPr>
                <a:xfrm>
                  <a:off x="5737087" y="2294151"/>
                  <a:ext cx="732533" cy="536702"/>
                </a:xfrm>
                <a:custGeom>
                  <a:rect b="b" l="l" r="r" t="t"/>
                  <a:pathLst>
                    <a:path extrusionOk="0" fill="none" h="10461" w="14278">
                      <a:moveTo>
                        <a:pt x="2615" y="6872"/>
                      </a:moveTo>
                      <a:lnTo>
                        <a:pt x="2615" y="6872"/>
                      </a:lnTo>
                      <a:lnTo>
                        <a:pt x="3417" y="7407"/>
                      </a:lnTo>
                      <a:lnTo>
                        <a:pt x="4295" y="7979"/>
                      </a:lnTo>
                      <a:lnTo>
                        <a:pt x="5345" y="8609"/>
                      </a:lnTo>
                      <a:lnTo>
                        <a:pt x="5898" y="8953"/>
                      </a:lnTo>
                      <a:lnTo>
                        <a:pt x="6471" y="9258"/>
                      </a:lnTo>
                      <a:lnTo>
                        <a:pt x="7044" y="9564"/>
                      </a:lnTo>
                      <a:lnTo>
                        <a:pt x="7597" y="9831"/>
                      </a:lnTo>
                      <a:lnTo>
                        <a:pt x="8132" y="10079"/>
                      </a:lnTo>
                      <a:lnTo>
                        <a:pt x="8628" y="10270"/>
                      </a:lnTo>
                      <a:lnTo>
                        <a:pt x="8838" y="10327"/>
                      </a:lnTo>
                      <a:lnTo>
                        <a:pt x="9048" y="10384"/>
                      </a:lnTo>
                      <a:lnTo>
                        <a:pt x="9258" y="10423"/>
                      </a:lnTo>
                      <a:lnTo>
                        <a:pt x="9430" y="10442"/>
                      </a:lnTo>
                      <a:lnTo>
                        <a:pt x="9430" y="10442"/>
                      </a:lnTo>
                      <a:lnTo>
                        <a:pt x="9601" y="10461"/>
                      </a:lnTo>
                      <a:lnTo>
                        <a:pt x="9792" y="10442"/>
                      </a:lnTo>
                      <a:lnTo>
                        <a:pt x="10155" y="10403"/>
                      </a:lnTo>
                      <a:lnTo>
                        <a:pt x="10556" y="10327"/>
                      </a:lnTo>
                      <a:lnTo>
                        <a:pt x="10957" y="10213"/>
                      </a:lnTo>
                      <a:lnTo>
                        <a:pt x="11357" y="10060"/>
                      </a:lnTo>
                      <a:lnTo>
                        <a:pt x="11758" y="9907"/>
                      </a:lnTo>
                      <a:lnTo>
                        <a:pt x="12159" y="9735"/>
                      </a:lnTo>
                      <a:lnTo>
                        <a:pt x="12541" y="9545"/>
                      </a:lnTo>
                      <a:lnTo>
                        <a:pt x="13228" y="9201"/>
                      </a:lnTo>
                      <a:lnTo>
                        <a:pt x="13782" y="8876"/>
                      </a:lnTo>
                      <a:lnTo>
                        <a:pt x="14278" y="8571"/>
                      </a:lnTo>
                      <a:lnTo>
                        <a:pt x="13095" y="3799"/>
                      </a:lnTo>
                      <a:lnTo>
                        <a:pt x="10365" y="5250"/>
                      </a:lnTo>
                      <a:lnTo>
                        <a:pt x="10365" y="5250"/>
                      </a:lnTo>
                      <a:lnTo>
                        <a:pt x="8742" y="3990"/>
                      </a:lnTo>
                      <a:lnTo>
                        <a:pt x="7139" y="2730"/>
                      </a:lnTo>
                      <a:lnTo>
                        <a:pt x="5383" y="1375"/>
                      </a:lnTo>
                      <a:lnTo>
                        <a:pt x="5383" y="1375"/>
                      </a:lnTo>
                      <a:lnTo>
                        <a:pt x="5192" y="1241"/>
                      </a:lnTo>
                      <a:lnTo>
                        <a:pt x="4982" y="1108"/>
                      </a:lnTo>
                      <a:lnTo>
                        <a:pt x="4562" y="878"/>
                      </a:lnTo>
                      <a:lnTo>
                        <a:pt x="4123" y="669"/>
                      </a:lnTo>
                      <a:lnTo>
                        <a:pt x="3665" y="497"/>
                      </a:lnTo>
                      <a:lnTo>
                        <a:pt x="3226" y="363"/>
                      </a:lnTo>
                      <a:lnTo>
                        <a:pt x="2768" y="249"/>
                      </a:lnTo>
                      <a:lnTo>
                        <a:pt x="2329" y="172"/>
                      </a:lnTo>
                      <a:lnTo>
                        <a:pt x="1909" y="96"/>
                      </a:lnTo>
                      <a:lnTo>
                        <a:pt x="1527" y="58"/>
                      </a:lnTo>
                      <a:lnTo>
                        <a:pt x="1164" y="20"/>
                      </a:lnTo>
                      <a:lnTo>
                        <a:pt x="554" y="0"/>
                      </a:lnTo>
                      <a:lnTo>
                        <a:pt x="15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1" name="Google Shape;1611;p24"/>
                <p:cNvSpPr/>
                <p:nvPr/>
              </p:nvSpPr>
              <p:spPr>
                <a:xfrm>
                  <a:off x="5870271" y="2645733"/>
                  <a:ext cx="196857" cy="122465"/>
                </a:xfrm>
                <a:custGeom>
                  <a:rect b="b" l="l" r="r" t="t"/>
                  <a:pathLst>
                    <a:path extrusionOk="0" h="2387" w="3837">
                      <a:moveTo>
                        <a:pt x="19" y="0"/>
                      </a:moveTo>
                      <a:lnTo>
                        <a:pt x="0" y="38"/>
                      </a:lnTo>
                      <a:lnTo>
                        <a:pt x="3818" y="2386"/>
                      </a:lnTo>
                      <a:lnTo>
                        <a:pt x="3837" y="2367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0A0A0A">
                    <a:alpha val="470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2" name="Google Shape;1612;p24"/>
                <p:cNvSpPr/>
                <p:nvPr/>
              </p:nvSpPr>
              <p:spPr>
                <a:xfrm>
                  <a:off x="5704765" y="2122745"/>
                  <a:ext cx="178285" cy="202809"/>
                </a:xfrm>
                <a:custGeom>
                  <a:rect b="b" l="l" r="r" t="t"/>
                  <a:pathLst>
                    <a:path extrusionOk="0" h="3953" w="3475">
                      <a:moveTo>
                        <a:pt x="1012" y="1"/>
                      </a:moveTo>
                      <a:lnTo>
                        <a:pt x="0" y="3418"/>
                      </a:lnTo>
                      <a:lnTo>
                        <a:pt x="134" y="3513"/>
                      </a:lnTo>
                      <a:lnTo>
                        <a:pt x="248" y="3590"/>
                      </a:lnTo>
                      <a:lnTo>
                        <a:pt x="535" y="3742"/>
                      </a:lnTo>
                      <a:lnTo>
                        <a:pt x="821" y="3838"/>
                      </a:lnTo>
                      <a:lnTo>
                        <a:pt x="1107" y="3914"/>
                      </a:lnTo>
                      <a:lnTo>
                        <a:pt x="1394" y="3952"/>
                      </a:lnTo>
                      <a:lnTo>
                        <a:pt x="1680" y="3952"/>
                      </a:lnTo>
                      <a:lnTo>
                        <a:pt x="1947" y="3933"/>
                      </a:lnTo>
                      <a:lnTo>
                        <a:pt x="2214" y="3914"/>
                      </a:lnTo>
                      <a:lnTo>
                        <a:pt x="2463" y="3876"/>
                      </a:lnTo>
                      <a:lnTo>
                        <a:pt x="2711" y="3819"/>
                      </a:lnTo>
                      <a:lnTo>
                        <a:pt x="3092" y="3704"/>
                      </a:lnTo>
                      <a:lnTo>
                        <a:pt x="3341" y="3628"/>
                      </a:lnTo>
                      <a:lnTo>
                        <a:pt x="3436" y="3590"/>
                      </a:lnTo>
                      <a:lnTo>
                        <a:pt x="3474" y="726"/>
                      </a:lnTo>
                      <a:lnTo>
                        <a:pt x="1012" y="1"/>
                      </a:lnTo>
                      <a:close/>
                    </a:path>
                  </a:pathLst>
                </a:custGeom>
                <a:solidFill>
                  <a:srgbClr val="7E4B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3" name="Google Shape;1613;p24"/>
                <p:cNvSpPr/>
                <p:nvPr/>
              </p:nvSpPr>
              <p:spPr>
                <a:xfrm>
                  <a:off x="5704765" y="2122745"/>
                  <a:ext cx="178285" cy="202809"/>
                </a:xfrm>
                <a:custGeom>
                  <a:rect b="b" l="l" r="r" t="t"/>
                  <a:pathLst>
                    <a:path extrusionOk="0" fill="none" h="3953" w="3475">
                      <a:moveTo>
                        <a:pt x="3474" y="726"/>
                      </a:moveTo>
                      <a:lnTo>
                        <a:pt x="3436" y="3590"/>
                      </a:lnTo>
                      <a:lnTo>
                        <a:pt x="3436" y="3590"/>
                      </a:lnTo>
                      <a:lnTo>
                        <a:pt x="3341" y="3628"/>
                      </a:lnTo>
                      <a:lnTo>
                        <a:pt x="3092" y="3704"/>
                      </a:lnTo>
                      <a:lnTo>
                        <a:pt x="2711" y="3819"/>
                      </a:lnTo>
                      <a:lnTo>
                        <a:pt x="2463" y="3876"/>
                      </a:lnTo>
                      <a:lnTo>
                        <a:pt x="2214" y="3914"/>
                      </a:lnTo>
                      <a:lnTo>
                        <a:pt x="1947" y="3933"/>
                      </a:lnTo>
                      <a:lnTo>
                        <a:pt x="1680" y="3952"/>
                      </a:lnTo>
                      <a:lnTo>
                        <a:pt x="1394" y="3952"/>
                      </a:lnTo>
                      <a:lnTo>
                        <a:pt x="1107" y="3914"/>
                      </a:lnTo>
                      <a:lnTo>
                        <a:pt x="821" y="3838"/>
                      </a:lnTo>
                      <a:lnTo>
                        <a:pt x="535" y="3742"/>
                      </a:lnTo>
                      <a:lnTo>
                        <a:pt x="248" y="3590"/>
                      </a:lnTo>
                      <a:lnTo>
                        <a:pt x="134" y="3513"/>
                      </a:lnTo>
                      <a:lnTo>
                        <a:pt x="0" y="3418"/>
                      </a:lnTo>
                      <a:lnTo>
                        <a:pt x="1012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4" name="Google Shape;1614;p24"/>
                <p:cNvSpPr/>
                <p:nvPr/>
              </p:nvSpPr>
              <p:spPr>
                <a:xfrm>
                  <a:off x="5416850" y="2588889"/>
                  <a:ext cx="76444" cy="523054"/>
                </a:xfrm>
                <a:custGeom>
                  <a:rect b="b" l="l" r="r" t="t"/>
                  <a:pathLst>
                    <a:path extrusionOk="0" h="10195" w="1490">
                      <a:moveTo>
                        <a:pt x="0" y="1"/>
                      </a:moveTo>
                      <a:lnTo>
                        <a:pt x="1451" y="10194"/>
                      </a:lnTo>
                      <a:lnTo>
                        <a:pt x="1489" y="10194"/>
                      </a:lnTo>
                      <a:lnTo>
                        <a:pt x="38" y="1"/>
                      </a:lnTo>
                      <a:close/>
                    </a:path>
                  </a:pathLst>
                </a:custGeom>
                <a:solidFill>
                  <a:srgbClr val="0A0A0A">
                    <a:alpha val="470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5" name="Google Shape;1615;p24"/>
                <p:cNvSpPr/>
                <p:nvPr/>
              </p:nvSpPr>
              <p:spPr>
                <a:xfrm>
                  <a:off x="5571582" y="1889725"/>
                  <a:ext cx="399615" cy="563124"/>
                </a:xfrm>
                <a:custGeom>
                  <a:rect b="b" l="l" r="r" t="t"/>
                  <a:pathLst>
                    <a:path extrusionOk="0" h="10976" w="7789">
                      <a:moveTo>
                        <a:pt x="4696" y="0"/>
                      </a:moveTo>
                      <a:lnTo>
                        <a:pt x="4429" y="19"/>
                      </a:lnTo>
                      <a:lnTo>
                        <a:pt x="4161" y="76"/>
                      </a:lnTo>
                      <a:lnTo>
                        <a:pt x="3913" y="153"/>
                      </a:lnTo>
                      <a:lnTo>
                        <a:pt x="3665" y="248"/>
                      </a:lnTo>
                      <a:lnTo>
                        <a:pt x="3436" y="382"/>
                      </a:lnTo>
                      <a:lnTo>
                        <a:pt x="3226" y="534"/>
                      </a:lnTo>
                      <a:lnTo>
                        <a:pt x="3092" y="554"/>
                      </a:lnTo>
                      <a:lnTo>
                        <a:pt x="2959" y="573"/>
                      </a:lnTo>
                      <a:lnTo>
                        <a:pt x="2825" y="611"/>
                      </a:lnTo>
                      <a:lnTo>
                        <a:pt x="2673" y="649"/>
                      </a:lnTo>
                      <a:lnTo>
                        <a:pt x="2520" y="725"/>
                      </a:lnTo>
                      <a:lnTo>
                        <a:pt x="2367" y="802"/>
                      </a:lnTo>
                      <a:lnTo>
                        <a:pt x="2214" y="916"/>
                      </a:lnTo>
                      <a:lnTo>
                        <a:pt x="2043" y="1031"/>
                      </a:lnTo>
                      <a:lnTo>
                        <a:pt x="1928" y="1145"/>
                      </a:lnTo>
                      <a:lnTo>
                        <a:pt x="1814" y="1260"/>
                      </a:lnTo>
                      <a:lnTo>
                        <a:pt x="1718" y="1393"/>
                      </a:lnTo>
                      <a:lnTo>
                        <a:pt x="1642" y="1527"/>
                      </a:lnTo>
                      <a:lnTo>
                        <a:pt x="1470" y="1813"/>
                      </a:lnTo>
                      <a:lnTo>
                        <a:pt x="1355" y="2119"/>
                      </a:lnTo>
                      <a:lnTo>
                        <a:pt x="1241" y="2424"/>
                      </a:lnTo>
                      <a:lnTo>
                        <a:pt x="1165" y="2749"/>
                      </a:lnTo>
                      <a:lnTo>
                        <a:pt x="1088" y="3073"/>
                      </a:lnTo>
                      <a:lnTo>
                        <a:pt x="1031" y="3417"/>
                      </a:lnTo>
                      <a:lnTo>
                        <a:pt x="955" y="4066"/>
                      </a:lnTo>
                      <a:lnTo>
                        <a:pt x="878" y="4734"/>
                      </a:lnTo>
                      <a:lnTo>
                        <a:pt x="764" y="5364"/>
                      </a:lnTo>
                      <a:lnTo>
                        <a:pt x="649" y="5994"/>
                      </a:lnTo>
                      <a:lnTo>
                        <a:pt x="497" y="6605"/>
                      </a:lnTo>
                      <a:lnTo>
                        <a:pt x="325" y="7234"/>
                      </a:lnTo>
                      <a:lnTo>
                        <a:pt x="172" y="7769"/>
                      </a:lnTo>
                      <a:lnTo>
                        <a:pt x="96" y="8055"/>
                      </a:lnTo>
                      <a:lnTo>
                        <a:pt x="38" y="8342"/>
                      </a:lnTo>
                      <a:lnTo>
                        <a:pt x="0" y="8609"/>
                      </a:lnTo>
                      <a:lnTo>
                        <a:pt x="0" y="8895"/>
                      </a:lnTo>
                      <a:lnTo>
                        <a:pt x="19" y="9162"/>
                      </a:lnTo>
                      <a:lnTo>
                        <a:pt x="96" y="9430"/>
                      </a:lnTo>
                      <a:lnTo>
                        <a:pt x="172" y="9659"/>
                      </a:lnTo>
                      <a:lnTo>
                        <a:pt x="287" y="9869"/>
                      </a:lnTo>
                      <a:lnTo>
                        <a:pt x="420" y="10059"/>
                      </a:lnTo>
                      <a:lnTo>
                        <a:pt x="592" y="10231"/>
                      </a:lnTo>
                      <a:lnTo>
                        <a:pt x="764" y="10384"/>
                      </a:lnTo>
                      <a:lnTo>
                        <a:pt x="955" y="10518"/>
                      </a:lnTo>
                      <a:lnTo>
                        <a:pt x="1165" y="10632"/>
                      </a:lnTo>
                      <a:lnTo>
                        <a:pt x="1394" y="10728"/>
                      </a:lnTo>
                      <a:lnTo>
                        <a:pt x="1604" y="10823"/>
                      </a:lnTo>
                      <a:lnTo>
                        <a:pt x="1833" y="10880"/>
                      </a:lnTo>
                      <a:lnTo>
                        <a:pt x="2062" y="10918"/>
                      </a:lnTo>
                      <a:lnTo>
                        <a:pt x="2310" y="10957"/>
                      </a:lnTo>
                      <a:lnTo>
                        <a:pt x="2539" y="10976"/>
                      </a:lnTo>
                      <a:lnTo>
                        <a:pt x="2787" y="10976"/>
                      </a:lnTo>
                      <a:lnTo>
                        <a:pt x="3264" y="10957"/>
                      </a:lnTo>
                      <a:lnTo>
                        <a:pt x="3532" y="10938"/>
                      </a:lnTo>
                      <a:lnTo>
                        <a:pt x="3818" y="10899"/>
                      </a:lnTo>
                      <a:lnTo>
                        <a:pt x="4104" y="10823"/>
                      </a:lnTo>
                      <a:lnTo>
                        <a:pt x="4371" y="10747"/>
                      </a:lnTo>
                      <a:lnTo>
                        <a:pt x="4620" y="10632"/>
                      </a:lnTo>
                      <a:lnTo>
                        <a:pt x="4868" y="10479"/>
                      </a:lnTo>
                      <a:lnTo>
                        <a:pt x="5059" y="10308"/>
                      </a:lnTo>
                      <a:lnTo>
                        <a:pt x="5154" y="10193"/>
                      </a:lnTo>
                      <a:lnTo>
                        <a:pt x="5249" y="10098"/>
                      </a:lnTo>
                      <a:lnTo>
                        <a:pt x="5307" y="9983"/>
                      </a:lnTo>
                      <a:lnTo>
                        <a:pt x="5383" y="9849"/>
                      </a:lnTo>
                      <a:lnTo>
                        <a:pt x="5459" y="9601"/>
                      </a:lnTo>
                      <a:lnTo>
                        <a:pt x="5517" y="9353"/>
                      </a:lnTo>
                      <a:lnTo>
                        <a:pt x="5555" y="9086"/>
                      </a:lnTo>
                      <a:lnTo>
                        <a:pt x="5555" y="8819"/>
                      </a:lnTo>
                      <a:lnTo>
                        <a:pt x="5555" y="8532"/>
                      </a:lnTo>
                      <a:lnTo>
                        <a:pt x="5498" y="7979"/>
                      </a:lnTo>
                      <a:lnTo>
                        <a:pt x="5459" y="7463"/>
                      </a:lnTo>
                      <a:lnTo>
                        <a:pt x="5421" y="6948"/>
                      </a:lnTo>
                      <a:lnTo>
                        <a:pt x="5383" y="5898"/>
                      </a:lnTo>
                      <a:lnTo>
                        <a:pt x="5364" y="5345"/>
                      </a:lnTo>
                      <a:lnTo>
                        <a:pt x="5383" y="4810"/>
                      </a:lnTo>
                      <a:lnTo>
                        <a:pt x="5402" y="4543"/>
                      </a:lnTo>
                      <a:lnTo>
                        <a:pt x="5440" y="4276"/>
                      </a:lnTo>
                      <a:lnTo>
                        <a:pt x="5498" y="4009"/>
                      </a:lnTo>
                      <a:lnTo>
                        <a:pt x="5555" y="3741"/>
                      </a:lnTo>
                      <a:lnTo>
                        <a:pt x="5669" y="3398"/>
                      </a:lnTo>
                      <a:lnTo>
                        <a:pt x="5765" y="3054"/>
                      </a:lnTo>
                      <a:lnTo>
                        <a:pt x="5918" y="2711"/>
                      </a:lnTo>
                      <a:lnTo>
                        <a:pt x="5994" y="2558"/>
                      </a:lnTo>
                      <a:lnTo>
                        <a:pt x="6089" y="2386"/>
                      </a:lnTo>
                      <a:lnTo>
                        <a:pt x="6185" y="2462"/>
                      </a:lnTo>
                      <a:lnTo>
                        <a:pt x="6280" y="2501"/>
                      </a:lnTo>
                      <a:lnTo>
                        <a:pt x="6395" y="2520"/>
                      </a:lnTo>
                      <a:lnTo>
                        <a:pt x="6490" y="2501"/>
                      </a:lnTo>
                      <a:lnTo>
                        <a:pt x="6586" y="2424"/>
                      </a:lnTo>
                      <a:lnTo>
                        <a:pt x="6643" y="2348"/>
                      </a:lnTo>
                      <a:lnTo>
                        <a:pt x="6700" y="2252"/>
                      </a:lnTo>
                      <a:lnTo>
                        <a:pt x="6700" y="2138"/>
                      </a:lnTo>
                      <a:lnTo>
                        <a:pt x="6757" y="2233"/>
                      </a:lnTo>
                      <a:lnTo>
                        <a:pt x="6834" y="2310"/>
                      </a:lnTo>
                      <a:lnTo>
                        <a:pt x="6929" y="2348"/>
                      </a:lnTo>
                      <a:lnTo>
                        <a:pt x="7063" y="2348"/>
                      </a:lnTo>
                      <a:lnTo>
                        <a:pt x="7120" y="2310"/>
                      </a:lnTo>
                      <a:lnTo>
                        <a:pt x="7177" y="2233"/>
                      </a:lnTo>
                      <a:lnTo>
                        <a:pt x="7196" y="2195"/>
                      </a:lnTo>
                      <a:lnTo>
                        <a:pt x="7216" y="2138"/>
                      </a:lnTo>
                      <a:lnTo>
                        <a:pt x="7196" y="2100"/>
                      </a:lnTo>
                      <a:lnTo>
                        <a:pt x="7177" y="2042"/>
                      </a:lnTo>
                      <a:lnTo>
                        <a:pt x="7311" y="2138"/>
                      </a:lnTo>
                      <a:lnTo>
                        <a:pt x="7387" y="2176"/>
                      </a:lnTo>
                      <a:lnTo>
                        <a:pt x="7445" y="2214"/>
                      </a:lnTo>
                      <a:lnTo>
                        <a:pt x="7616" y="2214"/>
                      </a:lnTo>
                      <a:lnTo>
                        <a:pt x="7674" y="2176"/>
                      </a:lnTo>
                      <a:lnTo>
                        <a:pt x="7731" y="2119"/>
                      </a:lnTo>
                      <a:lnTo>
                        <a:pt x="7769" y="2042"/>
                      </a:lnTo>
                      <a:lnTo>
                        <a:pt x="7788" y="1966"/>
                      </a:lnTo>
                      <a:lnTo>
                        <a:pt x="7788" y="1852"/>
                      </a:lnTo>
                      <a:lnTo>
                        <a:pt x="7788" y="1756"/>
                      </a:lnTo>
                      <a:lnTo>
                        <a:pt x="7731" y="1546"/>
                      </a:lnTo>
                      <a:lnTo>
                        <a:pt x="7655" y="1336"/>
                      </a:lnTo>
                      <a:lnTo>
                        <a:pt x="7521" y="1164"/>
                      </a:lnTo>
                      <a:lnTo>
                        <a:pt x="7368" y="993"/>
                      </a:lnTo>
                      <a:lnTo>
                        <a:pt x="7196" y="821"/>
                      </a:lnTo>
                      <a:lnTo>
                        <a:pt x="7006" y="668"/>
                      </a:lnTo>
                      <a:lnTo>
                        <a:pt x="6796" y="534"/>
                      </a:lnTo>
                      <a:lnTo>
                        <a:pt x="6567" y="401"/>
                      </a:lnTo>
                      <a:lnTo>
                        <a:pt x="6318" y="305"/>
                      </a:lnTo>
                      <a:lnTo>
                        <a:pt x="6051" y="210"/>
                      </a:lnTo>
                      <a:lnTo>
                        <a:pt x="5803" y="134"/>
                      </a:lnTo>
                      <a:lnTo>
                        <a:pt x="5517" y="57"/>
                      </a:lnTo>
                      <a:lnTo>
                        <a:pt x="5249" y="19"/>
                      </a:lnTo>
                      <a:lnTo>
                        <a:pt x="498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6" name="Google Shape;1616;p24"/>
                <p:cNvSpPr/>
                <p:nvPr/>
              </p:nvSpPr>
              <p:spPr>
                <a:xfrm>
                  <a:off x="5919214" y="2060104"/>
                  <a:ext cx="14725" cy="14725"/>
                </a:xfrm>
                <a:custGeom>
                  <a:rect b="b" l="l" r="r" t="t"/>
                  <a:pathLst>
                    <a:path extrusionOk="0" h="287" w="287">
                      <a:moveTo>
                        <a:pt x="134" y="0"/>
                      </a:moveTo>
                      <a:lnTo>
                        <a:pt x="77" y="19"/>
                      </a:lnTo>
                      <a:lnTo>
                        <a:pt x="39" y="58"/>
                      </a:lnTo>
                      <a:lnTo>
                        <a:pt x="20" y="96"/>
                      </a:lnTo>
                      <a:lnTo>
                        <a:pt x="0" y="153"/>
                      </a:lnTo>
                      <a:lnTo>
                        <a:pt x="20" y="210"/>
                      </a:lnTo>
                      <a:lnTo>
                        <a:pt x="58" y="248"/>
                      </a:lnTo>
                      <a:lnTo>
                        <a:pt x="96" y="287"/>
                      </a:lnTo>
                      <a:lnTo>
                        <a:pt x="153" y="287"/>
                      </a:lnTo>
                      <a:lnTo>
                        <a:pt x="210" y="268"/>
                      </a:lnTo>
                      <a:lnTo>
                        <a:pt x="249" y="248"/>
                      </a:lnTo>
                      <a:lnTo>
                        <a:pt x="287" y="191"/>
                      </a:lnTo>
                      <a:lnTo>
                        <a:pt x="287" y="134"/>
                      </a:lnTo>
                      <a:lnTo>
                        <a:pt x="287" y="77"/>
                      </a:lnTo>
                      <a:lnTo>
                        <a:pt x="249" y="39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7" name="Google Shape;1617;p24"/>
                <p:cNvSpPr/>
                <p:nvPr/>
              </p:nvSpPr>
              <p:spPr>
                <a:xfrm>
                  <a:off x="5946610" y="2066927"/>
                  <a:ext cx="50022" cy="73520"/>
                </a:xfrm>
                <a:custGeom>
                  <a:rect b="b" l="l" r="r" t="t"/>
                  <a:pathLst>
                    <a:path extrusionOk="0" h="1433" w="975">
                      <a:moveTo>
                        <a:pt x="345" y="1"/>
                      </a:moveTo>
                      <a:lnTo>
                        <a:pt x="1" y="1433"/>
                      </a:lnTo>
                      <a:lnTo>
                        <a:pt x="135" y="1413"/>
                      </a:lnTo>
                      <a:lnTo>
                        <a:pt x="402" y="1337"/>
                      </a:lnTo>
                      <a:lnTo>
                        <a:pt x="707" y="1242"/>
                      </a:lnTo>
                      <a:lnTo>
                        <a:pt x="841" y="1184"/>
                      </a:lnTo>
                      <a:lnTo>
                        <a:pt x="917" y="1127"/>
                      </a:lnTo>
                      <a:lnTo>
                        <a:pt x="955" y="1070"/>
                      </a:lnTo>
                      <a:lnTo>
                        <a:pt x="974" y="1013"/>
                      </a:lnTo>
                      <a:lnTo>
                        <a:pt x="955" y="936"/>
                      </a:lnTo>
                      <a:lnTo>
                        <a:pt x="936" y="860"/>
                      </a:lnTo>
                      <a:lnTo>
                        <a:pt x="841" y="669"/>
                      </a:lnTo>
                      <a:lnTo>
                        <a:pt x="726" y="478"/>
                      </a:lnTo>
                      <a:lnTo>
                        <a:pt x="478" y="135"/>
                      </a:lnTo>
                      <a:lnTo>
                        <a:pt x="345" y="1"/>
                      </a:lnTo>
                      <a:close/>
                    </a:path>
                  </a:pathLst>
                </a:custGeom>
                <a:solidFill>
                  <a:srgbClr val="7E4B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8" name="Google Shape;1618;p24"/>
                <p:cNvSpPr/>
                <p:nvPr/>
              </p:nvSpPr>
              <p:spPr>
                <a:xfrm>
                  <a:off x="5946610" y="2066927"/>
                  <a:ext cx="50022" cy="73520"/>
                </a:xfrm>
                <a:custGeom>
                  <a:rect b="b" l="l" r="r" t="t"/>
                  <a:pathLst>
                    <a:path extrusionOk="0" fill="none" h="1433" w="975">
                      <a:moveTo>
                        <a:pt x="345" y="1"/>
                      </a:moveTo>
                      <a:lnTo>
                        <a:pt x="345" y="1"/>
                      </a:lnTo>
                      <a:lnTo>
                        <a:pt x="478" y="135"/>
                      </a:lnTo>
                      <a:lnTo>
                        <a:pt x="726" y="478"/>
                      </a:lnTo>
                      <a:lnTo>
                        <a:pt x="841" y="669"/>
                      </a:lnTo>
                      <a:lnTo>
                        <a:pt x="936" y="860"/>
                      </a:lnTo>
                      <a:lnTo>
                        <a:pt x="955" y="936"/>
                      </a:lnTo>
                      <a:lnTo>
                        <a:pt x="974" y="1013"/>
                      </a:lnTo>
                      <a:lnTo>
                        <a:pt x="955" y="1070"/>
                      </a:lnTo>
                      <a:lnTo>
                        <a:pt x="917" y="1127"/>
                      </a:lnTo>
                      <a:lnTo>
                        <a:pt x="917" y="1127"/>
                      </a:lnTo>
                      <a:lnTo>
                        <a:pt x="841" y="1184"/>
                      </a:lnTo>
                      <a:lnTo>
                        <a:pt x="707" y="1242"/>
                      </a:lnTo>
                      <a:lnTo>
                        <a:pt x="402" y="1337"/>
                      </a:lnTo>
                      <a:lnTo>
                        <a:pt x="135" y="1413"/>
                      </a:lnTo>
                      <a:lnTo>
                        <a:pt x="1" y="1433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9" name="Google Shape;1619;p24"/>
                <p:cNvSpPr/>
                <p:nvPr/>
              </p:nvSpPr>
              <p:spPr>
                <a:xfrm>
                  <a:off x="5888843" y="2144293"/>
                  <a:ext cx="65670" cy="42173"/>
                </a:xfrm>
                <a:custGeom>
                  <a:rect b="b" l="l" r="r" t="t"/>
                  <a:pathLst>
                    <a:path extrusionOk="0" h="822" w="1280">
                      <a:moveTo>
                        <a:pt x="1" y="1"/>
                      </a:moveTo>
                      <a:lnTo>
                        <a:pt x="39" y="135"/>
                      </a:lnTo>
                      <a:lnTo>
                        <a:pt x="77" y="268"/>
                      </a:lnTo>
                      <a:lnTo>
                        <a:pt x="134" y="402"/>
                      </a:lnTo>
                      <a:lnTo>
                        <a:pt x="230" y="554"/>
                      </a:lnTo>
                      <a:lnTo>
                        <a:pt x="287" y="631"/>
                      </a:lnTo>
                      <a:lnTo>
                        <a:pt x="344" y="688"/>
                      </a:lnTo>
                      <a:lnTo>
                        <a:pt x="421" y="745"/>
                      </a:lnTo>
                      <a:lnTo>
                        <a:pt x="516" y="784"/>
                      </a:lnTo>
                      <a:lnTo>
                        <a:pt x="612" y="803"/>
                      </a:lnTo>
                      <a:lnTo>
                        <a:pt x="707" y="822"/>
                      </a:lnTo>
                      <a:lnTo>
                        <a:pt x="822" y="803"/>
                      </a:lnTo>
                      <a:lnTo>
                        <a:pt x="917" y="784"/>
                      </a:lnTo>
                      <a:lnTo>
                        <a:pt x="993" y="764"/>
                      </a:lnTo>
                      <a:lnTo>
                        <a:pt x="1051" y="726"/>
                      </a:lnTo>
                      <a:lnTo>
                        <a:pt x="1108" y="669"/>
                      </a:lnTo>
                      <a:lnTo>
                        <a:pt x="1146" y="612"/>
                      </a:lnTo>
                      <a:lnTo>
                        <a:pt x="1222" y="497"/>
                      </a:lnTo>
                      <a:lnTo>
                        <a:pt x="1261" y="383"/>
                      </a:lnTo>
                      <a:lnTo>
                        <a:pt x="1280" y="287"/>
                      </a:lnTo>
                      <a:lnTo>
                        <a:pt x="1280" y="173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0" name="Google Shape;1620;p24"/>
                <p:cNvSpPr/>
                <p:nvPr/>
              </p:nvSpPr>
              <p:spPr>
                <a:xfrm>
                  <a:off x="6623304" y="2211911"/>
                  <a:ext cx="176335" cy="197832"/>
                </a:xfrm>
                <a:custGeom>
                  <a:rect b="b" l="l" r="r" t="t"/>
                  <a:pathLst>
                    <a:path extrusionOk="0" h="3856" w="3437">
                      <a:moveTo>
                        <a:pt x="2177" y="0"/>
                      </a:moveTo>
                      <a:lnTo>
                        <a:pt x="2120" y="19"/>
                      </a:lnTo>
                      <a:lnTo>
                        <a:pt x="2043" y="76"/>
                      </a:lnTo>
                      <a:lnTo>
                        <a:pt x="1967" y="115"/>
                      </a:lnTo>
                      <a:lnTo>
                        <a:pt x="1642" y="401"/>
                      </a:lnTo>
                      <a:lnTo>
                        <a:pt x="1490" y="534"/>
                      </a:lnTo>
                      <a:lnTo>
                        <a:pt x="1337" y="706"/>
                      </a:lnTo>
                      <a:lnTo>
                        <a:pt x="1222" y="897"/>
                      </a:lnTo>
                      <a:lnTo>
                        <a:pt x="1089" y="1126"/>
                      </a:lnTo>
                      <a:lnTo>
                        <a:pt x="974" y="1355"/>
                      </a:lnTo>
                      <a:lnTo>
                        <a:pt x="841" y="1546"/>
                      </a:lnTo>
                      <a:lnTo>
                        <a:pt x="860" y="1470"/>
                      </a:lnTo>
                      <a:lnTo>
                        <a:pt x="879" y="1393"/>
                      </a:lnTo>
                      <a:lnTo>
                        <a:pt x="955" y="1241"/>
                      </a:lnTo>
                      <a:lnTo>
                        <a:pt x="1032" y="1088"/>
                      </a:lnTo>
                      <a:lnTo>
                        <a:pt x="1089" y="916"/>
                      </a:lnTo>
                      <a:lnTo>
                        <a:pt x="1089" y="859"/>
                      </a:lnTo>
                      <a:lnTo>
                        <a:pt x="1070" y="840"/>
                      </a:lnTo>
                      <a:lnTo>
                        <a:pt x="1051" y="802"/>
                      </a:lnTo>
                      <a:lnTo>
                        <a:pt x="974" y="802"/>
                      </a:lnTo>
                      <a:lnTo>
                        <a:pt x="898" y="859"/>
                      </a:lnTo>
                      <a:lnTo>
                        <a:pt x="707" y="1126"/>
                      </a:lnTo>
                      <a:lnTo>
                        <a:pt x="535" y="1393"/>
                      </a:lnTo>
                      <a:lnTo>
                        <a:pt x="383" y="1699"/>
                      </a:lnTo>
                      <a:lnTo>
                        <a:pt x="268" y="2004"/>
                      </a:lnTo>
                      <a:lnTo>
                        <a:pt x="249" y="2138"/>
                      </a:lnTo>
                      <a:lnTo>
                        <a:pt x="211" y="2291"/>
                      </a:lnTo>
                      <a:lnTo>
                        <a:pt x="153" y="2577"/>
                      </a:lnTo>
                      <a:lnTo>
                        <a:pt x="1" y="3283"/>
                      </a:lnTo>
                      <a:lnTo>
                        <a:pt x="306" y="3856"/>
                      </a:lnTo>
                      <a:lnTo>
                        <a:pt x="478" y="3856"/>
                      </a:lnTo>
                      <a:lnTo>
                        <a:pt x="631" y="3837"/>
                      </a:lnTo>
                      <a:lnTo>
                        <a:pt x="802" y="3818"/>
                      </a:lnTo>
                      <a:lnTo>
                        <a:pt x="955" y="3779"/>
                      </a:lnTo>
                      <a:lnTo>
                        <a:pt x="1089" y="3722"/>
                      </a:lnTo>
                      <a:lnTo>
                        <a:pt x="1242" y="3646"/>
                      </a:lnTo>
                      <a:lnTo>
                        <a:pt x="1375" y="3569"/>
                      </a:lnTo>
                      <a:lnTo>
                        <a:pt x="1490" y="3493"/>
                      </a:lnTo>
                      <a:lnTo>
                        <a:pt x="1738" y="3283"/>
                      </a:lnTo>
                      <a:lnTo>
                        <a:pt x="1967" y="3054"/>
                      </a:lnTo>
                      <a:lnTo>
                        <a:pt x="2158" y="2806"/>
                      </a:lnTo>
                      <a:lnTo>
                        <a:pt x="2349" y="2520"/>
                      </a:lnTo>
                      <a:lnTo>
                        <a:pt x="2597" y="2138"/>
                      </a:lnTo>
                      <a:lnTo>
                        <a:pt x="2730" y="1947"/>
                      </a:lnTo>
                      <a:lnTo>
                        <a:pt x="2883" y="1775"/>
                      </a:lnTo>
                      <a:lnTo>
                        <a:pt x="3017" y="1661"/>
                      </a:lnTo>
                      <a:lnTo>
                        <a:pt x="3227" y="1432"/>
                      </a:lnTo>
                      <a:lnTo>
                        <a:pt x="3322" y="1317"/>
                      </a:lnTo>
                      <a:lnTo>
                        <a:pt x="3398" y="1203"/>
                      </a:lnTo>
                      <a:lnTo>
                        <a:pt x="3437" y="1126"/>
                      </a:lnTo>
                      <a:lnTo>
                        <a:pt x="3437" y="1088"/>
                      </a:lnTo>
                      <a:lnTo>
                        <a:pt x="3418" y="1069"/>
                      </a:lnTo>
                      <a:lnTo>
                        <a:pt x="3341" y="1069"/>
                      </a:lnTo>
                      <a:lnTo>
                        <a:pt x="3265" y="1088"/>
                      </a:lnTo>
                      <a:lnTo>
                        <a:pt x="3169" y="1126"/>
                      </a:lnTo>
                      <a:lnTo>
                        <a:pt x="3074" y="1183"/>
                      </a:lnTo>
                      <a:lnTo>
                        <a:pt x="2883" y="1298"/>
                      </a:lnTo>
                      <a:lnTo>
                        <a:pt x="2749" y="1413"/>
                      </a:lnTo>
                      <a:lnTo>
                        <a:pt x="2635" y="1508"/>
                      </a:lnTo>
                      <a:lnTo>
                        <a:pt x="2539" y="1603"/>
                      </a:lnTo>
                      <a:lnTo>
                        <a:pt x="2330" y="1813"/>
                      </a:lnTo>
                      <a:lnTo>
                        <a:pt x="2406" y="1661"/>
                      </a:lnTo>
                      <a:lnTo>
                        <a:pt x="2520" y="1527"/>
                      </a:lnTo>
                      <a:lnTo>
                        <a:pt x="2730" y="1260"/>
                      </a:lnTo>
                      <a:lnTo>
                        <a:pt x="2959" y="993"/>
                      </a:lnTo>
                      <a:lnTo>
                        <a:pt x="3055" y="840"/>
                      </a:lnTo>
                      <a:lnTo>
                        <a:pt x="3150" y="706"/>
                      </a:lnTo>
                      <a:lnTo>
                        <a:pt x="3169" y="630"/>
                      </a:lnTo>
                      <a:lnTo>
                        <a:pt x="3169" y="592"/>
                      </a:lnTo>
                      <a:lnTo>
                        <a:pt x="3150" y="573"/>
                      </a:lnTo>
                      <a:lnTo>
                        <a:pt x="3055" y="573"/>
                      </a:lnTo>
                      <a:lnTo>
                        <a:pt x="2902" y="668"/>
                      </a:lnTo>
                      <a:lnTo>
                        <a:pt x="2749" y="764"/>
                      </a:lnTo>
                      <a:lnTo>
                        <a:pt x="2597" y="878"/>
                      </a:lnTo>
                      <a:lnTo>
                        <a:pt x="2463" y="993"/>
                      </a:lnTo>
                      <a:lnTo>
                        <a:pt x="2215" y="1260"/>
                      </a:lnTo>
                      <a:lnTo>
                        <a:pt x="1967" y="1527"/>
                      </a:lnTo>
                      <a:lnTo>
                        <a:pt x="2177" y="1203"/>
                      </a:lnTo>
                      <a:lnTo>
                        <a:pt x="2444" y="840"/>
                      </a:lnTo>
                      <a:lnTo>
                        <a:pt x="2654" y="554"/>
                      </a:lnTo>
                      <a:lnTo>
                        <a:pt x="2749" y="382"/>
                      </a:lnTo>
                      <a:lnTo>
                        <a:pt x="2826" y="229"/>
                      </a:lnTo>
                      <a:lnTo>
                        <a:pt x="2845" y="191"/>
                      </a:lnTo>
                      <a:lnTo>
                        <a:pt x="2845" y="153"/>
                      </a:lnTo>
                      <a:lnTo>
                        <a:pt x="2826" y="134"/>
                      </a:lnTo>
                      <a:lnTo>
                        <a:pt x="2711" y="134"/>
                      </a:lnTo>
                      <a:lnTo>
                        <a:pt x="2635" y="153"/>
                      </a:lnTo>
                      <a:lnTo>
                        <a:pt x="2520" y="229"/>
                      </a:lnTo>
                      <a:lnTo>
                        <a:pt x="2406" y="305"/>
                      </a:lnTo>
                      <a:lnTo>
                        <a:pt x="2234" y="458"/>
                      </a:lnTo>
                      <a:lnTo>
                        <a:pt x="2062" y="630"/>
                      </a:lnTo>
                      <a:lnTo>
                        <a:pt x="1795" y="935"/>
                      </a:lnTo>
                      <a:lnTo>
                        <a:pt x="1490" y="1279"/>
                      </a:lnTo>
                      <a:lnTo>
                        <a:pt x="1642" y="1012"/>
                      </a:lnTo>
                      <a:lnTo>
                        <a:pt x="1776" y="821"/>
                      </a:lnTo>
                      <a:lnTo>
                        <a:pt x="1871" y="687"/>
                      </a:lnTo>
                      <a:lnTo>
                        <a:pt x="2043" y="477"/>
                      </a:lnTo>
                      <a:lnTo>
                        <a:pt x="2177" y="286"/>
                      </a:lnTo>
                      <a:lnTo>
                        <a:pt x="2253" y="134"/>
                      </a:lnTo>
                      <a:lnTo>
                        <a:pt x="2272" y="76"/>
                      </a:lnTo>
                      <a:lnTo>
                        <a:pt x="2272" y="57"/>
                      </a:lnTo>
                      <a:lnTo>
                        <a:pt x="2253" y="19"/>
                      </a:lnTo>
                      <a:lnTo>
                        <a:pt x="2215" y="0"/>
                      </a:lnTo>
                      <a:close/>
                    </a:path>
                  </a:pathLst>
                </a:custGeom>
                <a:solidFill>
                  <a:srgbClr val="7E4B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1" name="Google Shape;1621;p24"/>
                <p:cNvSpPr/>
                <p:nvPr/>
              </p:nvSpPr>
              <p:spPr>
                <a:xfrm>
                  <a:off x="6623304" y="2211911"/>
                  <a:ext cx="176335" cy="197832"/>
                </a:xfrm>
                <a:custGeom>
                  <a:rect b="b" l="l" r="r" t="t"/>
                  <a:pathLst>
                    <a:path extrusionOk="0" fill="none" h="3856" w="3437">
                      <a:moveTo>
                        <a:pt x="1" y="3283"/>
                      </a:moveTo>
                      <a:lnTo>
                        <a:pt x="1" y="3283"/>
                      </a:lnTo>
                      <a:lnTo>
                        <a:pt x="153" y="2577"/>
                      </a:lnTo>
                      <a:lnTo>
                        <a:pt x="153" y="2577"/>
                      </a:lnTo>
                      <a:lnTo>
                        <a:pt x="211" y="2291"/>
                      </a:lnTo>
                      <a:lnTo>
                        <a:pt x="249" y="2138"/>
                      </a:lnTo>
                      <a:lnTo>
                        <a:pt x="268" y="2004"/>
                      </a:lnTo>
                      <a:lnTo>
                        <a:pt x="268" y="2004"/>
                      </a:lnTo>
                      <a:lnTo>
                        <a:pt x="383" y="1699"/>
                      </a:lnTo>
                      <a:lnTo>
                        <a:pt x="535" y="1393"/>
                      </a:lnTo>
                      <a:lnTo>
                        <a:pt x="707" y="1126"/>
                      </a:lnTo>
                      <a:lnTo>
                        <a:pt x="898" y="859"/>
                      </a:lnTo>
                      <a:lnTo>
                        <a:pt x="898" y="859"/>
                      </a:lnTo>
                      <a:lnTo>
                        <a:pt x="974" y="802"/>
                      </a:lnTo>
                      <a:lnTo>
                        <a:pt x="1012" y="802"/>
                      </a:lnTo>
                      <a:lnTo>
                        <a:pt x="1051" y="802"/>
                      </a:lnTo>
                      <a:lnTo>
                        <a:pt x="1051" y="802"/>
                      </a:lnTo>
                      <a:lnTo>
                        <a:pt x="1070" y="840"/>
                      </a:lnTo>
                      <a:lnTo>
                        <a:pt x="1089" y="859"/>
                      </a:lnTo>
                      <a:lnTo>
                        <a:pt x="1089" y="916"/>
                      </a:lnTo>
                      <a:lnTo>
                        <a:pt x="1089" y="916"/>
                      </a:lnTo>
                      <a:lnTo>
                        <a:pt x="1032" y="1088"/>
                      </a:lnTo>
                      <a:lnTo>
                        <a:pt x="955" y="1241"/>
                      </a:lnTo>
                      <a:lnTo>
                        <a:pt x="879" y="1393"/>
                      </a:lnTo>
                      <a:lnTo>
                        <a:pt x="860" y="1470"/>
                      </a:lnTo>
                      <a:lnTo>
                        <a:pt x="841" y="1546"/>
                      </a:lnTo>
                      <a:lnTo>
                        <a:pt x="841" y="1546"/>
                      </a:lnTo>
                      <a:lnTo>
                        <a:pt x="974" y="1355"/>
                      </a:lnTo>
                      <a:lnTo>
                        <a:pt x="1089" y="1126"/>
                      </a:lnTo>
                      <a:lnTo>
                        <a:pt x="1222" y="897"/>
                      </a:lnTo>
                      <a:lnTo>
                        <a:pt x="1337" y="706"/>
                      </a:lnTo>
                      <a:lnTo>
                        <a:pt x="1337" y="706"/>
                      </a:lnTo>
                      <a:lnTo>
                        <a:pt x="1490" y="534"/>
                      </a:lnTo>
                      <a:lnTo>
                        <a:pt x="1642" y="401"/>
                      </a:lnTo>
                      <a:lnTo>
                        <a:pt x="1967" y="115"/>
                      </a:lnTo>
                      <a:lnTo>
                        <a:pt x="1967" y="115"/>
                      </a:lnTo>
                      <a:lnTo>
                        <a:pt x="2043" y="76"/>
                      </a:lnTo>
                      <a:lnTo>
                        <a:pt x="2120" y="19"/>
                      </a:lnTo>
                      <a:lnTo>
                        <a:pt x="2177" y="0"/>
                      </a:lnTo>
                      <a:lnTo>
                        <a:pt x="2215" y="0"/>
                      </a:lnTo>
                      <a:lnTo>
                        <a:pt x="2253" y="19"/>
                      </a:lnTo>
                      <a:lnTo>
                        <a:pt x="2272" y="57"/>
                      </a:lnTo>
                      <a:lnTo>
                        <a:pt x="2272" y="57"/>
                      </a:lnTo>
                      <a:lnTo>
                        <a:pt x="2272" y="76"/>
                      </a:lnTo>
                      <a:lnTo>
                        <a:pt x="2253" y="134"/>
                      </a:lnTo>
                      <a:lnTo>
                        <a:pt x="2177" y="286"/>
                      </a:lnTo>
                      <a:lnTo>
                        <a:pt x="2043" y="477"/>
                      </a:lnTo>
                      <a:lnTo>
                        <a:pt x="1871" y="687"/>
                      </a:lnTo>
                      <a:lnTo>
                        <a:pt x="1871" y="687"/>
                      </a:lnTo>
                      <a:lnTo>
                        <a:pt x="1776" y="821"/>
                      </a:lnTo>
                      <a:lnTo>
                        <a:pt x="1642" y="1012"/>
                      </a:lnTo>
                      <a:lnTo>
                        <a:pt x="1490" y="1279"/>
                      </a:lnTo>
                      <a:lnTo>
                        <a:pt x="1490" y="1279"/>
                      </a:lnTo>
                      <a:lnTo>
                        <a:pt x="1795" y="935"/>
                      </a:lnTo>
                      <a:lnTo>
                        <a:pt x="2062" y="630"/>
                      </a:lnTo>
                      <a:lnTo>
                        <a:pt x="2062" y="630"/>
                      </a:lnTo>
                      <a:lnTo>
                        <a:pt x="2234" y="458"/>
                      </a:lnTo>
                      <a:lnTo>
                        <a:pt x="2406" y="305"/>
                      </a:lnTo>
                      <a:lnTo>
                        <a:pt x="2406" y="305"/>
                      </a:lnTo>
                      <a:lnTo>
                        <a:pt x="2520" y="229"/>
                      </a:lnTo>
                      <a:lnTo>
                        <a:pt x="2635" y="153"/>
                      </a:lnTo>
                      <a:lnTo>
                        <a:pt x="2635" y="153"/>
                      </a:lnTo>
                      <a:lnTo>
                        <a:pt x="2711" y="134"/>
                      </a:lnTo>
                      <a:lnTo>
                        <a:pt x="2788" y="134"/>
                      </a:lnTo>
                      <a:lnTo>
                        <a:pt x="2788" y="134"/>
                      </a:lnTo>
                      <a:lnTo>
                        <a:pt x="2826" y="134"/>
                      </a:lnTo>
                      <a:lnTo>
                        <a:pt x="2845" y="153"/>
                      </a:lnTo>
                      <a:lnTo>
                        <a:pt x="2845" y="191"/>
                      </a:lnTo>
                      <a:lnTo>
                        <a:pt x="2826" y="229"/>
                      </a:lnTo>
                      <a:lnTo>
                        <a:pt x="2826" y="229"/>
                      </a:lnTo>
                      <a:lnTo>
                        <a:pt x="2749" y="382"/>
                      </a:lnTo>
                      <a:lnTo>
                        <a:pt x="2654" y="554"/>
                      </a:lnTo>
                      <a:lnTo>
                        <a:pt x="2444" y="840"/>
                      </a:lnTo>
                      <a:lnTo>
                        <a:pt x="2444" y="840"/>
                      </a:lnTo>
                      <a:lnTo>
                        <a:pt x="2177" y="1203"/>
                      </a:lnTo>
                      <a:lnTo>
                        <a:pt x="1967" y="1527"/>
                      </a:lnTo>
                      <a:lnTo>
                        <a:pt x="1967" y="1527"/>
                      </a:lnTo>
                      <a:lnTo>
                        <a:pt x="2215" y="1260"/>
                      </a:lnTo>
                      <a:lnTo>
                        <a:pt x="2463" y="993"/>
                      </a:lnTo>
                      <a:lnTo>
                        <a:pt x="2597" y="878"/>
                      </a:lnTo>
                      <a:lnTo>
                        <a:pt x="2749" y="764"/>
                      </a:lnTo>
                      <a:lnTo>
                        <a:pt x="2902" y="668"/>
                      </a:lnTo>
                      <a:lnTo>
                        <a:pt x="3055" y="573"/>
                      </a:lnTo>
                      <a:lnTo>
                        <a:pt x="3055" y="573"/>
                      </a:lnTo>
                      <a:lnTo>
                        <a:pt x="3112" y="573"/>
                      </a:lnTo>
                      <a:lnTo>
                        <a:pt x="3150" y="573"/>
                      </a:lnTo>
                      <a:lnTo>
                        <a:pt x="3150" y="573"/>
                      </a:lnTo>
                      <a:lnTo>
                        <a:pt x="3169" y="592"/>
                      </a:lnTo>
                      <a:lnTo>
                        <a:pt x="3169" y="630"/>
                      </a:lnTo>
                      <a:lnTo>
                        <a:pt x="3150" y="706"/>
                      </a:lnTo>
                      <a:lnTo>
                        <a:pt x="3150" y="706"/>
                      </a:lnTo>
                      <a:lnTo>
                        <a:pt x="3055" y="840"/>
                      </a:lnTo>
                      <a:lnTo>
                        <a:pt x="2959" y="993"/>
                      </a:lnTo>
                      <a:lnTo>
                        <a:pt x="2730" y="1260"/>
                      </a:lnTo>
                      <a:lnTo>
                        <a:pt x="2520" y="1527"/>
                      </a:lnTo>
                      <a:lnTo>
                        <a:pt x="2406" y="1661"/>
                      </a:lnTo>
                      <a:lnTo>
                        <a:pt x="2330" y="1813"/>
                      </a:lnTo>
                      <a:lnTo>
                        <a:pt x="2330" y="1813"/>
                      </a:lnTo>
                      <a:lnTo>
                        <a:pt x="2539" y="1603"/>
                      </a:lnTo>
                      <a:lnTo>
                        <a:pt x="2635" y="1508"/>
                      </a:lnTo>
                      <a:lnTo>
                        <a:pt x="2749" y="1413"/>
                      </a:lnTo>
                      <a:lnTo>
                        <a:pt x="2749" y="1413"/>
                      </a:lnTo>
                      <a:lnTo>
                        <a:pt x="2883" y="1298"/>
                      </a:lnTo>
                      <a:lnTo>
                        <a:pt x="3074" y="1183"/>
                      </a:lnTo>
                      <a:lnTo>
                        <a:pt x="3169" y="1126"/>
                      </a:lnTo>
                      <a:lnTo>
                        <a:pt x="3265" y="1088"/>
                      </a:lnTo>
                      <a:lnTo>
                        <a:pt x="3341" y="1069"/>
                      </a:lnTo>
                      <a:lnTo>
                        <a:pt x="3418" y="1069"/>
                      </a:lnTo>
                      <a:lnTo>
                        <a:pt x="3418" y="1069"/>
                      </a:lnTo>
                      <a:lnTo>
                        <a:pt x="3437" y="1088"/>
                      </a:lnTo>
                      <a:lnTo>
                        <a:pt x="3437" y="1126"/>
                      </a:lnTo>
                      <a:lnTo>
                        <a:pt x="3398" y="1203"/>
                      </a:lnTo>
                      <a:lnTo>
                        <a:pt x="3322" y="1317"/>
                      </a:lnTo>
                      <a:lnTo>
                        <a:pt x="3227" y="1432"/>
                      </a:lnTo>
                      <a:lnTo>
                        <a:pt x="3017" y="1661"/>
                      </a:lnTo>
                      <a:lnTo>
                        <a:pt x="2883" y="1775"/>
                      </a:lnTo>
                      <a:lnTo>
                        <a:pt x="2883" y="1775"/>
                      </a:lnTo>
                      <a:lnTo>
                        <a:pt x="2730" y="1947"/>
                      </a:lnTo>
                      <a:lnTo>
                        <a:pt x="2597" y="2138"/>
                      </a:lnTo>
                      <a:lnTo>
                        <a:pt x="2349" y="2520"/>
                      </a:lnTo>
                      <a:lnTo>
                        <a:pt x="2349" y="2520"/>
                      </a:lnTo>
                      <a:lnTo>
                        <a:pt x="2158" y="2806"/>
                      </a:lnTo>
                      <a:lnTo>
                        <a:pt x="1967" y="3054"/>
                      </a:lnTo>
                      <a:lnTo>
                        <a:pt x="1738" y="3283"/>
                      </a:lnTo>
                      <a:lnTo>
                        <a:pt x="1490" y="3493"/>
                      </a:lnTo>
                      <a:lnTo>
                        <a:pt x="1375" y="3569"/>
                      </a:lnTo>
                      <a:lnTo>
                        <a:pt x="1242" y="3646"/>
                      </a:lnTo>
                      <a:lnTo>
                        <a:pt x="1089" y="3722"/>
                      </a:lnTo>
                      <a:lnTo>
                        <a:pt x="955" y="3779"/>
                      </a:lnTo>
                      <a:lnTo>
                        <a:pt x="802" y="3818"/>
                      </a:lnTo>
                      <a:lnTo>
                        <a:pt x="631" y="3837"/>
                      </a:lnTo>
                      <a:lnTo>
                        <a:pt x="478" y="3856"/>
                      </a:lnTo>
                      <a:lnTo>
                        <a:pt x="306" y="3856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2" name="Google Shape;1622;p24"/>
                <p:cNvSpPr/>
                <p:nvPr/>
              </p:nvSpPr>
              <p:spPr>
                <a:xfrm>
                  <a:off x="5897667" y="2027783"/>
                  <a:ext cx="44122" cy="11800"/>
                </a:xfrm>
                <a:custGeom>
                  <a:rect b="b" l="l" r="r" t="t"/>
                  <a:pathLst>
                    <a:path extrusionOk="0" h="230" w="860">
                      <a:moveTo>
                        <a:pt x="478" y="0"/>
                      </a:moveTo>
                      <a:lnTo>
                        <a:pt x="344" y="20"/>
                      </a:lnTo>
                      <a:lnTo>
                        <a:pt x="230" y="58"/>
                      </a:lnTo>
                      <a:lnTo>
                        <a:pt x="115" y="115"/>
                      </a:lnTo>
                      <a:lnTo>
                        <a:pt x="1" y="191"/>
                      </a:lnTo>
                      <a:lnTo>
                        <a:pt x="1" y="229"/>
                      </a:lnTo>
                      <a:lnTo>
                        <a:pt x="20" y="229"/>
                      </a:lnTo>
                      <a:lnTo>
                        <a:pt x="134" y="172"/>
                      </a:lnTo>
                      <a:lnTo>
                        <a:pt x="230" y="134"/>
                      </a:lnTo>
                      <a:lnTo>
                        <a:pt x="344" y="77"/>
                      </a:lnTo>
                      <a:lnTo>
                        <a:pt x="459" y="58"/>
                      </a:lnTo>
                      <a:lnTo>
                        <a:pt x="650" y="58"/>
                      </a:lnTo>
                      <a:lnTo>
                        <a:pt x="745" y="96"/>
                      </a:lnTo>
                      <a:lnTo>
                        <a:pt x="821" y="172"/>
                      </a:lnTo>
                      <a:lnTo>
                        <a:pt x="860" y="172"/>
                      </a:lnTo>
                      <a:lnTo>
                        <a:pt x="860" y="153"/>
                      </a:lnTo>
                      <a:lnTo>
                        <a:pt x="860" y="134"/>
                      </a:lnTo>
                      <a:lnTo>
                        <a:pt x="783" y="77"/>
                      </a:lnTo>
                      <a:lnTo>
                        <a:pt x="688" y="20"/>
                      </a:lnTo>
                      <a:lnTo>
                        <a:pt x="57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3" name="Google Shape;1623;p24"/>
                <p:cNvSpPr/>
                <p:nvPr/>
              </p:nvSpPr>
              <p:spPr>
                <a:xfrm>
                  <a:off x="5004575" y="2632959"/>
                  <a:ext cx="908817" cy="1007784"/>
                </a:xfrm>
                <a:custGeom>
                  <a:rect b="b" l="l" r="r" t="t"/>
                  <a:pathLst>
                    <a:path extrusionOk="0" h="19643" w="17714">
                      <a:moveTo>
                        <a:pt x="936" y="1"/>
                      </a:moveTo>
                      <a:lnTo>
                        <a:pt x="821" y="20"/>
                      </a:lnTo>
                      <a:lnTo>
                        <a:pt x="726" y="39"/>
                      </a:lnTo>
                      <a:lnTo>
                        <a:pt x="630" y="58"/>
                      </a:lnTo>
                      <a:lnTo>
                        <a:pt x="516" y="96"/>
                      </a:lnTo>
                      <a:lnTo>
                        <a:pt x="344" y="211"/>
                      </a:lnTo>
                      <a:lnTo>
                        <a:pt x="210" y="364"/>
                      </a:lnTo>
                      <a:lnTo>
                        <a:pt x="96" y="535"/>
                      </a:lnTo>
                      <a:lnTo>
                        <a:pt x="19" y="726"/>
                      </a:lnTo>
                      <a:lnTo>
                        <a:pt x="0" y="822"/>
                      </a:lnTo>
                      <a:lnTo>
                        <a:pt x="0" y="936"/>
                      </a:lnTo>
                      <a:lnTo>
                        <a:pt x="0" y="1032"/>
                      </a:lnTo>
                      <a:lnTo>
                        <a:pt x="19" y="1146"/>
                      </a:lnTo>
                      <a:lnTo>
                        <a:pt x="3532" y="18364"/>
                      </a:lnTo>
                      <a:lnTo>
                        <a:pt x="3570" y="18497"/>
                      </a:lnTo>
                      <a:lnTo>
                        <a:pt x="3608" y="18631"/>
                      </a:lnTo>
                      <a:lnTo>
                        <a:pt x="3665" y="18765"/>
                      </a:lnTo>
                      <a:lnTo>
                        <a:pt x="3742" y="18879"/>
                      </a:lnTo>
                      <a:lnTo>
                        <a:pt x="3894" y="19089"/>
                      </a:lnTo>
                      <a:lnTo>
                        <a:pt x="4085" y="19280"/>
                      </a:lnTo>
                      <a:lnTo>
                        <a:pt x="4295" y="19433"/>
                      </a:lnTo>
                      <a:lnTo>
                        <a:pt x="4543" y="19547"/>
                      </a:lnTo>
                      <a:lnTo>
                        <a:pt x="4677" y="19585"/>
                      </a:lnTo>
                      <a:lnTo>
                        <a:pt x="4810" y="19604"/>
                      </a:lnTo>
                      <a:lnTo>
                        <a:pt x="4944" y="19624"/>
                      </a:lnTo>
                      <a:lnTo>
                        <a:pt x="5078" y="19643"/>
                      </a:lnTo>
                      <a:lnTo>
                        <a:pt x="17714" y="19643"/>
                      </a:lnTo>
                      <a:lnTo>
                        <a:pt x="1368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4" name="Google Shape;1624;p24"/>
                <p:cNvSpPr/>
                <p:nvPr/>
              </p:nvSpPr>
              <p:spPr>
                <a:xfrm>
                  <a:off x="5645972" y="2632959"/>
                  <a:ext cx="817802" cy="1007784"/>
                </a:xfrm>
                <a:custGeom>
                  <a:rect b="b" l="l" r="r" t="t"/>
                  <a:pathLst>
                    <a:path extrusionOk="0" h="19643" w="15940">
                      <a:moveTo>
                        <a:pt x="955" y="1"/>
                      </a:moveTo>
                      <a:lnTo>
                        <a:pt x="841" y="20"/>
                      </a:lnTo>
                      <a:lnTo>
                        <a:pt x="726" y="39"/>
                      </a:lnTo>
                      <a:lnTo>
                        <a:pt x="631" y="58"/>
                      </a:lnTo>
                      <a:lnTo>
                        <a:pt x="535" y="96"/>
                      </a:lnTo>
                      <a:lnTo>
                        <a:pt x="364" y="211"/>
                      </a:lnTo>
                      <a:lnTo>
                        <a:pt x="211" y="364"/>
                      </a:lnTo>
                      <a:lnTo>
                        <a:pt x="96" y="535"/>
                      </a:lnTo>
                      <a:lnTo>
                        <a:pt x="39" y="726"/>
                      </a:lnTo>
                      <a:lnTo>
                        <a:pt x="20" y="822"/>
                      </a:lnTo>
                      <a:lnTo>
                        <a:pt x="1" y="936"/>
                      </a:lnTo>
                      <a:lnTo>
                        <a:pt x="1" y="1032"/>
                      </a:lnTo>
                      <a:lnTo>
                        <a:pt x="20" y="1146"/>
                      </a:lnTo>
                      <a:lnTo>
                        <a:pt x="3551" y="18364"/>
                      </a:lnTo>
                      <a:lnTo>
                        <a:pt x="3570" y="18497"/>
                      </a:lnTo>
                      <a:lnTo>
                        <a:pt x="3628" y="18631"/>
                      </a:lnTo>
                      <a:lnTo>
                        <a:pt x="3685" y="18765"/>
                      </a:lnTo>
                      <a:lnTo>
                        <a:pt x="3742" y="18879"/>
                      </a:lnTo>
                      <a:lnTo>
                        <a:pt x="3895" y="19089"/>
                      </a:lnTo>
                      <a:lnTo>
                        <a:pt x="4086" y="19280"/>
                      </a:lnTo>
                      <a:lnTo>
                        <a:pt x="4315" y="19433"/>
                      </a:lnTo>
                      <a:lnTo>
                        <a:pt x="4563" y="19547"/>
                      </a:lnTo>
                      <a:lnTo>
                        <a:pt x="4677" y="19585"/>
                      </a:lnTo>
                      <a:lnTo>
                        <a:pt x="4811" y="19604"/>
                      </a:lnTo>
                      <a:lnTo>
                        <a:pt x="4945" y="19624"/>
                      </a:lnTo>
                      <a:lnTo>
                        <a:pt x="5097" y="19643"/>
                      </a:lnTo>
                      <a:lnTo>
                        <a:pt x="15195" y="19643"/>
                      </a:lnTo>
                      <a:lnTo>
                        <a:pt x="15348" y="19624"/>
                      </a:lnTo>
                      <a:lnTo>
                        <a:pt x="15481" y="19585"/>
                      </a:lnTo>
                      <a:lnTo>
                        <a:pt x="15615" y="19509"/>
                      </a:lnTo>
                      <a:lnTo>
                        <a:pt x="15729" y="19414"/>
                      </a:lnTo>
                      <a:lnTo>
                        <a:pt x="15806" y="19318"/>
                      </a:lnTo>
                      <a:lnTo>
                        <a:pt x="15882" y="19185"/>
                      </a:lnTo>
                      <a:lnTo>
                        <a:pt x="15920" y="19051"/>
                      </a:lnTo>
                      <a:lnTo>
                        <a:pt x="15939" y="18898"/>
                      </a:lnTo>
                      <a:lnTo>
                        <a:pt x="15920" y="18746"/>
                      </a:lnTo>
                      <a:lnTo>
                        <a:pt x="15882" y="18612"/>
                      </a:lnTo>
                      <a:lnTo>
                        <a:pt x="15806" y="18497"/>
                      </a:lnTo>
                      <a:lnTo>
                        <a:pt x="15729" y="18383"/>
                      </a:lnTo>
                      <a:lnTo>
                        <a:pt x="15615" y="18287"/>
                      </a:lnTo>
                      <a:lnTo>
                        <a:pt x="15481" y="18230"/>
                      </a:lnTo>
                      <a:lnTo>
                        <a:pt x="15348" y="18173"/>
                      </a:lnTo>
                      <a:lnTo>
                        <a:pt x="6663" y="18173"/>
                      </a:lnTo>
                      <a:lnTo>
                        <a:pt x="6472" y="18154"/>
                      </a:lnTo>
                      <a:lnTo>
                        <a:pt x="6281" y="18097"/>
                      </a:lnTo>
                      <a:lnTo>
                        <a:pt x="6109" y="18020"/>
                      </a:lnTo>
                      <a:lnTo>
                        <a:pt x="5937" y="17906"/>
                      </a:lnTo>
                      <a:lnTo>
                        <a:pt x="5804" y="17772"/>
                      </a:lnTo>
                      <a:lnTo>
                        <a:pt x="5689" y="17619"/>
                      </a:lnTo>
                      <a:lnTo>
                        <a:pt x="5594" y="17448"/>
                      </a:lnTo>
                      <a:lnTo>
                        <a:pt x="5536" y="17257"/>
                      </a:lnTo>
                      <a:lnTo>
                        <a:pt x="2196" y="879"/>
                      </a:lnTo>
                      <a:lnTo>
                        <a:pt x="2139" y="688"/>
                      </a:lnTo>
                      <a:lnTo>
                        <a:pt x="2062" y="535"/>
                      </a:lnTo>
                      <a:lnTo>
                        <a:pt x="1948" y="383"/>
                      </a:lnTo>
                      <a:lnTo>
                        <a:pt x="1814" y="249"/>
                      </a:lnTo>
                      <a:lnTo>
                        <a:pt x="1662" y="154"/>
                      </a:lnTo>
                      <a:lnTo>
                        <a:pt x="1509" y="77"/>
                      </a:lnTo>
                      <a:lnTo>
                        <a:pt x="1318" y="20"/>
                      </a:lnTo>
                      <a:lnTo>
                        <a:pt x="1127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5" name="Google Shape;1625;p24"/>
                <p:cNvSpPr/>
                <p:nvPr/>
              </p:nvSpPr>
              <p:spPr>
                <a:xfrm>
                  <a:off x="5758634" y="3640662"/>
                  <a:ext cx="3950" cy="757057"/>
                </a:xfrm>
                <a:custGeom>
                  <a:rect b="b" l="l" r="r" t="t"/>
                  <a:pathLst>
                    <a:path extrusionOk="0" h="14756" w="77">
                      <a:moveTo>
                        <a:pt x="0" y="1"/>
                      </a:moveTo>
                      <a:lnTo>
                        <a:pt x="0" y="14756"/>
                      </a:lnTo>
                      <a:lnTo>
                        <a:pt x="76" y="14756"/>
                      </a:lnTo>
                      <a:lnTo>
                        <a:pt x="7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6" name="Google Shape;1626;p24"/>
                <p:cNvSpPr/>
                <p:nvPr/>
              </p:nvSpPr>
              <p:spPr>
                <a:xfrm>
                  <a:off x="5758634" y="3640662"/>
                  <a:ext cx="3950" cy="757057"/>
                </a:xfrm>
                <a:custGeom>
                  <a:rect b="b" l="l" r="r" t="t"/>
                  <a:pathLst>
                    <a:path extrusionOk="0" fill="none" h="14756" w="77">
                      <a:moveTo>
                        <a:pt x="0" y="1"/>
                      </a:moveTo>
                      <a:lnTo>
                        <a:pt x="0" y="14756"/>
                      </a:lnTo>
                      <a:lnTo>
                        <a:pt x="76" y="14756"/>
                      </a:lnTo>
                      <a:lnTo>
                        <a:pt x="76" y="1"/>
                      </a:lnTo>
                    </a:path>
                  </a:pathLst>
                </a:custGeom>
                <a:solidFill>
                  <a:schemeClr val="dk1"/>
                </a:solidFill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7" name="Google Shape;1627;p24"/>
                <p:cNvSpPr/>
                <p:nvPr/>
              </p:nvSpPr>
              <p:spPr>
                <a:xfrm>
                  <a:off x="5333584" y="4395696"/>
                  <a:ext cx="853048" cy="68595"/>
                </a:xfrm>
                <a:custGeom>
                  <a:rect b="b" l="l" r="r" t="t"/>
                  <a:pathLst>
                    <a:path extrusionOk="0" h="1337" w="16627">
                      <a:moveTo>
                        <a:pt x="1203" y="1"/>
                      </a:moveTo>
                      <a:lnTo>
                        <a:pt x="1070" y="20"/>
                      </a:lnTo>
                      <a:lnTo>
                        <a:pt x="955" y="58"/>
                      </a:lnTo>
                      <a:lnTo>
                        <a:pt x="822" y="96"/>
                      </a:lnTo>
                      <a:lnTo>
                        <a:pt x="707" y="153"/>
                      </a:lnTo>
                      <a:lnTo>
                        <a:pt x="593" y="230"/>
                      </a:lnTo>
                      <a:lnTo>
                        <a:pt x="497" y="306"/>
                      </a:lnTo>
                      <a:lnTo>
                        <a:pt x="402" y="382"/>
                      </a:lnTo>
                      <a:lnTo>
                        <a:pt x="306" y="478"/>
                      </a:lnTo>
                      <a:lnTo>
                        <a:pt x="230" y="592"/>
                      </a:lnTo>
                      <a:lnTo>
                        <a:pt x="173" y="688"/>
                      </a:lnTo>
                      <a:lnTo>
                        <a:pt x="115" y="821"/>
                      </a:lnTo>
                      <a:lnTo>
                        <a:pt x="58" y="936"/>
                      </a:lnTo>
                      <a:lnTo>
                        <a:pt x="39" y="1070"/>
                      </a:lnTo>
                      <a:lnTo>
                        <a:pt x="20" y="1203"/>
                      </a:lnTo>
                      <a:lnTo>
                        <a:pt x="1" y="1337"/>
                      </a:lnTo>
                      <a:lnTo>
                        <a:pt x="77" y="1337"/>
                      </a:lnTo>
                      <a:lnTo>
                        <a:pt x="96" y="1203"/>
                      </a:lnTo>
                      <a:lnTo>
                        <a:pt x="115" y="1089"/>
                      </a:lnTo>
                      <a:lnTo>
                        <a:pt x="134" y="955"/>
                      </a:lnTo>
                      <a:lnTo>
                        <a:pt x="173" y="841"/>
                      </a:lnTo>
                      <a:lnTo>
                        <a:pt x="230" y="726"/>
                      </a:lnTo>
                      <a:lnTo>
                        <a:pt x="306" y="631"/>
                      </a:lnTo>
                      <a:lnTo>
                        <a:pt x="364" y="535"/>
                      </a:lnTo>
                      <a:lnTo>
                        <a:pt x="459" y="440"/>
                      </a:lnTo>
                      <a:lnTo>
                        <a:pt x="535" y="363"/>
                      </a:lnTo>
                      <a:lnTo>
                        <a:pt x="631" y="287"/>
                      </a:lnTo>
                      <a:lnTo>
                        <a:pt x="745" y="230"/>
                      </a:lnTo>
                      <a:lnTo>
                        <a:pt x="860" y="172"/>
                      </a:lnTo>
                      <a:lnTo>
                        <a:pt x="974" y="134"/>
                      </a:lnTo>
                      <a:lnTo>
                        <a:pt x="1089" y="96"/>
                      </a:lnTo>
                      <a:lnTo>
                        <a:pt x="1222" y="77"/>
                      </a:lnTo>
                      <a:lnTo>
                        <a:pt x="15424" y="77"/>
                      </a:lnTo>
                      <a:lnTo>
                        <a:pt x="15539" y="96"/>
                      </a:lnTo>
                      <a:lnTo>
                        <a:pt x="15653" y="134"/>
                      </a:lnTo>
                      <a:lnTo>
                        <a:pt x="15787" y="172"/>
                      </a:lnTo>
                      <a:lnTo>
                        <a:pt x="15882" y="230"/>
                      </a:lnTo>
                      <a:lnTo>
                        <a:pt x="15997" y="287"/>
                      </a:lnTo>
                      <a:lnTo>
                        <a:pt x="16092" y="363"/>
                      </a:lnTo>
                      <a:lnTo>
                        <a:pt x="16187" y="440"/>
                      </a:lnTo>
                      <a:lnTo>
                        <a:pt x="16264" y="535"/>
                      </a:lnTo>
                      <a:lnTo>
                        <a:pt x="16340" y="631"/>
                      </a:lnTo>
                      <a:lnTo>
                        <a:pt x="16397" y="726"/>
                      </a:lnTo>
                      <a:lnTo>
                        <a:pt x="16455" y="841"/>
                      </a:lnTo>
                      <a:lnTo>
                        <a:pt x="16493" y="955"/>
                      </a:lnTo>
                      <a:lnTo>
                        <a:pt x="16531" y="1089"/>
                      </a:lnTo>
                      <a:lnTo>
                        <a:pt x="16550" y="1203"/>
                      </a:lnTo>
                      <a:lnTo>
                        <a:pt x="16550" y="1337"/>
                      </a:lnTo>
                      <a:lnTo>
                        <a:pt x="16627" y="1337"/>
                      </a:lnTo>
                      <a:lnTo>
                        <a:pt x="16627" y="1203"/>
                      </a:lnTo>
                      <a:lnTo>
                        <a:pt x="16607" y="1070"/>
                      </a:lnTo>
                      <a:lnTo>
                        <a:pt x="16569" y="936"/>
                      </a:lnTo>
                      <a:lnTo>
                        <a:pt x="16531" y="821"/>
                      </a:lnTo>
                      <a:lnTo>
                        <a:pt x="16474" y="688"/>
                      </a:lnTo>
                      <a:lnTo>
                        <a:pt x="16397" y="592"/>
                      </a:lnTo>
                      <a:lnTo>
                        <a:pt x="16321" y="478"/>
                      </a:lnTo>
                      <a:lnTo>
                        <a:pt x="16226" y="382"/>
                      </a:lnTo>
                      <a:lnTo>
                        <a:pt x="16130" y="306"/>
                      </a:lnTo>
                      <a:lnTo>
                        <a:pt x="16035" y="230"/>
                      </a:lnTo>
                      <a:lnTo>
                        <a:pt x="15920" y="153"/>
                      </a:lnTo>
                      <a:lnTo>
                        <a:pt x="15806" y="96"/>
                      </a:lnTo>
                      <a:lnTo>
                        <a:pt x="15691" y="58"/>
                      </a:lnTo>
                      <a:lnTo>
                        <a:pt x="15558" y="20"/>
                      </a:lnTo>
                      <a:lnTo>
                        <a:pt x="15424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8" name="Google Shape;1628;p24"/>
                <p:cNvSpPr/>
                <p:nvPr/>
              </p:nvSpPr>
              <p:spPr>
                <a:xfrm>
                  <a:off x="5685168" y="4395696"/>
                  <a:ext cx="68595" cy="68595"/>
                </a:xfrm>
                <a:custGeom>
                  <a:rect b="b" l="l" r="r" t="t"/>
                  <a:pathLst>
                    <a:path extrusionOk="0" h="1337" w="1337">
                      <a:moveTo>
                        <a:pt x="1203" y="1"/>
                      </a:moveTo>
                      <a:lnTo>
                        <a:pt x="1069" y="20"/>
                      </a:lnTo>
                      <a:lnTo>
                        <a:pt x="936" y="58"/>
                      </a:lnTo>
                      <a:lnTo>
                        <a:pt x="821" y="96"/>
                      </a:lnTo>
                      <a:lnTo>
                        <a:pt x="707" y="153"/>
                      </a:lnTo>
                      <a:lnTo>
                        <a:pt x="592" y="230"/>
                      </a:lnTo>
                      <a:lnTo>
                        <a:pt x="478" y="306"/>
                      </a:lnTo>
                      <a:lnTo>
                        <a:pt x="382" y="382"/>
                      </a:lnTo>
                      <a:lnTo>
                        <a:pt x="306" y="478"/>
                      </a:lnTo>
                      <a:lnTo>
                        <a:pt x="229" y="592"/>
                      </a:lnTo>
                      <a:lnTo>
                        <a:pt x="153" y="688"/>
                      </a:lnTo>
                      <a:lnTo>
                        <a:pt x="96" y="821"/>
                      </a:lnTo>
                      <a:lnTo>
                        <a:pt x="58" y="936"/>
                      </a:lnTo>
                      <a:lnTo>
                        <a:pt x="20" y="1070"/>
                      </a:lnTo>
                      <a:lnTo>
                        <a:pt x="0" y="1203"/>
                      </a:lnTo>
                      <a:lnTo>
                        <a:pt x="0" y="1337"/>
                      </a:lnTo>
                      <a:lnTo>
                        <a:pt x="77" y="1337"/>
                      </a:lnTo>
                      <a:lnTo>
                        <a:pt x="77" y="1203"/>
                      </a:lnTo>
                      <a:lnTo>
                        <a:pt x="96" y="1089"/>
                      </a:lnTo>
                      <a:lnTo>
                        <a:pt x="134" y="955"/>
                      </a:lnTo>
                      <a:lnTo>
                        <a:pt x="172" y="841"/>
                      </a:lnTo>
                      <a:lnTo>
                        <a:pt x="229" y="726"/>
                      </a:lnTo>
                      <a:lnTo>
                        <a:pt x="287" y="631"/>
                      </a:lnTo>
                      <a:lnTo>
                        <a:pt x="363" y="535"/>
                      </a:lnTo>
                      <a:lnTo>
                        <a:pt x="439" y="440"/>
                      </a:lnTo>
                      <a:lnTo>
                        <a:pt x="535" y="363"/>
                      </a:lnTo>
                      <a:lnTo>
                        <a:pt x="630" y="287"/>
                      </a:lnTo>
                      <a:lnTo>
                        <a:pt x="745" y="230"/>
                      </a:lnTo>
                      <a:lnTo>
                        <a:pt x="840" y="172"/>
                      </a:lnTo>
                      <a:lnTo>
                        <a:pt x="955" y="134"/>
                      </a:lnTo>
                      <a:lnTo>
                        <a:pt x="1088" y="96"/>
                      </a:lnTo>
                      <a:lnTo>
                        <a:pt x="1203" y="77"/>
                      </a:lnTo>
                      <a:lnTo>
                        <a:pt x="1337" y="77"/>
                      </a:lnTo>
                      <a:lnTo>
                        <a:pt x="1337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9" name="Google Shape;1629;p24"/>
                <p:cNvSpPr/>
                <p:nvPr/>
              </p:nvSpPr>
              <p:spPr>
                <a:xfrm>
                  <a:off x="5267967" y="4464238"/>
                  <a:ext cx="135240" cy="135189"/>
                </a:xfrm>
                <a:custGeom>
                  <a:rect b="b" l="l" r="r" t="t"/>
                  <a:pathLst>
                    <a:path extrusionOk="0" h="2635" w="2636">
                      <a:moveTo>
                        <a:pt x="1184" y="1"/>
                      </a:moveTo>
                      <a:lnTo>
                        <a:pt x="1051" y="20"/>
                      </a:lnTo>
                      <a:lnTo>
                        <a:pt x="936" y="58"/>
                      </a:lnTo>
                      <a:lnTo>
                        <a:pt x="803" y="96"/>
                      </a:lnTo>
                      <a:lnTo>
                        <a:pt x="688" y="154"/>
                      </a:lnTo>
                      <a:lnTo>
                        <a:pt x="593" y="230"/>
                      </a:lnTo>
                      <a:lnTo>
                        <a:pt x="478" y="306"/>
                      </a:lnTo>
                      <a:lnTo>
                        <a:pt x="383" y="383"/>
                      </a:lnTo>
                      <a:lnTo>
                        <a:pt x="306" y="478"/>
                      </a:lnTo>
                      <a:lnTo>
                        <a:pt x="230" y="573"/>
                      </a:lnTo>
                      <a:lnTo>
                        <a:pt x="173" y="688"/>
                      </a:lnTo>
                      <a:lnTo>
                        <a:pt x="115" y="803"/>
                      </a:lnTo>
                      <a:lnTo>
                        <a:pt x="58" y="917"/>
                      </a:lnTo>
                      <a:lnTo>
                        <a:pt x="39" y="1051"/>
                      </a:lnTo>
                      <a:lnTo>
                        <a:pt x="20" y="1184"/>
                      </a:lnTo>
                      <a:lnTo>
                        <a:pt x="1" y="1318"/>
                      </a:lnTo>
                      <a:lnTo>
                        <a:pt x="20" y="1452"/>
                      </a:lnTo>
                      <a:lnTo>
                        <a:pt x="39" y="1585"/>
                      </a:lnTo>
                      <a:lnTo>
                        <a:pt x="58" y="1700"/>
                      </a:lnTo>
                      <a:lnTo>
                        <a:pt x="115" y="1833"/>
                      </a:lnTo>
                      <a:lnTo>
                        <a:pt x="173" y="1948"/>
                      </a:lnTo>
                      <a:lnTo>
                        <a:pt x="230" y="2062"/>
                      </a:lnTo>
                      <a:lnTo>
                        <a:pt x="306" y="2158"/>
                      </a:lnTo>
                      <a:lnTo>
                        <a:pt x="383" y="2253"/>
                      </a:lnTo>
                      <a:lnTo>
                        <a:pt x="478" y="2330"/>
                      </a:lnTo>
                      <a:lnTo>
                        <a:pt x="593" y="2406"/>
                      </a:lnTo>
                      <a:lnTo>
                        <a:pt x="688" y="2482"/>
                      </a:lnTo>
                      <a:lnTo>
                        <a:pt x="803" y="2520"/>
                      </a:lnTo>
                      <a:lnTo>
                        <a:pt x="936" y="2578"/>
                      </a:lnTo>
                      <a:lnTo>
                        <a:pt x="1051" y="2616"/>
                      </a:lnTo>
                      <a:lnTo>
                        <a:pt x="1184" y="2635"/>
                      </a:lnTo>
                      <a:lnTo>
                        <a:pt x="1452" y="2635"/>
                      </a:lnTo>
                      <a:lnTo>
                        <a:pt x="1585" y="2616"/>
                      </a:lnTo>
                      <a:lnTo>
                        <a:pt x="1719" y="2578"/>
                      </a:lnTo>
                      <a:lnTo>
                        <a:pt x="1833" y="2520"/>
                      </a:lnTo>
                      <a:lnTo>
                        <a:pt x="1948" y="2482"/>
                      </a:lnTo>
                      <a:lnTo>
                        <a:pt x="2062" y="2406"/>
                      </a:lnTo>
                      <a:lnTo>
                        <a:pt x="2158" y="2330"/>
                      </a:lnTo>
                      <a:lnTo>
                        <a:pt x="2253" y="2253"/>
                      </a:lnTo>
                      <a:lnTo>
                        <a:pt x="2330" y="2158"/>
                      </a:lnTo>
                      <a:lnTo>
                        <a:pt x="2406" y="2062"/>
                      </a:lnTo>
                      <a:lnTo>
                        <a:pt x="2482" y="1948"/>
                      </a:lnTo>
                      <a:lnTo>
                        <a:pt x="2540" y="1833"/>
                      </a:lnTo>
                      <a:lnTo>
                        <a:pt x="2578" y="1700"/>
                      </a:lnTo>
                      <a:lnTo>
                        <a:pt x="2616" y="1585"/>
                      </a:lnTo>
                      <a:lnTo>
                        <a:pt x="2635" y="1452"/>
                      </a:lnTo>
                      <a:lnTo>
                        <a:pt x="2635" y="1318"/>
                      </a:lnTo>
                      <a:lnTo>
                        <a:pt x="2635" y="1184"/>
                      </a:lnTo>
                      <a:lnTo>
                        <a:pt x="2616" y="1051"/>
                      </a:lnTo>
                      <a:lnTo>
                        <a:pt x="2578" y="917"/>
                      </a:lnTo>
                      <a:lnTo>
                        <a:pt x="2540" y="803"/>
                      </a:lnTo>
                      <a:lnTo>
                        <a:pt x="2482" y="688"/>
                      </a:lnTo>
                      <a:lnTo>
                        <a:pt x="2406" y="573"/>
                      </a:lnTo>
                      <a:lnTo>
                        <a:pt x="2330" y="478"/>
                      </a:lnTo>
                      <a:lnTo>
                        <a:pt x="2253" y="383"/>
                      </a:lnTo>
                      <a:lnTo>
                        <a:pt x="2158" y="306"/>
                      </a:lnTo>
                      <a:lnTo>
                        <a:pt x="2062" y="230"/>
                      </a:lnTo>
                      <a:lnTo>
                        <a:pt x="1948" y="154"/>
                      </a:lnTo>
                      <a:lnTo>
                        <a:pt x="1833" y="96"/>
                      </a:lnTo>
                      <a:lnTo>
                        <a:pt x="1719" y="58"/>
                      </a:lnTo>
                      <a:lnTo>
                        <a:pt x="1585" y="20"/>
                      </a:lnTo>
                      <a:lnTo>
                        <a:pt x="145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0" name="Google Shape;1630;p24"/>
                <p:cNvSpPr/>
                <p:nvPr/>
              </p:nvSpPr>
              <p:spPr>
                <a:xfrm>
                  <a:off x="5311062" y="4507333"/>
                  <a:ext cx="50022" cy="49048"/>
                </a:xfrm>
                <a:custGeom>
                  <a:rect b="b" l="l" r="r" t="t"/>
                  <a:pathLst>
                    <a:path extrusionOk="0" h="956" w="975">
                      <a:moveTo>
                        <a:pt x="383" y="1"/>
                      </a:moveTo>
                      <a:lnTo>
                        <a:pt x="287" y="39"/>
                      </a:lnTo>
                      <a:lnTo>
                        <a:pt x="211" y="77"/>
                      </a:lnTo>
                      <a:lnTo>
                        <a:pt x="134" y="134"/>
                      </a:lnTo>
                      <a:lnTo>
                        <a:pt x="77" y="211"/>
                      </a:lnTo>
                      <a:lnTo>
                        <a:pt x="39" y="287"/>
                      </a:lnTo>
                      <a:lnTo>
                        <a:pt x="1" y="382"/>
                      </a:lnTo>
                      <a:lnTo>
                        <a:pt x="1" y="478"/>
                      </a:lnTo>
                      <a:lnTo>
                        <a:pt x="1" y="573"/>
                      </a:lnTo>
                      <a:lnTo>
                        <a:pt x="39" y="669"/>
                      </a:lnTo>
                      <a:lnTo>
                        <a:pt x="77" y="745"/>
                      </a:lnTo>
                      <a:lnTo>
                        <a:pt x="134" y="821"/>
                      </a:lnTo>
                      <a:lnTo>
                        <a:pt x="211" y="879"/>
                      </a:lnTo>
                      <a:lnTo>
                        <a:pt x="287" y="917"/>
                      </a:lnTo>
                      <a:lnTo>
                        <a:pt x="383" y="955"/>
                      </a:lnTo>
                      <a:lnTo>
                        <a:pt x="573" y="955"/>
                      </a:lnTo>
                      <a:lnTo>
                        <a:pt x="669" y="917"/>
                      </a:lnTo>
                      <a:lnTo>
                        <a:pt x="745" y="879"/>
                      </a:lnTo>
                      <a:lnTo>
                        <a:pt x="822" y="821"/>
                      </a:lnTo>
                      <a:lnTo>
                        <a:pt x="879" y="745"/>
                      </a:lnTo>
                      <a:lnTo>
                        <a:pt x="936" y="669"/>
                      </a:lnTo>
                      <a:lnTo>
                        <a:pt x="955" y="573"/>
                      </a:lnTo>
                      <a:lnTo>
                        <a:pt x="974" y="478"/>
                      </a:lnTo>
                      <a:lnTo>
                        <a:pt x="955" y="382"/>
                      </a:lnTo>
                      <a:lnTo>
                        <a:pt x="936" y="287"/>
                      </a:lnTo>
                      <a:lnTo>
                        <a:pt x="879" y="211"/>
                      </a:lnTo>
                      <a:lnTo>
                        <a:pt x="822" y="134"/>
                      </a:lnTo>
                      <a:lnTo>
                        <a:pt x="745" y="77"/>
                      </a:lnTo>
                      <a:lnTo>
                        <a:pt x="669" y="39"/>
                      </a:lnTo>
                      <a:lnTo>
                        <a:pt x="573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1" name="Google Shape;1631;p24"/>
                <p:cNvSpPr/>
                <p:nvPr/>
              </p:nvSpPr>
              <p:spPr>
                <a:xfrm>
                  <a:off x="5619550" y="4464238"/>
                  <a:ext cx="135189" cy="135189"/>
                </a:xfrm>
                <a:custGeom>
                  <a:rect b="b" l="l" r="r" t="t"/>
                  <a:pathLst>
                    <a:path extrusionOk="0" h="2635" w="2635">
                      <a:moveTo>
                        <a:pt x="1184" y="1"/>
                      </a:moveTo>
                      <a:lnTo>
                        <a:pt x="1050" y="20"/>
                      </a:lnTo>
                      <a:lnTo>
                        <a:pt x="917" y="58"/>
                      </a:lnTo>
                      <a:lnTo>
                        <a:pt x="802" y="96"/>
                      </a:lnTo>
                      <a:lnTo>
                        <a:pt x="688" y="154"/>
                      </a:lnTo>
                      <a:lnTo>
                        <a:pt x="573" y="230"/>
                      </a:lnTo>
                      <a:lnTo>
                        <a:pt x="478" y="306"/>
                      </a:lnTo>
                      <a:lnTo>
                        <a:pt x="382" y="383"/>
                      </a:lnTo>
                      <a:lnTo>
                        <a:pt x="306" y="478"/>
                      </a:lnTo>
                      <a:lnTo>
                        <a:pt x="230" y="573"/>
                      </a:lnTo>
                      <a:lnTo>
                        <a:pt x="153" y="688"/>
                      </a:lnTo>
                      <a:lnTo>
                        <a:pt x="96" y="803"/>
                      </a:lnTo>
                      <a:lnTo>
                        <a:pt x="58" y="917"/>
                      </a:lnTo>
                      <a:lnTo>
                        <a:pt x="20" y="1051"/>
                      </a:lnTo>
                      <a:lnTo>
                        <a:pt x="1" y="1184"/>
                      </a:lnTo>
                      <a:lnTo>
                        <a:pt x="1" y="1318"/>
                      </a:lnTo>
                      <a:lnTo>
                        <a:pt x="1" y="1452"/>
                      </a:lnTo>
                      <a:lnTo>
                        <a:pt x="20" y="1585"/>
                      </a:lnTo>
                      <a:lnTo>
                        <a:pt x="58" y="1700"/>
                      </a:lnTo>
                      <a:lnTo>
                        <a:pt x="96" y="1833"/>
                      </a:lnTo>
                      <a:lnTo>
                        <a:pt x="153" y="1948"/>
                      </a:lnTo>
                      <a:lnTo>
                        <a:pt x="230" y="2062"/>
                      </a:lnTo>
                      <a:lnTo>
                        <a:pt x="306" y="2158"/>
                      </a:lnTo>
                      <a:lnTo>
                        <a:pt x="382" y="2253"/>
                      </a:lnTo>
                      <a:lnTo>
                        <a:pt x="478" y="2330"/>
                      </a:lnTo>
                      <a:lnTo>
                        <a:pt x="573" y="2406"/>
                      </a:lnTo>
                      <a:lnTo>
                        <a:pt x="688" y="2482"/>
                      </a:lnTo>
                      <a:lnTo>
                        <a:pt x="802" y="2520"/>
                      </a:lnTo>
                      <a:lnTo>
                        <a:pt x="917" y="2578"/>
                      </a:lnTo>
                      <a:lnTo>
                        <a:pt x="1050" y="2616"/>
                      </a:lnTo>
                      <a:lnTo>
                        <a:pt x="1184" y="2635"/>
                      </a:lnTo>
                      <a:lnTo>
                        <a:pt x="1451" y="2635"/>
                      </a:lnTo>
                      <a:lnTo>
                        <a:pt x="1585" y="2616"/>
                      </a:lnTo>
                      <a:lnTo>
                        <a:pt x="1699" y="2578"/>
                      </a:lnTo>
                      <a:lnTo>
                        <a:pt x="1833" y="2520"/>
                      </a:lnTo>
                      <a:lnTo>
                        <a:pt x="1948" y="2482"/>
                      </a:lnTo>
                      <a:lnTo>
                        <a:pt x="2043" y="2406"/>
                      </a:lnTo>
                      <a:lnTo>
                        <a:pt x="2157" y="2330"/>
                      </a:lnTo>
                      <a:lnTo>
                        <a:pt x="2253" y="2253"/>
                      </a:lnTo>
                      <a:lnTo>
                        <a:pt x="2329" y="2158"/>
                      </a:lnTo>
                      <a:lnTo>
                        <a:pt x="2406" y="2062"/>
                      </a:lnTo>
                      <a:lnTo>
                        <a:pt x="2482" y="1948"/>
                      </a:lnTo>
                      <a:lnTo>
                        <a:pt x="2520" y="1833"/>
                      </a:lnTo>
                      <a:lnTo>
                        <a:pt x="2577" y="1700"/>
                      </a:lnTo>
                      <a:lnTo>
                        <a:pt x="2597" y="1585"/>
                      </a:lnTo>
                      <a:lnTo>
                        <a:pt x="2616" y="1452"/>
                      </a:lnTo>
                      <a:lnTo>
                        <a:pt x="2635" y="1318"/>
                      </a:lnTo>
                      <a:lnTo>
                        <a:pt x="2616" y="1184"/>
                      </a:lnTo>
                      <a:lnTo>
                        <a:pt x="2597" y="1051"/>
                      </a:lnTo>
                      <a:lnTo>
                        <a:pt x="2577" y="917"/>
                      </a:lnTo>
                      <a:lnTo>
                        <a:pt x="2520" y="803"/>
                      </a:lnTo>
                      <a:lnTo>
                        <a:pt x="2482" y="688"/>
                      </a:lnTo>
                      <a:lnTo>
                        <a:pt x="2406" y="573"/>
                      </a:lnTo>
                      <a:lnTo>
                        <a:pt x="2329" y="478"/>
                      </a:lnTo>
                      <a:lnTo>
                        <a:pt x="2253" y="383"/>
                      </a:lnTo>
                      <a:lnTo>
                        <a:pt x="2157" y="306"/>
                      </a:lnTo>
                      <a:lnTo>
                        <a:pt x="2043" y="230"/>
                      </a:lnTo>
                      <a:lnTo>
                        <a:pt x="1948" y="154"/>
                      </a:lnTo>
                      <a:lnTo>
                        <a:pt x="1833" y="96"/>
                      </a:lnTo>
                      <a:lnTo>
                        <a:pt x="1699" y="58"/>
                      </a:lnTo>
                      <a:lnTo>
                        <a:pt x="1585" y="20"/>
                      </a:lnTo>
                      <a:lnTo>
                        <a:pt x="145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2" name="Google Shape;1632;p24"/>
                <p:cNvSpPr/>
                <p:nvPr/>
              </p:nvSpPr>
              <p:spPr>
                <a:xfrm>
                  <a:off x="5662645" y="4507333"/>
                  <a:ext cx="48996" cy="49048"/>
                </a:xfrm>
                <a:custGeom>
                  <a:rect b="b" l="l" r="r" t="t"/>
                  <a:pathLst>
                    <a:path extrusionOk="0" h="956" w="955">
                      <a:moveTo>
                        <a:pt x="382" y="1"/>
                      </a:moveTo>
                      <a:lnTo>
                        <a:pt x="287" y="39"/>
                      </a:lnTo>
                      <a:lnTo>
                        <a:pt x="210" y="77"/>
                      </a:lnTo>
                      <a:lnTo>
                        <a:pt x="134" y="134"/>
                      </a:lnTo>
                      <a:lnTo>
                        <a:pt x="77" y="211"/>
                      </a:lnTo>
                      <a:lnTo>
                        <a:pt x="39" y="287"/>
                      </a:lnTo>
                      <a:lnTo>
                        <a:pt x="0" y="382"/>
                      </a:lnTo>
                      <a:lnTo>
                        <a:pt x="0" y="478"/>
                      </a:lnTo>
                      <a:lnTo>
                        <a:pt x="0" y="573"/>
                      </a:lnTo>
                      <a:lnTo>
                        <a:pt x="39" y="669"/>
                      </a:lnTo>
                      <a:lnTo>
                        <a:pt x="77" y="745"/>
                      </a:lnTo>
                      <a:lnTo>
                        <a:pt x="134" y="821"/>
                      </a:lnTo>
                      <a:lnTo>
                        <a:pt x="210" y="879"/>
                      </a:lnTo>
                      <a:lnTo>
                        <a:pt x="287" y="917"/>
                      </a:lnTo>
                      <a:lnTo>
                        <a:pt x="382" y="955"/>
                      </a:lnTo>
                      <a:lnTo>
                        <a:pt x="573" y="955"/>
                      </a:lnTo>
                      <a:lnTo>
                        <a:pt x="668" y="917"/>
                      </a:lnTo>
                      <a:lnTo>
                        <a:pt x="745" y="879"/>
                      </a:lnTo>
                      <a:lnTo>
                        <a:pt x="821" y="821"/>
                      </a:lnTo>
                      <a:lnTo>
                        <a:pt x="878" y="745"/>
                      </a:lnTo>
                      <a:lnTo>
                        <a:pt x="917" y="669"/>
                      </a:lnTo>
                      <a:lnTo>
                        <a:pt x="955" y="573"/>
                      </a:lnTo>
                      <a:lnTo>
                        <a:pt x="955" y="478"/>
                      </a:lnTo>
                      <a:lnTo>
                        <a:pt x="955" y="382"/>
                      </a:lnTo>
                      <a:lnTo>
                        <a:pt x="917" y="287"/>
                      </a:lnTo>
                      <a:lnTo>
                        <a:pt x="878" y="211"/>
                      </a:lnTo>
                      <a:lnTo>
                        <a:pt x="821" y="134"/>
                      </a:lnTo>
                      <a:lnTo>
                        <a:pt x="745" y="77"/>
                      </a:lnTo>
                      <a:lnTo>
                        <a:pt x="668" y="39"/>
                      </a:lnTo>
                      <a:lnTo>
                        <a:pt x="573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3" name="Google Shape;1633;p24"/>
                <p:cNvSpPr/>
                <p:nvPr/>
              </p:nvSpPr>
              <p:spPr>
                <a:xfrm>
                  <a:off x="6117041" y="4464238"/>
                  <a:ext cx="135189" cy="135189"/>
                </a:xfrm>
                <a:custGeom>
                  <a:rect b="b" l="l" r="r" t="t"/>
                  <a:pathLst>
                    <a:path extrusionOk="0" h="2635" w="2635">
                      <a:moveTo>
                        <a:pt x="1184" y="1"/>
                      </a:moveTo>
                      <a:lnTo>
                        <a:pt x="1050" y="20"/>
                      </a:lnTo>
                      <a:lnTo>
                        <a:pt x="936" y="58"/>
                      </a:lnTo>
                      <a:lnTo>
                        <a:pt x="802" y="96"/>
                      </a:lnTo>
                      <a:lnTo>
                        <a:pt x="687" y="154"/>
                      </a:lnTo>
                      <a:lnTo>
                        <a:pt x="573" y="230"/>
                      </a:lnTo>
                      <a:lnTo>
                        <a:pt x="477" y="306"/>
                      </a:lnTo>
                      <a:lnTo>
                        <a:pt x="382" y="383"/>
                      </a:lnTo>
                      <a:lnTo>
                        <a:pt x="306" y="478"/>
                      </a:lnTo>
                      <a:lnTo>
                        <a:pt x="229" y="573"/>
                      </a:lnTo>
                      <a:lnTo>
                        <a:pt x="153" y="688"/>
                      </a:lnTo>
                      <a:lnTo>
                        <a:pt x="115" y="803"/>
                      </a:lnTo>
                      <a:lnTo>
                        <a:pt x="58" y="917"/>
                      </a:lnTo>
                      <a:lnTo>
                        <a:pt x="19" y="1051"/>
                      </a:lnTo>
                      <a:lnTo>
                        <a:pt x="0" y="1184"/>
                      </a:lnTo>
                      <a:lnTo>
                        <a:pt x="0" y="1318"/>
                      </a:lnTo>
                      <a:lnTo>
                        <a:pt x="0" y="1452"/>
                      </a:lnTo>
                      <a:lnTo>
                        <a:pt x="19" y="1585"/>
                      </a:lnTo>
                      <a:lnTo>
                        <a:pt x="58" y="1700"/>
                      </a:lnTo>
                      <a:lnTo>
                        <a:pt x="115" y="1833"/>
                      </a:lnTo>
                      <a:lnTo>
                        <a:pt x="153" y="1948"/>
                      </a:lnTo>
                      <a:lnTo>
                        <a:pt x="229" y="2062"/>
                      </a:lnTo>
                      <a:lnTo>
                        <a:pt x="306" y="2158"/>
                      </a:lnTo>
                      <a:lnTo>
                        <a:pt x="382" y="2253"/>
                      </a:lnTo>
                      <a:lnTo>
                        <a:pt x="477" y="2330"/>
                      </a:lnTo>
                      <a:lnTo>
                        <a:pt x="573" y="2406"/>
                      </a:lnTo>
                      <a:lnTo>
                        <a:pt x="687" y="2482"/>
                      </a:lnTo>
                      <a:lnTo>
                        <a:pt x="802" y="2520"/>
                      </a:lnTo>
                      <a:lnTo>
                        <a:pt x="936" y="2578"/>
                      </a:lnTo>
                      <a:lnTo>
                        <a:pt x="1050" y="2616"/>
                      </a:lnTo>
                      <a:lnTo>
                        <a:pt x="1184" y="2635"/>
                      </a:lnTo>
                      <a:lnTo>
                        <a:pt x="1451" y="2635"/>
                      </a:lnTo>
                      <a:lnTo>
                        <a:pt x="1585" y="2616"/>
                      </a:lnTo>
                      <a:lnTo>
                        <a:pt x="1718" y="2578"/>
                      </a:lnTo>
                      <a:lnTo>
                        <a:pt x="1833" y="2520"/>
                      </a:lnTo>
                      <a:lnTo>
                        <a:pt x="1947" y="2482"/>
                      </a:lnTo>
                      <a:lnTo>
                        <a:pt x="2062" y="2406"/>
                      </a:lnTo>
                      <a:lnTo>
                        <a:pt x="2157" y="2330"/>
                      </a:lnTo>
                      <a:lnTo>
                        <a:pt x="2253" y="2253"/>
                      </a:lnTo>
                      <a:lnTo>
                        <a:pt x="2329" y="2158"/>
                      </a:lnTo>
                      <a:lnTo>
                        <a:pt x="2405" y="2062"/>
                      </a:lnTo>
                      <a:lnTo>
                        <a:pt x="2482" y="1948"/>
                      </a:lnTo>
                      <a:lnTo>
                        <a:pt x="2539" y="1833"/>
                      </a:lnTo>
                      <a:lnTo>
                        <a:pt x="2577" y="1700"/>
                      </a:lnTo>
                      <a:lnTo>
                        <a:pt x="2615" y="1585"/>
                      </a:lnTo>
                      <a:lnTo>
                        <a:pt x="2634" y="1452"/>
                      </a:lnTo>
                      <a:lnTo>
                        <a:pt x="2634" y="1318"/>
                      </a:lnTo>
                      <a:lnTo>
                        <a:pt x="2634" y="1184"/>
                      </a:lnTo>
                      <a:lnTo>
                        <a:pt x="2615" y="1051"/>
                      </a:lnTo>
                      <a:lnTo>
                        <a:pt x="2577" y="917"/>
                      </a:lnTo>
                      <a:lnTo>
                        <a:pt x="2539" y="803"/>
                      </a:lnTo>
                      <a:lnTo>
                        <a:pt x="2482" y="688"/>
                      </a:lnTo>
                      <a:lnTo>
                        <a:pt x="2405" y="573"/>
                      </a:lnTo>
                      <a:lnTo>
                        <a:pt x="2329" y="478"/>
                      </a:lnTo>
                      <a:lnTo>
                        <a:pt x="2253" y="383"/>
                      </a:lnTo>
                      <a:lnTo>
                        <a:pt x="2157" y="306"/>
                      </a:lnTo>
                      <a:lnTo>
                        <a:pt x="2062" y="230"/>
                      </a:lnTo>
                      <a:lnTo>
                        <a:pt x="1947" y="154"/>
                      </a:lnTo>
                      <a:lnTo>
                        <a:pt x="1833" y="96"/>
                      </a:lnTo>
                      <a:lnTo>
                        <a:pt x="1718" y="58"/>
                      </a:lnTo>
                      <a:lnTo>
                        <a:pt x="1585" y="20"/>
                      </a:lnTo>
                      <a:lnTo>
                        <a:pt x="145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4" name="Google Shape;1634;p24"/>
                <p:cNvSpPr/>
                <p:nvPr/>
              </p:nvSpPr>
              <p:spPr>
                <a:xfrm>
                  <a:off x="6160136" y="4507333"/>
                  <a:ext cx="48996" cy="49048"/>
                </a:xfrm>
                <a:custGeom>
                  <a:rect b="b" l="l" r="r" t="t"/>
                  <a:pathLst>
                    <a:path extrusionOk="0" h="956" w="955">
                      <a:moveTo>
                        <a:pt x="382" y="1"/>
                      </a:moveTo>
                      <a:lnTo>
                        <a:pt x="286" y="39"/>
                      </a:lnTo>
                      <a:lnTo>
                        <a:pt x="210" y="77"/>
                      </a:lnTo>
                      <a:lnTo>
                        <a:pt x="134" y="134"/>
                      </a:lnTo>
                      <a:lnTo>
                        <a:pt x="76" y="211"/>
                      </a:lnTo>
                      <a:lnTo>
                        <a:pt x="38" y="287"/>
                      </a:lnTo>
                      <a:lnTo>
                        <a:pt x="0" y="382"/>
                      </a:lnTo>
                      <a:lnTo>
                        <a:pt x="0" y="478"/>
                      </a:lnTo>
                      <a:lnTo>
                        <a:pt x="0" y="573"/>
                      </a:lnTo>
                      <a:lnTo>
                        <a:pt x="38" y="669"/>
                      </a:lnTo>
                      <a:lnTo>
                        <a:pt x="76" y="745"/>
                      </a:lnTo>
                      <a:lnTo>
                        <a:pt x="134" y="821"/>
                      </a:lnTo>
                      <a:lnTo>
                        <a:pt x="210" y="879"/>
                      </a:lnTo>
                      <a:lnTo>
                        <a:pt x="286" y="917"/>
                      </a:lnTo>
                      <a:lnTo>
                        <a:pt x="382" y="955"/>
                      </a:lnTo>
                      <a:lnTo>
                        <a:pt x="573" y="955"/>
                      </a:lnTo>
                      <a:lnTo>
                        <a:pt x="668" y="917"/>
                      </a:lnTo>
                      <a:lnTo>
                        <a:pt x="745" y="879"/>
                      </a:lnTo>
                      <a:lnTo>
                        <a:pt x="821" y="821"/>
                      </a:lnTo>
                      <a:lnTo>
                        <a:pt x="878" y="745"/>
                      </a:lnTo>
                      <a:lnTo>
                        <a:pt x="916" y="669"/>
                      </a:lnTo>
                      <a:lnTo>
                        <a:pt x="955" y="573"/>
                      </a:lnTo>
                      <a:lnTo>
                        <a:pt x="955" y="478"/>
                      </a:lnTo>
                      <a:lnTo>
                        <a:pt x="955" y="382"/>
                      </a:lnTo>
                      <a:lnTo>
                        <a:pt x="916" y="287"/>
                      </a:lnTo>
                      <a:lnTo>
                        <a:pt x="878" y="211"/>
                      </a:lnTo>
                      <a:lnTo>
                        <a:pt x="821" y="134"/>
                      </a:lnTo>
                      <a:lnTo>
                        <a:pt x="745" y="77"/>
                      </a:lnTo>
                      <a:lnTo>
                        <a:pt x="668" y="39"/>
                      </a:lnTo>
                      <a:lnTo>
                        <a:pt x="573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35" name="Google Shape;1635;p24"/>
              <p:cNvGrpSpPr/>
              <p:nvPr/>
            </p:nvGrpSpPr>
            <p:grpSpPr>
              <a:xfrm>
                <a:off x="6850420" y="1813810"/>
                <a:ext cx="1351513" cy="1279014"/>
                <a:chOff x="7955520" y="2543425"/>
                <a:chExt cx="1426098" cy="1349598"/>
              </a:xfrm>
            </p:grpSpPr>
            <p:sp>
              <p:nvSpPr>
                <p:cNvPr id="1636" name="Google Shape;1636;p24"/>
                <p:cNvSpPr/>
                <p:nvPr/>
              </p:nvSpPr>
              <p:spPr>
                <a:xfrm>
                  <a:off x="8515432" y="3445179"/>
                  <a:ext cx="391734" cy="386418"/>
                </a:xfrm>
                <a:custGeom>
                  <a:rect b="b" l="l" r="r" t="t"/>
                  <a:pathLst>
                    <a:path extrusionOk="0" h="8286" w="8400">
                      <a:moveTo>
                        <a:pt x="1356" y="1"/>
                      </a:moveTo>
                      <a:lnTo>
                        <a:pt x="1" y="8285"/>
                      </a:lnTo>
                      <a:lnTo>
                        <a:pt x="7063" y="8285"/>
                      </a:lnTo>
                      <a:lnTo>
                        <a:pt x="8399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7" name="Google Shape;1637;p24"/>
                <p:cNvSpPr/>
                <p:nvPr/>
              </p:nvSpPr>
              <p:spPr>
                <a:xfrm>
                  <a:off x="8567059" y="3445179"/>
                  <a:ext cx="340109" cy="115795"/>
                </a:xfrm>
                <a:custGeom>
                  <a:rect b="b" l="l" r="r" t="t"/>
                  <a:pathLst>
                    <a:path extrusionOk="0" h="2483" w="7293">
                      <a:moveTo>
                        <a:pt x="249" y="1"/>
                      </a:moveTo>
                      <a:lnTo>
                        <a:pt x="1" y="1528"/>
                      </a:lnTo>
                      <a:lnTo>
                        <a:pt x="6892" y="2482"/>
                      </a:lnTo>
                      <a:lnTo>
                        <a:pt x="7292" y="1"/>
                      </a:lnTo>
                      <a:close/>
                    </a:path>
                  </a:pathLst>
                </a:custGeom>
                <a:solidFill>
                  <a:srgbClr val="0A0A0A">
                    <a:alpha val="470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8" name="Google Shape;1638;p24"/>
                <p:cNvSpPr/>
                <p:nvPr/>
              </p:nvSpPr>
              <p:spPr>
                <a:xfrm>
                  <a:off x="7955520" y="2543425"/>
                  <a:ext cx="1426098" cy="951634"/>
                </a:xfrm>
                <a:custGeom>
                  <a:rect b="b" l="l" r="r" t="t"/>
                  <a:pathLst>
                    <a:path extrusionOk="0" h="20406" w="30580">
                      <a:moveTo>
                        <a:pt x="153" y="1"/>
                      </a:moveTo>
                      <a:lnTo>
                        <a:pt x="96" y="20"/>
                      </a:lnTo>
                      <a:lnTo>
                        <a:pt x="38" y="58"/>
                      </a:lnTo>
                      <a:lnTo>
                        <a:pt x="19" y="96"/>
                      </a:lnTo>
                      <a:lnTo>
                        <a:pt x="0" y="153"/>
                      </a:lnTo>
                      <a:lnTo>
                        <a:pt x="0" y="20253"/>
                      </a:lnTo>
                      <a:lnTo>
                        <a:pt x="19" y="20310"/>
                      </a:lnTo>
                      <a:lnTo>
                        <a:pt x="38" y="20368"/>
                      </a:lnTo>
                      <a:lnTo>
                        <a:pt x="96" y="20406"/>
                      </a:lnTo>
                      <a:lnTo>
                        <a:pt x="30484" y="20406"/>
                      </a:lnTo>
                      <a:lnTo>
                        <a:pt x="30541" y="20368"/>
                      </a:lnTo>
                      <a:lnTo>
                        <a:pt x="30560" y="20310"/>
                      </a:lnTo>
                      <a:lnTo>
                        <a:pt x="30579" y="20253"/>
                      </a:lnTo>
                      <a:lnTo>
                        <a:pt x="30579" y="153"/>
                      </a:lnTo>
                      <a:lnTo>
                        <a:pt x="30560" y="96"/>
                      </a:lnTo>
                      <a:lnTo>
                        <a:pt x="30541" y="58"/>
                      </a:lnTo>
                      <a:lnTo>
                        <a:pt x="30484" y="20"/>
                      </a:lnTo>
                      <a:lnTo>
                        <a:pt x="30427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9" name="Google Shape;1639;p24"/>
                <p:cNvSpPr/>
                <p:nvPr/>
              </p:nvSpPr>
              <p:spPr>
                <a:xfrm>
                  <a:off x="7987559" y="2576350"/>
                  <a:ext cx="1362022" cy="886671"/>
                </a:xfrm>
                <a:custGeom>
                  <a:rect b="b" l="l" r="r" t="t"/>
                  <a:pathLst>
                    <a:path extrusionOk="0" h="19013" w="29206">
                      <a:moveTo>
                        <a:pt x="0" y="1"/>
                      </a:moveTo>
                      <a:lnTo>
                        <a:pt x="0" y="19013"/>
                      </a:lnTo>
                      <a:lnTo>
                        <a:pt x="29205" y="19013"/>
                      </a:lnTo>
                      <a:lnTo>
                        <a:pt x="29205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0" name="Google Shape;1640;p24"/>
                <p:cNvSpPr/>
                <p:nvPr/>
              </p:nvSpPr>
              <p:spPr>
                <a:xfrm>
                  <a:off x="8215423" y="3819946"/>
                  <a:ext cx="942773" cy="73077"/>
                </a:xfrm>
                <a:custGeom>
                  <a:rect b="b" l="l" r="r" t="t"/>
                  <a:pathLst>
                    <a:path extrusionOk="0" h="1567" w="20216">
                      <a:moveTo>
                        <a:pt x="192" y="1"/>
                      </a:moveTo>
                      <a:lnTo>
                        <a:pt x="116" y="20"/>
                      </a:lnTo>
                      <a:lnTo>
                        <a:pt x="58" y="58"/>
                      </a:lnTo>
                      <a:lnTo>
                        <a:pt x="20" y="115"/>
                      </a:lnTo>
                      <a:lnTo>
                        <a:pt x="1" y="192"/>
                      </a:lnTo>
                      <a:lnTo>
                        <a:pt x="1" y="1566"/>
                      </a:lnTo>
                      <a:lnTo>
                        <a:pt x="20215" y="1566"/>
                      </a:lnTo>
                      <a:lnTo>
                        <a:pt x="20215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1" name="Google Shape;1641;p24"/>
                <p:cNvSpPr/>
                <p:nvPr/>
              </p:nvSpPr>
              <p:spPr>
                <a:xfrm>
                  <a:off x="8680104" y="3819946"/>
                  <a:ext cx="478102" cy="73077"/>
                </a:xfrm>
                <a:custGeom>
                  <a:rect b="b" l="l" r="r" t="t"/>
                  <a:pathLst>
                    <a:path extrusionOk="0" h="1567" w="10252">
                      <a:moveTo>
                        <a:pt x="192" y="1"/>
                      </a:moveTo>
                      <a:lnTo>
                        <a:pt x="115" y="20"/>
                      </a:lnTo>
                      <a:lnTo>
                        <a:pt x="58" y="58"/>
                      </a:lnTo>
                      <a:lnTo>
                        <a:pt x="20" y="115"/>
                      </a:lnTo>
                      <a:lnTo>
                        <a:pt x="1" y="192"/>
                      </a:lnTo>
                      <a:lnTo>
                        <a:pt x="1" y="1566"/>
                      </a:lnTo>
                      <a:lnTo>
                        <a:pt x="10251" y="1566"/>
                      </a:lnTo>
                      <a:lnTo>
                        <a:pt x="10251" y="1"/>
                      </a:lnTo>
                      <a:close/>
                    </a:path>
                  </a:pathLst>
                </a:custGeom>
                <a:solidFill>
                  <a:srgbClr val="0A0A0A">
                    <a:alpha val="4705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2" name="Google Shape;1642;p24"/>
                <p:cNvSpPr/>
                <p:nvPr/>
              </p:nvSpPr>
              <p:spPr>
                <a:xfrm>
                  <a:off x="8519023" y="3816402"/>
                  <a:ext cx="327611" cy="1819"/>
                </a:xfrm>
                <a:custGeom>
                  <a:rect b="b" l="l" r="r" t="t"/>
                  <a:pathLst>
                    <a:path extrusionOk="0" h="39" w="7025">
                      <a:moveTo>
                        <a:pt x="0" y="1"/>
                      </a:moveTo>
                      <a:lnTo>
                        <a:pt x="0" y="39"/>
                      </a:lnTo>
                      <a:lnTo>
                        <a:pt x="7024" y="39"/>
                      </a:lnTo>
                      <a:lnTo>
                        <a:pt x="7024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3" name="Google Shape;1643;p24"/>
                <p:cNvSpPr/>
                <p:nvPr/>
              </p:nvSpPr>
              <p:spPr>
                <a:xfrm>
                  <a:off x="8463806" y="2969818"/>
                  <a:ext cx="706847" cy="428249"/>
                </a:xfrm>
                <a:custGeom>
                  <a:rect b="b" l="l" r="r" t="t"/>
                  <a:pathLst>
                    <a:path extrusionOk="0" h="9183" w="15157">
                      <a:moveTo>
                        <a:pt x="15042" y="58"/>
                      </a:moveTo>
                      <a:lnTo>
                        <a:pt x="15080" y="77"/>
                      </a:lnTo>
                      <a:lnTo>
                        <a:pt x="15099" y="115"/>
                      </a:lnTo>
                      <a:lnTo>
                        <a:pt x="15099" y="9068"/>
                      </a:lnTo>
                      <a:lnTo>
                        <a:pt x="15080" y="9106"/>
                      </a:lnTo>
                      <a:lnTo>
                        <a:pt x="15042" y="9125"/>
                      </a:lnTo>
                      <a:lnTo>
                        <a:pt x="115" y="9125"/>
                      </a:lnTo>
                      <a:lnTo>
                        <a:pt x="77" y="9106"/>
                      </a:lnTo>
                      <a:lnTo>
                        <a:pt x="58" y="9068"/>
                      </a:lnTo>
                      <a:lnTo>
                        <a:pt x="58" y="115"/>
                      </a:lnTo>
                      <a:lnTo>
                        <a:pt x="77" y="77"/>
                      </a:lnTo>
                      <a:lnTo>
                        <a:pt x="115" y="58"/>
                      </a:lnTo>
                      <a:close/>
                      <a:moveTo>
                        <a:pt x="77" y="1"/>
                      </a:moveTo>
                      <a:lnTo>
                        <a:pt x="39" y="39"/>
                      </a:lnTo>
                      <a:lnTo>
                        <a:pt x="1" y="77"/>
                      </a:lnTo>
                      <a:lnTo>
                        <a:pt x="1" y="115"/>
                      </a:lnTo>
                      <a:lnTo>
                        <a:pt x="1" y="9068"/>
                      </a:lnTo>
                      <a:lnTo>
                        <a:pt x="1" y="9106"/>
                      </a:lnTo>
                      <a:lnTo>
                        <a:pt x="39" y="9144"/>
                      </a:lnTo>
                      <a:lnTo>
                        <a:pt x="77" y="9163"/>
                      </a:lnTo>
                      <a:lnTo>
                        <a:pt x="115" y="9182"/>
                      </a:lnTo>
                      <a:lnTo>
                        <a:pt x="15042" y="9182"/>
                      </a:lnTo>
                      <a:lnTo>
                        <a:pt x="15080" y="9163"/>
                      </a:lnTo>
                      <a:lnTo>
                        <a:pt x="15118" y="9144"/>
                      </a:lnTo>
                      <a:lnTo>
                        <a:pt x="15137" y="9106"/>
                      </a:lnTo>
                      <a:lnTo>
                        <a:pt x="15156" y="9068"/>
                      </a:lnTo>
                      <a:lnTo>
                        <a:pt x="15156" y="115"/>
                      </a:lnTo>
                      <a:lnTo>
                        <a:pt x="15137" y="77"/>
                      </a:lnTo>
                      <a:lnTo>
                        <a:pt x="15118" y="39"/>
                      </a:lnTo>
                      <a:lnTo>
                        <a:pt x="15080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4" name="Google Shape;1644;p24"/>
                <p:cNvSpPr/>
                <p:nvPr/>
              </p:nvSpPr>
              <p:spPr>
                <a:xfrm>
                  <a:off x="8464692" y="3047281"/>
                  <a:ext cx="704188" cy="2705"/>
                </a:xfrm>
                <a:custGeom>
                  <a:rect b="b" l="l" r="r" t="t"/>
                  <a:pathLst>
                    <a:path extrusionOk="0" h="58" w="15100">
                      <a:moveTo>
                        <a:pt x="1" y="0"/>
                      </a:moveTo>
                      <a:lnTo>
                        <a:pt x="1" y="58"/>
                      </a:lnTo>
                      <a:lnTo>
                        <a:pt x="15099" y="58"/>
                      </a:lnTo>
                      <a:lnTo>
                        <a:pt x="15099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5" name="Google Shape;1645;p24"/>
                <p:cNvSpPr/>
                <p:nvPr/>
              </p:nvSpPr>
              <p:spPr>
                <a:xfrm>
                  <a:off x="9110974" y="2997427"/>
                  <a:ext cx="24996" cy="24950"/>
                </a:xfrm>
                <a:custGeom>
                  <a:rect b="b" l="l" r="r" t="t"/>
                  <a:pathLst>
                    <a:path extrusionOk="0" h="535" w="536">
                      <a:moveTo>
                        <a:pt x="268" y="58"/>
                      </a:moveTo>
                      <a:lnTo>
                        <a:pt x="344" y="77"/>
                      </a:lnTo>
                      <a:lnTo>
                        <a:pt x="420" y="115"/>
                      </a:lnTo>
                      <a:lnTo>
                        <a:pt x="459" y="191"/>
                      </a:lnTo>
                      <a:lnTo>
                        <a:pt x="478" y="268"/>
                      </a:lnTo>
                      <a:lnTo>
                        <a:pt x="459" y="363"/>
                      </a:lnTo>
                      <a:lnTo>
                        <a:pt x="420" y="420"/>
                      </a:lnTo>
                      <a:lnTo>
                        <a:pt x="344" y="478"/>
                      </a:lnTo>
                      <a:lnTo>
                        <a:pt x="191" y="478"/>
                      </a:lnTo>
                      <a:lnTo>
                        <a:pt x="115" y="420"/>
                      </a:lnTo>
                      <a:lnTo>
                        <a:pt x="77" y="363"/>
                      </a:lnTo>
                      <a:lnTo>
                        <a:pt x="58" y="268"/>
                      </a:lnTo>
                      <a:lnTo>
                        <a:pt x="77" y="191"/>
                      </a:lnTo>
                      <a:lnTo>
                        <a:pt x="115" y="115"/>
                      </a:lnTo>
                      <a:lnTo>
                        <a:pt x="191" y="77"/>
                      </a:lnTo>
                      <a:lnTo>
                        <a:pt x="268" y="58"/>
                      </a:lnTo>
                      <a:close/>
                      <a:moveTo>
                        <a:pt x="268" y="0"/>
                      </a:moveTo>
                      <a:lnTo>
                        <a:pt x="172" y="20"/>
                      </a:lnTo>
                      <a:lnTo>
                        <a:pt x="77" y="77"/>
                      </a:lnTo>
                      <a:lnTo>
                        <a:pt x="20" y="172"/>
                      </a:lnTo>
                      <a:lnTo>
                        <a:pt x="1" y="268"/>
                      </a:lnTo>
                      <a:lnTo>
                        <a:pt x="20" y="382"/>
                      </a:lnTo>
                      <a:lnTo>
                        <a:pt x="77" y="459"/>
                      </a:lnTo>
                      <a:lnTo>
                        <a:pt x="172" y="516"/>
                      </a:lnTo>
                      <a:lnTo>
                        <a:pt x="268" y="535"/>
                      </a:lnTo>
                      <a:lnTo>
                        <a:pt x="382" y="516"/>
                      </a:lnTo>
                      <a:lnTo>
                        <a:pt x="459" y="459"/>
                      </a:lnTo>
                      <a:lnTo>
                        <a:pt x="516" y="382"/>
                      </a:lnTo>
                      <a:lnTo>
                        <a:pt x="535" y="268"/>
                      </a:lnTo>
                      <a:lnTo>
                        <a:pt x="516" y="172"/>
                      </a:lnTo>
                      <a:lnTo>
                        <a:pt x="459" y="77"/>
                      </a:lnTo>
                      <a:lnTo>
                        <a:pt x="382" y="20"/>
                      </a:lnTo>
                      <a:lnTo>
                        <a:pt x="268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6" name="Google Shape;1646;p24"/>
                <p:cNvSpPr/>
                <p:nvPr/>
              </p:nvSpPr>
              <p:spPr>
                <a:xfrm>
                  <a:off x="9064665" y="2997427"/>
                  <a:ext cx="24996" cy="24950"/>
                </a:xfrm>
                <a:custGeom>
                  <a:rect b="b" l="l" r="r" t="t"/>
                  <a:pathLst>
                    <a:path extrusionOk="0" h="535" w="536">
                      <a:moveTo>
                        <a:pt x="268" y="58"/>
                      </a:moveTo>
                      <a:lnTo>
                        <a:pt x="345" y="77"/>
                      </a:lnTo>
                      <a:lnTo>
                        <a:pt x="421" y="115"/>
                      </a:lnTo>
                      <a:lnTo>
                        <a:pt x="459" y="191"/>
                      </a:lnTo>
                      <a:lnTo>
                        <a:pt x="478" y="268"/>
                      </a:lnTo>
                      <a:lnTo>
                        <a:pt x="459" y="363"/>
                      </a:lnTo>
                      <a:lnTo>
                        <a:pt x="421" y="420"/>
                      </a:lnTo>
                      <a:lnTo>
                        <a:pt x="345" y="478"/>
                      </a:lnTo>
                      <a:lnTo>
                        <a:pt x="192" y="478"/>
                      </a:lnTo>
                      <a:lnTo>
                        <a:pt x="116" y="420"/>
                      </a:lnTo>
                      <a:lnTo>
                        <a:pt x="77" y="363"/>
                      </a:lnTo>
                      <a:lnTo>
                        <a:pt x="58" y="268"/>
                      </a:lnTo>
                      <a:lnTo>
                        <a:pt x="77" y="191"/>
                      </a:lnTo>
                      <a:lnTo>
                        <a:pt x="116" y="115"/>
                      </a:lnTo>
                      <a:lnTo>
                        <a:pt x="192" y="77"/>
                      </a:lnTo>
                      <a:lnTo>
                        <a:pt x="268" y="58"/>
                      </a:lnTo>
                      <a:close/>
                      <a:moveTo>
                        <a:pt x="268" y="0"/>
                      </a:moveTo>
                      <a:lnTo>
                        <a:pt x="173" y="20"/>
                      </a:lnTo>
                      <a:lnTo>
                        <a:pt x="77" y="77"/>
                      </a:lnTo>
                      <a:lnTo>
                        <a:pt x="20" y="172"/>
                      </a:lnTo>
                      <a:lnTo>
                        <a:pt x="1" y="268"/>
                      </a:lnTo>
                      <a:lnTo>
                        <a:pt x="20" y="382"/>
                      </a:lnTo>
                      <a:lnTo>
                        <a:pt x="77" y="459"/>
                      </a:lnTo>
                      <a:lnTo>
                        <a:pt x="173" y="516"/>
                      </a:lnTo>
                      <a:lnTo>
                        <a:pt x="268" y="535"/>
                      </a:lnTo>
                      <a:lnTo>
                        <a:pt x="383" y="516"/>
                      </a:lnTo>
                      <a:lnTo>
                        <a:pt x="459" y="459"/>
                      </a:lnTo>
                      <a:lnTo>
                        <a:pt x="516" y="382"/>
                      </a:lnTo>
                      <a:lnTo>
                        <a:pt x="535" y="268"/>
                      </a:lnTo>
                      <a:lnTo>
                        <a:pt x="516" y="172"/>
                      </a:lnTo>
                      <a:lnTo>
                        <a:pt x="459" y="77"/>
                      </a:lnTo>
                      <a:lnTo>
                        <a:pt x="383" y="20"/>
                      </a:lnTo>
                      <a:lnTo>
                        <a:pt x="268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7" name="Google Shape;1647;p24"/>
                <p:cNvSpPr/>
                <p:nvPr/>
              </p:nvSpPr>
              <p:spPr>
                <a:xfrm>
                  <a:off x="9018402" y="2997427"/>
                  <a:ext cx="24950" cy="24950"/>
                </a:xfrm>
                <a:custGeom>
                  <a:rect b="b" l="l" r="r" t="t"/>
                  <a:pathLst>
                    <a:path extrusionOk="0" h="535" w="535">
                      <a:moveTo>
                        <a:pt x="268" y="58"/>
                      </a:moveTo>
                      <a:lnTo>
                        <a:pt x="344" y="77"/>
                      </a:lnTo>
                      <a:lnTo>
                        <a:pt x="420" y="115"/>
                      </a:lnTo>
                      <a:lnTo>
                        <a:pt x="459" y="191"/>
                      </a:lnTo>
                      <a:lnTo>
                        <a:pt x="478" y="268"/>
                      </a:lnTo>
                      <a:lnTo>
                        <a:pt x="459" y="363"/>
                      </a:lnTo>
                      <a:lnTo>
                        <a:pt x="420" y="420"/>
                      </a:lnTo>
                      <a:lnTo>
                        <a:pt x="344" y="478"/>
                      </a:lnTo>
                      <a:lnTo>
                        <a:pt x="191" y="478"/>
                      </a:lnTo>
                      <a:lnTo>
                        <a:pt x="115" y="420"/>
                      </a:lnTo>
                      <a:lnTo>
                        <a:pt x="77" y="363"/>
                      </a:lnTo>
                      <a:lnTo>
                        <a:pt x="58" y="268"/>
                      </a:lnTo>
                      <a:lnTo>
                        <a:pt x="77" y="191"/>
                      </a:lnTo>
                      <a:lnTo>
                        <a:pt x="115" y="115"/>
                      </a:lnTo>
                      <a:lnTo>
                        <a:pt x="191" y="77"/>
                      </a:lnTo>
                      <a:lnTo>
                        <a:pt x="268" y="58"/>
                      </a:lnTo>
                      <a:close/>
                      <a:moveTo>
                        <a:pt x="268" y="0"/>
                      </a:moveTo>
                      <a:lnTo>
                        <a:pt x="172" y="20"/>
                      </a:lnTo>
                      <a:lnTo>
                        <a:pt x="77" y="77"/>
                      </a:lnTo>
                      <a:lnTo>
                        <a:pt x="19" y="172"/>
                      </a:lnTo>
                      <a:lnTo>
                        <a:pt x="0" y="268"/>
                      </a:lnTo>
                      <a:lnTo>
                        <a:pt x="19" y="382"/>
                      </a:lnTo>
                      <a:lnTo>
                        <a:pt x="77" y="459"/>
                      </a:lnTo>
                      <a:lnTo>
                        <a:pt x="172" y="516"/>
                      </a:lnTo>
                      <a:lnTo>
                        <a:pt x="268" y="535"/>
                      </a:lnTo>
                      <a:lnTo>
                        <a:pt x="382" y="516"/>
                      </a:lnTo>
                      <a:lnTo>
                        <a:pt x="459" y="459"/>
                      </a:lnTo>
                      <a:lnTo>
                        <a:pt x="516" y="382"/>
                      </a:lnTo>
                      <a:lnTo>
                        <a:pt x="535" y="268"/>
                      </a:lnTo>
                      <a:lnTo>
                        <a:pt x="516" y="172"/>
                      </a:lnTo>
                      <a:lnTo>
                        <a:pt x="459" y="77"/>
                      </a:lnTo>
                      <a:lnTo>
                        <a:pt x="382" y="20"/>
                      </a:lnTo>
                      <a:lnTo>
                        <a:pt x="268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8" name="Google Shape;1648;p24"/>
                <p:cNvSpPr/>
                <p:nvPr/>
              </p:nvSpPr>
              <p:spPr>
                <a:xfrm>
                  <a:off x="8121078" y="2614638"/>
                  <a:ext cx="1109213" cy="392620"/>
                </a:xfrm>
                <a:custGeom>
                  <a:rect b="b" l="l" r="r" t="t"/>
                  <a:pathLst>
                    <a:path extrusionOk="0" h="8419" w="23785">
                      <a:moveTo>
                        <a:pt x="1585" y="1"/>
                      </a:moveTo>
                      <a:lnTo>
                        <a:pt x="1394" y="39"/>
                      </a:lnTo>
                      <a:lnTo>
                        <a:pt x="1241" y="77"/>
                      </a:lnTo>
                      <a:lnTo>
                        <a:pt x="1070" y="134"/>
                      </a:lnTo>
                      <a:lnTo>
                        <a:pt x="917" y="211"/>
                      </a:lnTo>
                      <a:lnTo>
                        <a:pt x="783" y="287"/>
                      </a:lnTo>
                      <a:lnTo>
                        <a:pt x="631" y="401"/>
                      </a:lnTo>
                      <a:lnTo>
                        <a:pt x="516" y="516"/>
                      </a:lnTo>
                      <a:lnTo>
                        <a:pt x="402" y="630"/>
                      </a:lnTo>
                      <a:lnTo>
                        <a:pt x="306" y="764"/>
                      </a:lnTo>
                      <a:lnTo>
                        <a:pt x="211" y="917"/>
                      </a:lnTo>
                      <a:lnTo>
                        <a:pt x="134" y="1070"/>
                      </a:lnTo>
                      <a:lnTo>
                        <a:pt x="77" y="1222"/>
                      </a:lnTo>
                      <a:lnTo>
                        <a:pt x="39" y="1394"/>
                      </a:lnTo>
                      <a:lnTo>
                        <a:pt x="20" y="1566"/>
                      </a:lnTo>
                      <a:lnTo>
                        <a:pt x="1" y="1757"/>
                      </a:lnTo>
                      <a:lnTo>
                        <a:pt x="1" y="8418"/>
                      </a:lnTo>
                      <a:lnTo>
                        <a:pt x="2139" y="6510"/>
                      </a:lnTo>
                      <a:lnTo>
                        <a:pt x="22219" y="6510"/>
                      </a:lnTo>
                      <a:lnTo>
                        <a:pt x="22391" y="6471"/>
                      </a:lnTo>
                      <a:lnTo>
                        <a:pt x="22563" y="6433"/>
                      </a:lnTo>
                      <a:lnTo>
                        <a:pt x="22715" y="6376"/>
                      </a:lnTo>
                      <a:lnTo>
                        <a:pt x="22868" y="6300"/>
                      </a:lnTo>
                      <a:lnTo>
                        <a:pt x="23021" y="6204"/>
                      </a:lnTo>
                      <a:lnTo>
                        <a:pt x="23154" y="6109"/>
                      </a:lnTo>
                      <a:lnTo>
                        <a:pt x="23288" y="5994"/>
                      </a:lnTo>
                      <a:lnTo>
                        <a:pt x="23384" y="5880"/>
                      </a:lnTo>
                      <a:lnTo>
                        <a:pt x="23498" y="5746"/>
                      </a:lnTo>
                      <a:lnTo>
                        <a:pt x="23574" y="5593"/>
                      </a:lnTo>
                      <a:lnTo>
                        <a:pt x="23651" y="5441"/>
                      </a:lnTo>
                      <a:lnTo>
                        <a:pt x="23708" y="5288"/>
                      </a:lnTo>
                      <a:lnTo>
                        <a:pt x="23765" y="5116"/>
                      </a:lnTo>
                      <a:lnTo>
                        <a:pt x="23784" y="4944"/>
                      </a:lnTo>
                      <a:lnTo>
                        <a:pt x="23784" y="4754"/>
                      </a:lnTo>
                      <a:lnTo>
                        <a:pt x="23784" y="1757"/>
                      </a:lnTo>
                      <a:lnTo>
                        <a:pt x="23784" y="1566"/>
                      </a:lnTo>
                      <a:lnTo>
                        <a:pt x="23765" y="1394"/>
                      </a:lnTo>
                      <a:lnTo>
                        <a:pt x="23708" y="1222"/>
                      </a:lnTo>
                      <a:lnTo>
                        <a:pt x="23651" y="1070"/>
                      </a:lnTo>
                      <a:lnTo>
                        <a:pt x="23574" y="917"/>
                      </a:lnTo>
                      <a:lnTo>
                        <a:pt x="23498" y="764"/>
                      </a:lnTo>
                      <a:lnTo>
                        <a:pt x="23384" y="630"/>
                      </a:lnTo>
                      <a:lnTo>
                        <a:pt x="23288" y="516"/>
                      </a:lnTo>
                      <a:lnTo>
                        <a:pt x="23154" y="401"/>
                      </a:lnTo>
                      <a:lnTo>
                        <a:pt x="23021" y="287"/>
                      </a:lnTo>
                      <a:lnTo>
                        <a:pt x="22868" y="211"/>
                      </a:lnTo>
                      <a:lnTo>
                        <a:pt x="22715" y="134"/>
                      </a:lnTo>
                      <a:lnTo>
                        <a:pt x="22563" y="77"/>
                      </a:lnTo>
                      <a:lnTo>
                        <a:pt x="22391" y="39"/>
                      </a:lnTo>
                      <a:lnTo>
                        <a:pt x="22219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9" name="Google Shape;1649;p24"/>
                <p:cNvSpPr/>
                <p:nvPr/>
              </p:nvSpPr>
              <p:spPr>
                <a:xfrm>
                  <a:off x="8235943" y="2697417"/>
                  <a:ext cx="893760" cy="3638"/>
                </a:xfrm>
                <a:custGeom>
                  <a:rect b="b" l="l" r="r" t="t"/>
                  <a:pathLst>
                    <a:path extrusionOk="0" h="78" w="19165">
                      <a:moveTo>
                        <a:pt x="19" y="1"/>
                      </a:moveTo>
                      <a:lnTo>
                        <a:pt x="0" y="39"/>
                      </a:lnTo>
                      <a:lnTo>
                        <a:pt x="19" y="58"/>
                      </a:lnTo>
                      <a:lnTo>
                        <a:pt x="38" y="77"/>
                      </a:lnTo>
                      <a:lnTo>
                        <a:pt x="19126" y="77"/>
                      </a:lnTo>
                      <a:lnTo>
                        <a:pt x="19164" y="58"/>
                      </a:lnTo>
                      <a:lnTo>
                        <a:pt x="19164" y="39"/>
                      </a:lnTo>
                      <a:lnTo>
                        <a:pt x="19164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0" name="Google Shape;1650;p24"/>
                <p:cNvSpPr/>
                <p:nvPr/>
              </p:nvSpPr>
              <p:spPr>
                <a:xfrm>
                  <a:off x="8235943" y="2768630"/>
                  <a:ext cx="893760" cy="3638"/>
                </a:xfrm>
                <a:custGeom>
                  <a:rect b="b" l="l" r="r" t="t"/>
                  <a:pathLst>
                    <a:path extrusionOk="0" h="78" w="19165">
                      <a:moveTo>
                        <a:pt x="38" y="1"/>
                      </a:moveTo>
                      <a:lnTo>
                        <a:pt x="19" y="20"/>
                      </a:lnTo>
                      <a:lnTo>
                        <a:pt x="0" y="39"/>
                      </a:lnTo>
                      <a:lnTo>
                        <a:pt x="19" y="58"/>
                      </a:lnTo>
                      <a:lnTo>
                        <a:pt x="38" y="77"/>
                      </a:lnTo>
                      <a:lnTo>
                        <a:pt x="19126" y="77"/>
                      </a:lnTo>
                      <a:lnTo>
                        <a:pt x="19164" y="58"/>
                      </a:lnTo>
                      <a:lnTo>
                        <a:pt x="19164" y="39"/>
                      </a:lnTo>
                      <a:lnTo>
                        <a:pt x="19164" y="20"/>
                      </a:lnTo>
                      <a:lnTo>
                        <a:pt x="1912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1" name="Google Shape;1651;p24"/>
                <p:cNvSpPr/>
                <p:nvPr/>
              </p:nvSpPr>
              <p:spPr>
                <a:xfrm>
                  <a:off x="8235943" y="2839844"/>
                  <a:ext cx="547495" cy="3638"/>
                </a:xfrm>
                <a:custGeom>
                  <a:rect b="b" l="l" r="r" t="t"/>
                  <a:pathLst>
                    <a:path extrusionOk="0" h="78" w="11740">
                      <a:moveTo>
                        <a:pt x="38" y="1"/>
                      </a:moveTo>
                      <a:lnTo>
                        <a:pt x="19" y="20"/>
                      </a:lnTo>
                      <a:lnTo>
                        <a:pt x="0" y="39"/>
                      </a:lnTo>
                      <a:lnTo>
                        <a:pt x="19" y="77"/>
                      </a:lnTo>
                      <a:lnTo>
                        <a:pt x="11739" y="77"/>
                      </a:lnTo>
                      <a:lnTo>
                        <a:pt x="11739" y="39"/>
                      </a:lnTo>
                      <a:lnTo>
                        <a:pt x="11739" y="20"/>
                      </a:lnTo>
                      <a:lnTo>
                        <a:pt x="11701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3"/>
          <p:cNvSpPr txBox="1"/>
          <p:nvPr>
            <p:ph type="title"/>
          </p:nvPr>
        </p:nvSpPr>
        <p:spPr>
          <a:xfrm flipH="1">
            <a:off x="3635896" y="1598743"/>
            <a:ext cx="4729200" cy="15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760" name="Google Shape;760;p3"/>
          <p:cNvSpPr txBox="1"/>
          <p:nvPr>
            <p:ph idx="1" type="subTitle"/>
          </p:nvPr>
        </p:nvSpPr>
        <p:spPr>
          <a:xfrm flipH="1">
            <a:off x="3707904" y="3242363"/>
            <a:ext cx="4726200" cy="4116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Problem </a:t>
            </a:r>
            <a:r>
              <a:rPr lang="en-US"/>
              <a:t>Statement</a:t>
            </a:r>
            <a:endParaRPr/>
          </a:p>
        </p:txBody>
      </p:sp>
      <p:grpSp>
        <p:nvGrpSpPr>
          <p:cNvPr id="761" name="Google Shape;761;p3"/>
          <p:cNvGrpSpPr/>
          <p:nvPr/>
        </p:nvGrpSpPr>
        <p:grpSpPr>
          <a:xfrm>
            <a:off x="351769" y="1765436"/>
            <a:ext cx="2902118" cy="2834175"/>
            <a:chOff x="427969" y="1765436"/>
            <a:chExt cx="2902118" cy="2834175"/>
          </a:xfrm>
        </p:grpSpPr>
        <p:grpSp>
          <p:nvGrpSpPr>
            <p:cNvPr id="762" name="Google Shape;762;p3"/>
            <p:cNvGrpSpPr/>
            <p:nvPr/>
          </p:nvGrpSpPr>
          <p:grpSpPr>
            <a:xfrm>
              <a:off x="1742000" y="1765436"/>
              <a:ext cx="1568874" cy="1322988"/>
              <a:chOff x="-1648900" y="1470161"/>
              <a:chExt cx="1568874" cy="1322988"/>
            </a:xfrm>
          </p:grpSpPr>
          <p:sp>
            <p:nvSpPr>
              <p:cNvPr id="763" name="Google Shape;763;p3"/>
              <p:cNvSpPr/>
              <p:nvPr/>
            </p:nvSpPr>
            <p:spPr>
              <a:xfrm>
                <a:off x="-1018824" y="2462890"/>
                <a:ext cx="394015" cy="262643"/>
              </a:xfrm>
              <a:custGeom>
                <a:rect b="b" l="l" r="r" t="t"/>
                <a:pathLst>
                  <a:path extrusionOk="0" h="5116" w="7675">
                    <a:moveTo>
                      <a:pt x="1" y="0"/>
                    </a:moveTo>
                    <a:lnTo>
                      <a:pt x="631" y="5116"/>
                    </a:lnTo>
                    <a:lnTo>
                      <a:pt x="7674" y="5116"/>
                    </a:lnTo>
                    <a:lnTo>
                      <a:pt x="704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4" name="Google Shape;764;p3"/>
              <p:cNvSpPr/>
              <p:nvPr/>
            </p:nvSpPr>
            <p:spPr>
              <a:xfrm>
                <a:off x="-1018824" y="2462890"/>
                <a:ext cx="371427" cy="125469"/>
              </a:xfrm>
              <a:custGeom>
                <a:rect b="b" l="l" r="r" t="t"/>
                <a:pathLst>
                  <a:path extrusionOk="0" h="2444" w="7235">
                    <a:moveTo>
                      <a:pt x="1" y="0"/>
                    </a:moveTo>
                    <a:lnTo>
                      <a:pt x="306" y="2444"/>
                    </a:lnTo>
                    <a:lnTo>
                      <a:pt x="7235" y="1508"/>
                    </a:lnTo>
                    <a:lnTo>
                      <a:pt x="7044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5" name="Google Shape;765;p3"/>
              <p:cNvSpPr/>
              <p:nvPr/>
            </p:nvSpPr>
            <p:spPr>
              <a:xfrm>
                <a:off x="-1648900" y="1470161"/>
                <a:ext cx="1568874" cy="1047644"/>
              </a:xfrm>
              <a:custGeom>
                <a:rect b="b" l="l" r="r" t="t"/>
                <a:pathLst>
                  <a:path extrusionOk="0" h="20407" w="30560">
                    <a:moveTo>
                      <a:pt x="76" y="1"/>
                    </a:moveTo>
                    <a:lnTo>
                      <a:pt x="38" y="39"/>
                    </a:lnTo>
                    <a:lnTo>
                      <a:pt x="0" y="96"/>
                    </a:lnTo>
                    <a:lnTo>
                      <a:pt x="0" y="154"/>
                    </a:lnTo>
                    <a:lnTo>
                      <a:pt x="0" y="20254"/>
                    </a:lnTo>
                    <a:lnTo>
                      <a:pt x="0" y="20311"/>
                    </a:lnTo>
                    <a:lnTo>
                      <a:pt x="38" y="20349"/>
                    </a:lnTo>
                    <a:lnTo>
                      <a:pt x="76" y="20387"/>
                    </a:lnTo>
                    <a:lnTo>
                      <a:pt x="134" y="20406"/>
                    </a:lnTo>
                    <a:lnTo>
                      <a:pt x="30407" y="20406"/>
                    </a:lnTo>
                    <a:lnTo>
                      <a:pt x="30465" y="20387"/>
                    </a:lnTo>
                    <a:lnTo>
                      <a:pt x="30522" y="20349"/>
                    </a:lnTo>
                    <a:lnTo>
                      <a:pt x="30560" y="20311"/>
                    </a:lnTo>
                    <a:lnTo>
                      <a:pt x="30560" y="20254"/>
                    </a:lnTo>
                    <a:lnTo>
                      <a:pt x="30560" y="154"/>
                    </a:lnTo>
                    <a:lnTo>
                      <a:pt x="30560" y="96"/>
                    </a:lnTo>
                    <a:lnTo>
                      <a:pt x="30522" y="39"/>
                    </a:lnTo>
                    <a:lnTo>
                      <a:pt x="3046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6" name="Google Shape;766;p3"/>
              <p:cNvSpPr/>
              <p:nvPr/>
            </p:nvSpPr>
            <p:spPr>
              <a:xfrm>
                <a:off x="-1648900" y="1470161"/>
                <a:ext cx="1568874" cy="1047644"/>
              </a:xfrm>
              <a:custGeom>
                <a:rect b="b" l="l" r="r" t="t"/>
                <a:pathLst>
                  <a:path extrusionOk="0" fill="none" h="20407" w="30560">
                    <a:moveTo>
                      <a:pt x="30407" y="20406"/>
                    </a:moveTo>
                    <a:lnTo>
                      <a:pt x="134" y="20406"/>
                    </a:lnTo>
                    <a:lnTo>
                      <a:pt x="134" y="20406"/>
                    </a:lnTo>
                    <a:lnTo>
                      <a:pt x="76" y="20387"/>
                    </a:lnTo>
                    <a:lnTo>
                      <a:pt x="38" y="20349"/>
                    </a:lnTo>
                    <a:lnTo>
                      <a:pt x="0" y="20311"/>
                    </a:lnTo>
                    <a:lnTo>
                      <a:pt x="0" y="20254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0" y="96"/>
                    </a:lnTo>
                    <a:lnTo>
                      <a:pt x="38" y="39"/>
                    </a:lnTo>
                    <a:lnTo>
                      <a:pt x="76" y="1"/>
                    </a:lnTo>
                    <a:lnTo>
                      <a:pt x="134" y="1"/>
                    </a:lnTo>
                    <a:lnTo>
                      <a:pt x="30407" y="1"/>
                    </a:lnTo>
                    <a:lnTo>
                      <a:pt x="30407" y="1"/>
                    </a:lnTo>
                    <a:lnTo>
                      <a:pt x="30465" y="1"/>
                    </a:lnTo>
                    <a:lnTo>
                      <a:pt x="30522" y="39"/>
                    </a:lnTo>
                    <a:lnTo>
                      <a:pt x="30560" y="96"/>
                    </a:lnTo>
                    <a:lnTo>
                      <a:pt x="30560" y="154"/>
                    </a:lnTo>
                    <a:lnTo>
                      <a:pt x="30560" y="20254"/>
                    </a:lnTo>
                    <a:lnTo>
                      <a:pt x="30560" y="20254"/>
                    </a:lnTo>
                    <a:lnTo>
                      <a:pt x="30560" y="20311"/>
                    </a:lnTo>
                    <a:lnTo>
                      <a:pt x="30522" y="20349"/>
                    </a:lnTo>
                    <a:lnTo>
                      <a:pt x="30465" y="20387"/>
                    </a:lnTo>
                    <a:lnTo>
                      <a:pt x="30407" y="20406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7" name="Google Shape;767;p3"/>
              <p:cNvSpPr/>
              <p:nvPr/>
            </p:nvSpPr>
            <p:spPr>
              <a:xfrm>
                <a:off x="-1614606" y="1505481"/>
                <a:ext cx="1500287" cy="977055"/>
              </a:xfrm>
              <a:custGeom>
                <a:rect b="b" l="l" r="r" t="t"/>
                <a:pathLst>
                  <a:path extrusionOk="0" h="19032" w="29224">
                    <a:moveTo>
                      <a:pt x="0" y="0"/>
                    </a:moveTo>
                    <a:lnTo>
                      <a:pt x="0" y="19031"/>
                    </a:lnTo>
                    <a:lnTo>
                      <a:pt x="29224" y="19031"/>
                    </a:lnTo>
                    <a:lnTo>
                      <a:pt x="2922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8" name="Google Shape;768;p3"/>
              <p:cNvSpPr/>
              <p:nvPr/>
            </p:nvSpPr>
            <p:spPr>
              <a:xfrm>
                <a:off x="-1614606" y="1505481"/>
                <a:ext cx="1500287" cy="977055"/>
              </a:xfrm>
              <a:custGeom>
                <a:rect b="b" l="l" r="r" t="t"/>
                <a:pathLst>
                  <a:path extrusionOk="0" fill="none" h="19032" w="29224">
                    <a:moveTo>
                      <a:pt x="29224" y="19031"/>
                    </a:moveTo>
                    <a:lnTo>
                      <a:pt x="0" y="19031"/>
                    </a:lnTo>
                    <a:lnTo>
                      <a:pt x="0" y="0"/>
                    </a:lnTo>
                    <a:lnTo>
                      <a:pt x="29224" y="0"/>
                    </a:lnTo>
                    <a:lnTo>
                      <a:pt x="29224" y="1903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9" name="Google Shape;769;p3"/>
              <p:cNvSpPr/>
              <p:nvPr/>
            </p:nvSpPr>
            <p:spPr>
              <a:xfrm>
                <a:off x="-1101120" y="1654414"/>
                <a:ext cx="503724" cy="608606"/>
              </a:xfrm>
              <a:custGeom>
                <a:rect b="b" l="l" r="r" t="t"/>
                <a:pathLst>
                  <a:path extrusionOk="0" h="11855" w="9812">
                    <a:moveTo>
                      <a:pt x="4658" y="1"/>
                    </a:moveTo>
                    <a:lnTo>
                      <a:pt x="4410" y="20"/>
                    </a:lnTo>
                    <a:lnTo>
                      <a:pt x="4161" y="58"/>
                    </a:lnTo>
                    <a:lnTo>
                      <a:pt x="3913" y="96"/>
                    </a:lnTo>
                    <a:lnTo>
                      <a:pt x="3684" y="153"/>
                    </a:lnTo>
                    <a:lnTo>
                      <a:pt x="3455" y="230"/>
                    </a:lnTo>
                    <a:lnTo>
                      <a:pt x="3226" y="306"/>
                    </a:lnTo>
                    <a:lnTo>
                      <a:pt x="2997" y="382"/>
                    </a:lnTo>
                    <a:lnTo>
                      <a:pt x="2787" y="478"/>
                    </a:lnTo>
                    <a:lnTo>
                      <a:pt x="2577" y="592"/>
                    </a:lnTo>
                    <a:lnTo>
                      <a:pt x="2157" y="840"/>
                    </a:lnTo>
                    <a:lnTo>
                      <a:pt x="1794" y="1127"/>
                    </a:lnTo>
                    <a:lnTo>
                      <a:pt x="1432" y="1432"/>
                    </a:lnTo>
                    <a:lnTo>
                      <a:pt x="1126" y="1795"/>
                    </a:lnTo>
                    <a:lnTo>
                      <a:pt x="840" y="2157"/>
                    </a:lnTo>
                    <a:lnTo>
                      <a:pt x="592" y="2558"/>
                    </a:lnTo>
                    <a:lnTo>
                      <a:pt x="477" y="2787"/>
                    </a:lnTo>
                    <a:lnTo>
                      <a:pt x="382" y="2997"/>
                    </a:lnTo>
                    <a:lnTo>
                      <a:pt x="306" y="3226"/>
                    </a:lnTo>
                    <a:lnTo>
                      <a:pt x="229" y="3455"/>
                    </a:lnTo>
                    <a:lnTo>
                      <a:pt x="153" y="3685"/>
                    </a:lnTo>
                    <a:lnTo>
                      <a:pt x="96" y="3914"/>
                    </a:lnTo>
                    <a:lnTo>
                      <a:pt x="57" y="4162"/>
                    </a:lnTo>
                    <a:lnTo>
                      <a:pt x="19" y="4410"/>
                    </a:lnTo>
                    <a:lnTo>
                      <a:pt x="19" y="4658"/>
                    </a:lnTo>
                    <a:lnTo>
                      <a:pt x="0" y="4906"/>
                    </a:lnTo>
                    <a:lnTo>
                      <a:pt x="19" y="5307"/>
                    </a:lnTo>
                    <a:lnTo>
                      <a:pt x="77" y="5689"/>
                    </a:lnTo>
                    <a:lnTo>
                      <a:pt x="153" y="6071"/>
                    </a:lnTo>
                    <a:lnTo>
                      <a:pt x="248" y="6452"/>
                    </a:lnTo>
                    <a:lnTo>
                      <a:pt x="382" y="6796"/>
                    </a:lnTo>
                    <a:lnTo>
                      <a:pt x="554" y="7140"/>
                    </a:lnTo>
                    <a:lnTo>
                      <a:pt x="726" y="7483"/>
                    </a:lnTo>
                    <a:lnTo>
                      <a:pt x="936" y="7789"/>
                    </a:lnTo>
                    <a:lnTo>
                      <a:pt x="1088" y="7979"/>
                    </a:lnTo>
                    <a:lnTo>
                      <a:pt x="1260" y="8189"/>
                    </a:lnTo>
                    <a:lnTo>
                      <a:pt x="1623" y="8590"/>
                    </a:lnTo>
                    <a:lnTo>
                      <a:pt x="2043" y="8991"/>
                    </a:lnTo>
                    <a:lnTo>
                      <a:pt x="2463" y="9392"/>
                    </a:lnTo>
                    <a:lnTo>
                      <a:pt x="2844" y="9774"/>
                    </a:lnTo>
                    <a:lnTo>
                      <a:pt x="3016" y="9965"/>
                    </a:lnTo>
                    <a:lnTo>
                      <a:pt x="3169" y="10136"/>
                    </a:lnTo>
                    <a:lnTo>
                      <a:pt x="3283" y="10308"/>
                    </a:lnTo>
                    <a:lnTo>
                      <a:pt x="3379" y="10461"/>
                    </a:lnTo>
                    <a:lnTo>
                      <a:pt x="3436" y="10614"/>
                    </a:lnTo>
                    <a:lnTo>
                      <a:pt x="3455" y="10747"/>
                    </a:lnTo>
                    <a:lnTo>
                      <a:pt x="3455" y="11568"/>
                    </a:lnTo>
                    <a:lnTo>
                      <a:pt x="3474" y="11625"/>
                    </a:lnTo>
                    <a:lnTo>
                      <a:pt x="3474" y="11682"/>
                    </a:lnTo>
                    <a:lnTo>
                      <a:pt x="3551" y="11778"/>
                    </a:lnTo>
                    <a:lnTo>
                      <a:pt x="3646" y="11835"/>
                    </a:lnTo>
                    <a:lnTo>
                      <a:pt x="3703" y="11854"/>
                    </a:lnTo>
                    <a:lnTo>
                      <a:pt x="6108" y="11854"/>
                    </a:lnTo>
                    <a:lnTo>
                      <a:pt x="6166" y="11835"/>
                    </a:lnTo>
                    <a:lnTo>
                      <a:pt x="6261" y="11778"/>
                    </a:lnTo>
                    <a:lnTo>
                      <a:pt x="6318" y="11682"/>
                    </a:lnTo>
                    <a:lnTo>
                      <a:pt x="6337" y="11625"/>
                    </a:lnTo>
                    <a:lnTo>
                      <a:pt x="6357" y="11568"/>
                    </a:lnTo>
                    <a:lnTo>
                      <a:pt x="6357" y="10747"/>
                    </a:lnTo>
                    <a:lnTo>
                      <a:pt x="6376" y="10614"/>
                    </a:lnTo>
                    <a:lnTo>
                      <a:pt x="6433" y="10461"/>
                    </a:lnTo>
                    <a:lnTo>
                      <a:pt x="6528" y="10308"/>
                    </a:lnTo>
                    <a:lnTo>
                      <a:pt x="6643" y="10136"/>
                    </a:lnTo>
                    <a:lnTo>
                      <a:pt x="6796" y="9965"/>
                    </a:lnTo>
                    <a:lnTo>
                      <a:pt x="6967" y="9774"/>
                    </a:lnTo>
                    <a:lnTo>
                      <a:pt x="7349" y="9392"/>
                    </a:lnTo>
                    <a:lnTo>
                      <a:pt x="7769" y="8991"/>
                    </a:lnTo>
                    <a:lnTo>
                      <a:pt x="8170" y="8590"/>
                    </a:lnTo>
                    <a:lnTo>
                      <a:pt x="8552" y="8189"/>
                    </a:lnTo>
                    <a:lnTo>
                      <a:pt x="8723" y="7979"/>
                    </a:lnTo>
                    <a:lnTo>
                      <a:pt x="8857" y="7789"/>
                    </a:lnTo>
                    <a:lnTo>
                      <a:pt x="9067" y="7483"/>
                    </a:lnTo>
                    <a:lnTo>
                      <a:pt x="9258" y="7140"/>
                    </a:lnTo>
                    <a:lnTo>
                      <a:pt x="9430" y="6796"/>
                    </a:lnTo>
                    <a:lnTo>
                      <a:pt x="9563" y="6452"/>
                    </a:lnTo>
                    <a:lnTo>
                      <a:pt x="9659" y="6071"/>
                    </a:lnTo>
                    <a:lnTo>
                      <a:pt x="9735" y="5689"/>
                    </a:lnTo>
                    <a:lnTo>
                      <a:pt x="9792" y="5307"/>
                    </a:lnTo>
                    <a:lnTo>
                      <a:pt x="9811" y="4906"/>
                    </a:lnTo>
                    <a:lnTo>
                      <a:pt x="9792" y="4658"/>
                    </a:lnTo>
                    <a:lnTo>
                      <a:pt x="9773" y="4410"/>
                    </a:lnTo>
                    <a:lnTo>
                      <a:pt x="9754" y="4162"/>
                    </a:lnTo>
                    <a:lnTo>
                      <a:pt x="9697" y="3914"/>
                    </a:lnTo>
                    <a:lnTo>
                      <a:pt x="9659" y="3685"/>
                    </a:lnTo>
                    <a:lnTo>
                      <a:pt x="9582" y="3455"/>
                    </a:lnTo>
                    <a:lnTo>
                      <a:pt x="9506" y="3226"/>
                    </a:lnTo>
                    <a:lnTo>
                      <a:pt x="9411" y="2997"/>
                    </a:lnTo>
                    <a:lnTo>
                      <a:pt x="9315" y="2787"/>
                    </a:lnTo>
                    <a:lnTo>
                      <a:pt x="9220" y="2558"/>
                    </a:lnTo>
                    <a:lnTo>
                      <a:pt x="8972" y="2157"/>
                    </a:lnTo>
                    <a:lnTo>
                      <a:pt x="8685" y="1795"/>
                    </a:lnTo>
                    <a:lnTo>
                      <a:pt x="8361" y="1432"/>
                    </a:lnTo>
                    <a:lnTo>
                      <a:pt x="8017" y="1127"/>
                    </a:lnTo>
                    <a:lnTo>
                      <a:pt x="7635" y="840"/>
                    </a:lnTo>
                    <a:lnTo>
                      <a:pt x="7235" y="592"/>
                    </a:lnTo>
                    <a:lnTo>
                      <a:pt x="7025" y="478"/>
                    </a:lnTo>
                    <a:lnTo>
                      <a:pt x="6815" y="382"/>
                    </a:lnTo>
                    <a:lnTo>
                      <a:pt x="6586" y="306"/>
                    </a:lnTo>
                    <a:lnTo>
                      <a:pt x="6357" y="230"/>
                    </a:lnTo>
                    <a:lnTo>
                      <a:pt x="6127" y="153"/>
                    </a:lnTo>
                    <a:lnTo>
                      <a:pt x="5898" y="96"/>
                    </a:lnTo>
                    <a:lnTo>
                      <a:pt x="5650" y="58"/>
                    </a:lnTo>
                    <a:lnTo>
                      <a:pt x="5402" y="20"/>
                    </a:lnTo>
                    <a:lnTo>
                      <a:pt x="515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0" name="Google Shape;770;p3"/>
              <p:cNvSpPr/>
              <p:nvPr/>
            </p:nvSpPr>
            <p:spPr>
              <a:xfrm>
                <a:off x="-1101120" y="1654414"/>
                <a:ext cx="503724" cy="608606"/>
              </a:xfrm>
              <a:custGeom>
                <a:rect b="b" l="l" r="r" t="t"/>
                <a:pathLst>
                  <a:path extrusionOk="0" fill="none" h="11855" w="9812">
                    <a:moveTo>
                      <a:pt x="0" y="4906"/>
                    </a:moveTo>
                    <a:lnTo>
                      <a:pt x="0" y="4906"/>
                    </a:lnTo>
                    <a:lnTo>
                      <a:pt x="19" y="4658"/>
                    </a:lnTo>
                    <a:lnTo>
                      <a:pt x="19" y="4410"/>
                    </a:lnTo>
                    <a:lnTo>
                      <a:pt x="57" y="4162"/>
                    </a:lnTo>
                    <a:lnTo>
                      <a:pt x="96" y="3914"/>
                    </a:lnTo>
                    <a:lnTo>
                      <a:pt x="153" y="3685"/>
                    </a:lnTo>
                    <a:lnTo>
                      <a:pt x="229" y="3455"/>
                    </a:lnTo>
                    <a:lnTo>
                      <a:pt x="306" y="3226"/>
                    </a:lnTo>
                    <a:lnTo>
                      <a:pt x="382" y="2997"/>
                    </a:lnTo>
                    <a:lnTo>
                      <a:pt x="477" y="2787"/>
                    </a:lnTo>
                    <a:lnTo>
                      <a:pt x="592" y="2558"/>
                    </a:lnTo>
                    <a:lnTo>
                      <a:pt x="840" y="2157"/>
                    </a:lnTo>
                    <a:lnTo>
                      <a:pt x="1126" y="1795"/>
                    </a:lnTo>
                    <a:lnTo>
                      <a:pt x="1432" y="1432"/>
                    </a:lnTo>
                    <a:lnTo>
                      <a:pt x="1794" y="1127"/>
                    </a:lnTo>
                    <a:lnTo>
                      <a:pt x="2157" y="840"/>
                    </a:lnTo>
                    <a:lnTo>
                      <a:pt x="2577" y="592"/>
                    </a:lnTo>
                    <a:lnTo>
                      <a:pt x="2787" y="478"/>
                    </a:lnTo>
                    <a:lnTo>
                      <a:pt x="2997" y="382"/>
                    </a:lnTo>
                    <a:lnTo>
                      <a:pt x="3226" y="306"/>
                    </a:lnTo>
                    <a:lnTo>
                      <a:pt x="3455" y="230"/>
                    </a:lnTo>
                    <a:lnTo>
                      <a:pt x="3684" y="153"/>
                    </a:lnTo>
                    <a:lnTo>
                      <a:pt x="3913" y="96"/>
                    </a:lnTo>
                    <a:lnTo>
                      <a:pt x="4161" y="58"/>
                    </a:lnTo>
                    <a:lnTo>
                      <a:pt x="4410" y="20"/>
                    </a:lnTo>
                    <a:lnTo>
                      <a:pt x="4658" y="1"/>
                    </a:lnTo>
                    <a:lnTo>
                      <a:pt x="4906" y="1"/>
                    </a:lnTo>
                    <a:lnTo>
                      <a:pt x="4906" y="1"/>
                    </a:lnTo>
                    <a:lnTo>
                      <a:pt x="5154" y="1"/>
                    </a:lnTo>
                    <a:lnTo>
                      <a:pt x="5402" y="20"/>
                    </a:lnTo>
                    <a:lnTo>
                      <a:pt x="5650" y="58"/>
                    </a:lnTo>
                    <a:lnTo>
                      <a:pt x="5898" y="96"/>
                    </a:lnTo>
                    <a:lnTo>
                      <a:pt x="6127" y="153"/>
                    </a:lnTo>
                    <a:lnTo>
                      <a:pt x="6357" y="230"/>
                    </a:lnTo>
                    <a:lnTo>
                      <a:pt x="6586" y="306"/>
                    </a:lnTo>
                    <a:lnTo>
                      <a:pt x="6815" y="382"/>
                    </a:lnTo>
                    <a:lnTo>
                      <a:pt x="7025" y="478"/>
                    </a:lnTo>
                    <a:lnTo>
                      <a:pt x="7235" y="592"/>
                    </a:lnTo>
                    <a:lnTo>
                      <a:pt x="7635" y="840"/>
                    </a:lnTo>
                    <a:lnTo>
                      <a:pt x="8017" y="1127"/>
                    </a:lnTo>
                    <a:lnTo>
                      <a:pt x="8361" y="1432"/>
                    </a:lnTo>
                    <a:lnTo>
                      <a:pt x="8685" y="1795"/>
                    </a:lnTo>
                    <a:lnTo>
                      <a:pt x="8972" y="2157"/>
                    </a:lnTo>
                    <a:lnTo>
                      <a:pt x="9220" y="2558"/>
                    </a:lnTo>
                    <a:lnTo>
                      <a:pt x="9315" y="2787"/>
                    </a:lnTo>
                    <a:lnTo>
                      <a:pt x="9411" y="2997"/>
                    </a:lnTo>
                    <a:lnTo>
                      <a:pt x="9506" y="3226"/>
                    </a:lnTo>
                    <a:lnTo>
                      <a:pt x="9582" y="3455"/>
                    </a:lnTo>
                    <a:lnTo>
                      <a:pt x="9659" y="3685"/>
                    </a:lnTo>
                    <a:lnTo>
                      <a:pt x="9697" y="3914"/>
                    </a:lnTo>
                    <a:lnTo>
                      <a:pt x="9754" y="4162"/>
                    </a:lnTo>
                    <a:lnTo>
                      <a:pt x="9773" y="4410"/>
                    </a:lnTo>
                    <a:lnTo>
                      <a:pt x="9792" y="4658"/>
                    </a:lnTo>
                    <a:lnTo>
                      <a:pt x="9811" y="4906"/>
                    </a:lnTo>
                    <a:lnTo>
                      <a:pt x="9811" y="4906"/>
                    </a:lnTo>
                    <a:lnTo>
                      <a:pt x="9792" y="5307"/>
                    </a:lnTo>
                    <a:lnTo>
                      <a:pt x="9735" y="5689"/>
                    </a:lnTo>
                    <a:lnTo>
                      <a:pt x="9659" y="6071"/>
                    </a:lnTo>
                    <a:lnTo>
                      <a:pt x="9563" y="6452"/>
                    </a:lnTo>
                    <a:lnTo>
                      <a:pt x="9430" y="6796"/>
                    </a:lnTo>
                    <a:lnTo>
                      <a:pt x="9258" y="7140"/>
                    </a:lnTo>
                    <a:lnTo>
                      <a:pt x="9067" y="7483"/>
                    </a:lnTo>
                    <a:lnTo>
                      <a:pt x="8857" y="7789"/>
                    </a:lnTo>
                    <a:lnTo>
                      <a:pt x="8857" y="7789"/>
                    </a:lnTo>
                    <a:lnTo>
                      <a:pt x="8857" y="7789"/>
                    </a:lnTo>
                    <a:lnTo>
                      <a:pt x="8723" y="7979"/>
                    </a:lnTo>
                    <a:lnTo>
                      <a:pt x="8552" y="8189"/>
                    </a:lnTo>
                    <a:lnTo>
                      <a:pt x="8170" y="8590"/>
                    </a:lnTo>
                    <a:lnTo>
                      <a:pt x="7769" y="8991"/>
                    </a:lnTo>
                    <a:lnTo>
                      <a:pt x="7349" y="9392"/>
                    </a:lnTo>
                    <a:lnTo>
                      <a:pt x="6967" y="9774"/>
                    </a:lnTo>
                    <a:lnTo>
                      <a:pt x="6796" y="9965"/>
                    </a:lnTo>
                    <a:lnTo>
                      <a:pt x="6643" y="10136"/>
                    </a:lnTo>
                    <a:lnTo>
                      <a:pt x="6528" y="10308"/>
                    </a:lnTo>
                    <a:lnTo>
                      <a:pt x="6433" y="10461"/>
                    </a:lnTo>
                    <a:lnTo>
                      <a:pt x="6376" y="10614"/>
                    </a:lnTo>
                    <a:lnTo>
                      <a:pt x="6357" y="10747"/>
                    </a:lnTo>
                    <a:lnTo>
                      <a:pt x="6357" y="11568"/>
                    </a:lnTo>
                    <a:lnTo>
                      <a:pt x="6357" y="11568"/>
                    </a:lnTo>
                    <a:lnTo>
                      <a:pt x="6337" y="11625"/>
                    </a:lnTo>
                    <a:lnTo>
                      <a:pt x="6318" y="11682"/>
                    </a:lnTo>
                    <a:lnTo>
                      <a:pt x="6261" y="11778"/>
                    </a:lnTo>
                    <a:lnTo>
                      <a:pt x="6166" y="11835"/>
                    </a:lnTo>
                    <a:lnTo>
                      <a:pt x="6108" y="11854"/>
                    </a:lnTo>
                    <a:lnTo>
                      <a:pt x="6051" y="11854"/>
                    </a:lnTo>
                    <a:lnTo>
                      <a:pt x="5269" y="11854"/>
                    </a:lnTo>
                    <a:lnTo>
                      <a:pt x="4543" y="11854"/>
                    </a:lnTo>
                    <a:lnTo>
                      <a:pt x="3761" y="11854"/>
                    </a:lnTo>
                    <a:lnTo>
                      <a:pt x="3761" y="11854"/>
                    </a:lnTo>
                    <a:lnTo>
                      <a:pt x="3703" y="11854"/>
                    </a:lnTo>
                    <a:lnTo>
                      <a:pt x="3646" y="11835"/>
                    </a:lnTo>
                    <a:lnTo>
                      <a:pt x="3551" y="11778"/>
                    </a:lnTo>
                    <a:lnTo>
                      <a:pt x="3474" y="11682"/>
                    </a:lnTo>
                    <a:lnTo>
                      <a:pt x="3474" y="11625"/>
                    </a:lnTo>
                    <a:lnTo>
                      <a:pt x="3455" y="11568"/>
                    </a:lnTo>
                    <a:lnTo>
                      <a:pt x="3455" y="10747"/>
                    </a:lnTo>
                    <a:lnTo>
                      <a:pt x="3455" y="10747"/>
                    </a:lnTo>
                    <a:lnTo>
                      <a:pt x="3436" y="10614"/>
                    </a:lnTo>
                    <a:lnTo>
                      <a:pt x="3379" y="10461"/>
                    </a:lnTo>
                    <a:lnTo>
                      <a:pt x="3283" y="10308"/>
                    </a:lnTo>
                    <a:lnTo>
                      <a:pt x="3169" y="10136"/>
                    </a:lnTo>
                    <a:lnTo>
                      <a:pt x="3016" y="9965"/>
                    </a:lnTo>
                    <a:lnTo>
                      <a:pt x="2844" y="9774"/>
                    </a:lnTo>
                    <a:lnTo>
                      <a:pt x="2463" y="9392"/>
                    </a:lnTo>
                    <a:lnTo>
                      <a:pt x="2043" y="8991"/>
                    </a:lnTo>
                    <a:lnTo>
                      <a:pt x="1623" y="8590"/>
                    </a:lnTo>
                    <a:lnTo>
                      <a:pt x="1260" y="8189"/>
                    </a:lnTo>
                    <a:lnTo>
                      <a:pt x="1088" y="7979"/>
                    </a:lnTo>
                    <a:lnTo>
                      <a:pt x="936" y="7789"/>
                    </a:lnTo>
                    <a:lnTo>
                      <a:pt x="936" y="7789"/>
                    </a:lnTo>
                    <a:lnTo>
                      <a:pt x="936" y="7789"/>
                    </a:lnTo>
                    <a:lnTo>
                      <a:pt x="726" y="7483"/>
                    </a:lnTo>
                    <a:lnTo>
                      <a:pt x="554" y="7140"/>
                    </a:lnTo>
                    <a:lnTo>
                      <a:pt x="382" y="6796"/>
                    </a:lnTo>
                    <a:lnTo>
                      <a:pt x="248" y="6452"/>
                    </a:lnTo>
                    <a:lnTo>
                      <a:pt x="153" y="6071"/>
                    </a:lnTo>
                    <a:lnTo>
                      <a:pt x="77" y="5689"/>
                    </a:lnTo>
                    <a:lnTo>
                      <a:pt x="19" y="5307"/>
                    </a:lnTo>
                    <a:lnTo>
                      <a:pt x="0" y="490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1" name="Google Shape;771;p3"/>
              <p:cNvSpPr/>
              <p:nvPr/>
            </p:nvSpPr>
            <p:spPr>
              <a:xfrm>
                <a:off x="-1000189" y="1910182"/>
                <a:ext cx="301865" cy="348890"/>
              </a:xfrm>
              <a:custGeom>
                <a:rect b="b" l="l" r="r" t="t"/>
                <a:pathLst>
                  <a:path extrusionOk="0" h="6796" w="5880">
                    <a:moveTo>
                      <a:pt x="726" y="77"/>
                    </a:moveTo>
                    <a:lnTo>
                      <a:pt x="859" y="96"/>
                    </a:lnTo>
                    <a:lnTo>
                      <a:pt x="1012" y="134"/>
                    </a:lnTo>
                    <a:lnTo>
                      <a:pt x="1146" y="191"/>
                    </a:lnTo>
                    <a:lnTo>
                      <a:pt x="1298" y="287"/>
                    </a:lnTo>
                    <a:lnTo>
                      <a:pt x="1432" y="382"/>
                    </a:lnTo>
                    <a:lnTo>
                      <a:pt x="1566" y="535"/>
                    </a:lnTo>
                    <a:lnTo>
                      <a:pt x="1680" y="688"/>
                    </a:lnTo>
                    <a:lnTo>
                      <a:pt x="1775" y="860"/>
                    </a:lnTo>
                    <a:lnTo>
                      <a:pt x="1871" y="1050"/>
                    </a:lnTo>
                    <a:lnTo>
                      <a:pt x="1928" y="1260"/>
                    </a:lnTo>
                    <a:lnTo>
                      <a:pt x="2005" y="1489"/>
                    </a:lnTo>
                    <a:lnTo>
                      <a:pt x="2062" y="1738"/>
                    </a:lnTo>
                    <a:lnTo>
                      <a:pt x="2157" y="2310"/>
                    </a:lnTo>
                    <a:lnTo>
                      <a:pt x="2231" y="2879"/>
                    </a:lnTo>
                    <a:lnTo>
                      <a:pt x="2231" y="2879"/>
                    </a:lnTo>
                    <a:lnTo>
                      <a:pt x="1947" y="2826"/>
                    </a:lnTo>
                    <a:lnTo>
                      <a:pt x="1661" y="2768"/>
                    </a:lnTo>
                    <a:lnTo>
                      <a:pt x="1413" y="2673"/>
                    </a:lnTo>
                    <a:lnTo>
                      <a:pt x="1184" y="2577"/>
                    </a:lnTo>
                    <a:lnTo>
                      <a:pt x="974" y="2463"/>
                    </a:lnTo>
                    <a:lnTo>
                      <a:pt x="802" y="2329"/>
                    </a:lnTo>
                    <a:lnTo>
                      <a:pt x="649" y="2196"/>
                    </a:lnTo>
                    <a:lnTo>
                      <a:pt x="516" y="2062"/>
                    </a:lnTo>
                    <a:lnTo>
                      <a:pt x="401" y="1909"/>
                    </a:lnTo>
                    <a:lnTo>
                      <a:pt x="306" y="1757"/>
                    </a:lnTo>
                    <a:lnTo>
                      <a:pt x="229" y="1604"/>
                    </a:lnTo>
                    <a:lnTo>
                      <a:pt x="153" y="1451"/>
                    </a:lnTo>
                    <a:lnTo>
                      <a:pt x="115" y="1299"/>
                    </a:lnTo>
                    <a:lnTo>
                      <a:pt x="77" y="1146"/>
                    </a:lnTo>
                    <a:lnTo>
                      <a:pt x="77" y="955"/>
                    </a:lnTo>
                    <a:lnTo>
                      <a:pt x="77" y="821"/>
                    </a:lnTo>
                    <a:lnTo>
                      <a:pt x="96" y="707"/>
                    </a:lnTo>
                    <a:lnTo>
                      <a:pt x="115" y="592"/>
                    </a:lnTo>
                    <a:lnTo>
                      <a:pt x="153" y="478"/>
                    </a:lnTo>
                    <a:lnTo>
                      <a:pt x="210" y="382"/>
                    </a:lnTo>
                    <a:lnTo>
                      <a:pt x="268" y="287"/>
                    </a:lnTo>
                    <a:lnTo>
                      <a:pt x="344" y="211"/>
                    </a:lnTo>
                    <a:lnTo>
                      <a:pt x="420" y="153"/>
                    </a:lnTo>
                    <a:lnTo>
                      <a:pt x="497" y="115"/>
                    </a:lnTo>
                    <a:lnTo>
                      <a:pt x="573" y="96"/>
                    </a:lnTo>
                    <a:lnTo>
                      <a:pt x="726" y="77"/>
                    </a:lnTo>
                    <a:close/>
                    <a:moveTo>
                      <a:pt x="5154" y="77"/>
                    </a:moveTo>
                    <a:lnTo>
                      <a:pt x="5307" y="96"/>
                    </a:lnTo>
                    <a:lnTo>
                      <a:pt x="5383" y="115"/>
                    </a:lnTo>
                    <a:lnTo>
                      <a:pt x="5459" y="153"/>
                    </a:lnTo>
                    <a:lnTo>
                      <a:pt x="5536" y="211"/>
                    </a:lnTo>
                    <a:lnTo>
                      <a:pt x="5612" y="287"/>
                    </a:lnTo>
                    <a:lnTo>
                      <a:pt x="5669" y="382"/>
                    </a:lnTo>
                    <a:lnTo>
                      <a:pt x="5708" y="478"/>
                    </a:lnTo>
                    <a:lnTo>
                      <a:pt x="5746" y="592"/>
                    </a:lnTo>
                    <a:lnTo>
                      <a:pt x="5784" y="707"/>
                    </a:lnTo>
                    <a:lnTo>
                      <a:pt x="5803" y="821"/>
                    </a:lnTo>
                    <a:lnTo>
                      <a:pt x="5803" y="955"/>
                    </a:lnTo>
                    <a:lnTo>
                      <a:pt x="5784" y="1146"/>
                    </a:lnTo>
                    <a:lnTo>
                      <a:pt x="5765" y="1299"/>
                    </a:lnTo>
                    <a:lnTo>
                      <a:pt x="5708" y="1451"/>
                    </a:lnTo>
                    <a:lnTo>
                      <a:pt x="5650" y="1604"/>
                    </a:lnTo>
                    <a:lnTo>
                      <a:pt x="5574" y="1757"/>
                    </a:lnTo>
                    <a:lnTo>
                      <a:pt x="5479" y="1909"/>
                    </a:lnTo>
                    <a:lnTo>
                      <a:pt x="5364" y="2062"/>
                    </a:lnTo>
                    <a:lnTo>
                      <a:pt x="5230" y="2196"/>
                    </a:lnTo>
                    <a:lnTo>
                      <a:pt x="5078" y="2329"/>
                    </a:lnTo>
                    <a:lnTo>
                      <a:pt x="4887" y="2463"/>
                    </a:lnTo>
                    <a:lnTo>
                      <a:pt x="4696" y="2577"/>
                    </a:lnTo>
                    <a:lnTo>
                      <a:pt x="4467" y="2673"/>
                    </a:lnTo>
                    <a:lnTo>
                      <a:pt x="4219" y="2768"/>
                    </a:lnTo>
                    <a:lnTo>
                      <a:pt x="3932" y="2826"/>
                    </a:lnTo>
                    <a:lnTo>
                      <a:pt x="3649" y="2879"/>
                    </a:lnTo>
                    <a:lnTo>
                      <a:pt x="3649" y="2879"/>
                    </a:lnTo>
                    <a:lnTo>
                      <a:pt x="3722" y="2310"/>
                    </a:lnTo>
                    <a:lnTo>
                      <a:pt x="3818" y="1738"/>
                    </a:lnTo>
                    <a:lnTo>
                      <a:pt x="3875" y="1489"/>
                    </a:lnTo>
                    <a:lnTo>
                      <a:pt x="3932" y="1260"/>
                    </a:lnTo>
                    <a:lnTo>
                      <a:pt x="4009" y="1050"/>
                    </a:lnTo>
                    <a:lnTo>
                      <a:pt x="4104" y="860"/>
                    </a:lnTo>
                    <a:lnTo>
                      <a:pt x="4200" y="688"/>
                    </a:lnTo>
                    <a:lnTo>
                      <a:pt x="4314" y="535"/>
                    </a:lnTo>
                    <a:lnTo>
                      <a:pt x="4448" y="382"/>
                    </a:lnTo>
                    <a:lnTo>
                      <a:pt x="4581" y="287"/>
                    </a:lnTo>
                    <a:lnTo>
                      <a:pt x="4715" y="191"/>
                    </a:lnTo>
                    <a:lnTo>
                      <a:pt x="4868" y="134"/>
                    </a:lnTo>
                    <a:lnTo>
                      <a:pt x="5001" y="96"/>
                    </a:lnTo>
                    <a:lnTo>
                      <a:pt x="5154" y="77"/>
                    </a:lnTo>
                    <a:close/>
                    <a:moveTo>
                      <a:pt x="630" y="1"/>
                    </a:moveTo>
                    <a:lnTo>
                      <a:pt x="554" y="20"/>
                    </a:lnTo>
                    <a:lnTo>
                      <a:pt x="458" y="58"/>
                    </a:lnTo>
                    <a:lnTo>
                      <a:pt x="382" y="96"/>
                    </a:lnTo>
                    <a:lnTo>
                      <a:pt x="287" y="153"/>
                    </a:lnTo>
                    <a:lnTo>
                      <a:pt x="210" y="249"/>
                    </a:lnTo>
                    <a:lnTo>
                      <a:pt x="153" y="344"/>
                    </a:lnTo>
                    <a:lnTo>
                      <a:pt x="96" y="440"/>
                    </a:lnTo>
                    <a:lnTo>
                      <a:pt x="58" y="573"/>
                    </a:lnTo>
                    <a:lnTo>
                      <a:pt x="19" y="688"/>
                    </a:lnTo>
                    <a:lnTo>
                      <a:pt x="0" y="821"/>
                    </a:lnTo>
                    <a:lnTo>
                      <a:pt x="0" y="955"/>
                    </a:lnTo>
                    <a:lnTo>
                      <a:pt x="19" y="1165"/>
                    </a:lnTo>
                    <a:lnTo>
                      <a:pt x="38" y="1318"/>
                    </a:lnTo>
                    <a:lnTo>
                      <a:pt x="96" y="1489"/>
                    </a:lnTo>
                    <a:lnTo>
                      <a:pt x="153" y="1642"/>
                    </a:lnTo>
                    <a:lnTo>
                      <a:pt x="229" y="1795"/>
                    </a:lnTo>
                    <a:lnTo>
                      <a:pt x="325" y="1967"/>
                    </a:lnTo>
                    <a:lnTo>
                      <a:pt x="458" y="2119"/>
                    </a:lnTo>
                    <a:lnTo>
                      <a:pt x="592" y="2253"/>
                    </a:lnTo>
                    <a:lnTo>
                      <a:pt x="764" y="2406"/>
                    </a:lnTo>
                    <a:lnTo>
                      <a:pt x="936" y="2520"/>
                    </a:lnTo>
                    <a:lnTo>
                      <a:pt x="1146" y="2654"/>
                    </a:lnTo>
                    <a:lnTo>
                      <a:pt x="1375" y="2749"/>
                    </a:lnTo>
                    <a:lnTo>
                      <a:pt x="1642" y="2845"/>
                    </a:lnTo>
                    <a:lnTo>
                      <a:pt x="1928" y="2902"/>
                    </a:lnTo>
                    <a:lnTo>
                      <a:pt x="2234" y="2959"/>
                    </a:lnTo>
                    <a:lnTo>
                      <a:pt x="2237" y="2960"/>
                    </a:lnTo>
                    <a:lnTo>
                      <a:pt x="2237" y="2960"/>
                    </a:lnTo>
                    <a:lnTo>
                      <a:pt x="2272" y="3532"/>
                    </a:lnTo>
                    <a:lnTo>
                      <a:pt x="2310" y="4181"/>
                    </a:lnTo>
                    <a:lnTo>
                      <a:pt x="2329" y="4792"/>
                    </a:lnTo>
                    <a:lnTo>
                      <a:pt x="2329" y="5364"/>
                    </a:lnTo>
                    <a:lnTo>
                      <a:pt x="2310" y="6395"/>
                    </a:lnTo>
                    <a:lnTo>
                      <a:pt x="2310" y="6681"/>
                    </a:lnTo>
                    <a:lnTo>
                      <a:pt x="2291" y="6796"/>
                    </a:lnTo>
                    <a:lnTo>
                      <a:pt x="2367" y="6796"/>
                    </a:lnTo>
                    <a:lnTo>
                      <a:pt x="2386" y="6395"/>
                    </a:lnTo>
                    <a:lnTo>
                      <a:pt x="2405" y="5364"/>
                    </a:lnTo>
                    <a:lnTo>
                      <a:pt x="2405" y="4792"/>
                    </a:lnTo>
                    <a:lnTo>
                      <a:pt x="2386" y="4181"/>
                    </a:lnTo>
                    <a:lnTo>
                      <a:pt x="2348" y="3532"/>
                    </a:lnTo>
                    <a:lnTo>
                      <a:pt x="2314" y="2968"/>
                    </a:lnTo>
                    <a:lnTo>
                      <a:pt x="2314" y="2968"/>
                    </a:lnTo>
                    <a:lnTo>
                      <a:pt x="2577" y="2997"/>
                    </a:lnTo>
                    <a:lnTo>
                      <a:pt x="2940" y="3016"/>
                    </a:lnTo>
                    <a:lnTo>
                      <a:pt x="3303" y="2997"/>
                    </a:lnTo>
                    <a:lnTo>
                      <a:pt x="3566" y="2968"/>
                    </a:lnTo>
                    <a:lnTo>
                      <a:pt x="3566" y="2968"/>
                    </a:lnTo>
                    <a:lnTo>
                      <a:pt x="3532" y="3532"/>
                    </a:lnTo>
                    <a:lnTo>
                      <a:pt x="3493" y="4181"/>
                    </a:lnTo>
                    <a:lnTo>
                      <a:pt x="3474" y="4792"/>
                    </a:lnTo>
                    <a:lnTo>
                      <a:pt x="3474" y="5364"/>
                    </a:lnTo>
                    <a:lnTo>
                      <a:pt x="3493" y="6395"/>
                    </a:lnTo>
                    <a:lnTo>
                      <a:pt x="3493" y="6796"/>
                    </a:lnTo>
                    <a:lnTo>
                      <a:pt x="3570" y="6796"/>
                    </a:lnTo>
                    <a:lnTo>
                      <a:pt x="3570" y="6681"/>
                    </a:lnTo>
                    <a:lnTo>
                      <a:pt x="3551" y="6185"/>
                    </a:lnTo>
                    <a:lnTo>
                      <a:pt x="3551" y="5364"/>
                    </a:lnTo>
                    <a:lnTo>
                      <a:pt x="3551" y="4792"/>
                    </a:lnTo>
                    <a:lnTo>
                      <a:pt x="3570" y="4181"/>
                    </a:lnTo>
                    <a:lnTo>
                      <a:pt x="3608" y="3532"/>
                    </a:lnTo>
                    <a:lnTo>
                      <a:pt x="3643" y="2960"/>
                    </a:lnTo>
                    <a:lnTo>
                      <a:pt x="3643" y="2960"/>
                    </a:lnTo>
                    <a:lnTo>
                      <a:pt x="3646" y="2959"/>
                    </a:lnTo>
                    <a:lnTo>
                      <a:pt x="3952" y="2902"/>
                    </a:lnTo>
                    <a:lnTo>
                      <a:pt x="4238" y="2845"/>
                    </a:lnTo>
                    <a:lnTo>
                      <a:pt x="4486" y="2749"/>
                    </a:lnTo>
                    <a:lnTo>
                      <a:pt x="4734" y="2654"/>
                    </a:lnTo>
                    <a:lnTo>
                      <a:pt x="4925" y="2520"/>
                    </a:lnTo>
                    <a:lnTo>
                      <a:pt x="5116" y="2406"/>
                    </a:lnTo>
                    <a:lnTo>
                      <a:pt x="5288" y="2253"/>
                    </a:lnTo>
                    <a:lnTo>
                      <a:pt x="5421" y="2119"/>
                    </a:lnTo>
                    <a:lnTo>
                      <a:pt x="5536" y="1967"/>
                    </a:lnTo>
                    <a:lnTo>
                      <a:pt x="5650" y="1795"/>
                    </a:lnTo>
                    <a:lnTo>
                      <a:pt x="5727" y="1642"/>
                    </a:lnTo>
                    <a:lnTo>
                      <a:pt x="5784" y="1489"/>
                    </a:lnTo>
                    <a:lnTo>
                      <a:pt x="5841" y="1318"/>
                    </a:lnTo>
                    <a:lnTo>
                      <a:pt x="5860" y="1165"/>
                    </a:lnTo>
                    <a:lnTo>
                      <a:pt x="5879" y="955"/>
                    </a:lnTo>
                    <a:lnTo>
                      <a:pt x="5879" y="821"/>
                    </a:lnTo>
                    <a:lnTo>
                      <a:pt x="5860" y="688"/>
                    </a:lnTo>
                    <a:lnTo>
                      <a:pt x="5822" y="573"/>
                    </a:lnTo>
                    <a:lnTo>
                      <a:pt x="5784" y="440"/>
                    </a:lnTo>
                    <a:lnTo>
                      <a:pt x="5727" y="344"/>
                    </a:lnTo>
                    <a:lnTo>
                      <a:pt x="5669" y="249"/>
                    </a:lnTo>
                    <a:lnTo>
                      <a:pt x="5593" y="153"/>
                    </a:lnTo>
                    <a:lnTo>
                      <a:pt x="5498" y="96"/>
                    </a:lnTo>
                    <a:lnTo>
                      <a:pt x="5421" y="58"/>
                    </a:lnTo>
                    <a:lnTo>
                      <a:pt x="5326" y="20"/>
                    </a:lnTo>
                    <a:lnTo>
                      <a:pt x="5230" y="1"/>
                    </a:lnTo>
                    <a:lnTo>
                      <a:pt x="5154" y="1"/>
                    </a:lnTo>
                    <a:lnTo>
                      <a:pt x="5001" y="20"/>
                    </a:lnTo>
                    <a:lnTo>
                      <a:pt x="4849" y="58"/>
                    </a:lnTo>
                    <a:lnTo>
                      <a:pt x="4696" y="115"/>
                    </a:lnTo>
                    <a:lnTo>
                      <a:pt x="4543" y="211"/>
                    </a:lnTo>
                    <a:lnTo>
                      <a:pt x="4391" y="344"/>
                    </a:lnTo>
                    <a:lnTo>
                      <a:pt x="4257" y="478"/>
                    </a:lnTo>
                    <a:lnTo>
                      <a:pt x="4142" y="650"/>
                    </a:lnTo>
                    <a:lnTo>
                      <a:pt x="4028" y="821"/>
                    </a:lnTo>
                    <a:lnTo>
                      <a:pt x="3952" y="1012"/>
                    </a:lnTo>
                    <a:lnTo>
                      <a:pt x="3875" y="1241"/>
                    </a:lnTo>
                    <a:lnTo>
                      <a:pt x="3799" y="1470"/>
                    </a:lnTo>
                    <a:lnTo>
                      <a:pt x="3742" y="1718"/>
                    </a:lnTo>
                    <a:lnTo>
                      <a:pt x="3646" y="2291"/>
                    </a:lnTo>
                    <a:lnTo>
                      <a:pt x="3571" y="2889"/>
                    </a:lnTo>
                    <a:lnTo>
                      <a:pt x="3571" y="2889"/>
                    </a:lnTo>
                    <a:lnTo>
                      <a:pt x="3303" y="2921"/>
                    </a:lnTo>
                    <a:lnTo>
                      <a:pt x="2940" y="2940"/>
                    </a:lnTo>
                    <a:lnTo>
                      <a:pt x="2577" y="2921"/>
                    </a:lnTo>
                    <a:lnTo>
                      <a:pt x="2308" y="2889"/>
                    </a:lnTo>
                    <a:lnTo>
                      <a:pt x="2308" y="2889"/>
                    </a:lnTo>
                    <a:lnTo>
                      <a:pt x="2234" y="2291"/>
                    </a:lnTo>
                    <a:lnTo>
                      <a:pt x="2138" y="1718"/>
                    </a:lnTo>
                    <a:lnTo>
                      <a:pt x="2081" y="1470"/>
                    </a:lnTo>
                    <a:lnTo>
                      <a:pt x="2005" y="1241"/>
                    </a:lnTo>
                    <a:lnTo>
                      <a:pt x="1928" y="1012"/>
                    </a:lnTo>
                    <a:lnTo>
                      <a:pt x="1852" y="821"/>
                    </a:lnTo>
                    <a:lnTo>
                      <a:pt x="1737" y="650"/>
                    </a:lnTo>
                    <a:lnTo>
                      <a:pt x="1623" y="478"/>
                    </a:lnTo>
                    <a:lnTo>
                      <a:pt x="1489" y="344"/>
                    </a:lnTo>
                    <a:lnTo>
                      <a:pt x="1336" y="211"/>
                    </a:lnTo>
                    <a:lnTo>
                      <a:pt x="1184" y="115"/>
                    </a:lnTo>
                    <a:lnTo>
                      <a:pt x="1031" y="58"/>
                    </a:lnTo>
                    <a:lnTo>
                      <a:pt x="878" y="20"/>
                    </a:lnTo>
                    <a:lnTo>
                      <a:pt x="72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2" name="Google Shape;772;p3"/>
              <p:cNvSpPr/>
              <p:nvPr/>
            </p:nvSpPr>
            <p:spPr>
              <a:xfrm>
                <a:off x="-815987" y="1684806"/>
                <a:ext cx="195082" cy="240105"/>
              </a:xfrm>
              <a:custGeom>
                <a:rect b="b" l="l" r="r" t="t"/>
                <a:pathLst>
                  <a:path extrusionOk="0" h="4677" w="3800">
                    <a:moveTo>
                      <a:pt x="306" y="0"/>
                    </a:moveTo>
                    <a:lnTo>
                      <a:pt x="230" y="19"/>
                    </a:lnTo>
                    <a:lnTo>
                      <a:pt x="173" y="38"/>
                    </a:lnTo>
                    <a:lnTo>
                      <a:pt x="115" y="77"/>
                    </a:lnTo>
                    <a:lnTo>
                      <a:pt x="77" y="134"/>
                    </a:lnTo>
                    <a:lnTo>
                      <a:pt x="39" y="191"/>
                    </a:lnTo>
                    <a:lnTo>
                      <a:pt x="1" y="268"/>
                    </a:lnTo>
                    <a:lnTo>
                      <a:pt x="1" y="344"/>
                    </a:lnTo>
                    <a:lnTo>
                      <a:pt x="1" y="401"/>
                    </a:lnTo>
                    <a:lnTo>
                      <a:pt x="20" y="477"/>
                    </a:lnTo>
                    <a:lnTo>
                      <a:pt x="39" y="535"/>
                    </a:lnTo>
                    <a:lnTo>
                      <a:pt x="96" y="592"/>
                    </a:lnTo>
                    <a:lnTo>
                      <a:pt x="134" y="630"/>
                    </a:lnTo>
                    <a:lnTo>
                      <a:pt x="192" y="668"/>
                    </a:lnTo>
                    <a:lnTo>
                      <a:pt x="268" y="707"/>
                    </a:lnTo>
                    <a:lnTo>
                      <a:pt x="573" y="783"/>
                    </a:lnTo>
                    <a:lnTo>
                      <a:pt x="860" y="897"/>
                    </a:lnTo>
                    <a:lnTo>
                      <a:pt x="1146" y="1050"/>
                    </a:lnTo>
                    <a:lnTo>
                      <a:pt x="1394" y="1203"/>
                    </a:lnTo>
                    <a:lnTo>
                      <a:pt x="1642" y="1375"/>
                    </a:lnTo>
                    <a:lnTo>
                      <a:pt x="1891" y="1585"/>
                    </a:lnTo>
                    <a:lnTo>
                      <a:pt x="2101" y="1795"/>
                    </a:lnTo>
                    <a:lnTo>
                      <a:pt x="2291" y="2024"/>
                    </a:lnTo>
                    <a:lnTo>
                      <a:pt x="2463" y="2272"/>
                    </a:lnTo>
                    <a:lnTo>
                      <a:pt x="2616" y="2520"/>
                    </a:lnTo>
                    <a:lnTo>
                      <a:pt x="2750" y="2806"/>
                    </a:lnTo>
                    <a:lnTo>
                      <a:pt x="2864" y="3093"/>
                    </a:lnTo>
                    <a:lnTo>
                      <a:pt x="2959" y="3379"/>
                    </a:lnTo>
                    <a:lnTo>
                      <a:pt x="3017" y="3684"/>
                    </a:lnTo>
                    <a:lnTo>
                      <a:pt x="3055" y="3990"/>
                    </a:lnTo>
                    <a:lnTo>
                      <a:pt x="3074" y="4314"/>
                    </a:lnTo>
                    <a:lnTo>
                      <a:pt x="3074" y="4391"/>
                    </a:lnTo>
                    <a:lnTo>
                      <a:pt x="3112" y="4448"/>
                    </a:lnTo>
                    <a:lnTo>
                      <a:pt x="3131" y="4505"/>
                    </a:lnTo>
                    <a:lnTo>
                      <a:pt x="3189" y="4562"/>
                    </a:lnTo>
                    <a:lnTo>
                      <a:pt x="3227" y="4620"/>
                    </a:lnTo>
                    <a:lnTo>
                      <a:pt x="3303" y="4639"/>
                    </a:lnTo>
                    <a:lnTo>
                      <a:pt x="3360" y="4658"/>
                    </a:lnTo>
                    <a:lnTo>
                      <a:pt x="3437" y="4677"/>
                    </a:lnTo>
                    <a:lnTo>
                      <a:pt x="3513" y="4658"/>
                    </a:lnTo>
                    <a:lnTo>
                      <a:pt x="3570" y="4639"/>
                    </a:lnTo>
                    <a:lnTo>
                      <a:pt x="3628" y="4620"/>
                    </a:lnTo>
                    <a:lnTo>
                      <a:pt x="3685" y="4562"/>
                    </a:lnTo>
                    <a:lnTo>
                      <a:pt x="3742" y="4505"/>
                    </a:lnTo>
                    <a:lnTo>
                      <a:pt x="3761" y="4448"/>
                    </a:lnTo>
                    <a:lnTo>
                      <a:pt x="3780" y="4391"/>
                    </a:lnTo>
                    <a:lnTo>
                      <a:pt x="3799" y="4314"/>
                    </a:lnTo>
                    <a:lnTo>
                      <a:pt x="3780" y="3932"/>
                    </a:lnTo>
                    <a:lnTo>
                      <a:pt x="3723" y="3570"/>
                    </a:lnTo>
                    <a:lnTo>
                      <a:pt x="3647" y="3207"/>
                    </a:lnTo>
                    <a:lnTo>
                      <a:pt x="3551" y="2844"/>
                    </a:lnTo>
                    <a:lnTo>
                      <a:pt x="3418" y="2501"/>
                    </a:lnTo>
                    <a:lnTo>
                      <a:pt x="3246" y="2176"/>
                    </a:lnTo>
                    <a:lnTo>
                      <a:pt x="3074" y="1871"/>
                    </a:lnTo>
                    <a:lnTo>
                      <a:pt x="2864" y="1585"/>
                    </a:lnTo>
                    <a:lnTo>
                      <a:pt x="2635" y="1298"/>
                    </a:lnTo>
                    <a:lnTo>
                      <a:pt x="2368" y="1050"/>
                    </a:lnTo>
                    <a:lnTo>
                      <a:pt x="2101" y="821"/>
                    </a:lnTo>
                    <a:lnTo>
                      <a:pt x="1795" y="592"/>
                    </a:lnTo>
                    <a:lnTo>
                      <a:pt x="1490" y="420"/>
                    </a:lnTo>
                    <a:lnTo>
                      <a:pt x="1146" y="248"/>
                    </a:lnTo>
                    <a:lnTo>
                      <a:pt x="803" y="115"/>
                    </a:lnTo>
                    <a:lnTo>
                      <a:pt x="440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3" name="Google Shape;773;p3"/>
              <p:cNvSpPr/>
              <p:nvPr/>
            </p:nvSpPr>
            <p:spPr>
              <a:xfrm>
                <a:off x="-865939" y="1670072"/>
                <a:ext cx="40197" cy="40249"/>
              </a:xfrm>
              <a:custGeom>
                <a:rect b="b" l="l" r="r" t="t"/>
                <a:pathLst>
                  <a:path extrusionOk="0" h="784" w="783">
                    <a:moveTo>
                      <a:pt x="325" y="1"/>
                    </a:moveTo>
                    <a:lnTo>
                      <a:pt x="248" y="20"/>
                    </a:lnTo>
                    <a:lnTo>
                      <a:pt x="172" y="58"/>
                    </a:lnTo>
                    <a:lnTo>
                      <a:pt x="115" y="115"/>
                    </a:lnTo>
                    <a:lnTo>
                      <a:pt x="58" y="173"/>
                    </a:lnTo>
                    <a:lnTo>
                      <a:pt x="39" y="230"/>
                    </a:lnTo>
                    <a:lnTo>
                      <a:pt x="0" y="306"/>
                    </a:lnTo>
                    <a:lnTo>
                      <a:pt x="0" y="383"/>
                    </a:lnTo>
                    <a:lnTo>
                      <a:pt x="0" y="478"/>
                    </a:lnTo>
                    <a:lnTo>
                      <a:pt x="39" y="555"/>
                    </a:lnTo>
                    <a:lnTo>
                      <a:pt x="58" y="612"/>
                    </a:lnTo>
                    <a:lnTo>
                      <a:pt x="115" y="669"/>
                    </a:lnTo>
                    <a:lnTo>
                      <a:pt x="172" y="726"/>
                    </a:lnTo>
                    <a:lnTo>
                      <a:pt x="248" y="764"/>
                    </a:lnTo>
                    <a:lnTo>
                      <a:pt x="325" y="784"/>
                    </a:lnTo>
                    <a:lnTo>
                      <a:pt x="478" y="784"/>
                    </a:lnTo>
                    <a:lnTo>
                      <a:pt x="554" y="764"/>
                    </a:lnTo>
                    <a:lnTo>
                      <a:pt x="611" y="726"/>
                    </a:lnTo>
                    <a:lnTo>
                      <a:pt x="668" y="669"/>
                    </a:lnTo>
                    <a:lnTo>
                      <a:pt x="726" y="612"/>
                    </a:lnTo>
                    <a:lnTo>
                      <a:pt x="764" y="555"/>
                    </a:lnTo>
                    <a:lnTo>
                      <a:pt x="783" y="478"/>
                    </a:lnTo>
                    <a:lnTo>
                      <a:pt x="783" y="383"/>
                    </a:lnTo>
                    <a:lnTo>
                      <a:pt x="783" y="306"/>
                    </a:lnTo>
                    <a:lnTo>
                      <a:pt x="764" y="230"/>
                    </a:lnTo>
                    <a:lnTo>
                      <a:pt x="726" y="173"/>
                    </a:lnTo>
                    <a:lnTo>
                      <a:pt x="668" y="115"/>
                    </a:lnTo>
                    <a:lnTo>
                      <a:pt x="611" y="58"/>
                    </a:lnTo>
                    <a:lnTo>
                      <a:pt x="554" y="20"/>
                    </a:lnTo>
                    <a:lnTo>
                      <a:pt x="478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4" name="Google Shape;774;p3"/>
              <p:cNvSpPr/>
              <p:nvPr/>
            </p:nvSpPr>
            <p:spPr>
              <a:xfrm>
                <a:off x="-1055069" y="2049360"/>
                <a:ext cx="412599" cy="4928"/>
              </a:xfrm>
              <a:custGeom>
                <a:rect b="b" l="l" r="r" t="t"/>
                <a:pathLst>
                  <a:path extrusionOk="0" h="96" w="8037">
                    <a:moveTo>
                      <a:pt x="39" y="96"/>
                    </a:moveTo>
                    <a:lnTo>
                      <a:pt x="39" y="96"/>
                    </a:lnTo>
                    <a:lnTo>
                      <a:pt x="39" y="96"/>
                    </a:lnTo>
                    <a:lnTo>
                      <a:pt x="39" y="96"/>
                    </a:lnTo>
                    <a:lnTo>
                      <a:pt x="39" y="96"/>
                    </a:lnTo>
                    <a:close/>
                    <a:moveTo>
                      <a:pt x="7979" y="96"/>
                    </a:moveTo>
                    <a:lnTo>
                      <a:pt x="7979" y="96"/>
                    </a:lnTo>
                    <a:lnTo>
                      <a:pt x="7960" y="96"/>
                    </a:lnTo>
                    <a:lnTo>
                      <a:pt x="7960" y="96"/>
                    </a:lnTo>
                    <a:lnTo>
                      <a:pt x="7979" y="96"/>
                    </a:lnTo>
                    <a:close/>
                    <a:moveTo>
                      <a:pt x="39" y="76"/>
                    </a:moveTo>
                    <a:lnTo>
                      <a:pt x="39" y="76"/>
                    </a:lnTo>
                    <a:lnTo>
                      <a:pt x="39" y="76"/>
                    </a:lnTo>
                    <a:lnTo>
                      <a:pt x="39" y="76"/>
                    </a:lnTo>
                    <a:lnTo>
                      <a:pt x="39" y="76"/>
                    </a:lnTo>
                    <a:close/>
                    <a:moveTo>
                      <a:pt x="7979" y="76"/>
                    </a:moveTo>
                    <a:lnTo>
                      <a:pt x="7979" y="76"/>
                    </a:lnTo>
                    <a:lnTo>
                      <a:pt x="7979" y="76"/>
                    </a:lnTo>
                    <a:lnTo>
                      <a:pt x="7979" y="76"/>
                    </a:lnTo>
                    <a:lnTo>
                      <a:pt x="7979" y="76"/>
                    </a:lnTo>
                    <a:close/>
                    <a:moveTo>
                      <a:pt x="19" y="76"/>
                    </a:moveTo>
                    <a:lnTo>
                      <a:pt x="19" y="76"/>
                    </a:lnTo>
                    <a:lnTo>
                      <a:pt x="39" y="76"/>
                    </a:lnTo>
                    <a:lnTo>
                      <a:pt x="39" y="76"/>
                    </a:lnTo>
                    <a:lnTo>
                      <a:pt x="19" y="76"/>
                    </a:lnTo>
                    <a:close/>
                    <a:moveTo>
                      <a:pt x="7979" y="76"/>
                    </a:moveTo>
                    <a:lnTo>
                      <a:pt x="7979" y="76"/>
                    </a:lnTo>
                    <a:lnTo>
                      <a:pt x="7979" y="76"/>
                    </a:lnTo>
                    <a:lnTo>
                      <a:pt x="7979" y="76"/>
                    </a:lnTo>
                    <a:lnTo>
                      <a:pt x="7979" y="76"/>
                    </a:lnTo>
                    <a:close/>
                    <a:moveTo>
                      <a:pt x="19" y="57"/>
                    </a:moveTo>
                    <a:lnTo>
                      <a:pt x="19" y="57"/>
                    </a:lnTo>
                    <a:lnTo>
                      <a:pt x="19" y="57"/>
                    </a:lnTo>
                    <a:lnTo>
                      <a:pt x="19" y="57"/>
                    </a:lnTo>
                    <a:lnTo>
                      <a:pt x="19" y="57"/>
                    </a:lnTo>
                    <a:close/>
                    <a:moveTo>
                      <a:pt x="7998" y="57"/>
                    </a:moveTo>
                    <a:lnTo>
                      <a:pt x="7998" y="57"/>
                    </a:lnTo>
                    <a:lnTo>
                      <a:pt x="7998" y="57"/>
                    </a:lnTo>
                    <a:lnTo>
                      <a:pt x="7998" y="57"/>
                    </a:lnTo>
                    <a:lnTo>
                      <a:pt x="7998" y="57"/>
                    </a:lnTo>
                    <a:close/>
                    <a:moveTo>
                      <a:pt x="19" y="57"/>
                    </a:moveTo>
                    <a:lnTo>
                      <a:pt x="19" y="57"/>
                    </a:lnTo>
                    <a:lnTo>
                      <a:pt x="19" y="57"/>
                    </a:lnTo>
                    <a:lnTo>
                      <a:pt x="19" y="57"/>
                    </a:lnTo>
                    <a:lnTo>
                      <a:pt x="19" y="57"/>
                    </a:lnTo>
                    <a:close/>
                    <a:moveTo>
                      <a:pt x="7998" y="57"/>
                    </a:moveTo>
                    <a:lnTo>
                      <a:pt x="7998" y="57"/>
                    </a:lnTo>
                    <a:lnTo>
                      <a:pt x="7998" y="57"/>
                    </a:lnTo>
                    <a:lnTo>
                      <a:pt x="7998" y="57"/>
                    </a:lnTo>
                    <a:lnTo>
                      <a:pt x="7998" y="57"/>
                    </a:lnTo>
                    <a:close/>
                    <a:moveTo>
                      <a:pt x="0" y="38"/>
                    </a:move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  <a:moveTo>
                      <a:pt x="8017" y="38"/>
                    </a:moveTo>
                    <a:lnTo>
                      <a:pt x="8017" y="38"/>
                    </a:lnTo>
                    <a:lnTo>
                      <a:pt x="7998" y="38"/>
                    </a:lnTo>
                    <a:lnTo>
                      <a:pt x="7998" y="38"/>
                    </a:lnTo>
                    <a:lnTo>
                      <a:pt x="8017" y="38"/>
                    </a:lnTo>
                    <a:close/>
                    <a:moveTo>
                      <a:pt x="0" y="38"/>
                    </a:move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  <a:moveTo>
                      <a:pt x="8017" y="38"/>
                    </a:moveTo>
                    <a:lnTo>
                      <a:pt x="8017" y="38"/>
                    </a:lnTo>
                    <a:lnTo>
                      <a:pt x="8017" y="38"/>
                    </a:lnTo>
                    <a:lnTo>
                      <a:pt x="8017" y="38"/>
                    </a:lnTo>
                    <a:lnTo>
                      <a:pt x="8017" y="38"/>
                    </a:lnTo>
                    <a:close/>
                    <a:moveTo>
                      <a:pt x="8017" y="19"/>
                    </a:moveTo>
                    <a:lnTo>
                      <a:pt x="8017" y="19"/>
                    </a:lnTo>
                    <a:lnTo>
                      <a:pt x="8017" y="19"/>
                    </a:lnTo>
                    <a:lnTo>
                      <a:pt x="8017" y="19"/>
                    </a:lnTo>
                    <a:lnTo>
                      <a:pt x="8017" y="19"/>
                    </a:lnTo>
                    <a:close/>
                    <a:moveTo>
                      <a:pt x="8017" y="19"/>
                    </a:moveTo>
                    <a:lnTo>
                      <a:pt x="8017" y="19"/>
                    </a:lnTo>
                    <a:lnTo>
                      <a:pt x="8017" y="19"/>
                    </a:lnTo>
                    <a:lnTo>
                      <a:pt x="8017" y="19"/>
                    </a:lnTo>
                    <a:lnTo>
                      <a:pt x="8017" y="19"/>
                    </a:lnTo>
                    <a:close/>
                    <a:moveTo>
                      <a:pt x="8036" y="0"/>
                    </a:moveTo>
                    <a:lnTo>
                      <a:pt x="8036" y="0"/>
                    </a:lnTo>
                    <a:lnTo>
                      <a:pt x="8036" y="0"/>
                    </a:lnTo>
                    <a:lnTo>
                      <a:pt x="8036" y="0"/>
                    </a:lnTo>
                    <a:lnTo>
                      <a:pt x="8036" y="0"/>
                    </a:lnTo>
                    <a:close/>
                  </a:path>
                </a:pathLst>
              </a:custGeom>
              <a:solidFill>
                <a:srgbClr val="F9E4B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5" name="Google Shape;775;p3"/>
              <p:cNvSpPr/>
              <p:nvPr/>
            </p:nvSpPr>
            <p:spPr>
              <a:xfrm>
                <a:off x="-1053118" y="2054237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6" name="Google Shape;776;p3"/>
              <p:cNvSpPr/>
              <p:nvPr/>
            </p:nvSpPr>
            <p:spPr>
              <a:xfrm>
                <a:off x="-646416" y="2054237"/>
                <a:ext cx="1027" cy="51"/>
              </a:xfrm>
              <a:custGeom>
                <a:rect b="b" l="l" r="r" t="t"/>
                <a:pathLst>
                  <a:path extrusionOk="0" fill="none" h="1" w="20">
                    <a:moveTo>
                      <a:pt x="19" y="1"/>
                    </a:moveTo>
                    <a:lnTo>
                      <a:pt x="19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9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7" name="Google Shape;777;p3"/>
              <p:cNvSpPr/>
              <p:nvPr/>
            </p:nvSpPr>
            <p:spPr>
              <a:xfrm>
                <a:off x="-1053118" y="2053262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8" name="Google Shape;778;p3"/>
              <p:cNvSpPr/>
              <p:nvPr/>
            </p:nvSpPr>
            <p:spPr>
              <a:xfrm>
                <a:off x="-645441" y="2053262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9" name="Google Shape;779;p3"/>
              <p:cNvSpPr/>
              <p:nvPr/>
            </p:nvSpPr>
            <p:spPr>
              <a:xfrm>
                <a:off x="-1054094" y="2053262"/>
                <a:ext cx="1027" cy="51"/>
              </a:xfrm>
              <a:custGeom>
                <a:rect b="b" l="l" r="r" t="t"/>
                <a:pathLst>
                  <a:path extrusionOk="0" fill="none" h="1" w="20">
                    <a:moveTo>
                      <a:pt x="0" y="0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0" name="Google Shape;780;p3"/>
              <p:cNvSpPr/>
              <p:nvPr/>
            </p:nvSpPr>
            <p:spPr>
              <a:xfrm>
                <a:off x="-645441" y="2053262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1" name="Google Shape;781;p3"/>
              <p:cNvSpPr/>
              <p:nvPr/>
            </p:nvSpPr>
            <p:spPr>
              <a:xfrm>
                <a:off x="-1054094" y="2052286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2" name="Google Shape;782;p3"/>
              <p:cNvSpPr/>
              <p:nvPr/>
            </p:nvSpPr>
            <p:spPr>
              <a:xfrm>
                <a:off x="-644465" y="2052286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3" name="Google Shape;783;p3"/>
              <p:cNvSpPr/>
              <p:nvPr/>
            </p:nvSpPr>
            <p:spPr>
              <a:xfrm>
                <a:off x="-1054094" y="2052286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4" name="Google Shape;784;p3"/>
              <p:cNvSpPr/>
              <p:nvPr/>
            </p:nvSpPr>
            <p:spPr>
              <a:xfrm>
                <a:off x="-644465" y="2052286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5" name="Google Shape;785;p3"/>
              <p:cNvSpPr/>
              <p:nvPr/>
            </p:nvSpPr>
            <p:spPr>
              <a:xfrm>
                <a:off x="-1055069" y="2051311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6" name="Google Shape;786;p3"/>
              <p:cNvSpPr/>
              <p:nvPr/>
            </p:nvSpPr>
            <p:spPr>
              <a:xfrm>
                <a:off x="-644465" y="2051311"/>
                <a:ext cx="1027" cy="51"/>
              </a:xfrm>
              <a:custGeom>
                <a:rect b="b" l="l" r="r" t="t"/>
                <a:pathLst>
                  <a:path extrusionOk="0" fill="none" h="1" w="20">
                    <a:moveTo>
                      <a:pt x="19" y="0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7" name="Google Shape;787;p3"/>
              <p:cNvSpPr/>
              <p:nvPr/>
            </p:nvSpPr>
            <p:spPr>
              <a:xfrm>
                <a:off x="-1055069" y="2051311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8" name="Google Shape;788;p3"/>
              <p:cNvSpPr/>
              <p:nvPr/>
            </p:nvSpPr>
            <p:spPr>
              <a:xfrm>
                <a:off x="-643490" y="2051311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9" name="Google Shape;789;p3"/>
              <p:cNvSpPr/>
              <p:nvPr/>
            </p:nvSpPr>
            <p:spPr>
              <a:xfrm>
                <a:off x="-643490" y="2050335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0" name="Google Shape;790;p3"/>
              <p:cNvSpPr/>
              <p:nvPr/>
            </p:nvSpPr>
            <p:spPr>
              <a:xfrm>
                <a:off x="-643490" y="2050335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1" name="Google Shape;791;p3"/>
              <p:cNvSpPr/>
              <p:nvPr/>
            </p:nvSpPr>
            <p:spPr>
              <a:xfrm>
                <a:off x="-642514" y="2049360"/>
                <a:ext cx="51" cy="51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2" name="Google Shape;792;p3"/>
              <p:cNvSpPr/>
              <p:nvPr/>
            </p:nvSpPr>
            <p:spPr>
              <a:xfrm>
                <a:off x="-1100144" y="1920963"/>
                <a:ext cx="501773" cy="342062"/>
              </a:xfrm>
              <a:custGeom>
                <a:rect b="b" l="l" r="r" t="t"/>
                <a:pathLst>
                  <a:path extrusionOk="0" h="6663" w="9774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  <a:moveTo>
                      <a:pt x="0" y="1"/>
                    </a:moveTo>
                    <a:lnTo>
                      <a:pt x="19" y="344"/>
                    </a:lnTo>
                    <a:lnTo>
                      <a:pt x="77" y="688"/>
                    </a:lnTo>
                    <a:lnTo>
                      <a:pt x="172" y="1031"/>
                    </a:lnTo>
                    <a:lnTo>
                      <a:pt x="268" y="1356"/>
                    </a:lnTo>
                    <a:lnTo>
                      <a:pt x="382" y="1661"/>
                    </a:lnTo>
                    <a:lnTo>
                      <a:pt x="535" y="1967"/>
                    </a:lnTo>
                    <a:lnTo>
                      <a:pt x="707" y="2253"/>
                    </a:lnTo>
                    <a:lnTo>
                      <a:pt x="878" y="2539"/>
                    </a:lnTo>
                    <a:lnTo>
                      <a:pt x="897" y="2558"/>
                    </a:lnTo>
                    <a:lnTo>
                      <a:pt x="897" y="2577"/>
                    </a:lnTo>
                    <a:lnTo>
                      <a:pt x="917" y="2577"/>
                    </a:lnTo>
                    <a:lnTo>
                      <a:pt x="917" y="2597"/>
                    </a:lnTo>
                    <a:lnTo>
                      <a:pt x="1069" y="2787"/>
                    </a:lnTo>
                    <a:lnTo>
                      <a:pt x="1241" y="2997"/>
                    </a:lnTo>
                    <a:lnTo>
                      <a:pt x="1604" y="3398"/>
                    </a:lnTo>
                    <a:lnTo>
                      <a:pt x="2024" y="3799"/>
                    </a:lnTo>
                    <a:lnTo>
                      <a:pt x="2444" y="4200"/>
                    </a:lnTo>
                    <a:lnTo>
                      <a:pt x="2825" y="4582"/>
                    </a:lnTo>
                    <a:lnTo>
                      <a:pt x="2997" y="4773"/>
                    </a:lnTo>
                    <a:lnTo>
                      <a:pt x="3150" y="4944"/>
                    </a:lnTo>
                    <a:lnTo>
                      <a:pt x="3264" y="5116"/>
                    </a:lnTo>
                    <a:lnTo>
                      <a:pt x="3360" y="5269"/>
                    </a:lnTo>
                    <a:lnTo>
                      <a:pt x="3417" y="5422"/>
                    </a:lnTo>
                    <a:lnTo>
                      <a:pt x="3436" y="5555"/>
                    </a:lnTo>
                    <a:lnTo>
                      <a:pt x="3436" y="6376"/>
                    </a:lnTo>
                    <a:lnTo>
                      <a:pt x="3455" y="6433"/>
                    </a:lnTo>
                    <a:lnTo>
                      <a:pt x="3455" y="6490"/>
                    </a:lnTo>
                    <a:lnTo>
                      <a:pt x="3532" y="6586"/>
                    </a:lnTo>
                    <a:lnTo>
                      <a:pt x="3627" y="6643"/>
                    </a:lnTo>
                    <a:lnTo>
                      <a:pt x="3684" y="6662"/>
                    </a:lnTo>
                    <a:lnTo>
                      <a:pt x="6089" y="6662"/>
                    </a:lnTo>
                    <a:lnTo>
                      <a:pt x="6147" y="6643"/>
                    </a:lnTo>
                    <a:lnTo>
                      <a:pt x="6242" y="6586"/>
                    </a:lnTo>
                    <a:lnTo>
                      <a:pt x="6299" y="6490"/>
                    </a:lnTo>
                    <a:lnTo>
                      <a:pt x="6318" y="6433"/>
                    </a:lnTo>
                    <a:lnTo>
                      <a:pt x="6338" y="6376"/>
                    </a:lnTo>
                    <a:lnTo>
                      <a:pt x="6338" y="5555"/>
                    </a:lnTo>
                    <a:lnTo>
                      <a:pt x="6357" y="5422"/>
                    </a:lnTo>
                    <a:lnTo>
                      <a:pt x="6414" y="5269"/>
                    </a:lnTo>
                    <a:lnTo>
                      <a:pt x="6509" y="5116"/>
                    </a:lnTo>
                    <a:lnTo>
                      <a:pt x="6624" y="4944"/>
                    </a:lnTo>
                    <a:lnTo>
                      <a:pt x="6777" y="4773"/>
                    </a:lnTo>
                    <a:lnTo>
                      <a:pt x="6948" y="4582"/>
                    </a:lnTo>
                    <a:lnTo>
                      <a:pt x="7330" y="4200"/>
                    </a:lnTo>
                    <a:lnTo>
                      <a:pt x="7750" y="3799"/>
                    </a:lnTo>
                    <a:lnTo>
                      <a:pt x="8151" y="3398"/>
                    </a:lnTo>
                    <a:lnTo>
                      <a:pt x="8533" y="2997"/>
                    </a:lnTo>
                    <a:lnTo>
                      <a:pt x="8704" y="2787"/>
                    </a:lnTo>
                    <a:lnTo>
                      <a:pt x="8838" y="2597"/>
                    </a:lnTo>
                    <a:lnTo>
                      <a:pt x="8857" y="2597"/>
                    </a:lnTo>
                    <a:lnTo>
                      <a:pt x="8857" y="2577"/>
                    </a:lnTo>
                    <a:lnTo>
                      <a:pt x="8876" y="2558"/>
                    </a:lnTo>
                    <a:lnTo>
                      <a:pt x="8876" y="2539"/>
                    </a:lnTo>
                    <a:lnTo>
                      <a:pt x="8895" y="2539"/>
                    </a:lnTo>
                    <a:lnTo>
                      <a:pt x="8895" y="2520"/>
                    </a:lnTo>
                    <a:lnTo>
                      <a:pt x="8914" y="2501"/>
                    </a:lnTo>
                    <a:lnTo>
                      <a:pt x="9086" y="2234"/>
                    </a:lnTo>
                    <a:lnTo>
                      <a:pt x="9239" y="1948"/>
                    </a:lnTo>
                    <a:lnTo>
                      <a:pt x="9392" y="1642"/>
                    </a:lnTo>
                    <a:lnTo>
                      <a:pt x="9506" y="1337"/>
                    </a:lnTo>
                    <a:lnTo>
                      <a:pt x="9602" y="1012"/>
                    </a:lnTo>
                    <a:lnTo>
                      <a:pt x="9697" y="688"/>
                    </a:lnTo>
                    <a:lnTo>
                      <a:pt x="9735" y="344"/>
                    </a:lnTo>
                    <a:lnTo>
                      <a:pt x="9773" y="1"/>
                    </a:lnTo>
                    <a:lnTo>
                      <a:pt x="9716" y="344"/>
                    </a:lnTo>
                    <a:lnTo>
                      <a:pt x="9621" y="707"/>
                    </a:lnTo>
                    <a:lnTo>
                      <a:pt x="9506" y="1050"/>
                    </a:lnTo>
                    <a:lnTo>
                      <a:pt x="9373" y="1375"/>
                    </a:lnTo>
                    <a:lnTo>
                      <a:pt x="9201" y="1718"/>
                    </a:lnTo>
                    <a:lnTo>
                      <a:pt x="9010" y="2043"/>
                    </a:lnTo>
                    <a:lnTo>
                      <a:pt x="8781" y="2348"/>
                    </a:lnTo>
                    <a:lnTo>
                      <a:pt x="8533" y="2635"/>
                    </a:lnTo>
                    <a:lnTo>
                      <a:pt x="8246" y="2902"/>
                    </a:lnTo>
                    <a:lnTo>
                      <a:pt x="7941" y="3150"/>
                    </a:lnTo>
                    <a:lnTo>
                      <a:pt x="7597" y="3379"/>
                    </a:lnTo>
                    <a:lnTo>
                      <a:pt x="7235" y="3570"/>
                    </a:lnTo>
                    <a:lnTo>
                      <a:pt x="6853" y="3742"/>
                    </a:lnTo>
                    <a:lnTo>
                      <a:pt x="6433" y="3875"/>
                    </a:lnTo>
                    <a:lnTo>
                      <a:pt x="5994" y="3990"/>
                    </a:lnTo>
                    <a:lnTo>
                      <a:pt x="5517" y="4066"/>
                    </a:lnTo>
                    <a:lnTo>
                      <a:pt x="5498" y="5154"/>
                    </a:lnTo>
                    <a:lnTo>
                      <a:pt x="5498" y="5975"/>
                    </a:lnTo>
                    <a:lnTo>
                      <a:pt x="5517" y="6471"/>
                    </a:lnTo>
                    <a:lnTo>
                      <a:pt x="5517" y="6586"/>
                    </a:lnTo>
                    <a:lnTo>
                      <a:pt x="5440" y="6586"/>
                    </a:lnTo>
                    <a:lnTo>
                      <a:pt x="5440" y="6185"/>
                    </a:lnTo>
                    <a:lnTo>
                      <a:pt x="5421" y="5154"/>
                    </a:lnTo>
                    <a:lnTo>
                      <a:pt x="5440" y="4066"/>
                    </a:lnTo>
                    <a:lnTo>
                      <a:pt x="5173" y="4085"/>
                    </a:lnTo>
                    <a:lnTo>
                      <a:pt x="4601" y="4085"/>
                    </a:lnTo>
                    <a:lnTo>
                      <a:pt x="4333" y="4066"/>
                    </a:lnTo>
                    <a:lnTo>
                      <a:pt x="4352" y="5154"/>
                    </a:lnTo>
                    <a:lnTo>
                      <a:pt x="4333" y="6185"/>
                    </a:lnTo>
                    <a:lnTo>
                      <a:pt x="4314" y="6586"/>
                    </a:lnTo>
                    <a:lnTo>
                      <a:pt x="4238" y="6586"/>
                    </a:lnTo>
                    <a:lnTo>
                      <a:pt x="4257" y="6471"/>
                    </a:lnTo>
                    <a:lnTo>
                      <a:pt x="4257" y="6185"/>
                    </a:lnTo>
                    <a:lnTo>
                      <a:pt x="4276" y="5154"/>
                    </a:lnTo>
                    <a:lnTo>
                      <a:pt x="4257" y="4066"/>
                    </a:lnTo>
                    <a:lnTo>
                      <a:pt x="3780" y="3990"/>
                    </a:lnTo>
                    <a:lnTo>
                      <a:pt x="3341" y="3875"/>
                    </a:lnTo>
                    <a:lnTo>
                      <a:pt x="2921" y="3723"/>
                    </a:lnTo>
                    <a:lnTo>
                      <a:pt x="2539" y="3551"/>
                    </a:lnTo>
                    <a:lnTo>
                      <a:pt x="2176" y="3341"/>
                    </a:lnTo>
                    <a:lnTo>
                      <a:pt x="1852" y="3112"/>
                    </a:lnTo>
                    <a:lnTo>
                      <a:pt x="1546" y="2864"/>
                    </a:lnTo>
                    <a:lnTo>
                      <a:pt x="1279" y="2597"/>
                    </a:lnTo>
                    <a:lnTo>
                      <a:pt x="1012" y="2291"/>
                    </a:lnTo>
                    <a:lnTo>
                      <a:pt x="802" y="1986"/>
                    </a:lnTo>
                    <a:lnTo>
                      <a:pt x="592" y="1680"/>
                    </a:lnTo>
                    <a:lnTo>
                      <a:pt x="420" y="1337"/>
                    </a:lnTo>
                    <a:lnTo>
                      <a:pt x="287" y="1012"/>
                    </a:lnTo>
                    <a:lnTo>
                      <a:pt x="153" y="669"/>
                    </a:lnTo>
                    <a:lnTo>
                      <a:pt x="58" y="34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3" name="Google Shape;793;p3"/>
              <p:cNvSpPr/>
              <p:nvPr/>
            </p:nvSpPr>
            <p:spPr>
              <a:xfrm>
                <a:off x="-1100144" y="1920963"/>
                <a:ext cx="501773" cy="342062"/>
              </a:xfrm>
              <a:custGeom>
                <a:rect b="b" l="l" r="r" t="t"/>
                <a:pathLst>
                  <a:path extrusionOk="0" fill="none" h="6663" w="9774">
                    <a:moveTo>
                      <a:pt x="9773" y="1"/>
                    </a:moveTo>
                    <a:lnTo>
                      <a:pt x="9773" y="1"/>
                    </a:lnTo>
                    <a:lnTo>
                      <a:pt x="9716" y="344"/>
                    </a:lnTo>
                    <a:lnTo>
                      <a:pt x="9621" y="707"/>
                    </a:lnTo>
                    <a:lnTo>
                      <a:pt x="9506" y="1050"/>
                    </a:lnTo>
                    <a:lnTo>
                      <a:pt x="9373" y="1375"/>
                    </a:lnTo>
                    <a:lnTo>
                      <a:pt x="9201" y="1718"/>
                    </a:lnTo>
                    <a:lnTo>
                      <a:pt x="9010" y="2043"/>
                    </a:lnTo>
                    <a:lnTo>
                      <a:pt x="8781" y="2348"/>
                    </a:lnTo>
                    <a:lnTo>
                      <a:pt x="8533" y="2635"/>
                    </a:lnTo>
                    <a:lnTo>
                      <a:pt x="8246" y="2902"/>
                    </a:lnTo>
                    <a:lnTo>
                      <a:pt x="7941" y="3150"/>
                    </a:lnTo>
                    <a:lnTo>
                      <a:pt x="7597" y="3379"/>
                    </a:lnTo>
                    <a:lnTo>
                      <a:pt x="7235" y="3570"/>
                    </a:lnTo>
                    <a:lnTo>
                      <a:pt x="6853" y="3742"/>
                    </a:lnTo>
                    <a:lnTo>
                      <a:pt x="6433" y="3875"/>
                    </a:lnTo>
                    <a:lnTo>
                      <a:pt x="5994" y="3990"/>
                    </a:lnTo>
                    <a:lnTo>
                      <a:pt x="5517" y="4066"/>
                    </a:lnTo>
                    <a:lnTo>
                      <a:pt x="5517" y="4066"/>
                    </a:lnTo>
                    <a:lnTo>
                      <a:pt x="5498" y="5154"/>
                    </a:lnTo>
                    <a:lnTo>
                      <a:pt x="5498" y="5154"/>
                    </a:lnTo>
                    <a:lnTo>
                      <a:pt x="5498" y="5975"/>
                    </a:lnTo>
                    <a:lnTo>
                      <a:pt x="5517" y="6471"/>
                    </a:lnTo>
                    <a:lnTo>
                      <a:pt x="5517" y="6471"/>
                    </a:lnTo>
                    <a:lnTo>
                      <a:pt x="5517" y="6586"/>
                    </a:lnTo>
                    <a:lnTo>
                      <a:pt x="5440" y="6586"/>
                    </a:lnTo>
                    <a:lnTo>
                      <a:pt x="5440" y="6586"/>
                    </a:lnTo>
                    <a:lnTo>
                      <a:pt x="5440" y="6185"/>
                    </a:lnTo>
                    <a:lnTo>
                      <a:pt x="5421" y="5154"/>
                    </a:lnTo>
                    <a:lnTo>
                      <a:pt x="5421" y="5154"/>
                    </a:lnTo>
                    <a:lnTo>
                      <a:pt x="5440" y="4066"/>
                    </a:lnTo>
                    <a:lnTo>
                      <a:pt x="5440" y="4066"/>
                    </a:lnTo>
                    <a:lnTo>
                      <a:pt x="5173" y="4085"/>
                    </a:lnTo>
                    <a:lnTo>
                      <a:pt x="4887" y="4085"/>
                    </a:lnTo>
                    <a:lnTo>
                      <a:pt x="4887" y="4085"/>
                    </a:lnTo>
                    <a:lnTo>
                      <a:pt x="4601" y="4085"/>
                    </a:lnTo>
                    <a:lnTo>
                      <a:pt x="4333" y="4066"/>
                    </a:lnTo>
                    <a:lnTo>
                      <a:pt x="4333" y="4066"/>
                    </a:lnTo>
                    <a:lnTo>
                      <a:pt x="4352" y="5154"/>
                    </a:lnTo>
                    <a:lnTo>
                      <a:pt x="4352" y="5154"/>
                    </a:lnTo>
                    <a:lnTo>
                      <a:pt x="4333" y="6185"/>
                    </a:lnTo>
                    <a:lnTo>
                      <a:pt x="4314" y="6586"/>
                    </a:lnTo>
                    <a:lnTo>
                      <a:pt x="4238" y="6586"/>
                    </a:lnTo>
                    <a:lnTo>
                      <a:pt x="4238" y="6586"/>
                    </a:lnTo>
                    <a:lnTo>
                      <a:pt x="4257" y="6471"/>
                    </a:lnTo>
                    <a:lnTo>
                      <a:pt x="4257" y="6471"/>
                    </a:lnTo>
                    <a:lnTo>
                      <a:pt x="4257" y="6185"/>
                    </a:lnTo>
                    <a:lnTo>
                      <a:pt x="4257" y="6185"/>
                    </a:lnTo>
                    <a:lnTo>
                      <a:pt x="4276" y="5154"/>
                    </a:lnTo>
                    <a:lnTo>
                      <a:pt x="4276" y="5154"/>
                    </a:lnTo>
                    <a:lnTo>
                      <a:pt x="4257" y="4066"/>
                    </a:lnTo>
                    <a:lnTo>
                      <a:pt x="4257" y="4066"/>
                    </a:lnTo>
                    <a:lnTo>
                      <a:pt x="3780" y="3990"/>
                    </a:lnTo>
                    <a:lnTo>
                      <a:pt x="3341" y="3875"/>
                    </a:lnTo>
                    <a:lnTo>
                      <a:pt x="2921" y="3723"/>
                    </a:lnTo>
                    <a:lnTo>
                      <a:pt x="2539" y="3551"/>
                    </a:lnTo>
                    <a:lnTo>
                      <a:pt x="2176" y="3341"/>
                    </a:lnTo>
                    <a:lnTo>
                      <a:pt x="1852" y="3112"/>
                    </a:lnTo>
                    <a:lnTo>
                      <a:pt x="1546" y="2864"/>
                    </a:lnTo>
                    <a:lnTo>
                      <a:pt x="1279" y="2597"/>
                    </a:lnTo>
                    <a:lnTo>
                      <a:pt x="1012" y="2291"/>
                    </a:lnTo>
                    <a:lnTo>
                      <a:pt x="802" y="1986"/>
                    </a:lnTo>
                    <a:lnTo>
                      <a:pt x="592" y="1680"/>
                    </a:lnTo>
                    <a:lnTo>
                      <a:pt x="420" y="1337"/>
                    </a:lnTo>
                    <a:lnTo>
                      <a:pt x="287" y="1012"/>
                    </a:lnTo>
                    <a:lnTo>
                      <a:pt x="153" y="669"/>
                    </a:lnTo>
                    <a:lnTo>
                      <a:pt x="58" y="344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9" y="344"/>
                    </a:lnTo>
                    <a:lnTo>
                      <a:pt x="77" y="688"/>
                    </a:lnTo>
                    <a:lnTo>
                      <a:pt x="172" y="1031"/>
                    </a:lnTo>
                    <a:lnTo>
                      <a:pt x="268" y="1356"/>
                    </a:lnTo>
                    <a:lnTo>
                      <a:pt x="382" y="1661"/>
                    </a:lnTo>
                    <a:lnTo>
                      <a:pt x="535" y="1967"/>
                    </a:lnTo>
                    <a:lnTo>
                      <a:pt x="707" y="2253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78" y="2539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58"/>
                    </a:lnTo>
                    <a:lnTo>
                      <a:pt x="897" y="2577"/>
                    </a:lnTo>
                    <a:lnTo>
                      <a:pt x="897" y="2577"/>
                    </a:lnTo>
                    <a:lnTo>
                      <a:pt x="917" y="2577"/>
                    </a:lnTo>
                    <a:lnTo>
                      <a:pt x="917" y="2577"/>
                    </a:lnTo>
                    <a:lnTo>
                      <a:pt x="917" y="2577"/>
                    </a:lnTo>
                    <a:lnTo>
                      <a:pt x="917" y="2577"/>
                    </a:lnTo>
                    <a:lnTo>
                      <a:pt x="917" y="2577"/>
                    </a:lnTo>
                    <a:lnTo>
                      <a:pt x="917" y="257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917" y="2597"/>
                    </a:lnTo>
                    <a:lnTo>
                      <a:pt x="1069" y="2787"/>
                    </a:lnTo>
                    <a:lnTo>
                      <a:pt x="1241" y="2997"/>
                    </a:lnTo>
                    <a:lnTo>
                      <a:pt x="1604" y="3398"/>
                    </a:lnTo>
                    <a:lnTo>
                      <a:pt x="2024" y="3799"/>
                    </a:lnTo>
                    <a:lnTo>
                      <a:pt x="2444" y="4200"/>
                    </a:lnTo>
                    <a:lnTo>
                      <a:pt x="2825" y="4582"/>
                    </a:lnTo>
                    <a:lnTo>
                      <a:pt x="2997" y="4773"/>
                    </a:lnTo>
                    <a:lnTo>
                      <a:pt x="3150" y="4944"/>
                    </a:lnTo>
                    <a:lnTo>
                      <a:pt x="3264" y="5116"/>
                    </a:lnTo>
                    <a:lnTo>
                      <a:pt x="3360" y="5269"/>
                    </a:lnTo>
                    <a:lnTo>
                      <a:pt x="3417" y="5422"/>
                    </a:lnTo>
                    <a:lnTo>
                      <a:pt x="3436" y="5555"/>
                    </a:lnTo>
                    <a:lnTo>
                      <a:pt x="3436" y="6376"/>
                    </a:lnTo>
                    <a:lnTo>
                      <a:pt x="3436" y="6376"/>
                    </a:lnTo>
                    <a:lnTo>
                      <a:pt x="3455" y="6433"/>
                    </a:lnTo>
                    <a:lnTo>
                      <a:pt x="3455" y="6490"/>
                    </a:lnTo>
                    <a:lnTo>
                      <a:pt x="3532" y="6586"/>
                    </a:lnTo>
                    <a:lnTo>
                      <a:pt x="3627" y="6643"/>
                    </a:lnTo>
                    <a:lnTo>
                      <a:pt x="3684" y="6662"/>
                    </a:lnTo>
                    <a:lnTo>
                      <a:pt x="3742" y="6662"/>
                    </a:lnTo>
                    <a:lnTo>
                      <a:pt x="4524" y="6662"/>
                    </a:lnTo>
                    <a:lnTo>
                      <a:pt x="5250" y="6662"/>
                    </a:lnTo>
                    <a:lnTo>
                      <a:pt x="6032" y="6662"/>
                    </a:lnTo>
                    <a:lnTo>
                      <a:pt x="6032" y="6662"/>
                    </a:lnTo>
                    <a:lnTo>
                      <a:pt x="6089" y="6662"/>
                    </a:lnTo>
                    <a:lnTo>
                      <a:pt x="6147" y="6643"/>
                    </a:lnTo>
                    <a:lnTo>
                      <a:pt x="6242" y="6586"/>
                    </a:lnTo>
                    <a:lnTo>
                      <a:pt x="6299" y="6490"/>
                    </a:lnTo>
                    <a:lnTo>
                      <a:pt x="6318" y="6433"/>
                    </a:lnTo>
                    <a:lnTo>
                      <a:pt x="6338" y="6376"/>
                    </a:lnTo>
                    <a:lnTo>
                      <a:pt x="6338" y="5555"/>
                    </a:lnTo>
                    <a:lnTo>
                      <a:pt x="6338" y="5555"/>
                    </a:lnTo>
                    <a:lnTo>
                      <a:pt x="6338" y="5555"/>
                    </a:lnTo>
                    <a:lnTo>
                      <a:pt x="6357" y="5422"/>
                    </a:lnTo>
                    <a:lnTo>
                      <a:pt x="6414" y="5269"/>
                    </a:lnTo>
                    <a:lnTo>
                      <a:pt x="6509" y="5116"/>
                    </a:lnTo>
                    <a:lnTo>
                      <a:pt x="6624" y="4944"/>
                    </a:lnTo>
                    <a:lnTo>
                      <a:pt x="6777" y="4773"/>
                    </a:lnTo>
                    <a:lnTo>
                      <a:pt x="6948" y="4582"/>
                    </a:lnTo>
                    <a:lnTo>
                      <a:pt x="7330" y="4200"/>
                    </a:lnTo>
                    <a:lnTo>
                      <a:pt x="7750" y="3799"/>
                    </a:lnTo>
                    <a:lnTo>
                      <a:pt x="8151" y="3398"/>
                    </a:lnTo>
                    <a:lnTo>
                      <a:pt x="8533" y="2997"/>
                    </a:lnTo>
                    <a:lnTo>
                      <a:pt x="8704" y="2787"/>
                    </a:lnTo>
                    <a:lnTo>
                      <a:pt x="8838" y="2597"/>
                    </a:lnTo>
                    <a:lnTo>
                      <a:pt x="8838" y="2597"/>
                    </a:lnTo>
                    <a:lnTo>
                      <a:pt x="8838" y="2597"/>
                    </a:lnTo>
                    <a:lnTo>
                      <a:pt x="8838" y="2597"/>
                    </a:lnTo>
                    <a:lnTo>
                      <a:pt x="8838" y="2597"/>
                    </a:lnTo>
                    <a:lnTo>
                      <a:pt x="8857" y="2597"/>
                    </a:lnTo>
                    <a:lnTo>
                      <a:pt x="8857" y="259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57" y="2577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58"/>
                    </a:lnTo>
                    <a:lnTo>
                      <a:pt x="8876" y="2539"/>
                    </a:lnTo>
                    <a:lnTo>
                      <a:pt x="8876" y="2539"/>
                    </a:lnTo>
                    <a:lnTo>
                      <a:pt x="8895" y="2539"/>
                    </a:lnTo>
                    <a:lnTo>
                      <a:pt x="8895" y="2539"/>
                    </a:lnTo>
                    <a:lnTo>
                      <a:pt x="8895" y="2539"/>
                    </a:lnTo>
                    <a:lnTo>
                      <a:pt x="8895" y="2539"/>
                    </a:lnTo>
                    <a:lnTo>
                      <a:pt x="8895" y="2539"/>
                    </a:lnTo>
                    <a:lnTo>
                      <a:pt x="8895" y="2539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895" y="2520"/>
                    </a:lnTo>
                    <a:lnTo>
                      <a:pt x="8914" y="2501"/>
                    </a:lnTo>
                    <a:lnTo>
                      <a:pt x="8914" y="2501"/>
                    </a:lnTo>
                    <a:lnTo>
                      <a:pt x="8914" y="2501"/>
                    </a:lnTo>
                    <a:lnTo>
                      <a:pt x="8914" y="2501"/>
                    </a:lnTo>
                    <a:lnTo>
                      <a:pt x="9086" y="2234"/>
                    </a:lnTo>
                    <a:lnTo>
                      <a:pt x="9239" y="1948"/>
                    </a:lnTo>
                    <a:lnTo>
                      <a:pt x="9392" y="1642"/>
                    </a:lnTo>
                    <a:lnTo>
                      <a:pt x="9506" y="1337"/>
                    </a:lnTo>
                    <a:lnTo>
                      <a:pt x="9602" y="1012"/>
                    </a:lnTo>
                    <a:lnTo>
                      <a:pt x="9697" y="688"/>
                    </a:lnTo>
                    <a:lnTo>
                      <a:pt x="9735" y="344"/>
                    </a:lnTo>
                    <a:lnTo>
                      <a:pt x="9773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4" name="Google Shape;794;p3"/>
              <p:cNvSpPr/>
              <p:nvPr/>
            </p:nvSpPr>
            <p:spPr>
              <a:xfrm>
                <a:off x="-882624" y="2129704"/>
                <a:ext cx="65712" cy="129371"/>
              </a:xfrm>
              <a:custGeom>
                <a:rect b="b" l="l" r="r" t="t"/>
                <a:pathLst>
                  <a:path extrusionOk="0" h="2520" w="1280">
                    <a:moveTo>
                      <a:pt x="20" y="0"/>
                    </a:moveTo>
                    <a:lnTo>
                      <a:pt x="39" y="1088"/>
                    </a:lnTo>
                    <a:lnTo>
                      <a:pt x="20" y="2119"/>
                    </a:lnTo>
                    <a:lnTo>
                      <a:pt x="20" y="2405"/>
                    </a:lnTo>
                    <a:lnTo>
                      <a:pt x="1" y="2520"/>
                    </a:lnTo>
                    <a:lnTo>
                      <a:pt x="77" y="2520"/>
                    </a:lnTo>
                    <a:lnTo>
                      <a:pt x="96" y="2119"/>
                    </a:lnTo>
                    <a:lnTo>
                      <a:pt x="115" y="1088"/>
                    </a:lnTo>
                    <a:lnTo>
                      <a:pt x="96" y="0"/>
                    </a:lnTo>
                    <a:close/>
                    <a:moveTo>
                      <a:pt x="1203" y="0"/>
                    </a:moveTo>
                    <a:lnTo>
                      <a:pt x="1184" y="1088"/>
                    </a:lnTo>
                    <a:lnTo>
                      <a:pt x="1203" y="2119"/>
                    </a:lnTo>
                    <a:lnTo>
                      <a:pt x="1203" y="2520"/>
                    </a:lnTo>
                    <a:lnTo>
                      <a:pt x="1280" y="2520"/>
                    </a:lnTo>
                    <a:lnTo>
                      <a:pt x="1280" y="2405"/>
                    </a:lnTo>
                    <a:lnTo>
                      <a:pt x="1261" y="1909"/>
                    </a:lnTo>
                    <a:lnTo>
                      <a:pt x="1261" y="1088"/>
                    </a:lnTo>
                    <a:lnTo>
                      <a:pt x="128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5" name="Google Shape;795;p3"/>
              <p:cNvSpPr/>
              <p:nvPr/>
            </p:nvSpPr>
            <p:spPr>
              <a:xfrm>
                <a:off x="-929650" y="2223756"/>
                <a:ext cx="160789" cy="144104"/>
              </a:xfrm>
              <a:custGeom>
                <a:rect b="b" l="l" r="r" t="t"/>
                <a:pathLst>
                  <a:path extrusionOk="0" h="2807" w="3132">
                    <a:moveTo>
                      <a:pt x="1" y="1"/>
                    </a:moveTo>
                    <a:lnTo>
                      <a:pt x="1" y="1490"/>
                    </a:lnTo>
                    <a:lnTo>
                      <a:pt x="20" y="1681"/>
                    </a:lnTo>
                    <a:lnTo>
                      <a:pt x="58" y="1852"/>
                    </a:lnTo>
                    <a:lnTo>
                      <a:pt x="115" y="2024"/>
                    </a:lnTo>
                    <a:lnTo>
                      <a:pt x="211" y="2177"/>
                    </a:lnTo>
                    <a:lnTo>
                      <a:pt x="306" y="2310"/>
                    </a:lnTo>
                    <a:lnTo>
                      <a:pt x="421" y="2444"/>
                    </a:lnTo>
                    <a:lnTo>
                      <a:pt x="554" y="2539"/>
                    </a:lnTo>
                    <a:lnTo>
                      <a:pt x="688" y="2635"/>
                    </a:lnTo>
                    <a:lnTo>
                      <a:pt x="841" y="2711"/>
                    </a:lnTo>
                    <a:lnTo>
                      <a:pt x="993" y="2749"/>
                    </a:lnTo>
                    <a:lnTo>
                      <a:pt x="1165" y="2788"/>
                    </a:lnTo>
                    <a:lnTo>
                      <a:pt x="1337" y="2807"/>
                    </a:lnTo>
                    <a:lnTo>
                      <a:pt x="1795" y="2807"/>
                    </a:lnTo>
                    <a:lnTo>
                      <a:pt x="1967" y="2788"/>
                    </a:lnTo>
                    <a:lnTo>
                      <a:pt x="2119" y="2749"/>
                    </a:lnTo>
                    <a:lnTo>
                      <a:pt x="2291" y="2711"/>
                    </a:lnTo>
                    <a:lnTo>
                      <a:pt x="2444" y="2635"/>
                    </a:lnTo>
                    <a:lnTo>
                      <a:pt x="2578" y="2539"/>
                    </a:lnTo>
                    <a:lnTo>
                      <a:pt x="2711" y="2444"/>
                    </a:lnTo>
                    <a:lnTo>
                      <a:pt x="2826" y="2310"/>
                    </a:lnTo>
                    <a:lnTo>
                      <a:pt x="2921" y="2177"/>
                    </a:lnTo>
                    <a:lnTo>
                      <a:pt x="3017" y="2024"/>
                    </a:lnTo>
                    <a:lnTo>
                      <a:pt x="3074" y="1852"/>
                    </a:lnTo>
                    <a:lnTo>
                      <a:pt x="3112" y="1681"/>
                    </a:lnTo>
                    <a:lnTo>
                      <a:pt x="3131" y="1490"/>
                    </a:lnTo>
                    <a:lnTo>
                      <a:pt x="313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6" name="Google Shape;796;p3"/>
              <p:cNvSpPr/>
              <p:nvPr/>
            </p:nvSpPr>
            <p:spPr>
              <a:xfrm>
                <a:off x="-939455" y="2233562"/>
                <a:ext cx="180349" cy="42199"/>
              </a:xfrm>
              <a:custGeom>
                <a:rect b="b" l="l" r="r" t="t"/>
                <a:pathLst>
                  <a:path extrusionOk="0" h="822" w="3513">
                    <a:moveTo>
                      <a:pt x="153" y="1"/>
                    </a:moveTo>
                    <a:lnTo>
                      <a:pt x="77" y="39"/>
                    </a:lnTo>
                    <a:lnTo>
                      <a:pt x="20" y="96"/>
                    </a:lnTo>
                    <a:lnTo>
                      <a:pt x="1" y="153"/>
                    </a:lnTo>
                    <a:lnTo>
                      <a:pt x="1" y="230"/>
                    </a:lnTo>
                    <a:lnTo>
                      <a:pt x="39" y="306"/>
                    </a:lnTo>
                    <a:lnTo>
                      <a:pt x="96" y="363"/>
                    </a:lnTo>
                    <a:lnTo>
                      <a:pt x="173" y="382"/>
                    </a:lnTo>
                    <a:lnTo>
                      <a:pt x="3284" y="821"/>
                    </a:lnTo>
                    <a:lnTo>
                      <a:pt x="3322" y="821"/>
                    </a:lnTo>
                    <a:lnTo>
                      <a:pt x="3379" y="802"/>
                    </a:lnTo>
                    <a:lnTo>
                      <a:pt x="3437" y="764"/>
                    </a:lnTo>
                    <a:lnTo>
                      <a:pt x="3494" y="707"/>
                    </a:lnTo>
                    <a:lnTo>
                      <a:pt x="3513" y="650"/>
                    </a:lnTo>
                    <a:lnTo>
                      <a:pt x="3494" y="573"/>
                    </a:lnTo>
                    <a:lnTo>
                      <a:pt x="3475" y="497"/>
                    </a:lnTo>
                    <a:lnTo>
                      <a:pt x="3418" y="459"/>
                    </a:lnTo>
                    <a:lnTo>
                      <a:pt x="3341" y="421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7" name="Google Shape;797;p3"/>
              <p:cNvSpPr/>
              <p:nvPr/>
            </p:nvSpPr>
            <p:spPr>
              <a:xfrm>
                <a:off x="-939455" y="2267856"/>
                <a:ext cx="180349" cy="42199"/>
              </a:xfrm>
              <a:custGeom>
                <a:rect b="b" l="l" r="r" t="t"/>
                <a:pathLst>
                  <a:path extrusionOk="0" h="822" w="3513">
                    <a:moveTo>
                      <a:pt x="230" y="1"/>
                    </a:moveTo>
                    <a:lnTo>
                      <a:pt x="153" y="20"/>
                    </a:lnTo>
                    <a:lnTo>
                      <a:pt x="77" y="39"/>
                    </a:lnTo>
                    <a:lnTo>
                      <a:pt x="20" y="96"/>
                    </a:lnTo>
                    <a:lnTo>
                      <a:pt x="1" y="173"/>
                    </a:lnTo>
                    <a:lnTo>
                      <a:pt x="1" y="249"/>
                    </a:lnTo>
                    <a:lnTo>
                      <a:pt x="39" y="325"/>
                    </a:lnTo>
                    <a:lnTo>
                      <a:pt x="96" y="363"/>
                    </a:lnTo>
                    <a:lnTo>
                      <a:pt x="173" y="402"/>
                    </a:lnTo>
                    <a:lnTo>
                      <a:pt x="3284" y="822"/>
                    </a:lnTo>
                    <a:lnTo>
                      <a:pt x="3379" y="822"/>
                    </a:lnTo>
                    <a:lnTo>
                      <a:pt x="3437" y="783"/>
                    </a:lnTo>
                    <a:lnTo>
                      <a:pt x="3494" y="726"/>
                    </a:lnTo>
                    <a:lnTo>
                      <a:pt x="3513" y="650"/>
                    </a:lnTo>
                    <a:lnTo>
                      <a:pt x="3494" y="573"/>
                    </a:lnTo>
                    <a:lnTo>
                      <a:pt x="3475" y="516"/>
                    </a:lnTo>
                    <a:lnTo>
                      <a:pt x="3418" y="459"/>
                    </a:lnTo>
                    <a:lnTo>
                      <a:pt x="3341" y="440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8" name="Google Shape;798;p3"/>
              <p:cNvSpPr/>
              <p:nvPr/>
            </p:nvSpPr>
            <p:spPr>
              <a:xfrm>
                <a:off x="-937504" y="2304101"/>
                <a:ext cx="171570" cy="40249"/>
              </a:xfrm>
              <a:custGeom>
                <a:rect b="b" l="l" r="r" t="t"/>
                <a:pathLst>
                  <a:path extrusionOk="0" h="784" w="3342">
                    <a:moveTo>
                      <a:pt x="154" y="1"/>
                    </a:moveTo>
                    <a:lnTo>
                      <a:pt x="77" y="39"/>
                    </a:lnTo>
                    <a:lnTo>
                      <a:pt x="20" y="77"/>
                    </a:lnTo>
                    <a:lnTo>
                      <a:pt x="1" y="154"/>
                    </a:lnTo>
                    <a:lnTo>
                      <a:pt x="1" y="230"/>
                    </a:lnTo>
                    <a:lnTo>
                      <a:pt x="39" y="306"/>
                    </a:lnTo>
                    <a:lnTo>
                      <a:pt x="96" y="345"/>
                    </a:lnTo>
                    <a:lnTo>
                      <a:pt x="173" y="383"/>
                    </a:lnTo>
                    <a:lnTo>
                      <a:pt x="3131" y="784"/>
                    </a:lnTo>
                    <a:lnTo>
                      <a:pt x="3227" y="784"/>
                    </a:lnTo>
                    <a:lnTo>
                      <a:pt x="3284" y="745"/>
                    </a:lnTo>
                    <a:lnTo>
                      <a:pt x="3322" y="688"/>
                    </a:lnTo>
                    <a:lnTo>
                      <a:pt x="3341" y="631"/>
                    </a:lnTo>
                    <a:lnTo>
                      <a:pt x="3341" y="535"/>
                    </a:lnTo>
                    <a:lnTo>
                      <a:pt x="3303" y="478"/>
                    </a:lnTo>
                    <a:lnTo>
                      <a:pt x="3246" y="421"/>
                    </a:lnTo>
                    <a:lnTo>
                      <a:pt x="3170" y="402"/>
                    </a:lnTo>
                    <a:lnTo>
                      <a:pt x="230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9" name="Google Shape;799;p3"/>
              <p:cNvSpPr/>
              <p:nvPr/>
            </p:nvSpPr>
            <p:spPr>
              <a:xfrm>
                <a:off x="-1542116" y="1669097"/>
                <a:ext cx="430260" cy="265620"/>
              </a:xfrm>
              <a:custGeom>
                <a:rect b="b" l="l" r="r" t="t"/>
                <a:pathLst>
                  <a:path extrusionOk="0" h="5174" w="8381">
                    <a:moveTo>
                      <a:pt x="821" y="1"/>
                    </a:moveTo>
                    <a:lnTo>
                      <a:pt x="650" y="20"/>
                    </a:lnTo>
                    <a:lnTo>
                      <a:pt x="497" y="58"/>
                    </a:lnTo>
                    <a:lnTo>
                      <a:pt x="363" y="154"/>
                    </a:lnTo>
                    <a:lnTo>
                      <a:pt x="230" y="268"/>
                    </a:lnTo>
                    <a:lnTo>
                      <a:pt x="134" y="421"/>
                    </a:lnTo>
                    <a:lnTo>
                      <a:pt x="58" y="574"/>
                    </a:lnTo>
                    <a:lnTo>
                      <a:pt x="20" y="764"/>
                    </a:lnTo>
                    <a:lnTo>
                      <a:pt x="1" y="955"/>
                    </a:lnTo>
                    <a:lnTo>
                      <a:pt x="1" y="4200"/>
                    </a:lnTo>
                    <a:lnTo>
                      <a:pt x="20" y="4410"/>
                    </a:lnTo>
                    <a:lnTo>
                      <a:pt x="58" y="4582"/>
                    </a:lnTo>
                    <a:lnTo>
                      <a:pt x="134" y="4735"/>
                    </a:lnTo>
                    <a:lnTo>
                      <a:pt x="230" y="4887"/>
                    </a:lnTo>
                    <a:lnTo>
                      <a:pt x="363" y="5002"/>
                    </a:lnTo>
                    <a:lnTo>
                      <a:pt x="497" y="5097"/>
                    </a:lnTo>
                    <a:lnTo>
                      <a:pt x="650" y="5155"/>
                    </a:lnTo>
                    <a:lnTo>
                      <a:pt x="821" y="5174"/>
                    </a:lnTo>
                    <a:lnTo>
                      <a:pt x="8380" y="5174"/>
                    </a:lnTo>
                    <a:lnTo>
                      <a:pt x="7426" y="4315"/>
                    </a:lnTo>
                    <a:lnTo>
                      <a:pt x="7426" y="955"/>
                    </a:lnTo>
                    <a:lnTo>
                      <a:pt x="7407" y="764"/>
                    </a:lnTo>
                    <a:lnTo>
                      <a:pt x="7369" y="574"/>
                    </a:lnTo>
                    <a:lnTo>
                      <a:pt x="7292" y="421"/>
                    </a:lnTo>
                    <a:lnTo>
                      <a:pt x="7197" y="268"/>
                    </a:lnTo>
                    <a:lnTo>
                      <a:pt x="7063" y="154"/>
                    </a:lnTo>
                    <a:lnTo>
                      <a:pt x="6930" y="58"/>
                    </a:lnTo>
                    <a:lnTo>
                      <a:pt x="6777" y="20"/>
                    </a:lnTo>
                    <a:lnTo>
                      <a:pt x="662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0" name="Google Shape;800;p3"/>
              <p:cNvSpPr/>
              <p:nvPr/>
            </p:nvSpPr>
            <p:spPr>
              <a:xfrm>
                <a:off x="-1542116" y="1669097"/>
                <a:ext cx="430260" cy="265620"/>
              </a:xfrm>
              <a:custGeom>
                <a:rect b="b" l="l" r="r" t="t"/>
                <a:pathLst>
                  <a:path extrusionOk="0" fill="none" h="5174" w="8381">
                    <a:moveTo>
                      <a:pt x="6624" y="1"/>
                    </a:moveTo>
                    <a:lnTo>
                      <a:pt x="821" y="1"/>
                    </a:lnTo>
                    <a:lnTo>
                      <a:pt x="821" y="1"/>
                    </a:lnTo>
                    <a:lnTo>
                      <a:pt x="650" y="20"/>
                    </a:lnTo>
                    <a:lnTo>
                      <a:pt x="497" y="58"/>
                    </a:lnTo>
                    <a:lnTo>
                      <a:pt x="363" y="154"/>
                    </a:lnTo>
                    <a:lnTo>
                      <a:pt x="230" y="268"/>
                    </a:lnTo>
                    <a:lnTo>
                      <a:pt x="134" y="421"/>
                    </a:lnTo>
                    <a:lnTo>
                      <a:pt x="58" y="574"/>
                    </a:lnTo>
                    <a:lnTo>
                      <a:pt x="20" y="764"/>
                    </a:lnTo>
                    <a:lnTo>
                      <a:pt x="1" y="955"/>
                    </a:lnTo>
                    <a:lnTo>
                      <a:pt x="1" y="4200"/>
                    </a:lnTo>
                    <a:lnTo>
                      <a:pt x="1" y="4200"/>
                    </a:lnTo>
                    <a:lnTo>
                      <a:pt x="20" y="4410"/>
                    </a:lnTo>
                    <a:lnTo>
                      <a:pt x="58" y="4582"/>
                    </a:lnTo>
                    <a:lnTo>
                      <a:pt x="134" y="4735"/>
                    </a:lnTo>
                    <a:lnTo>
                      <a:pt x="230" y="4887"/>
                    </a:lnTo>
                    <a:lnTo>
                      <a:pt x="363" y="5002"/>
                    </a:lnTo>
                    <a:lnTo>
                      <a:pt x="497" y="5097"/>
                    </a:lnTo>
                    <a:lnTo>
                      <a:pt x="650" y="5155"/>
                    </a:lnTo>
                    <a:lnTo>
                      <a:pt x="821" y="5174"/>
                    </a:lnTo>
                    <a:lnTo>
                      <a:pt x="8380" y="5174"/>
                    </a:lnTo>
                    <a:lnTo>
                      <a:pt x="7426" y="4315"/>
                    </a:lnTo>
                    <a:lnTo>
                      <a:pt x="7426" y="955"/>
                    </a:lnTo>
                    <a:lnTo>
                      <a:pt x="7426" y="955"/>
                    </a:lnTo>
                    <a:lnTo>
                      <a:pt x="7407" y="764"/>
                    </a:lnTo>
                    <a:lnTo>
                      <a:pt x="7369" y="574"/>
                    </a:lnTo>
                    <a:lnTo>
                      <a:pt x="7292" y="421"/>
                    </a:lnTo>
                    <a:lnTo>
                      <a:pt x="7197" y="268"/>
                    </a:lnTo>
                    <a:lnTo>
                      <a:pt x="7063" y="154"/>
                    </a:lnTo>
                    <a:lnTo>
                      <a:pt x="6930" y="58"/>
                    </a:lnTo>
                    <a:lnTo>
                      <a:pt x="6777" y="20"/>
                    </a:lnTo>
                    <a:lnTo>
                      <a:pt x="6624" y="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1" name="Google Shape;801;p3"/>
              <p:cNvSpPr/>
              <p:nvPr/>
            </p:nvSpPr>
            <p:spPr>
              <a:xfrm>
                <a:off x="-1466649" y="1739687"/>
                <a:ext cx="215618" cy="3953"/>
              </a:xfrm>
              <a:custGeom>
                <a:rect b="b" l="l" r="r" t="t"/>
                <a:pathLst>
                  <a:path extrusionOk="0" h="77" w="4200">
                    <a:moveTo>
                      <a:pt x="19" y="0"/>
                    </a:moveTo>
                    <a:lnTo>
                      <a:pt x="0" y="38"/>
                    </a:lnTo>
                    <a:lnTo>
                      <a:pt x="19" y="57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7"/>
                    </a:lnTo>
                    <a:lnTo>
                      <a:pt x="4200" y="38"/>
                    </a:lnTo>
                    <a:lnTo>
                      <a:pt x="42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2" name="Google Shape;802;p3"/>
              <p:cNvSpPr/>
              <p:nvPr/>
            </p:nvSpPr>
            <p:spPr>
              <a:xfrm>
                <a:off x="-1466649" y="1799445"/>
                <a:ext cx="215618" cy="3953"/>
              </a:xfrm>
              <a:custGeom>
                <a:rect b="b" l="l" r="r" t="t"/>
                <a:pathLst>
                  <a:path extrusionOk="0" h="77" w="4200">
                    <a:moveTo>
                      <a:pt x="39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8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3" name="Google Shape;803;p3"/>
              <p:cNvSpPr/>
              <p:nvPr/>
            </p:nvSpPr>
            <p:spPr>
              <a:xfrm>
                <a:off x="-1466649" y="1859203"/>
                <a:ext cx="126444" cy="4004"/>
              </a:xfrm>
              <a:custGeom>
                <a:rect b="b" l="l" r="r" t="t"/>
                <a:pathLst>
                  <a:path extrusionOk="0" h="78" w="2463">
                    <a:moveTo>
                      <a:pt x="39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77"/>
                    </a:lnTo>
                    <a:lnTo>
                      <a:pt x="2444" y="77"/>
                    </a:lnTo>
                    <a:lnTo>
                      <a:pt x="2463" y="39"/>
                    </a:lnTo>
                    <a:lnTo>
                      <a:pt x="2444" y="20"/>
                    </a:lnTo>
                    <a:lnTo>
                      <a:pt x="242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4" name="Google Shape;804;p3"/>
              <p:cNvSpPr/>
              <p:nvPr/>
            </p:nvSpPr>
            <p:spPr>
              <a:xfrm>
                <a:off x="-598415" y="1686757"/>
                <a:ext cx="430260" cy="358695"/>
              </a:xfrm>
              <a:custGeom>
                <a:rect b="b" l="l" r="r" t="t"/>
                <a:pathLst>
                  <a:path extrusionOk="0" h="6987" w="8381">
                    <a:moveTo>
                      <a:pt x="1756" y="0"/>
                    </a:moveTo>
                    <a:lnTo>
                      <a:pt x="1604" y="20"/>
                    </a:lnTo>
                    <a:lnTo>
                      <a:pt x="1451" y="77"/>
                    </a:lnTo>
                    <a:lnTo>
                      <a:pt x="1298" y="172"/>
                    </a:lnTo>
                    <a:lnTo>
                      <a:pt x="1184" y="287"/>
                    </a:lnTo>
                    <a:lnTo>
                      <a:pt x="1088" y="439"/>
                    </a:lnTo>
                    <a:lnTo>
                      <a:pt x="1012" y="592"/>
                    </a:lnTo>
                    <a:lnTo>
                      <a:pt x="974" y="764"/>
                    </a:lnTo>
                    <a:lnTo>
                      <a:pt x="955" y="974"/>
                    </a:lnTo>
                    <a:lnTo>
                      <a:pt x="955" y="6128"/>
                    </a:lnTo>
                    <a:lnTo>
                      <a:pt x="0" y="6987"/>
                    </a:lnTo>
                    <a:lnTo>
                      <a:pt x="7559" y="6987"/>
                    </a:lnTo>
                    <a:lnTo>
                      <a:pt x="7731" y="6968"/>
                    </a:lnTo>
                    <a:lnTo>
                      <a:pt x="7884" y="6910"/>
                    </a:lnTo>
                    <a:lnTo>
                      <a:pt x="8017" y="6815"/>
                    </a:lnTo>
                    <a:lnTo>
                      <a:pt x="8132" y="6700"/>
                    </a:lnTo>
                    <a:lnTo>
                      <a:pt x="8246" y="6567"/>
                    </a:lnTo>
                    <a:lnTo>
                      <a:pt x="8304" y="6395"/>
                    </a:lnTo>
                    <a:lnTo>
                      <a:pt x="8361" y="6223"/>
                    </a:lnTo>
                    <a:lnTo>
                      <a:pt x="8380" y="6032"/>
                    </a:lnTo>
                    <a:lnTo>
                      <a:pt x="8380" y="974"/>
                    </a:lnTo>
                    <a:lnTo>
                      <a:pt x="8361" y="764"/>
                    </a:lnTo>
                    <a:lnTo>
                      <a:pt x="8304" y="592"/>
                    </a:lnTo>
                    <a:lnTo>
                      <a:pt x="8246" y="439"/>
                    </a:lnTo>
                    <a:lnTo>
                      <a:pt x="8132" y="287"/>
                    </a:lnTo>
                    <a:lnTo>
                      <a:pt x="8017" y="172"/>
                    </a:lnTo>
                    <a:lnTo>
                      <a:pt x="7884" y="77"/>
                    </a:lnTo>
                    <a:lnTo>
                      <a:pt x="7731" y="20"/>
                    </a:lnTo>
                    <a:lnTo>
                      <a:pt x="755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5" name="Google Shape;805;p3"/>
              <p:cNvSpPr/>
              <p:nvPr/>
            </p:nvSpPr>
            <p:spPr>
              <a:xfrm>
                <a:off x="-598415" y="1686757"/>
                <a:ext cx="430260" cy="358695"/>
              </a:xfrm>
              <a:custGeom>
                <a:rect b="b" l="l" r="r" t="t"/>
                <a:pathLst>
                  <a:path extrusionOk="0" fill="none" h="6987" w="8381">
                    <a:moveTo>
                      <a:pt x="7559" y="0"/>
                    </a:moveTo>
                    <a:lnTo>
                      <a:pt x="1756" y="0"/>
                    </a:lnTo>
                    <a:lnTo>
                      <a:pt x="1756" y="0"/>
                    </a:lnTo>
                    <a:lnTo>
                      <a:pt x="1604" y="20"/>
                    </a:lnTo>
                    <a:lnTo>
                      <a:pt x="1451" y="77"/>
                    </a:lnTo>
                    <a:lnTo>
                      <a:pt x="1298" y="172"/>
                    </a:lnTo>
                    <a:lnTo>
                      <a:pt x="1184" y="287"/>
                    </a:lnTo>
                    <a:lnTo>
                      <a:pt x="1088" y="439"/>
                    </a:lnTo>
                    <a:lnTo>
                      <a:pt x="1012" y="592"/>
                    </a:lnTo>
                    <a:lnTo>
                      <a:pt x="974" y="764"/>
                    </a:lnTo>
                    <a:lnTo>
                      <a:pt x="955" y="974"/>
                    </a:lnTo>
                    <a:lnTo>
                      <a:pt x="955" y="6128"/>
                    </a:lnTo>
                    <a:lnTo>
                      <a:pt x="0" y="6987"/>
                    </a:lnTo>
                    <a:lnTo>
                      <a:pt x="7559" y="6987"/>
                    </a:lnTo>
                    <a:lnTo>
                      <a:pt x="7559" y="6987"/>
                    </a:lnTo>
                    <a:lnTo>
                      <a:pt x="7731" y="6968"/>
                    </a:lnTo>
                    <a:lnTo>
                      <a:pt x="7884" y="6910"/>
                    </a:lnTo>
                    <a:lnTo>
                      <a:pt x="8017" y="6815"/>
                    </a:lnTo>
                    <a:lnTo>
                      <a:pt x="8132" y="6700"/>
                    </a:lnTo>
                    <a:lnTo>
                      <a:pt x="8246" y="6567"/>
                    </a:lnTo>
                    <a:lnTo>
                      <a:pt x="8304" y="6395"/>
                    </a:lnTo>
                    <a:lnTo>
                      <a:pt x="8361" y="6223"/>
                    </a:lnTo>
                    <a:lnTo>
                      <a:pt x="8380" y="6032"/>
                    </a:lnTo>
                    <a:lnTo>
                      <a:pt x="8380" y="974"/>
                    </a:lnTo>
                    <a:lnTo>
                      <a:pt x="8380" y="974"/>
                    </a:lnTo>
                    <a:lnTo>
                      <a:pt x="8361" y="764"/>
                    </a:lnTo>
                    <a:lnTo>
                      <a:pt x="8304" y="592"/>
                    </a:lnTo>
                    <a:lnTo>
                      <a:pt x="8246" y="439"/>
                    </a:lnTo>
                    <a:lnTo>
                      <a:pt x="8132" y="287"/>
                    </a:lnTo>
                    <a:lnTo>
                      <a:pt x="8017" y="172"/>
                    </a:lnTo>
                    <a:lnTo>
                      <a:pt x="7884" y="77"/>
                    </a:lnTo>
                    <a:lnTo>
                      <a:pt x="7731" y="20"/>
                    </a:lnTo>
                    <a:lnTo>
                      <a:pt x="7559" y="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6" name="Google Shape;806;p3"/>
              <p:cNvSpPr/>
              <p:nvPr/>
            </p:nvSpPr>
            <p:spPr>
              <a:xfrm>
                <a:off x="-460263" y="1739687"/>
                <a:ext cx="215669" cy="3953"/>
              </a:xfrm>
              <a:custGeom>
                <a:rect b="b" l="l" r="r" t="t"/>
                <a:pathLst>
                  <a:path extrusionOk="0" h="77" w="4201">
                    <a:moveTo>
                      <a:pt x="20" y="0"/>
                    </a:moveTo>
                    <a:lnTo>
                      <a:pt x="1" y="38"/>
                    </a:lnTo>
                    <a:lnTo>
                      <a:pt x="20" y="57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7"/>
                    </a:lnTo>
                    <a:lnTo>
                      <a:pt x="4200" y="38"/>
                    </a:lnTo>
                    <a:lnTo>
                      <a:pt x="42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7" name="Google Shape;807;p3"/>
              <p:cNvSpPr/>
              <p:nvPr/>
            </p:nvSpPr>
            <p:spPr>
              <a:xfrm>
                <a:off x="-460263" y="1739687"/>
                <a:ext cx="215669" cy="3953"/>
              </a:xfrm>
              <a:custGeom>
                <a:rect b="b" l="l" r="r" t="t"/>
                <a:pathLst>
                  <a:path extrusionOk="0" fill="none" h="77" w="4201">
                    <a:moveTo>
                      <a:pt x="4162" y="0"/>
                    </a:moveTo>
                    <a:lnTo>
                      <a:pt x="39" y="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1" y="38"/>
                    </a:lnTo>
                    <a:lnTo>
                      <a:pt x="1" y="38"/>
                    </a:lnTo>
                    <a:lnTo>
                      <a:pt x="20" y="57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62" y="77"/>
                    </a:lnTo>
                    <a:lnTo>
                      <a:pt x="4200" y="57"/>
                    </a:lnTo>
                    <a:lnTo>
                      <a:pt x="4200" y="38"/>
                    </a:lnTo>
                    <a:lnTo>
                      <a:pt x="4200" y="38"/>
                    </a:lnTo>
                    <a:lnTo>
                      <a:pt x="4200" y="0"/>
                    </a:lnTo>
                    <a:lnTo>
                      <a:pt x="4162" y="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8" name="Google Shape;808;p3"/>
              <p:cNvSpPr/>
              <p:nvPr/>
            </p:nvSpPr>
            <p:spPr>
              <a:xfrm>
                <a:off x="-460263" y="1799445"/>
                <a:ext cx="215669" cy="3953"/>
              </a:xfrm>
              <a:custGeom>
                <a:rect b="b" l="l" r="r" t="t"/>
                <a:pathLst>
                  <a:path extrusionOk="0" h="77" w="4201">
                    <a:moveTo>
                      <a:pt x="39" y="1"/>
                    </a:moveTo>
                    <a:lnTo>
                      <a:pt x="20" y="20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8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9" name="Google Shape;809;p3"/>
              <p:cNvSpPr/>
              <p:nvPr/>
            </p:nvSpPr>
            <p:spPr>
              <a:xfrm>
                <a:off x="-460263" y="1799445"/>
                <a:ext cx="215669" cy="3953"/>
              </a:xfrm>
              <a:custGeom>
                <a:rect b="b" l="l" r="r" t="t"/>
                <a:pathLst>
                  <a:path extrusionOk="0" fill="none" h="77" w="4201">
                    <a:moveTo>
                      <a:pt x="4162" y="1"/>
                    </a:moveTo>
                    <a:lnTo>
                      <a:pt x="39" y="1"/>
                    </a:lnTo>
                    <a:lnTo>
                      <a:pt x="39" y="1"/>
                    </a:lnTo>
                    <a:lnTo>
                      <a:pt x="20" y="20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62" y="77"/>
                    </a:lnTo>
                    <a:lnTo>
                      <a:pt x="4200" y="58"/>
                    </a:lnTo>
                    <a:lnTo>
                      <a:pt x="4200" y="39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0" name="Google Shape;810;p3"/>
              <p:cNvSpPr/>
              <p:nvPr/>
            </p:nvSpPr>
            <p:spPr>
              <a:xfrm>
                <a:off x="-460263" y="1859203"/>
                <a:ext cx="215669" cy="4004"/>
              </a:xfrm>
              <a:custGeom>
                <a:rect b="b" l="l" r="r" t="t"/>
                <a:pathLst>
                  <a:path extrusionOk="0" h="78" w="4201">
                    <a:moveTo>
                      <a:pt x="39" y="1"/>
                    </a:moveTo>
                    <a:lnTo>
                      <a:pt x="20" y="20"/>
                    </a:lnTo>
                    <a:lnTo>
                      <a:pt x="1" y="39"/>
                    </a:lnTo>
                    <a:lnTo>
                      <a:pt x="20" y="77"/>
                    </a:lnTo>
                    <a:lnTo>
                      <a:pt x="4200" y="77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1" name="Google Shape;811;p3"/>
              <p:cNvSpPr/>
              <p:nvPr/>
            </p:nvSpPr>
            <p:spPr>
              <a:xfrm>
                <a:off x="-460263" y="1859203"/>
                <a:ext cx="215669" cy="4004"/>
              </a:xfrm>
              <a:custGeom>
                <a:rect b="b" l="l" r="r" t="t"/>
                <a:pathLst>
                  <a:path extrusionOk="0" fill="none" h="78" w="4201">
                    <a:moveTo>
                      <a:pt x="4162" y="1"/>
                    </a:moveTo>
                    <a:lnTo>
                      <a:pt x="39" y="1"/>
                    </a:lnTo>
                    <a:lnTo>
                      <a:pt x="39" y="1"/>
                    </a:lnTo>
                    <a:lnTo>
                      <a:pt x="20" y="20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20" y="77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62" y="77"/>
                    </a:lnTo>
                    <a:lnTo>
                      <a:pt x="4200" y="77"/>
                    </a:lnTo>
                    <a:lnTo>
                      <a:pt x="4200" y="39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2" name="Google Shape;812;p3"/>
              <p:cNvSpPr/>
              <p:nvPr/>
            </p:nvSpPr>
            <p:spPr>
              <a:xfrm>
                <a:off x="-460263" y="1919987"/>
                <a:ext cx="215669" cy="3953"/>
              </a:xfrm>
              <a:custGeom>
                <a:rect b="b" l="l" r="r" t="t"/>
                <a:pathLst>
                  <a:path extrusionOk="0" h="77" w="4201">
                    <a:moveTo>
                      <a:pt x="20" y="0"/>
                    </a:move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8"/>
                    </a:lnTo>
                    <a:lnTo>
                      <a:pt x="4200" y="39"/>
                    </a:lnTo>
                    <a:lnTo>
                      <a:pt x="42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3" name="Google Shape;813;p3"/>
              <p:cNvSpPr/>
              <p:nvPr/>
            </p:nvSpPr>
            <p:spPr>
              <a:xfrm>
                <a:off x="-460263" y="1919987"/>
                <a:ext cx="215669" cy="3953"/>
              </a:xfrm>
              <a:custGeom>
                <a:rect b="b" l="l" r="r" t="t"/>
                <a:pathLst>
                  <a:path extrusionOk="0" fill="none" h="77" w="4201">
                    <a:moveTo>
                      <a:pt x="4162" y="0"/>
                    </a:moveTo>
                    <a:lnTo>
                      <a:pt x="39" y="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62" y="77"/>
                    </a:lnTo>
                    <a:lnTo>
                      <a:pt x="4200" y="58"/>
                    </a:lnTo>
                    <a:lnTo>
                      <a:pt x="4200" y="39"/>
                    </a:lnTo>
                    <a:lnTo>
                      <a:pt x="4200" y="39"/>
                    </a:lnTo>
                    <a:lnTo>
                      <a:pt x="4200" y="0"/>
                    </a:lnTo>
                    <a:lnTo>
                      <a:pt x="4162" y="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4" name="Google Shape;814;p3"/>
              <p:cNvSpPr/>
              <p:nvPr/>
            </p:nvSpPr>
            <p:spPr>
              <a:xfrm>
                <a:off x="-460263" y="1979745"/>
                <a:ext cx="137276" cy="4004"/>
              </a:xfrm>
              <a:custGeom>
                <a:rect b="b" l="l" r="r" t="t"/>
                <a:pathLst>
                  <a:path extrusionOk="0" h="78" w="2674">
                    <a:moveTo>
                      <a:pt x="39" y="1"/>
                    </a:moveTo>
                    <a:lnTo>
                      <a:pt x="20" y="20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2635" y="77"/>
                    </a:lnTo>
                    <a:lnTo>
                      <a:pt x="2673" y="58"/>
                    </a:lnTo>
                    <a:lnTo>
                      <a:pt x="2673" y="39"/>
                    </a:lnTo>
                    <a:lnTo>
                      <a:pt x="2673" y="20"/>
                    </a:lnTo>
                    <a:lnTo>
                      <a:pt x="263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5" name="Google Shape;815;p3"/>
              <p:cNvSpPr/>
              <p:nvPr/>
            </p:nvSpPr>
            <p:spPr>
              <a:xfrm>
                <a:off x="-460263" y="1979745"/>
                <a:ext cx="137276" cy="4004"/>
              </a:xfrm>
              <a:custGeom>
                <a:rect b="b" l="l" r="r" t="t"/>
                <a:pathLst>
                  <a:path extrusionOk="0" fill="none" h="78" w="2674">
                    <a:moveTo>
                      <a:pt x="2635" y="1"/>
                    </a:moveTo>
                    <a:lnTo>
                      <a:pt x="39" y="1"/>
                    </a:lnTo>
                    <a:lnTo>
                      <a:pt x="39" y="1"/>
                    </a:lnTo>
                    <a:lnTo>
                      <a:pt x="20" y="20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2635" y="77"/>
                    </a:lnTo>
                    <a:lnTo>
                      <a:pt x="2635" y="77"/>
                    </a:lnTo>
                    <a:lnTo>
                      <a:pt x="2673" y="58"/>
                    </a:lnTo>
                    <a:lnTo>
                      <a:pt x="2673" y="39"/>
                    </a:lnTo>
                    <a:lnTo>
                      <a:pt x="2673" y="39"/>
                    </a:lnTo>
                    <a:lnTo>
                      <a:pt x="2673" y="20"/>
                    </a:lnTo>
                    <a:lnTo>
                      <a:pt x="2635" y="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6" name="Google Shape;816;p3"/>
              <p:cNvSpPr/>
              <p:nvPr/>
            </p:nvSpPr>
            <p:spPr>
              <a:xfrm>
                <a:off x="-1542116" y="2108142"/>
                <a:ext cx="430260" cy="265620"/>
              </a:xfrm>
              <a:custGeom>
                <a:rect b="b" l="l" r="r" t="t"/>
                <a:pathLst>
                  <a:path extrusionOk="0" h="5174" w="8381">
                    <a:moveTo>
                      <a:pt x="821" y="0"/>
                    </a:moveTo>
                    <a:lnTo>
                      <a:pt x="650" y="19"/>
                    </a:lnTo>
                    <a:lnTo>
                      <a:pt x="497" y="77"/>
                    </a:lnTo>
                    <a:lnTo>
                      <a:pt x="363" y="172"/>
                    </a:lnTo>
                    <a:lnTo>
                      <a:pt x="230" y="287"/>
                    </a:lnTo>
                    <a:lnTo>
                      <a:pt x="134" y="420"/>
                    </a:lnTo>
                    <a:lnTo>
                      <a:pt x="58" y="592"/>
                    </a:lnTo>
                    <a:lnTo>
                      <a:pt x="20" y="764"/>
                    </a:lnTo>
                    <a:lnTo>
                      <a:pt x="1" y="955"/>
                    </a:lnTo>
                    <a:lnTo>
                      <a:pt x="1" y="4219"/>
                    </a:lnTo>
                    <a:lnTo>
                      <a:pt x="20" y="4410"/>
                    </a:lnTo>
                    <a:lnTo>
                      <a:pt x="58" y="4601"/>
                    </a:lnTo>
                    <a:lnTo>
                      <a:pt x="134" y="4753"/>
                    </a:lnTo>
                    <a:lnTo>
                      <a:pt x="230" y="4906"/>
                    </a:lnTo>
                    <a:lnTo>
                      <a:pt x="363" y="5021"/>
                    </a:lnTo>
                    <a:lnTo>
                      <a:pt x="497" y="5097"/>
                    </a:lnTo>
                    <a:lnTo>
                      <a:pt x="650" y="5154"/>
                    </a:lnTo>
                    <a:lnTo>
                      <a:pt x="821" y="5173"/>
                    </a:lnTo>
                    <a:lnTo>
                      <a:pt x="6758" y="5173"/>
                    </a:lnTo>
                    <a:lnTo>
                      <a:pt x="6891" y="5154"/>
                    </a:lnTo>
                    <a:lnTo>
                      <a:pt x="7025" y="5116"/>
                    </a:lnTo>
                    <a:lnTo>
                      <a:pt x="7140" y="5040"/>
                    </a:lnTo>
                    <a:lnTo>
                      <a:pt x="7235" y="4944"/>
                    </a:lnTo>
                    <a:lnTo>
                      <a:pt x="7311" y="4830"/>
                    </a:lnTo>
                    <a:lnTo>
                      <a:pt x="7369" y="4696"/>
                    </a:lnTo>
                    <a:lnTo>
                      <a:pt x="7407" y="4543"/>
                    </a:lnTo>
                    <a:lnTo>
                      <a:pt x="7426" y="4391"/>
                    </a:lnTo>
                    <a:lnTo>
                      <a:pt x="7426" y="955"/>
                    </a:lnTo>
                    <a:lnTo>
                      <a:pt x="838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7" name="Google Shape;817;p3"/>
              <p:cNvSpPr/>
              <p:nvPr/>
            </p:nvSpPr>
            <p:spPr>
              <a:xfrm>
                <a:off x="-1542116" y="2108142"/>
                <a:ext cx="430260" cy="265620"/>
              </a:xfrm>
              <a:custGeom>
                <a:rect b="b" l="l" r="r" t="t"/>
                <a:pathLst>
                  <a:path extrusionOk="0" fill="none" h="5174" w="8381">
                    <a:moveTo>
                      <a:pt x="8380" y="0"/>
                    </a:moveTo>
                    <a:lnTo>
                      <a:pt x="821" y="0"/>
                    </a:lnTo>
                    <a:lnTo>
                      <a:pt x="821" y="0"/>
                    </a:lnTo>
                    <a:lnTo>
                      <a:pt x="650" y="19"/>
                    </a:lnTo>
                    <a:lnTo>
                      <a:pt x="497" y="77"/>
                    </a:lnTo>
                    <a:lnTo>
                      <a:pt x="363" y="172"/>
                    </a:lnTo>
                    <a:lnTo>
                      <a:pt x="230" y="287"/>
                    </a:lnTo>
                    <a:lnTo>
                      <a:pt x="134" y="420"/>
                    </a:lnTo>
                    <a:lnTo>
                      <a:pt x="58" y="592"/>
                    </a:lnTo>
                    <a:lnTo>
                      <a:pt x="20" y="764"/>
                    </a:lnTo>
                    <a:lnTo>
                      <a:pt x="1" y="955"/>
                    </a:lnTo>
                    <a:lnTo>
                      <a:pt x="1" y="4219"/>
                    </a:lnTo>
                    <a:lnTo>
                      <a:pt x="1" y="4219"/>
                    </a:lnTo>
                    <a:lnTo>
                      <a:pt x="20" y="4410"/>
                    </a:lnTo>
                    <a:lnTo>
                      <a:pt x="58" y="4601"/>
                    </a:lnTo>
                    <a:lnTo>
                      <a:pt x="134" y="4753"/>
                    </a:lnTo>
                    <a:lnTo>
                      <a:pt x="230" y="4906"/>
                    </a:lnTo>
                    <a:lnTo>
                      <a:pt x="363" y="5021"/>
                    </a:lnTo>
                    <a:lnTo>
                      <a:pt x="497" y="5097"/>
                    </a:lnTo>
                    <a:lnTo>
                      <a:pt x="650" y="5154"/>
                    </a:lnTo>
                    <a:lnTo>
                      <a:pt x="821" y="5173"/>
                    </a:lnTo>
                    <a:lnTo>
                      <a:pt x="6758" y="5173"/>
                    </a:lnTo>
                    <a:lnTo>
                      <a:pt x="6758" y="5173"/>
                    </a:lnTo>
                    <a:lnTo>
                      <a:pt x="6891" y="5154"/>
                    </a:lnTo>
                    <a:lnTo>
                      <a:pt x="7025" y="5116"/>
                    </a:lnTo>
                    <a:lnTo>
                      <a:pt x="7140" y="5040"/>
                    </a:lnTo>
                    <a:lnTo>
                      <a:pt x="7235" y="4944"/>
                    </a:lnTo>
                    <a:lnTo>
                      <a:pt x="7311" y="4830"/>
                    </a:lnTo>
                    <a:lnTo>
                      <a:pt x="7369" y="4696"/>
                    </a:lnTo>
                    <a:lnTo>
                      <a:pt x="7407" y="4543"/>
                    </a:lnTo>
                    <a:lnTo>
                      <a:pt x="7426" y="4391"/>
                    </a:lnTo>
                    <a:lnTo>
                      <a:pt x="7426" y="955"/>
                    </a:lnTo>
                    <a:lnTo>
                      <a:pt x="8380" y="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8" name="Google Shape;818;p3"/>
              <p:cNvSpPr/>
              <p:nvPr/>
            </p:nvSpPr>
            <p:spPr>
              <a:xfrm>
                <a:off x="-1466649" y="2178681"/>
                <a:ext cx="215618" cy="4004"/>
              </a:xfrm>
              <a:custGeom>
                <a:rect b="b" l="l" r="r" t="t"/>
                <a:pathLst>
                  <a:path extrusionOk="0" h="78" w="4200">
                    <a:moveTo>
                      <a:pt x="39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77"/>
                    </a:lnTo>
                    <a:lnTo>
                      <a:pt x="4200" y="77"/>
                    </a:lnTo>
                    <a:lnTo>
                      <a:pt x="4200" y="39"/>
                    </a:lnTo>
                    <a:lnTo>
                      <a:pt x="4200" y="20"/>
                    </a:lnTo>
                    <a:lnTo>
                      <a:pt x="41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9" name="Google Shape;819;p3"/>
              <p:cNvSpPr/>
              <p:nvPr/>
            </p:nvSpPr>
            <p:spPr>
              <a:xfrm>
                <a:off x="-1466649" y="2239466"/>
                <a:ext cx="215618" cy="3953"/>
              </a:xfrm>
              <a:custGeom>
                <a:rect b="b" l="l" r="r" t="t"/>
                <a:pathLst>
                  <a:path extrusionOk="0" h="77" w="4200">
                    <a:moveTo>
                      <a:pt x="19" y="0"/>
                    </a:moveTo>
                    <a:lnTo>
                      <a:pt x="0" y="38"/>
                    </a:lnTo>
                    <a:lnTo>
                      <a:pt x="19" y="57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200" y="57"/>
                    </a:lnTo>
                    <a:lnTo>
                      <a:pt x="4200" y="38"/>
                    </a:lnTo>
                    <a:lnTo>
                      <a:pt x="42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0" name="Google Shape;820;p3"/>
              <p:cNvSpPr/>
              <p:nvPr/>
            </p:nvSpPr>
            <p:spPr>
              <a:xfrm>
                <a:off x="-1466649" y="2299224"/>
                <a:ext cx="126444" cy="3953"/>
              </a:xfrm>
              <a:custGeom>
                <a:rect b="b" l="l" r="r" t="t"/>
                <a:pathLst>
                  <a:path extrusionOk="0" h="77" w="2463">
                    <a:moveTo>
                      <a:pt x="39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58"/>
                    </a:lnTo>
                    <a:lnTo>
                      <a:pt x="39" y="77"/>
                    </a:lnTo>
                    <a:lnTo>
                      <a:pt x="2425" y="77"/>
                    </a:lnTo>
                    <a:lnTo>
                      <a:pt x="2444" y="58"/>
                    </a:lnTo>
                    <a:lnTo>
                      <a:pt x="2463" y="39"/>
                    </a:lnTo>
                    <a:lnTo>
                      <a:pt x="2444" y="20"/>
                    </a:lnTo>
                    <a:lnTo>
                      <a:pt x="242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1" name="Google Shape;821;p3"/>
              <p:cNvSpPr/>
              <p:nvPr/>
            </p:nvSpPr>
            <p:spPr>
              <a:xfrm>
                <a:off x="-590560" y="2108142"/>
                <a:ext cx="414550" cy="265620"/>
              </a:xfrm>
              <a:custGeom>
                <a:rect b="b" l="l" r="r" t="t"/>
                <a:pathLst>
                  <a:path extrusionOk="0" h="5174" w="8075">
                    <a:moveTo>
                      <a:pt x="0" y="0"/>
                    </a:moveTo>
                    <a:lnTo>
                      <a:pt x="993" y="955"/>
                    </a:lnTo>
                    <a:lnTo>
                      <a:pt x="993" y="4391"/>
                    </a:lnTo>
                    <a:lnTo>
                      <a:pt x="993" y="4543"/>
                    </a:lnTo>
                    <a:lnTo>
                      <a:pt x="1050" y="4696"/>
                    </a:lnTo>
                    <a:lnTo>
                      <a:pt x="1107" y="4830"/>
                    </a:lnTo>
                    <a:lnTo>
                      <a:pt x="1184" y="4944"/>
                    </a:lnTo>
                    <a:lnTo>
                      <a:pt x="1298" y="5040"/>
                    </a:lnTo>
                    <a:lnTo>
                      <a:pt x="1413" y="5116"/>
                    </a:lnTo>
                    <a:lnTo>
                      <a:pt x="1546" y="5154"/>
                    </a:lnTo>
                    <a:lnTo>
                      <a:pt x="1680" y="5173"/>
                    </a:lnTo>
                    <a:lnTo>
                      <a:pt x="7234" y="5173"/>
                    </a:lnTo>
                    <a:lnTo>
                      <a:pt x="7406" y="5154"/>
                    </a:lnTo>
                    <a:lnTo>
                      <a:pt x="7559" y="5097"/>
                    </a:lnTo>
                    <a:lnTo>
                      <a:pt x="7693" y="5021"/>
                    </a:lnTo>
                    <a:lnTo>
                      <a:pt x="7826" y="4906"/>
                    </a:lnTo>
                    <a:lnTo>
                      <a:pt x="7922" y="4753"/>
                    </a:lnTo>
                    <a:lnTo>
                      <a:pt x="7998" y="4601"/>
                    </a:lnTo>
                    <a:lnTo>
                      <a:pt x="8055" y="4410"/>
                    </a:lnTo>
                    <a:lnTo>
                      <a:pt x="8074" y="4219"/>
                    </a:lnTo>
                    <a:lnTo>
                      <a:pt x="8074" y="955"/>
                    </a:lnTo>
                    <a:lnTo>
                      <a:pt x="8055" y="764"/>
                    </a:lnTo>
                    <a:lnTo>
                      <a:pt x="7998" y="592"/>
                    </a:lnTo>
                    <a:lnTo>
                      <a:pt x="7922" y="420"/>
                    </a:lnTo>
                    <a:lnTo>
                      <a:pt x="7826" y="287"/>
                    </a:lnTo>
                    <a:lnTo>
                      <a:pt x="7693" y="172"/>
                    </a:lnTo>
                    <a:lnTo>
                      <a:pt x="7559" y="77"/>
                    </a:lnTo>
                    <a:lnTo>
                      <a:pt x="7406" y="19"/>
                    </a:lnTo>
                    <a:lnTo>
                      <a:pt x="723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2" name="Google Shape;822;p3"/>
              <p:cNvSpPr/>
              <p:nvPr/>
            </p:nvSpPr>
            <p:spPr>
              <a:xfrm>
                <a:off x="-590560" y="2108142"/>
                <a:ext cx="414550" cy="265620"/>
              </a:xfrm>
              <a:custGeom>
                <a:rect b="b" l="l" r="r" t="t"/>
                <a:pathLst>
                  <a:path extrusionOk="0" fill="none" h="5174" w="8075">
                    <a:moveTo>
                      <a:pt x="7234" y="0"/>
                    </a:moveTo>
                    <a:lnTo>
                      <a:pt x="0" y="0"/>
                    </a:lnTo>
                    <a:lnTo>
                      <a:pt x="993" y="955"/>
                    </a:lnTo>
                    <a:lnTo>
                      <a:pt x="993" y="4391"/>
                    </a:lnTo>
                    <a:lnTo>
                      <a:pt x="993" y="4391"/>
                    </a:lnTo>
                    <a:lnTo>
                      <a:pt x="993" y="4543"/>
                    </a:lnTo>
                    <a:lnTo>
                      <a:pt x="1050" y="4696"/>
                    </a:lnTo>
                    <a:lnTo>
                      <a:pt x="1107" y="4830"/>
                    </a:lnTo>
                    <a:lnTo>
                      <a:pt x="1184" y="4944"/>
                    </a:lnTo>
                    <a:lnTo>
                      <a:pt x="1298" y="5040"/>
                    </a:lnTo>
                    <a:lnTo>
                      <a:pt x="1413" y="5116"/>
                    </a:lnTo>
                    <a:lnTo>
                      <a:pt x="1546" y="5154"/>
                    </a:lnTo>
                    <a:lnTo>
                      <a:pt x="1680" y="5173"/>
                    </a:lnTo>
                    <a:lnTo>
                      <a:pt x="7234" y="5173"/>
                    </a:lnTo>
                    <a:lnTo>
                      <a:pt x="7234" y="5173"/>
                    </a:lnTo>
                    <a:lnTo>
                      <a:pt x="7406" y="5154"/>
                    </a:lnTo>
                    <a:lnTo>
                      <a:pt x="7559" y="5097"/>
                    </a:lnTo>
                    <a:lnTo>
                      <a:pt x="7693" y="5021"/>
                    </a:lnTo>
                    <a:lnTo>
                      <a:pt x="7826" y="4906"/>
                    </a:lnTo>
                    <a:lnTo>
                      <a:pt x="7922" y="4753"/>
                    </a:lnTo>
                    <a:lnTo>
                      <a:pt x="7998" y="4601"/>
                    </a:lnTo>
                    <a:lnTo>
                      <a:pt x="8055" y="4410"/>
                    </a:lnTo>
                    <a:lnTo>
                      <a:pt x="8074" y="4219"/>
                    </a:lnTo>
                    <a:lnTo>
                      <a:pt x="8074" y="955"/>
                    </a:lnTo>
                    <a:lnTo>
                      <a:pt x="8074" y="955"/>
                    </a:lnTo>
                    <a:lnTo>
                      <a:pt x="8055" y="764"/>
                    </a:lnTo>
                    <a:lnTo>
                      <a:pt x="7998" y="592"/>
                    </a:lnTo>
                    <a:lnTo>
                      <a:pt x="7922" y="420"/>
                    </a:lnTo>
                    <a:lnTo>
                      <a:pt x="7826" y="287"/>
                    </a:lnTo>
                    <a:lnTo>
                      <a:pt x="7693" y="172"/>
                    </a:lnTo>
                    <a:lnTo>
                      <a:pt x="7559" y="77"/>
                    </a:lnTo>
                    <a:lnTo>
                      <a:pt x="7406" y="19"/>
                    </a:lnTo>
                    <a:lnTo>
                      <a:pt x="7234" y="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3" name="Google Shape;823;p3"/>
              <p:cNvSpPr/>
              <p:nvPr/>
            </p:nvSpPr>
            <p:spPr>
              <a:xfrm>
                <a:off x="-446504" y="2178681"/>
                <a:ext cx="191130" cy="4004"/>
              </a:xfrm>
              <a:custGeom>
                <a:rect b="b" l="l" r="r" t="t"/>
                <a:pathLst>
                  <a:path extrusionOk="0" h="78" w="3723">
                    <a:moveTo>
                      <a:pt x="38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77"/>
                    </a:lnTo>
                    <a:lnTo>
                      <a:pt x="3722" y="77"/>
                    </a:lnTo>
                    <a:lnTo>
                      <a:pt x="3722" y="39"/>
                    </a:lnTo>
                    <a:lnTo>
                      <a:pt x="3722" y="20"/>
                    </a:lnTo>
                    <a:lnTo>
                      <a:pt x="368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4" name="Google Shape;824;p3"/>
              <p:cNvSpPr/>
              <p:nvPr/>
            </p:nvSpPr>
            <p:spPr>
              <a:xfrm>
                <a:off x="-446504" y="2239466"/>
                <a:ext cx="191130" cy="3953"/>
              </a:xfrm>
              <a:custGeom>
                <a:rect b="b" l="l" r="r" t="t"/>
                <a:pathLst>
                  <a:path extrusionOk="0" h="77" w="3723">
                    <a:moveTo>
                      <a:pt x="19" y="0"/>
                    </a:moveTo>
                    <a:lnTo>
                      <a:pt x="0" y="38"/>
                    </a:lnTo>
                    <a:lnTo>
                      <a:pt x="19" y="57"/>
                    </a:lnTo>
                    <a:lnTo>
                      <a:pt x="38" y="77"/>
                    </a:lnTo>
                    <a:lnTo>
                      <a:pt x="3684" y="77"/>
                    </a:lnTo>
                    <a:lnTo>
                      <a:pt x="3722" y="57"/>
                    </a:lnTo>
                    <a:lnTo>
                      <a:pt x="3722" y="38"/>
                    </a:lnTo>
                    <a:lnTo>
                      <a:pt x="37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5" name="Google Shape;825;p3"/>
              <p:cNvSpPr/>
              <p:nvPr/>
            </p:nvSpPr>
            <p:spPr>
              <a:xfrm>
                <a:off x="-446504" y="2299224"/>
                <a:ext cx="98003" cy="3953"/>
              </a:xfrm>
              <a:custGeom>
                <a:rect b="b" l="l" r="r" t="t"/>
                <a:pathLst>
                  <a:path extrusionOk="0" h="77" w="1909">
                    <a:moveTo>
                      <a:pt x="38" y="1"/>
                    </a:moveTo>
                    <a:lnTo>
                      <a:pt x="19" y="20"/>
                    </a:lnTo>
                    <a:lnTo>
                      <a:pt x="0" y="39"/>
                    </a:lnTo>
                    <a:lnTo>
                      <a:pt x="19" y="58"/>
                    </a:lnTo>
                    <a:lnTo>
                      <a:pt x="38" y="77"/>
                    </a:lnTo>
                    <a:lnTo>
                      <a:pt x="1871" y="77"/>
                    </a:lnTo>
                    <a:lnTo>
                      <a:pt x="1909" y="58"/>
                    </a:lnTo>
                    <a:lnTo>
                      <a:pt x="1909" y="39"/>
                    </a:lnTo>
                    <a:lnTo>
                      <a:pt x="1909" y="20"/>
                    </a:lnTo>
                    <a:lnTo>
                      <a:pt x="187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6" name="Google Shape;826;p3"/>
              <p:cNvSpPr/>
              <p:nvPr/>
            </p:nvSpPr>
            <p:spPr>
              <a:xfrm>
                <a:off x="-446504" y="2299224"/>
                <a:ext cx="98003" cy="3953"/>
              </a:xfrm>
              <a:custGeom>
                <a:rect b="b" l="l" r="r" t="t"/>
                <a:pathLst>
                  <a:path extrusionOk="0" fill="none" h="77" w="1909">
                    <a:moveTo>
                      <a:pt x="1871" y="1"/>
                    </a:moveTo>
                    <a:lnTo>
                      <a:pt x="38" y="1"/>
                    </a:lnTo>
                    <a:lnTo>
                      <a:pt x="38" y="1"/>
                    </a:lnTo>
                    <a:lnTo>
                      <a:pt x="19" y="20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19" y="58"/>
                    </a:lnTo>
                    <a:lnTo>
                      <a:pt x="38" y="77"/>
                    </a:lnTo>
                    <a:lnTo>
                      <a:pt x="1871" y="77"/>
                    </a:lnTo>
                    <a:lnTo>
                      <a:pt x="1871" y="77"/>
                    </a:lnTo>
                    <a:lnTo>
                      <a:pt x="1909" y="58"/>
                    </a:lnTo>
                    <a:lnTo>
                      <a:pt x="1909" y="39"/>
                    </a:lnTo>
                    <a:lnTo>
                      <a:pt x="1909" y="39"/>
                    </a:lnTo>
                    <a:lnTo>
                      <a:pt x="1909" y="20"/>
                    </a:lnTo>
                    <a:lnTo>
                      <a:pt x="1871" y="1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7" name="Google Shape;827;p3"/>
              <p:cNvSpPr/>
              <p:nvPr/>
            </p:nvSpPr>
            <p:spPr>
              <a:xfrm>
                <a:off x="-1169708" y="2712754"/>
                <a:ext cx="876074" cy="80395"/>
              </a:xfrm>
              <a:custGeom>
                <a:rect b="b" l="l" r="r" t="t"/>
                <a:pathLst>
                  <a:path extrusionOk="0" h="1566" w="17065">
                    <a:moveTo>
                      <a:pt x="0" y="1"/>
                    </a:moveTo>
                    <a:lnTo>
                      <a:pt x="0" y="1566"/>
                    </a:lnTo>
                    <a:lnTo>
                      <a:pt x="17065" y="1566"/>
                    </a:lnTo>
                    <a:lnTo>
                      <a:pt x="17065" y="192"/>
                    </a:lnTo>
                    <a:lnTo>
                      <a:pt x="17046" y="115"/>
                    </a:lnTo>
                    <a:lnTo>
                      <a:pt x="17008" y="39"/>
                    </a:lnTo>
                    <a:lnTo>
                      <a:pt x="1693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8" name="Google Shape;828;p3"/>
              <p:cNvSpPr/>
              <p:nvPr/>
            </p:nvSpPr>
            <p:spPr>
              <a:xfrm>
                <a:off x="-1169708" y="2712754"/>
                <a:ext cx="364548" cy="80395"/>
              </a:xfrm>
              <a:custGeom>
                <a:rect b="b" l="l" r="r" t="t"/>
                <a:pathLst>
                  <a:path extrusionOk="0" h="1566" w="7101">
                    <a:moveTo>
                      <a:pt x="0" y="1"/>
                    </a:moveTo>
                    <a:lnTo>
                      <a:pt x="0" y="1566"/>
                    </a:lnTo>
                    <a:lnTo>
                      <a:pt x="7101" y="1566"/>
                    </a:lnTo>
                    <a:lnTo>
                      <a:pt x="7101" y="192"/>
                    </a:lnTo>
                    <a:lnTo>
                      <a:pt x="7082" y="115"/>
                    </a:lnTo>
                    <a:lnTo>
                      <a:pt x="7044" y="39"/>
                    </a:lnTo>
                    <a:lnTo>
                      <a:pt x="6986" y="1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9" name="Google Shape;829;p3"/>
              <p:cNvSpPr/>
              <p:nvPr/>
            </p:nvSpPr>
            <p:spPr>
              <a:xfrm>
                <a:off x="-988432" y="2708852"/>
                <a:ext cx="360646" cy="2002"/>
              </a:xfrm>
              <a:custGeom>
                <a:rect b="b" l="l" r="r" t="t"/>
                <a:pathLst>
                  <a:path extrusionOk="0" h="39" w="7025">
                    <a:moveTo>
                      <a:pt x="0" y="0"/>
                    </a:moveTo>
                    <a:lnTo>
                      <a:pt x="0" y="39"/>
                    </a:lnTo>
                    <a:lnTo>
                      <a:pt x="7025" y="39"/>
                    </a:lnTo>
                    <a:lnTo>
                      <a:pt x="7025" y="0"/>
                    </a:lnTo>
                    <a:close/>
                  </a:path>
                </a:pathLst>
              </a:custGeom>
              <a:solidFill>
                <a:srgbClr val="BACAD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0" name="Google Shape;830;p3"/>
              <p:cNvSpPr/>
              <p:nvPr/>
            </p:nvSpPr>
            <p:spPr>
              <a:xfrm>
                <a:off x="-988432" y="2708852"/>
                <a:ext cx="360646" cy="2002"/>
              </a:xfrm>
              <a:custGeom>
                <a:rect b="b" l="l" r="r" t="t"/>
                <a:pathLst>
                  <a:path extrusionOk="0" fill="none" h="39" w="7025">
                    <a:moveTo>
                      <a:pt x="7025" y="0"/>
                    </a:moveTo>
                    <a:lnTo>
                      <a:pt x="0" y="0"/>
                    </a:lnTo>
                    <a:lnTo>
                      <a:pt x="0" y="39"/>
                    </a:lnTo>
                    <a:lnTo>
                      <a:pt x="7025" y="3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31" name="Google Shape;831;p3"/>
            <p:cNvGrpSpPr/>
            <p:nvPr/>
          </p:nvGrpSpPr>
          <p:grpSpPr>
            <a:xfrm>
              <a:off x="427969" y="2891562"/>
              <a:ext cx="2902118" cy="1707857"/>
              <a:chOff x="5879397" y="2862025"/>
              <a:chExt cx="2952307" cy="1737393"/>
            </a:xfrm>
          </p:grpSpPr>
          <p:sp>
            <p:nvSpPr>
              <p:cNvPr id="832" name="Google Shape;832;p3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3" name="Google Shape;833;p3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4" name="Google Shape;834;p3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5" name="Google Shape;835;p3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6" name="Google Shape;836;p3"/>
              <p:cNvSpPr/>
              <p:nvPr/>
            </p:nvSpPr>
            <p:spPr>
              <a:xfrm>
                <a:off x="5879397" y="3071250"/>
                <a:ext cx="2952307" cy="78499"/>
              </a:xfrm>
              <a:custGeom>
                <a:rect b="b" l="l" r="r" t="t"/>
                <a:pathLst>
                  <a:path extrusionOk="0" h="1191" w="76883">
                    <a:moveTo>
                      <a:pt x="1" y="0"/>
                    </a:moveTo>
                    <a:lnTo>
                      <a:pt x="1" y="1191"/>
                    </a:lnTo>
                    <a:lnTo>
                      <a:pt x="76883" y="1191"/>
                    </a:lnTo>
                    <a:lnTo>
                      <a:pt x="768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837" name="Google Shape;837;p3"/>
              <p:cNvGrpSpPr/>
              <p:nvPr/>
            </p:nvGrpSpPr>
            <p:grpSpPr>
              <a:xfrm>
                <a:off x="7199307" y="2862025"/>
                <a:ext cx="245880" cy="210807"/>
                <a:chOff x="5367757" y="-2469750"/>
                <a:chExt cx="245880" cy="210807"/>
              </a:xfrm>
            </p:grpSpPr>
            <p:sp>
              <p:nvSpPr>
                <p:cNvPr id="838" name="Google Shape;838;p3"/>
                <p:cNvSpPr/>
                <p:nvPr/>
              </p:nvSpPr>
              <p:spPr>
                <a:xfrm>
                  <a:off x="5367757" y="-2442130"/>
                  <a:ext cx="84509" cy="120365"/>
                </a:xfrm>
                <a:custGeom>
                  <a:rect b="b" l="l" r="r" t="t"/>
                  <a:pathLst>
                    <a:path extrusionOk="0" h="1826" w="1282">
                      <a:moveTo>
                        <a:pt x="658" y="1"/>
                      </a:moveTo>
                      <a:lnTo>
                        <a:pt x="590" y="12"/>
                      </a:lnTo>
                      <a:lnTo>
                        <a:pt x="533" y="12"/>
                      </a:lnTo>
                      <a:lnTo>
                        <a:pt x="408" y="57"/>
                      </a:lnTo>
                      <a:lnTo>
                        <a:pt x="295" y="114"/>
                      </a:lnTo>
                      <a:lnTo>
                        <a:pt x="193" y="193"/>
                      </a:lnTo>
                      <a:lnTo>
                        <a:pt x="113" y="295"/>
                      </a:lnTo>
                      <a:lnTo>
                        <a:pt x="57" y="409"/>
                      </a:lnTo>
                      <a:lnTo>
                        <a:pt x="23" y="533"/>
                      </a:lnTo>
                      <a:lnTo>
                        <a:pt x="11" y="590"/>
                      </a:lnTo>
                      <a:lnTo>
                        <a:pt x="0" y="658"/>
                      </a:lnTo>
                      <a:lnTo>
                        <a:pt x="0" y="1168"/>
                      </a:lnTo>
                      <a:lnTo>
                        <a:pt x="11" y="1236"/>
                      </a:lnTo>
                      <a:lnTo>
                        <a:pt x="23" y="1304"/>
                      </a:lnTo>
                      <a:lnTo>
                        <a:pt x="57" y="1429"/>
                      </a:lnTo>
                      <a:lnTo>
                        <a:pt x="113" y="1542"/>
                      </a:lnTo>
                      <a:lnTo>
                        <a:pt x="193" y="1633"/>
                      </a:lnTo>
                      <a:lnTo>
                        <a:pt x="295" y="1712"/>
                      </a:lnTo>
                      <a:lnTo>
                        <a:pt x="408" y="1780"/>
                      </a:lnTo>
                      <a:lnTo>
                        <a:pt x="533" y="1814"/>
                      </a:lnTo>
                      <a:lnTo>
                        <a:pt x="590" y="1826"/>
                      </a:lnTo>
                      <a:lnTo>
                        <a:pt x="1281" y="1826"/>
                      </a:lnTo>
                      <a:lnTo>
                        <a:pt x="1281" y="1531"/>
                      </a:lnTo>
                      <a:lnTo>
                        <a:pt x="590" y="1531"/>
                      </a:lnTo>
                      <a:lnTo>
                        <a:pt x="522" y="1508"/>
                      </a:lnTo>
                      <a:lnTo>
                        <a:pt x="465" y="1474"/>
                      </a:lnTo>
                      <a:lnTo>
                        <a:pt x="408" y="1429"/>
                      </a:lnTo>
                      <a:lnTo>
                        <a:pt x="363" y="1372"/>
                      </a:lnTo>
                      <a:lnTo>
                        <a:pt x="329" y="1316"/>
                      </a:lnTo>
                      <a:lnTo>
                        <a:pt x="306" y="1248"/>
                      </a:lnTo>
                      <a:lnTo>
                        <a:pt x="295" y="1168"/>
                      </a:lnTo>
                      <a:lnTo>
                        <a:pt x="295" y="658"/>
                      </a:lnTo>
                      <a:lnTo>
                        <a:pt x="306" y="590"/>
                      </a:lnTo>
                      <a:lnTo>
                        <a:pt x="329" y="522"/>
                      </a:lnTo>
                      <a:lnTo>
                        <a:pt x="363" y="454"/>
                      </a:lnTo>
                      <a:lnTo>
                        <a:pt x="408" y="409"/>
                      </a:lnTo>
                      <a:lnTo>
                        <a:pt x="465" y="363"/>
                      </a:lnTo>
                      <a:lnTo>
                        <a:pt x="522" y="329"/>
                      </a:lnTo>
                      <a:lnTo>
                        <a:pt x="590" y="307"/>
                      </a:lnTo>
                      <a:lnTo>
                        <a:pt x="658" y="295"/>
                      </a:lnTo>
                      <a:lnTo>
                        <a:pt x="1281" y="295"/>
                      </a:lnTo>
                      <a:lnTo>
                        <a:pt x="1281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9" name="Google Shape;839;p3"/>
                <p:cNvSpPr/>
                <p:nvPr/>
              </p:nvSpPr>
              <p:spPr>
                <a:xfrm>
                  <a:off x="5421546" y="-2469750"/>
                  <a:ext cx="165196" cy="199532"/>
                </a:xfrm>
                <a:custGeom>
                  <a:rect b="b" l="l" r="r" t="t"/>
                  <a:pathLst>
                    <a:path extrusionOk="0" h="3027" w="2506">
                      <a:moveTo>
                        <a:pt x="0" y="0"/>
                      </a:moveTo>
                      <a:lnTo>
                        <a:pt x="0" y="2891"/>
                      </a:lnTo>
                      <a:lnTo>
                        <a:pt x="12" y="2948"/>
                      </a:lnTo>
                      <a:lnTo>
                        <a:pt x="46" y="2982"/>
                      </a:lnTo>
                      <a:lnTo>
                        <a:pt x="80" y="3016"/>
                      </a:lnTo>
                      <a:lnTo>
                        <a:pt x="136" y="3027"/>
                      </a:lnTo>
                      <a:lnTo>
                        <a:pt x="2370" y="3027"/>
                      </a:lnTo>
                      <a:lnTo>
                        <a:pt x="2426" y="3016"/>
                      </a:lnTo>
                      <a:lnTo>
                        <a:pt x="2460" y="2982"/>
                      </a:lnTo>
                      <a:lnTo>
                        <a:pt x="2494" y="2948"/>
                      </a:lnTo>
                      <a:lnTo>
                        <a:pt x="2506" y="2891"/>
                      </a:lnTo>
                      <a:lnTo>
                        <a:pt x="250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0" name="Google Shape;840;p3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1" name="Google Shape;841;p3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42" name="Google Shape;842;p3"/>
              <p:cNvGrpSpPr/>
              <p:nvPr/>
            </p:nvGrpSpPr>
            <p:grpSpPr>
              <a:xfrm>
                <a:off x="7536357" y="2927746"/>
                <a:ext cx="239948" cy="145086"/>
                <a:chOff x="5933407" y="-2404029"/>
                <a:chExt cx="239948" cy="145086"/>
              </a:xfrm>
            </p:grpSpPr>
            <p:sp>
              <p:nvSpPr>
                <p:cNvPr id="843" name="Google Shape;843;p3"/>
                <p:cNvSpPr/>
                <p:nvPr/>
              </p:nvSpPr>
              <p:spPr>
                <a:xfrm>
                  <a:off x="5933407" y="-2387549"/>
                  <a:ext cx="69546" cy="79233"/>
                </a:xfrm>
                <a:custGeom>
                  <a:rect b="b" l="l" r="r" t="t"/>
                  <a:pathLst>
                    <a:path extrusionOk="0" h="1202" w="1055">
                      <a:moveTo>
                        <a:pt x="545" y="0"/>
                      </a:moveTo>
                      <a:lnTo>
                        <a:pt x="431" y="12"/>
                      </a:lnTo>
                      <a:lnTo>
                        <a:pt x="329" y="46"/>
                      </a:lnTo>
                      <a:lnTo>
                        <a:pt x="239" y="91"/>
                      </a:lnTo>
                      <a:lnTo>
                        <a:pt x="159" y="159"/>
                      </a:lnTo>
                      <a:lnTo>
                        <a:pt x="91" y="238"/>
                      </a:lnTo>
                      <a:lnTo>
                        <a:pt x="46" y="329"/>
                      </a:lnTo>
                      <a:lnTo>
                        <a:pt x="12" y="431"/>
                      </a:lnTo>
                      <a:lnTo>
                        <a:pt x="1" y="544"/>
                      </a:lnTo>
                      <a:lnTo>
                        <a:pt x="1" y="658"/>
                      </a:lnTo>
                      <a:lnTo>
                        <a:pt x="12" y="771"/>
                      </a:lnTo>
                      <a:lnTo>
                        <a:pt x="46" y="873"/>
                      </a:lnTo>
                      <a:lnTo>
                        <a:pt x="91" y="964"/>
                      </a:lnTo>
                      <a:lnTo>
                        <a:pt x="159" y="1043"/>
                      </a:lnTo>
                      <a:lnTo>
                        <a:pt x="239" y="1111"/>
                      </a:lnTo>
                      <a:lnTo>
                        <a:pt x="329" y="1157"/>
                      </a:lnTo>
                      <a:lnTo>
                        <a:pt x="431" y="1191"/>
                      </a:lnTo>
                      <a:lnTo>
                        <a:pt x="545" y="1202"/>
                      </a:lnTo>
                      <a:lnTo>
                        <a:pt x="1055" y="1202"/>
                      </a:lnTo>
                      <a:lnTo>
                        <a:pt x="1055" y="952"/>
                      </a:lnTo>
                      <a:lnTo>
                        <a:pt x="488" y="952"/>
                      </a:lnTo>
                      <a:lnTo>
                        <a:pt x="431" y="930"/>
                      </a:lnTo>
                      <a:lnTo>
                        <a:pt x="375" y="907"/>
                      </a:lnTo>
                      <a:lnTo>
                        <a:pt x="329" y="873"/>
                      </a:lnTo>
                      <a:lnTo>
                        <a:pt x="295" y="828"/>
                      </a:lnTo>
                      <a:lnTo>
                        <a:pt x="273" y="771"/>
                      </a:lnTo>
                      <a:lnTo>
                        <a:pt x="250" y="714"/>
                      </a:lnTo>
                      <a:lnTo>
                        <a:pt x="239" y="658"/>
                      </a:lnTo>
                      <a:lnTo>
                        <a:pt x="239" y="544"/>
                      </a:lnTo>
                      <a:lnTo>
                        <a:pt x="250" y="488"/>
                      </a:lnTo>
                      <a:lnTo>
                        <a:pt x="273" y="431"/>
                      </a:lnTo>
                      <a:lnTo>
                        <a:pt x="295" y="374"/>
                      </a:lnTo>
                      <a:lnTo>
                        <a:pt x="329" y="329"/>
                      </a:lnTo>
                      <a:lnTo>
                        <a:pt x="375" y="295"/>
                      </a:lnTo>
                      <a:lnTo>
                        <a:pt x="431" y="272"/>
                      </a:lnTo>
                      <a:lnTo>
                        <a:pt x="488" y="250"/>
                      </a:lnTo>
                      <a:lnTo>
                        <a:pt x="1055" y="250"/>
                      </a:lnTo>
                      <a:lnTo>
                        <a:pt x="105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4" name="Google Shape;844;p3"/>
                <p:cNvSpPr/>
                <p:nvPr/>
              </p:nvSpPr>
              <p:spPr>
                <a:xfrm>
                  <a:off x="5981264" y="-2404029"/>
                  <a:ext cx="165196" cy="133813"/>
                </a:xfrm>
                <a:custGeom>
                  <a:rect b="b" l="l" r="r" t="t"/>
                  <a:pathLst>
                    <a:path extrusionOk="0" h="2030" w="2506">
                      <a:moveTo>
                        <a:pt x="0" y="1"/>
                      </a:moveTo>
                      <a:lnTo>
                        <a:pt x="0" y="1894"/>
                      </a:lnTo>
                      <a:lnTo>
                        <a:pt x="11" y="1951"/>
                      </a:lnTo>
                      <a:lnTo>
                        <a:pt x="34" y="1985"/>
                      </a:lnTo>
                      <a:lnTo>
                        <a:pt x="79" y="2019"/>
                      </a:lnTo>
                      <a:lnTo>
                        <a:pt x="136" y="2030"/>
                      </a:lnTo>
                      <a:lnTo>
                        <a:pt x="2369" y="2030"/>
                      </a:lnTo>
                      <a:lnTo>
                        <a:pt x="2426" y="2019"/>
                      </a:lnTo>
                      <a:lnTo>
                        <a:pt x="2460" y="1985"/>
                      </a:lnTo>
                      <a:lnTo>
                        <a:pt x="2494" y="1951"/>
                      </a:lnTo>
                      <a:lnTo>
                        <a:pt x="2505" y="1894"/>
                      </a:lnTo>
                      <a:lnTo>
                        <a:pt x="250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5" name="Google Shape;845;p3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6" name="Google Shape;846;p3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847" name="Google Shape;847;p3"/>
            <p:cNvGrpSpPr/>
            <p:nvPr/>
          </p:nvGrpSpPr>
          <p:grpSpPr>
            <a:xfrm>
              <a:off x="579050" y="2013912"/>
              <a:ext cx="1637718" cy="2585699"/>
              <a:chOff x="731450" y="2018675"/>
              <a:chExt cx="1637718" cy="2585699"/>
            </a:xfrm>
          </p:grpSpPr>
          <p:sp>
            <p:nvSpPr>
              <p:cNvPr id="848" name="Google Shape;848;p3"/>
              <p:cNvSpPr/>
              <p:nvPr/>
            </p:nvSpPr>
            <p:spPr>
              <a:xfrm flipH="1">
                <a:off x="822380" y="2413921"/>
                <a:ext cx="326853" cy="597816"/>
              </a:xfrm>
              <a:custGeom>
                <a:rect b="b" l="l" r="r" t="t"/>
                <a:pathLst>
                  <a:path extrusionOk="0" h="12675" w="6930">
                    <a:moveTo>
                      <a:pt x="0" y="0"/>
                    </a:moveTo>
                    <a:lnTo>
                      <a:pt x="2730" y="9678"/>
                    </a:lnTo>
                    <a:lnTo>
                      <a:pt x="2768" y="9831"/>
                    </a:lnTo>
                    <a:lnTo>
                      <a:pt x="2863" y="10251"/>
                    </a:lnTo>
                    <a:lnTo>
                      <a:pt x="2959" y="10537"/>
                    </a:lnTo>
                    <a:lnTo>
                      <a:pt x="3054" y="10823"/>
                    </a:lnTo>
                    <a:lnTo>
                      <a:pt x="3188" y="11148"/>
                    </a:lnTo>
                    <a:lnTo>
                      <a:pt x="3360" y="11453"/>
                    </a:lnTo>
                    <a:lnTo>
                      <a:pt x="3551" y="11759"/>
                    </a:lnTo>
                    <a:lnTo>
                      <a:pt x="3761" y="12045"/>
                    </a:lnTo>
                    <a:lnTo>
                      <a:pt x="3894" y="12179"/>
                    </a:lnTo>
                    <a:lnTo>
                      <a:pt x="4028" y="12293"/>
                    </a:lnTo>
                    <a:lnTo>
                      <a:pt x="4161" y="12389"/>
                    </a:lnTo>
                    <a:lnTo>
                      <a:pt x="4314" y="12484"/>
                    </a:lnTo>
                    <a:lnTo>
                      <a:pt x="4467" y="12560"/>
                    </a:lnTo>
                    <a:lnTo>
                      <a:pt x="4639" y="12618"/>
                    </a:lnTo>
                    <a:lnTo>
                      <a:pt x="4810" y="12656"/>
                    </a:lnTo>
                    <a:lnTo>
                      <a:pt x="5001" y="12675"/>
                    </a:lnTo>
                    <a:lnTo>
                      <a:pt x="5192" y="12656"/>
                    </a:lnTo>
                    <a:lnTo>
                      <a:pt x="5402" y="12637"/>
                    </a:lnTo>
                    <a:lnTo>
                      <a:pt x="5612" y="12579"/>
                    </a:lnTo>
                    <a:lnTo>
                      <a:pt x="5841" y="12503"/>
                    </a:lnTo>
                    <a:lnTo>
                      <a:pt x="6013" y="12427"/>
                    </a:lnTo>
                    <a:lnTo>
                      <a:pt x="6185" y="12331"/>
                    </a:lnTo>
                    <a:lnTo>
                      <a:pt x="6338" y="12217"/>
                    </a:lnTo>
                    <a:lnTo>
                      <a:pt x="6471" y="12102"/>
                    </a:lnTo>
                    <a:lnTo>
                      <a:pt x="6567" y="11969"/>
                    </a:lnTo>
                    <a:lnTo>
                      <a:pt x="6662" y="11816"/>
                    </a:lnTo>
                    <a:lnTo>
                      <a:pt x="6757" y="11663"/>
                    </a:lnTo>
                    <a:lnTo>
                      <a:pt x="6815" y="11491"/>
                    </a:lnTo>
                    <a:lnTo>
                      <a:pt x="6853" y="11320"/>
                    </a:lnTo>
                    <a:lnTo>
                      <a:pt x="6891" y="11148"/>
                    </a:lnTo>
                    <a:lnTo>
                      <a:pt x="6910" y="10938"/>
                    </a:lnTo>
                    <a:lnTo>
                      <a:pt x="6929" y="10747"/>
                    </a:lnTo>
                    <a:lnTo>
                      <a:pt x="6910" y="10537"/>
                    </a:lnTo>
                    <a:lnTo>
                      <a:pt x="6891" y="10308"/>
                    </a:lnTo>
                    <a:lnTo>
                      <a:pt x="6834" y="9869"/>
                    </a:lnTo>
                    <a:lnTo>
                      <a:pt x="6719" y="9373"/>
                    </a:lnTo>
                    <a:lnTo>
                      <a:pt x="6547" y="8876"/>
                    </a:lnTo>
                    <a:lnTo>
                      <a:pt x="6357" y="8361"/>
                    </a:lnTo>
                    <a:lnTo>
                      <a:pt x="6128" y="7826"/>
                    </a:lnTo>
                    <a:lnTo>
                      <a:pt x="5879" y="7292"/>
                    </a:lnTo>
                    <a:lnTo>
                      <a:pt x="5612" y="6738"/>
                    </a:lnTo>
                    <a:lnTo>
                      <a:pt x="5307" y="6185"/>
                    </a:lnTo>
                    <a:lnTo>
                      <a:pt x="5001" y="5631"/>
                    </a:lnTo>
                    <a:lnTo>
                      <a:pt x="4677" y="5097"/>
                    </a:lnTo>
                    <a:lnTo>
                      <a:pt x="4333" y="4562"/>
                    </a:lnTo>
                    <a:lnTo>
                      <a:pt x="3665" y="3513"/>
                    </a:lnTo>
                    <a:lnTo>
                      <a:pt x="3016" y="2558"/>
                    </a:lnTo>
                    <a:lnTo>
                      <a:pt x="2405" y="1718"/>
                    </a:lnTo>
                    <a:lnTo>
                      <a:pt x="1871" y="1012"/>
                    </a:lnTo>
                    <a:lnTo>
                      <a:pt x="1451" y="458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9" name="Google Shape;849;p3"/>
              <p:cNvSpPr/>
              <p:nvPr/>
            </p:nvSpPr>
            <p:spPr>
              <a:xfrm flipH="1">
                <a:off x="814268" y="2783933"/>
                <a:ext cx="334966" cy="306148"/>
              </a:xfrm>
              <a:custGeom>
                <a:rect b="b" l="l" r="r" t="t"/>
                <a:pathLst>
                  <a:path extrusionOk="0" h="6491" w="7102">
                    <a:moveTo>
                      <a:pt x="6147" y="1"/>
                    </a:moveTo>
                    <a:lnTo>
                      <a:pt x="0" y="3990"/>
                    </a:lnTo>
                    <a:lnTo>
                      <a:pt x="172" y="4162"/>
                    </a:lnTo>
                    <a:lnTo>
                      <a:pt x="649" y="4601"/>
                    </a:lnTo>
                    <a:lnTo>
                      <a:pt x="993" y="4887"/>
                    </a:lnTo>
                    <a:lnTo>
                      <a:pt x="1394" y="5173"/>
                    </a:lnTo>
                    <a:lnTo>
                      <a:pt x="1814" y="5479"/>
                    </a:lnTo>
                    <a:lnTo>
                      <a:pt x="2291" y="5765"/>
                    </a:lnTo>
                    <a:lnTo>
                      <a:pt x="2787" y="6013"/>
                    </a:lnTo>
                    <a:lnTo>
                      <a:pt x="3054" y="6128"/>
                    </a:lnTo>
                    <a:lnTo>
                      <a:pt x="3303" y="6242"/>
                    </a:lnTo>
                    <a:lnTo>
                      <a:pt x="3570" y="6319"/>
                    </a:lnTo>
                    <a:lnTo>
                      <a:pt x="3837" y="6395"/>
                    </a:lnTo>
                    <a:lnTo>
                      <a:pt x="4104" y="6452"/>
                    </a:lnTo>
                    <a:lnTo>
                      <a:pt x="4352" y="6471"/>
                    </a:lnTo>
                    <a:lnTo>
                      <a:pt x="4620" y="6491"/>
                    </a:lnTo>
                    <a:lnTo>
                      <a:pt x="4887" y="6471"/>
                    </a:lnTo>
                    <a:lnTo>
                      <a:pt x="5135" y="6433"/>
                    </a:lnTo>
                    <a:lnTo>
                      <a:pt x="5383" y="6376"/>
                    </a:lnTo>
                    <a:lnTo>
                      <a:pt x="5631" y="6281"/>
                    </a:lnTo>
                    <a:lnTo>
                      <a:pt x="5879" y="6147"/>
                    </a:lnTo>
                    <a:lnTo>
                      <a:pt x="6108" y="5975"/>
                    </a:lnTo>
                    <a:lnTo>
                      <a:pt x="6318" y="5784"/>
                    </a:lnTo>
                    <a:lnTo>
                      <a:pt x="6490" y="5612"/>
                    </a:lnTo>
                    <a:lnTo>
                      <a:pt x="6624" y="5422"/>
                    </a:lnTo>
                    <a:lnTo>
                      <a:pt x="6757" y="5212"/>
                    </a:lnTo>
                    <a:lnTo>
                      <a:pt x="6853" y="5002"/>
                    </a:lnTo>
                    <a:lnTo>
                      <a:pt x="6929" y="4792"/>
                    </a:lnTo>
                    <a:lnTo>
                      <a:pt x="6987" y="4563"/>
                    </a:lnTo>
                    <a:lnTo>
                      <a:pt x="7044" y="4334"/>
                    </a:lnTo>
                    <a:lnTo>
                      <a:pt x="7082" y="4104"/>
                    </a:lnTo>
                    <a:lnTo>
                      <a:pt x="7101" y="3856"/>
                    </a:lnTo>
                    <a:lnTo>
                      <a:pt x="7101" y="3627"/>
                    </a:lnTo>
                    <a:lnTo>
                      <a:pt x="7082" y="3150"/>
                    </a:lnTo>
                    <a:lnTo>
                      <a:pt x="7025" y="2673"/>
                    </a:lnTo>
                    <a:lnTo>
                      <a:pt x="6929" y="2196"/>
                    </a:lnTo>
                    <a:lnTo>
                      <a:pt x="6815" y="1757"/>
                    </a:lnTo>
                    <a:lnTo>
                      <a:pt x="6681" y="1337"/>
                    </a:lnTo>
                    <a:lnTo>
                      <a:pt x="6547" y="974"/>
                    </a:lnTo>
                    <a:lnTo>
                      <a:pt x="6433" y="650"/>
                    </a:lnTo>
                    <a:lnTo>
                      <a:pt x="6223" y="172"/>
                    </a:lnTo>
                    <a:lnTo>
                      <a:pt x="6147" y="1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0" name="Google Shape;850;p3"/>
              <p:cNvSpPr/>
              <p:nvPr/>
            </p:nvSpPr>
            <p:spPr>
              <a:xfrm flipH="1">
                <a:off x="814268" y="2783933"/>
                <a:ext cx="334966" cy="306148"/>
              </a:xfrm>
              <a:custGeom>
                <a:rect b="b" l="l" r="r" t="t"/>
                <a:pathLst>
                  <a:path extrusionOk="0" fill="none" h="6491" w="7102">
                    <a:moveTo>
                      <a:pt x="6147" y="1"/>
                    </a:moveTo>
                    <a:lnTo>
                      <a:pt x="6147" y="1"/>
                    </a:lnTo>
                    <a:lnTo>
                      <a:pt x="6223" y="172"/>
                    </a:lnTo>
                    <a:lnTo>
                      <a:pt x="6433" y="650"/>
                    </a:lnTo>
                    <a:lnTo>
                      <a:pt x="6547" y="974"/>
                    </a:lnTo>
                    <a:lnTo>
                      <a:pt x="6681" y="1337"/>
                    </a:lnTo>
                    <a:lnTo>
                      <a:pt x="6815" y="1757"/>
                    </a:lnTo>
                    <a:lnTo>
                      <a:pt x="6929" y="2196"/>
                    </a:lnTo>
                    <a:lnTo>
                      <a:pt x="7025" y="2673"/>
                    </a:lnTo>
                    <a:lnTo>
                      <a:pt x="7082" y="3150"/>
                    </a:lnTo>
                    <a:lnTo>
                      <a:pt x="7101" y="3627"/>
                    </a:lnTo>
                    <a:lnTo>
                      <a:pt x="7101" y="3856"/>
                    </a:lnTo>
                    <a:lnTo>
                      <a:pt x="7082" y="4104"/>
                    </a:lnTo>
                    <a:lnTo>
                      <a:pt x="7044" y="4334"/>
                    </a:lnTo>
                    <a:lnTo>
                      <a:pt x="6987" y="4563"/>
                    </a:lnTo>
                    <a:lnTo>
                      <a:pt x="6929" y="4792"/>
                    </a:lnTo>
                    <a:lnTo>
                      <a:pt x="6853" y="5002"/>
                    </a:lnTo>
                    <a:lnTo>
                      <a:pt x="6757" y="5212"/>
                    </a:lnTo>
                    <a:lnTo>
                      <a:pt x="6624" y="5422"/>
                    </a:lnTo>
                    <a:lnTo>
                      <a:pt x="6490" y="5612"/>
                    </a:lnTo>
                    <a:lnTo>
                      <a:pt x="6318" y="5784"/>
                    </a:lnTo>
                    <a:lnTo>
                      <a:pt x="6318" y="5784"/>
                    </a:lnTo>
                    <a:lnTo>
                      <a:pt x="6108" y="5975"/>
                    </a:lnTo>
                    <a:lnTo>
                      <a:pt x="5879" y="6147"/>
                    </a:lnTo>
                    <a:lnTo>
                      <a:pt x="5631" y="6281"/>
                    </a:lnTo>
                    <a:lnTo>
                      <a:pt x="5383" y="6376"/>
                    </a:lnTo>
                    <a:lnTo>
                      <a:pt x="5135" y="6433"/>
                    </a:lnTo>
                    <a:lnTo>
                      <a:pt x="4887" y="6471"/>
                    </a:lnTo>
                    <a:lnTo>
                      <a:pt x="4620" y="6491"/>
                    </a:lnTo>
                    <a:lnTo>
                      <a:pt x="4352" y="6471"/>
                    </a:lnTo>
                    <a:lnTo>
                      <a:pt x="4104" y="6452"/>
                    </a:lnTo>
                    <a:lnTo>
                      <a:pt x="3837" y="6395"/>
                    </a:lnTo>
                    <a:lnTo>
                      <a:pt x="3570" y="6319"/>
                    </a:lnTo>
                    <a:lnTo>
                      <a:pt x="3303" y="6242"/>
                    </a:lnTo>
                    <a:lnTo>
                      <a:pt x="3054" y="6128"/>
                    </a:lnTo>
                    <a:lnTo>
                      <a:pt x="2787" y="6013"/>
                    </a:lnTo>
                    <a:lnTo>
                      <a:pt x="2291" y="5765"/>
                    </a:lnTo>
                    <a:lnTo>
                      <a:pt x="1814" y="5479"/>
                    </a:lnTo>
                    <a:lnTo>
                      <a:pt x="1394" y="5173"/>
                    </a:lnTo>
                    <a:lnTo>
                      <a:pt x="993" y="4887"/>
                    </a:lnTo>
                    <a:lnTo>
                      <a:pt x="649" y="4601"/>
                    </a:lnTo>
                    <a:lnTo>
                      <a:pt x="172" y="4162"/>
                    </a:lnTo>
                    <a:lnTo>
                      <a:pt x="0" y="399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1" name="Google Shape;851;p3"/>
              <p:cNvSpPr/>
              <p:nvPr/>
            </p:nvSpPr>
            <p:spPr>
              <a:xfrm flipH="1">
                <a:off x="864685" y="2851474"/>
                <a:ext cx="46882" cy="85557"/>
              </a:xfrm>
              <a:custGeom>
                <a:rect b="b" l="l" r="r" t="t"/>
                <a:pathLst>
                  <a:path extrusionOk="0" h="1814" w="994">
                    <a:moveTo>
                      <a:pt x="58" y="0"/>
                    </a:moveTo>
                    <a:lnTo>
                      <a:pt x="1" y="38"/>
                    </a:lnTo>
                    <a:lnTo>
                      <a:pt x="39" y="76"/>
                    </a:lnTo>
                    <a:lnTo>
                      <a:pt x="191" y="344"/>
                    </a:lnTo>
                    <a:lnTo>
                      <a:pt x="440" y="783"/>
                    </a:lnTo>
                    <a:lnTo>
                      <a:pt x="707" y="1298"/>
                    </a:lnTo>
                    <a:lnTo>
                      <a:pt x="840" y="1565"/>
                    </a:lnTo>
                    <a:lnTo>
                      <a:pt x="936" y="1814"/>
                    </a:lnTo>
                    <a:lnTo>
                      <a:pt x="993" y="1794"/>
                    </a:lnTo>
                    <a:lnTo>
                      <a:pt x="859" y="1508"/>
                    </a:lnTo>
                    <a:lnTo>
                      <a:pt x="726" y="1203"/>
                    </a:lnTo>
                    <a:lnTo>
                      <a:pt x="420" y="611"/>
                    </a:lnTo>
                    <a:lnTo>
                      <a:pt x="153" y="172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2" name="Google Shape;852;p3"/>
              <p:cNvSpPr/>
              <p:nvPr/>
            </p:nvSpPr>
            <p:spPr>
              <a:xfrm flipH="1">
                <a:off x="1067261" y="2261765"/>
                <a:ext cx="109894" cy="187292"/>
              </a:xfrm>
              <a:custGeom>
                <a:rect b="b" l="l" r="r" t="t"/>
                <a:pathLst>
                  <a:path extrusionOk="0" h="3971" w="2330">
                    <a:moveTo>
                      <a:pt x="955" y="0"/>
                    </a:moveTo>
                    <a:lnTo>
                      <a:pt x="821" y="19"/>
                    </a:lnTo>
                    <a:lnTo>
                      <a:pt x="707" y="58"/>
                    </a:lnTo>
                    <a:lnTo>
                      <a:pt x="669" y="96"/>
                    </a:lnTo>
                    <a:lnTo>
                      <a:pt x="630" y="134"/>
                    </a:lnTo>
                    <a:lnTo>
                      <a:pt x="592" y="172"/>
                    </a:lnTo>
                    <a:lnTo>
                      <a:pt x="592" y="229"/>
                    </a:lnTo>
                    <a:lnTo>
                      <a:pt x="611" y="344"/>
                    </a:lnTo>
                    <a:lnTo>
                      <a:pt x="650" y="439"/>
                    </a:lnTo>
                    <a:lnTo>
                      <a:pt x="726" y="535"/>
                    </a:lnTo>
                    <a:lnTo>
                      <a:pt x="650" y="497"/>
                    </a:lnTo>
                    <a:lnTo>
                      <a:pt x="573" y="459"/>
                    </a:lnTo>
                    <a:lnTo>
                      <a:pt x="497" y="439"/>
                    </a:lnTo>
                    <a:lnTo>
                      <a:pt x="420" y="459"/>
                    </a:lnTo>
                    <a:lnTo>
                      <a:pt x="344" y="478"/>
                    </a:lnTo>
                    <a:lnTo>
                      <a:pt x="287" y="516"/>
                    </a:lnTo>
                    <a:lnTo>
                      <a:pt x="249" y="573"/>
                    </a:lnTo>
                    <a:lnTo>
                      <a:pt x="230" y="649"/>
                    </a:lnTo>
                    <a:lnTo>
                      <a:pt x="230" y="707"/>
                    </a:lnTo>
                    <a:lnTo>
                      <a:pt x="249" y="783"/>
                    </a:lnTo>
                    <a:lnTo>
                      <a:pt x="287" y="840"/>
                    </a:lnTo>
                    <a:lnTo>
                      <a:pt x="363" y="936"/>
                    </a:lnTo>
                    <a:lnTo>
                      <a:pt x="478" y="1031"/>
                    </a:lnTo>
                    <a:lnTo>
                      <a:pt x="211" y="1012"/>
                    </a:lnTo>
                    <a:lnTo>
                      <a:pt x="172" y="1012"/>
                    </a:lnTo>
                    <a:lnTo>
                      <a:pt x="134" y="1031"/>
                    </a:lnTo>
                    <a:lnTo>
                      <a:pt x="115" y="1050"/>
                    </a:lnTo>
                    <a:lnTo>
                      <a:pt x="96" y="1088"/>
                    </a:lnTo>
                    <a:lnTo>
                      <a:pt x="96" y="1184"/>
                    </a:lnTo>
                    <a:lnTo>
                      <a:pt x="115" y="1298"/>
                    </a:lnTo>
                    <a:lnTo>
                      <a:pt x="172" y="1375"/>
                    </a:lnTo>
                    <a:lnTo>
                      <a:pt x="249" y="1451"/>
                    </a:lnTo>
                    <a:lnTo>
                      <a:pt x="191" y="1413"/>
                    </a:lnTo>
                    <a:lnTo>
                      <a:pt x="115" y="1413"/>
                    </a:lnTo>
                    <a:lnTo>
                      <a:pt x="58" y="1451"/>
                    </a:lnTo>
                    <a:lnTo>
                      <a:pt x="20" y="1508"/>
                    </a:lnTo>
                    <a:lnTo>
                      <a:pt x="1" y="1566"/>
                    </a:lnTo>
                    <a:lnTo>
                      <a:pt x="1" y="1642"/>
                    </a:lnTo>
                    <a:lnTo>
                      <a:pt x="39" y="1718"/>
                    </a:lnTo>
                    <a:lnTo>
                      <a:pt x="77" y="1776"/>
                    </a:lnTo>
                    <a:lnTo>
                      <a:pt x="230" y="1947"/>
                    </a:lnTo>
                    <a:lnTo>
                      <a:pt x="268" y="1986"/>
                    </a:lnTo>
                    <a:lnTo>
                      <a:pt x="306" y="2043"/>
                    </a:lnTo>
                    <a:lnTo>
                      <a:pt x="325" y="2081"/>
                    </a:lnTo>
                    <a:lnTo>
                      <a:pt x="325" y="2138"/>
                    </a:lnTo>
                    <a:lnTo>
                      <a:pt x="306" y="2253"/>
                    </a:lnTo>
                    <a:lnTo>
                      <a:pt x="230" y="2520"/>
                    </a:lnTo>
                    <a:lnTo>
                      <a:pt x="191" y="2787"/>
                    </a:lnTo>
                    <a:lnTo>
                      <a:pt x="172" y="3054"/>
                    </a:lnTo>
                    <a:lnTo>
                      <a:pt x="211" y="3322"/>
                    </a:lnTo>
                    <a:lnTo>
                      <a:pt x="230" y="3455"/>
                    </a:lnTo>
                    <a:lnTo>
                      <a:pt x="287" y="3570"/>
                    </a:lnTo>
                    <a:lnTo>
                      <a:pt x="344" y="3684"/>
                    </a:lnTo>
                    <a:lnTo>
                      <a:pt x="440" y="3780"/>
                    </a:lnTo>
                    <a:lnTo>
                      <a:pt x="554" y="3837"/>
                    </a:lnTo>
                    <a:lnTo>
                      <a:pt x="688" y="3894"/>
                    </a:lnTo>
                    <a:lnTo>
                      <a:pt x="821" y="3933"/>
                    </a:lnTo>
                    <a:lnTo>
                      <a:pt x="955" y="3971"/>
                    </a:lnTo>
                    <a:lnTo>
                      <a:pt x="1738" y="3761"/>
                    </a:lnTo>
                    <a:lnTo>
                      <a:pt x="1814" y="3513"/>
                    </a:lnTo>
                    <a:lnTo>
                      <a:pt x="1890" y="3284"/>
                    </a:lnTo>
                    <a:lnTo>
                      <a:pt x="1986" y="3054"/>
                    </a:lnTo>
                    <a:lnTo>
                      <a:pt x="2062" y="2806"/>
                    </a:lnTo>
                    <a:lnTo>
                      <a:pt x="2158" y="2482"/>
                    </a:lnTo>
                    <a:lnTo>
                      <a:pt x="2215" y="2157"/>
                    </a:lnTo>
                    <a:lnTo>
                      <a:pt x="2272" y="1833"/>
                    </a:lnTo>
                    <a:lnTo>
                      <a:pt x="2329" y="1489"/>
                    </a:lnTo>
                    <a:lnTo>
                      <a:pt x="2329" y="1337"/>
                    </a:lnTo>
                    <a:lnTo>
                      <a:pt x="2329" y="1241"/>
                    </a:lnTo>
                    <a:lnTo>
                      <a:pt x="2310" y="1165"/>
                    </a:lnTo>
                    <a:lnTo>
                      <a:pt x="2253" y="1050"/>
                    </a:lnTo>
                    <a:lnTo>
                      <a:pt x="2158" y="936"/>
                    </a:lnTo>
                    <a:lnTo>
                      <a:pt x="1986" y="745"/>
                    </a:lnTo>
                    <a:lnTo>
                      <a:pt x="1795" y="554"/>
                    </a:lnTo>
                    <a:lnTo>
                      <a:pt x="1585" y="382"/>
                    </a:lnTo>
                    <a:lnTo>
                      <a:pt x="1394" y="210"/>
                    </a:lnTo>
                    <a:lnTo>
                      <a:pt x="1184" y="77"/>
                    </a:lnTo>
                    <a:lnTo>
                      <a:pt x="1069" y="39"/>
                    </a:lnTo>
                    <a:lnTo>
                      <a:pt x="955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3" name="Google Shape;853;p3"/>
              <p:cNvSpPr/>
              <p:nvPr/>
            </p:nvSpPr>
            <p:spPr>
              <a:xfrm flipH="1">
                <a:off x="1067261" y="2261765"/>
                <a:ext cx="109894" cy="187292"/>
              </a:xfrm>
              <a:custGeom>
                <a:rect b="b" l="l" r="r" t="t"/>
                <a:pathLst>
                  <a:path extrusionOk="0" fill="none" h="3971" w="2330">
                    <a:moveTo>
                      <a:pt x="1738" y="3761"/>
                    </a:moveTo>
                    <a:lnTo>
                      <a:pt x="1738" y="3761"/>
                    </a:lnTo>
                    <a:lnTo>
                      <a:pt x="1814" y="3513"/>
                    </a:lnTo>
                    <a:lnTo>
                      <a:pt x="1890" y="3284"/>
                    </a:lnTo>
                    <a:lnTo>
                      <a:pt x="1986" y="3054"/>
                    </a:lnTo>
                    <a:lnTo>
                      <a:pt x="2062" y="2806"/>
                    </a:lnTo>
                    <a:lnTo>
                      <a:pt x="2062" y="2806"/>
                    </a:lnTo>
                    <a:lnTo>
                      <a:pt x="2158" y="2482"/>
                    </a:lnTo>
                    <a:lnTo>
                      <a:pt x="2215" y="2157"/>
                    </a:lnTo>
                    <a:lnTo>
                      <a:pt x="2272" y="1833"/>
                    </a:lnTo>
                    <a:lnTo>
                      <a:pt x="2329" y="1489"/>
                    </a:lnTo>
                    <a:lnTo>
                      <a:pt x="2329" y="1489"/>
                    </a:lnTo>
                    <a:lnTo>
                      <a:pt x="2329" y="1337"/>
                    </a:lnTo>
                    <a:lnTo>
                      <a:pt x="2329" y="1241"/>
                    </a:lnTo>
                    <a:lnTo>
                      <a:pt x="2310" y="1165"/>
                    </a:lnTo>
                    <a:lnTo>
                      <a:pt x="2310" y="1165"/>
                    </a:lnTo>
                    <a:lnTo>
                      <a:pt x="2253" y="1050"/>
                    </a:lnTo>
                    <a:lnTo>
                      <a:pt x="2158" y="936"/>
                    </a:lnTo>
                    <a:lnTo>
                      <a:pt x="2158" y="936"/>
                    </a:lnTo>
                    <a:lnTo>
                      <a:pt x="1986" y="745"/>
                    </a:lnTo>
                    <a:lnTo>
                      <a:pt x="1795" y="554"/>
                    </a:lnTo>
                    <a:lnTo>
                      <a:pt x="1585" y="382"/>
                    </a:lnTo>
                    <a:lnTo>
                      <a:pt x="1394" y="210"/>
                    </a:lnTo>
                    <a:lnTo>
                      <a:pt x="1394" y="210"/>
                    </a:lnTo>
                    <a:lnTo>
                      <a:pt x="1184" y="77"/>
                    </a:lnTo>
                    <a:lnTo>
                      <a:pt x="1069" y="39"/>
                    </a:lnTo>
                    <a:lnTo>
                      <a:pt x="955" y="0"/>
                    </a:lnTo>
                    <a:lnTo>
                      <a:pt x="955" y="0"/>
                    </a:lnTo>
                    <a:lnTo>
                      <a:pt x="821" y="19"/>
                    </a:lnTo>
                    <a:lnTo>
                      <a:pt x="707" y="58"/>
                    </a:lnTo>
                    <a:lnTo>
                      <a:pt x="669" y="96"/>
                    </a:lnTo>
                    <a:lnTo>
                      <a:pt x="630" y="134"/>
                    </a:lnTo>
                    <a:lnTo>
                      <a:pt x="592" y="172"/>
                    </a:lnTo>
                    <a:lnTo>
                      <a:pt x="592" y="229"/>
                    </a:lnTo>
                    <a:lnTo>
                      <a:pt x="592" y="229"/>
                    </a:lnTo>
                    <a:lnTo>
                      <a:pt x="611" y="344"/>
                    </a:lnTo>
                    <a:lnTo>
                      <a:pt x="650" y="439"/>
                    </a:lnTo>
                    <a:lnTo>
                      <a:pt x="726" y="535"/>
                    </a:lnTo>
                    <a:lnTo>
                      <a:pt x="726" y="535"/>
                    </a:lnTo>
                    <a:lnTo>
                      <a:pt x="650" y="497"/>
                    </a:lnTo>
                    <a:lnTo>
                      <a:pt x="573" y="459"/>
                    </a:lnTo>
                    <a:lnTo>
                      <a:pt x="497" y="439"/>
                    </a:lnTo>
                    <a:lnTo>
                      <a:pt x="497" y="439"/>
                    </a:lnTo>
                    <a:lnTo>
                      <a:pt x="420" y="459"/>
                    </a:lnTo>
                    <a:lnTo>
                      <a:pt x="344" y="478"/>
                    </a:lnTo>
                    <a:lnTo>
                      <a:pt x="287" y="516"/>
                    </a:lnTo>
                    <a:lnTo>
                      <a:pt x="249" y="573"/>
                    </a:lnTo>
                    <a:lnTo>
                      <a:pt x="249" y="573"/>
                    </a:lnTo>
                    <a:lnTo>
                      <a:pt x="230" y="649"/>
                    </a:lnTo>
                    <a:lnTo>
                      <a:pt x="230" y="707"/>
                    </a:lnTo>
                    <a:lnTo>
                      <a:pt x="249" y="783"/>
                    </a:lnTo>
                    <a:lnTo>
                      <a:pt x="287" y="840"/>
                    </a:lnTo>
                    <a:lnTo>
                      <a:pt x="287" y="840"/>
                    </a:lnTo>
                    <a:lnTo>
                      <a:pt x="363" y="936"/>
                    </a:lnTo>
                    <a:lnTo>
                      <a:pt x="478" y="1031"/>
                    </a:lnTo>
                    <a:lnTo>
                      <a:pt x="478" y="1031"/>
                    </a:lnTo>
                    <a:lnTo>
                      <a:pt x="211" y="1012"/>
                    </a:lnTo>
                    <a:lnTo>
                      <a:pt x="211" y="1012"/>
                    </a:lnTo>
                    <a:lnTo>
                      <a:pt x="172" y="1012"/>
                    </a:lnTo>
                    <a:lnTo>
                      <a:pt x="134" y="1031"/>
                    </a:lnTo>
                    <a:lnTo>
                      <a:pt x="134" y="1031"/>
                    </a:lnTo>
                    <a:lnTo>
                      <a:pt x="115" y="1050"/>
                    </a:lnTo>
                    <a:lnTo>
                      <a:pt x="96" y="1088"/>
                    </a:lnTo>
                    <a:lnTo>
                      <a:pt x="96" y="1088"/>
                    </a:lnTo>
                    <a:lnTo>
                      <a:pt x="96" y="1184"/>
                    </a:lnTo>
                    <a:lnTo>
                      <a:pt x="115" y="1298"/>
                    </a:lnTo>
                    <a:lnTo>
                      <a:pt x="172" y="1375"/>
                    </a:lnTo>
                    <a:lnTo>
                      <a:pt x="249" y="1451"/>
                    </a:lnTo>
                    <a:lnTo>
                      <a:pt x="249" y="1451"/>
                    </a:lnTo>
                    <a:lnTo>
                      <a:pt x="191" y="1413"/>
                    </a:lnTo>
                    <a:lnTo>
                      <a:pt x="115" y="1413"/>
                    </a:lnTo>
                    <a:lnTo>
                      <a:pt x="58" y="1451"/>
                    </a:lnTo>
                    <a:lnTo>
                      <a:pt x="20" y="1508"/>
                    </a:lnTo>
                    <a:lnTo>
                      <a:pt x="20" y="1508"/>
                    </a:lnTo>
                    <a:lnTo>
                      <a:pt x="1" y="1566"/>
                    </a:lnTo>
                    <a:lnTo>
                      <a:pt x="1" y="1642"/>
                    </a:lnTo>
                    <a:lnTo>
                      <a:pt x="39" y="1718"/>
                    </a:lnTo>
                    <a:lnTo>
                      <a:pt x="77" y="1776"/>
                    </a:lnTo>
                    <a:lnTo>
                      <a:pt x="77" y="1776"/>
                    </a:lnTo>
                    <a:lnTo>
                      <a:pt x="230" y="1947"/>
                    </a:lnTo>
                    <a:lnTo>
                      <a:pt x="230" y="1947"/>
                    </a:lnTo>
                    <a:lnTo>
                      <a:pt x="268" y="1986"/>
                    </a:lnTo>
                    <a:lnTo>
                      <a:pt x="306" y="2043"/>
                    </a:lnTo>
                    <a:lnTo>
                      <a:pt x="306" y="2043"/>
                    </a:lnTo>
                    <a:lnTo>
                      <a:pt x="325" y="2081"/>
                    </a:lnTo>
                    <a:lnTo>
                      <a:pt x="325" y="2138"/>
                    </a:lnTo>
                    <a:lnTo>
                      <a:pt x="306" y="2253"/>
                    </a:lnTo>
                    <a:lnTo>
                      <a:pt x="306" y="2253"/>
                    </a:lnTo>
                    <a:lnTo>
                      <a:pt x="230" y="2520"/>
                    </a:lnTo>
                    <a:lnTo>
                      <a:pt x="191" y="2787"/>
                    </a:lnTo>
                    <a:lnTo>
                      <a:pt x="172" y="3054"/>
                    </a:lnTo>
                    <a:lnTo>
                      <a:pt x="211" y="3322"/>
                    </a:lnTo>
                    <a:lnTo>
                      <a:pt x="211" y="3322"/>
                    </a:lnTo>
                    <a:lnTo>
                      <a:pt x="230" y="3455"/>
                    </a:lnTo>
                    <a:lnTo>
                      <a:pt x="287" y="3570"/>
                    </a:lnTo>
                    <a:lnTo>
                      <a:pt x="344" y="3684"/>
                    </a:lnTo>
                    <a:lnTo>
                      <a:pt x="440" y="3780"/>
                    </a:lnTo>
                    <a:lnTo>
                      <a:pt x="440" y="3780"/>
                    </a:lnTo>
                    <a:lnTo>
                      <a:pt x="554" y="3837"/>
                    </a:lnTo>
                    <a:lnTo>
                      <a:pt x="688" y="3894"/>
                    </a:lnTo>
                    <a:lnTo>
                      <a:pt x="821" y="3933"/>
                    </a:lnTo>
                    <a:lnTo>
                      <a:pt x="955" y="397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Google Shape;854;p3"/>
              <p:cNvSpPr/>
              <p:nvPr/>
            </p:nvSpPr>
            <p:spPr>
              <a:xfrm flipH="1">
                <a:off x="1059149" y="2186112"/>
                <a:ext cx="181019" cy="255776"/>
              </a:xfrm>
              <a:custGeom>
                <a:rect b="b" l="l" r="r" t="t"/>
                <a:pathLst>
                  <a:path extrusionOk="0" h="5423" w="3838">
                    <a:moveTo>
                      <a:pt x="2959" y="1"/>
                    </a:moveTo>
                    <a:lnTo>
                      <a:pt x="2806" y="20"/>
                    </a:lnTo>
                    <a:lnTo>
                      <a:pt x="2654" y="77"/>
                    </a:lnTo>
                    <a:lnTo>
                      <a:pt x="2501" y="154"/>
                    </a:lnTo>
                    <a:lnTo>
                      <a:pt x="2386" y="268"/>
                    </a:lnTo>
                    <a:lnTo>
                      <a:pt x="2272" y="402"/>
                    </a:lnTo>
                    <a:lnTo>
                      <a:pt x="2157" y="535"/>
                    </a:lnTo>
                    <a:lnTo>
                      <a:pt x="2081" y="688"/>
                    </a:lnTo>
                    <a:lnTo>
                      <a:pt x="2005" y="841"/>
                    </a:lnTo>
                    <a:lnTo>
                      <a:pt x="1966" y="994"/>
                    </a:lnTo>
                    <a:lnTo>
                      <a:pt x="1928" y="1127"/>
                    </a:lnTo>
                    <a:lnTo>
                      <a:pt x="1928" y="1204"/>
                    </a:lnTo>
                    <a:lnTo>
                      <a:pt x="1947" y="1261"/>
                    </a:lnTo>
                    <a:lnTo>
                      <a:pt x="1966" y="1337"/>
                    </a:lnTo>
                    <a:lnTo>
                      <a:pt x="2005" y="1394"/>
                    </a:lnTo>
                    <a:lnTo>
                      <a:pt x="2062" y="1433"/>
                    </a:lnTo>
                    <a:lnTo>
                      <a:pt x="2138" y="1490"/>
                    </a:lnTo>
                    <a:lnTo>
                      <a:pt x="2196" y="1528"/>
                    </a:lnTo>
                    <a:lnTo>
                      <a:pt x="2272" y="1585"/>
                    </a:lnTo>
                    <a:lnTo>
                      <a:pt x="2310" y="1662"/>
                    </a:lnTo>
                    <a:lnTo>
                      <a:pt x="2348" y="1738"/>
                    </a:lnTo>
                    <a:lnTo>
                      <a:pt x="2348" y="1833"/>
                    </a:lnTo>
                    <a:lnTo>
                      <a:pt x="2348" y="1929"/>
                    </a:lnTo>
                    <a:lnTo>
                      <a:pt x="2329" y="2024"/>
                    </a:lnTo>
                    <a:lnTo>
                      <a:pt x="2291" y="2120"/>
                    </a:lnTo>
                    <a:lnTo>
                      <a:pt x="2215" y="2292"/>
                    </a:lnTo>
                    <a:lnTo>
                      <a:pt x="1890" y="2826"/>
                    </a:lnTo>
                    <a:lnTo>
                      <a:pt x="1527" y="3322"/>
                    </a:lnTo>
                    <a:lnTo>
                      <a:pt x="1394" y="3494"/>
                    </a:lnTo>
                    <a:lnTo>
                      <a:pt x="1298" y="3570"/>
                    </a:lnTo>
                    <a:lnTo>
                      <a:pt x="1222" y="3647"/>
                    </a:lnTo>
                    <a:lnTo>
                      <a:pt x="1127" y="3704"/>
                    </a:lnTo>
                    <a:lnTo>
                      <a:pt x="1031" y="3742"/>
                    </a:lnTo>
                    <a:lnTo>
                      <a:pt x="917" y="3761"/>
                    </a:lnTo>
                    <a:lnTo>
                      <a:pt x="802" y="3761"/>
                    </a:lnTo>
                    <a:lnTo>
                      <a:pt x="688" y="3723"/>
                    </a:lnTo>
                    <a:lnTo>
                      <a:pt x="611" y="3723"/>
                    </a:lnTo>
                    <a:lnTo>
                      <a:pt x="554" y="3742"/>
                    </a:lnTo>
                    <a:lnTo>
                      <a:pt x="497" y="3780"/>
                    </a:lnTo>
                    <a:lnTo>
                      <a:pt x="439" y="3857"/>
                    </a:lnTo>
                    <a:lnTo>
                      <a:pt x="325" y="4086"/>
                    </a:lnTo>
                    <a:lnTo>
                      <a:pt x="210" y="4296"/>
                    </a:lnTo>
                    <a:lnTo>
                      <a:pt x="115" y="4525"/>
                    </a:lnTo>
                    <a:lnTo>
                      <a:pt x="39" y="4773"/>
                    </a:lnTo>
                    <a:lnTo>
                      <a:pt x="19" y="4888"/>
                    </a:lnTo>
                    <a:lnTo>
                      <a:pt x="0" y="4945"/>
                    </a:lnTo>
                    <a:lnTo>
                      <a:pt x="19" y="5002"/>
                    </a:lnTo>
                    <a:lnTo>
                      <a:pt x="39" y="5059"/>
                    </a:lnTo>
                    <a:lnTo>
                      <a:pt x="77" y="5098"/>
                    </a:lnTo>
                    <a:lnTo>
                      <a:pt x="153" y="5174"/>
                    </a:lnTo>
                    <a:lnTo>
                      <a:pt x="306" y="5269"/>
                    </a:lnTo>
                    <a:lnTo>
                      <a:pt x="478" y="5346"/>
                    </a:lnTo>
                    <a:lnTo>
                      <a:pt x="649" y="5403"/>
                    </a:lnTo>
                    <a:lnTo>
                      <a:pt x="840" y="5422"/>
                    </a:lnTo>
                    <a:lnTo>
                      <a:pt x="1031" y="5422"/>
                    </a:lnTo>
                    <a:lnTo>
                      <a:pt x="1203" y="5403"/>
                    </a:lnTo>
                    <a:lnTo>
                      <a:pt x="1394" y="5346"/>
                    </a:lnTo>
                    <a:lnTo>
                      <a:pt x="1566" y="5288"/>
                    </a:lnTo>
                    <a:lnTo>
                      <a:pt x="1737" y="5212"/>
                    </a:lnTo>
                    <a:lnTo>
                      <a:pt x="1890" y="5117"/>
                    </a:lnTo>
                    <a:lnTo>
                      <a:pt x="2043" y="5002"/>
                    </a:lnTo>
                    <a:lnTo>
                      <a:pt x="2176" y="4888"/>
                    </a:lnTo>
                    <a:lnTo>
                      <a:pt x="2444" y="4620"/>
                    </a:lnTo>
                    <a:lnTo>
                      <a:pt x="2673" y="4334"/>
                    </a:lnTo>
                    <a:lnTo>
                      <a:pt x="2825" y="4124"/>
                    </a:lnTo>
                    <a:lnTo>
                      <a:pt x="2959" y="3895"/>
                    </a:lnTo>
                    <a:lnTo>
                      <a:pt x="3093" y="3666"/>
                    </a:lnTo>
                    <a:lnTo>
                      <a:pt x="3226" y="3437"/>
                    </a:lnTo>
                    <a:lnTo>
                      <a:pt x="3322" y="3189"/>
                    </a:lnTo>
                    <a:lnTo>
                      <a:pt x="3436" y="2941"/>
                    </a:lnTo>
                    <a:lnTo>
                      <a:pt x="3513" y="2692"/>
                    </a:lnTo>
                    <a:lnTo>
                      <a:pt x="3589" y="2444"/>
                    </a:lnTo>
                    <a:lnTo>
                      <a:pt x="3703" y="2024"/>
                    </a:lnTo>
                    <a:lnTo>
                      <a:pt x="3761" y="1795"/>
                    </a:lnTo>
                    <a:lnTo>
                      <a:pt x="3799" y="1547"/>
                    </a:lnTo>
                    <a:lnTo>
                      <a:pt x="3837" y="1299"/>
                    </a:lnTo>
                    <a:lnTo>
                      <a:pt x="3837" y="1051"/>
                    </a:lnTo>
                    <a:lnTo>
                      <a:pt x="3799" y="822"/>
                    </a:lnTo>
                    <a:lnTo>
                      <a:pt x="3761" y="707"/>
                    </a:lnTo>
                    <a:lnTo>
                      <a:pt x="3723" y="612"/>
                    </a:lnTo>
                    <a:lnTo>
                      <a:pt x="3665" y="478"/>
                    </a:lnTo>
                    <a:lnTo>
                      <a:pt x="3551" y="364"/>
                    </a:lnTo>
                    <a:lnTo>
                      <a:pt x="3436" y="230"/>
                    </a:lnTo>
                    <a:lnTo>
                      <a:pt x="3303" y="116"/>
                    </a:lnTo>
                    <a:lnTo>
                      <a:pt x="3226" y="77"/>
                    </a:lnTo>
                    <a:lnTo>
                      <a:pt x="3131" y="39"/>
                    </a:lnTo>
                    <a:lnTo>
                      <a:pt x="3054" y="20"/>
                    </a:lnTo>
                    <a:lnTo>
                      <a:pt x="29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5" name="Google Shape;855;p3"/>
              <p:cNvSpPr/>
              <p:nvPr/>
            </p:nvSpPr>
            <p:spPr>
              <a:xfrm flipH="1">
                <a:off x="2025193" y="4419770"/>
                <a:ext cx="212525" cy="99990"/>
              </a:xfrm>
              <a:custGeom>
                <a:rect b="b" l="l" r="r" t="t"/>
                <a:pathLst>
                  <a:path extrusionOk="0" h="2120" w="4506">
                    <a:moveTo>
                      <a:pt x="917" y="1"/>
                    </a:moveTo>
                    <a:lnTo>
                      <a:pt x="631" y="20"/>
                    </a:lnTo>
                    <a:lnTo>
                      <a:pt x="402" y="77"/>
                    </a:lnTo>
                    <a:lnTo>
                      <a:pt x="230" y="153"/>
                    </a:lnTo>
                    <a:lnTo>
                      <a:pt x="96" y="249"/>
                    </a:lnTo>
                    <a:lnTo>
                      <a:pt x="20" y="344"/>
                    </a:lnTo>
                    <a:lnTo>
                      <a:pt x="1" y="402"/>
                    </a:lnTo>
                    <a:lnTo>
                      <a:pt x="1" y="459"/>
                    </a:lnTo>
                    <a:lnTo>
                      <a:pt x="1" y="516"/>
                    </a:lnTo>
                    <a:lnTo>
                      <a:pt x="20" y="573"/>
                    </a:lnTo>
                    <a:lnTo>
                      <a:pt x="77" y="669"/>
                    </a:lnTo>
                    <a:lnTo>
                      <a:pt x="154" y="726"/>
                    </a:lnTo>
                    <a:lnTo>
                      <a:pt x="287" y="802"/>
                    </a:lnTo>
                    <a:lnTo>
                      <a:pt x="669" y="1012"/>
                    </a:lnTo>
                    <a:lnTo>
                      <a:pt x="1184" y="1241"/>
                    </a:lnTo>
                    <a:lnTo>
                      <a:pt x="1757" y="1490"/>
                    </a:lnTo>
                    <a:lnTo>
                      <a:pt x="2368" y="1738"/>
                    </a:lnTo>
                    <a:lnTo>
                      <a:pt x="2921" y="1948"/>
                    </a:lnTo>
                    <a:lnTo>
                      <a:pt x="3379" y="2081"/>
                    </a:lnTo>
                    <a:lnTo>
                      <a:pt x="3570" y="2120"/>
                    </a:lnTo>
                    <a:lnTo>
                      <a:pt x="3704" y="2120"/>
                    </a:lnTo>
                    <a:lnTo>
                      <a:pt x="3780" y="2100"/>
                    </a:lnTo>
                    <a:lnTo>
                      <a:pt x="3857" y="2043"/>
                    </a:lnTo>
                    <a:lnTo>
                      <a:pt x="3933" y="1967"/>
                    </a:lnTo>
                    <a:lnTo>
                      <a:pt x="3990" y="1852"/>
                    </a:lnTo>
                    <a:lnTo>
                      <a:pt x="4143" y="1566"/>
                    </a:lnTo>
                    <a:lnTo>
                      <a:pt x="4257" y="1241"/>
                    </a:lnTo>
                    <a:lnTo>
                      <a:pt x="4372" y="917"/>
                    </a:lnTo>
                    <a:lnTo>
                      <a:pt x="4448" y="631"/>
                    </a:lnTo>
                    <a:lnTo>
                      <a:pt x="4506" y="363"/>
                    </a:lnTo>
                    <a:lnTo>
                      <a:pt x="364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6" name="Google Shape;856;p3"/>
              <p:cNvSpPr/>
              <p:nvPr/>
            </p:nvSpPr>
            <p:spPr>
              <a:xfrm flipH="1">
                <a:off x="2025193" y="4419770"/>
                <a:ext cx="212525" cy="99990"/>
              </a:xfrm>
              <a:custGeom>
                <a:rect b="b" l="l" r="r" t="t"/>
                <a:pathLst>
                  <a:path extrusionOk="0" fill="none" h="2120" w="4506">
                    <a:moveTo>
                      <a:pt x="4506" y="363"/>
                    </a:moveTo>
                    <a:lnTo>
                      <a:pt x="4506" y="363"/>
                    </a:lnTo>
                    <a:lnTo>
                      <a:pt x="4448" y="631"/>
                    </a:lnTo>
                    <a:lnTo>
                      <a:pt x="4372" y="917"/>
                    </a:lnTo>
                    <a:lnTo>
                      <a:pt x="4257" y="1241"/>
                    </a:lnTo>
                    <a:lnTo>
                      <a:pt x="4143" y="1566"/>
                    </a:lnTo>
                    <a:lnTo>
                      <a:pt x="3990" y="1852"/>
                    </a:lnTo>
                    <a:lnTo>
                      <a:pt x="3933" y="1967"/>
                    </a:lnTo>
                    <a:lnTo>
                      <a:pt x="3857" y="2043"/>
                    </a:lnTo>
                    <a:lnTo>
                      <a:pt x="3780" y="2100"/>
                    </a:lnTo>
                    <a:lnTo>
                      <a:pt x="3704" y="2120"/>
                    </a:lnTo>
                    <a:lnTo>
                      <a:pt x="3704" y="2120"/>
                    </a:lnTo>
                    <a:lnTo>
                      <a:pt x="3570" y="2120"/>
                    </a:lnTo>
                    <a:lnTo>
                      <a:pt x="3379" y="2081"/>
                    </a:lnTo>
                    <a:lnTo>
                      <a:pt x="2921" y="1948"/>
                    </a:lnTo>
                    <a:lnTo>
                      <a:pt x="2368" y="1738"/>
                    </a:lnTo>
                    <a:lnTo>
                      <a:pt x="1757" y="1490"/>
                    </a:lnTo>
                    <a:lnTo>
                      <a:pt x="1184" y="1241"/>
                    </a:lnTo>
                    <a:lnTo>
                      <a:pt x="669" y="1012"/>
                    </a:lnTo>
                    <a:lnTo>
                      <a:pt x="287" y="802"/>
                    </a:lnTo>
                    <a:lnTo>
                      <a:pt x="154" y="726"/>
                    </a:lnTo>
                    <a:lnTo>
                      <a:pt x="77" y="669"/>
                    </a:lnTo>
                    <a:lnTo>
                      <a:pt x="77" y="669"/>
                    </a:lnTo>
                    <a:lnTo>
                      <a:pt x="20" y="573"/>
                    </a:lnTo>
                    <a:lnTo>
                      <a:pt x="1" y="516"/>
                    </a:lnTo>
                    <a:lnTo>
                      <a:pt x="1" y="459"/>
                    </a:lnTo>
                    <a:lnTo>
                      <a:pt x="1" y="402"/>
                    </a:lnTo>
                    <a:lnTo>
                      <a:pt x="20" y="344"/>
                    </a:lnTo>
                    <a:lnTo>
                      <a:pt x="96" y="249"/>
                    </a:lnTo>
                    <a:lnTo>
                      <a:pt x="230" y="153"/>
                    </a:lnTo>
                    <a:lnTo>
                      <a:pt x="402" y="77"/>
                    </a:lnTo>
                    <a:lnTo>
                      <a:pt x="631" y="20"/>
                    </a:lnTo>
                    <a:lnTo>
                      <a:pt x="917" y="1"/>
                    </a:lnTo>
                    <a:lnTo>
                      <a:pt x="917" y="1"/>
                    </a:lnTo>
                    <a:lnTo>
                      <a:pt x="364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7" name="Google Shape;857;p3"/>
              <p:cNvSpPr/>
              <p:nvPr/>
            </p:nvSpPr>
            <p:spPr>
              <a:xfrm flipH="1">
                <a:off x="1989157" y="4345956"/>
                <a:ext cx="96405" cy="113479"/>
              </a:xfrm>
              <a:custGeom>
                <a:rect b="b" l="l" r="r" t="t"/>
                <a:pathLst>
                  <a:path extrusionOk="0" h="2406" w="2044">
                    <a:moveTo>
                      <a:pt x="402" y="1"/>
                    </a:moveTo>
                    <a:lnTo>
                      <a:pt x="1" y="1738"/>
                    </a:lnTo>
                    <a:lnTo>
                      <a:pt x="20" y="1814"/>
                    </a:lnTo>
                    <a:lnTo>
                      <a:pt x="58" y="1967"/>
                    </a:lnTo>
                    <a:lnTo>
                      <a:pt x="115" y="2043"/>
                    </a:lnTo>
                    <a:lnTo>
                      <a:pt x="173" y="2138"/>
                    </a:lnTo>
                    <a:lnTo>
                      <a:pt x="268" y="2215"/>
                    </a:lnTo>
                    <a:lnTo>
                      <a:pt x="382" y="2291"/>
                    </a:lnTo>
                    <a:lnTo>
                      <a:pt x="573" y="2367"/>
                    </a:lnTo>
                    <a:lnTo>
                      <a:pt x="745" y="2406"/>
                    </a:lnTo>
                    <a:lnTo>
                      <a:pt x="993" y="2406"/>
                    </a:lnTo>
                    <a:lnTo>
                      <a:pt x="1089" y="2387"/>
                    </a:lnTo>
                    <a:lnTo>
                      <a:pt x="1146" y="2348"/>
                    </a:lnTo>
                    <a:lnTo>
                      <a:pt x="1203" y="2329"/>
                    </a:lnTo>
                    <a:lnTo>
                      <a:pt x="2043" y="764"/>
                    </a:lnTo>
                    <a:lnTo>
                      <a:pt x="402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8" name="Google Shape;858;p3"/>
              <p:cNvSpPr/>
              <p:nvPr/>
            </p:nvSpPr>
            <p:spPr>
              <a:xfrm flipH="1">
                <a:off x="1989157" y="4345956"/>
                <a:ext cx="96405" cy="113479"/>
              </a:xfrm>
              <a:custGeom>
                <a:rect b="b" l="l" r="r" t="t"/>
                <a:pathLst>
                  <a:path extrusionOk="0" fill="none" h="2406" w="2044">
                    <a:moveTo>
                      <a:pt x="2043" y="764"/>
                    </a:moveTo>
                    <a:lnTo>
                      <a:pt x="1203" y="2329"/>
                    </a:lnTo>
                    <a:lnTo>
                      <a:pt x="1203" y="2329"/>
                    </a:lnTo>
                    <a:lnTo>
                      <a:pt x="1146" y="2348"/>
                    </a:lnTo>
                    <a:lnTo>
                      <a:pt x="1089" y="2387"/>
                    </a:lnTo>
                    <a:lnTo>
                      <a:pt x="993" y="2406"/>
                    </a:lnTo>
                    <a:lnTo>
                      <a:pt x="879" y="2406"/>
                    </a:lnTo>
                    <a:lnTo>
                      <a:pt x="745" y="2406"/>
                    </a:lnTo>
                    <a:lnTo>
                      <a:pt x="573" y="2367"/>
                    </a:lnTo>
                    <a:lnTo>
                      <a:pt x="382" y="2291"/>
                    </a:lnTo>
                    <a:lnTo>
                      <a:pt x="382" y="2291"/>
                    </a:lnTo>
                    <a:lnTo>
                      <a:pt x="268" y="2215"/>
                    </a:lnTo>
                    <a:lnTo>
                      <a:pt x="173" y="2138"/>
                    </a:lnTo>
                    <a:lnTo>
                      <a:pt x="115" y="2043"/>
                    </a:lnTo>
                    <a:lnTo>
                      <a:pt x="58" y="1967"/>
                    </a:lnTo>
                    <a:lnTo>
                      <a:pt x="20" y="1814"/>
                    </a:lnTo>
                    <a:lnTo>
                      <a:pt x="1" y="1738"/>
                    </a:lnTo>
                    <a:lnTo>
                      <a:pt x="402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9" name="Google Shape;859;p3"/>
              <p:cNvSpPr/>
              <p:nvPr/>
            </p:nvSpPr>
            <p:spPr>
              <a:xfrm flipH="1">
                <a:off x="1012370" y="3297989"/>
                <a:ext cx="1065976" cy="1104746"/>
              </a:xfrm>
              <a:custGeom>
                <a:rect b="b" l="l" r="r" t="t"/>
                <a:pathLst>
                  <a:path extrusionOk="0" h="23423" w="22601">
                    <a:moveTo>
                      <a:pt x="14526" y="1"/>
                    </a:moveTo>
                    <a:lnTo>
                      <a:pt x="13782" y="20"/>
                    </a:lnTo>
                    <a:lnTo>
                      <a:pt x="12923" y="77"/>
                    </a:lnTo>
                    <a:lnTo>
                      <a:pt x="11969" y="173"/>
                    </a:lnTo>
                    <a:lnTo>
                      <a:pt x="11491" y="230"/>
                    </a:lnTo>
                    <a:lnTo>
                      <a:pt x="10995" y="306"/>
                    </a:lnTo>
                    <a:lnTo>
                      <a:pt x="10480" y="402"/>
                    </a:lnTo>
                    <a:lnTo>
                      <a:pt x="9964" y="516"/>
                    </a:lnTo>
                    <a:lnTo>
                      <a:pt x="9449" y="650"/>
                    </a:lnTo>
                    <a:lnTo>
                      <a:pt x="8934" y="783"/>
                    </a:lnTo>
                    <a:lnTo>
                      <a:pt x="8437" y="955"/>
                    </a:lnTo>
                    <a:lnTo>
                      <a:pt x="7941" y="1127"/>
                    </a:lnTo>
                    <a:lnTo>
                      <a:pt x="7445" y="1337"/>
                    </a:lnTo>
                    <a:lnTo>
                      <a:pt x="6968" y="1566"/>
                    </a:lnTo>
                    <a:lnTo>
                      <a:pt x="6509" y="1814"/>
                    </a:lnTo>
                    <a:lnTo>
                      <a:pt x="6070" y="2081"/>
                    </a:lnTo>
                    <a:lnTo>
                      <a:pt x="5670" y="2387"/>
                    </a:lnTo>
                    <a:lnTo>
                      <a:pt x="5269" y="2730"/>
                    </a:lnTo>
                    <a:lnTo>
                      <a:pt x="4925" y="3074"/>
                    </a:lnTo>
                    <a:lnTo>
                      <a:pt x="4582" y="3475"/>
                    </a:lnTo>
                    <a:lnTo>
                      <a:pt x="4448" y="3666"/>
                    </a:lnTo>
                    <a:lnTo>
                      <a:pt x="4295" y="3895"/>
                    </a:lnTo>
                    <a:lnTo>
                      <a:pt x="4162" y="4105"/>
                    </a:lnTo>
                    <a:lnTo>
                      <a:pt x="4047" y="4334"/>
                    </a:lnTo>
                    <a:lnTo>
                      <a:pt x="3856" y="4735"/>
                    </a:lnTo>
                    <a:lnTo>
                      <a:pt x="3684" y="5193"/>
                    </a:lnTo>
                    <a:lnTo>
                      <a:pt x="3494" y="5708"/>
                    </a:lnTo>
                    <a:lnTo>
                      <a:pt x="3303" y="6281"/>
                    </a:lnTo>
                    <a:lnTo>
                      <a:pt x="3131" y="6892"/>
                    </a:lnTo>
                    <a:lnTo>
                      <a:pt x="2940" y="7541"/>
                    </a:lnTo>
                    <a:lnTo>
                      <a:pt x="2577" y="8953"/>
                    </a:lnTo>
                    <a:lnTo>
                      <a:pt x="2234" y="10461"/>
                    </a:lnTo>
                    <a:lnTo>
                      <a:pt x="1909" y="12046"/>
                    </a:lnTo>
                    <a:lnTo>
                      <a:pt x="1585" y="13649"/>
                    </a:lnTo>
                    <a:lnTo>
                      <a:pt x="1279" y="15233"/>
                    </a:lnTo>
                    <a:lnTo>
                      <a:pt x="1012" y="16798"/>
                    </a:lnTo>
                    <a:lnTo>
                      <a:pt x="764" y="18268"/>
                    </a:lnTo>
                    <a:lnTo>
                      <a:pt x="363" y="20788"/>
                    </a:lnTo>
                    <a:lnTo>
                      <a:pt x="96" y="22525"/>
                    </a:lnTo>
                    <a:lnTo>
                      <a:pt x="0" y="23174"/>
                    </a:lnTo>
                    <a:lnTo>
                      <a:pt x="1776" y="23422"/>
                    </a:lnTo>
                    <a:lnTo>
                      <a:pt x="2024" y="23098"/>
                    </a:lnTo>
                    <a:lnTo>
                      <a:pt x="2329" y="22697"/>
                    </a:lnTo>
                    <a:lnTo>
                      <a:pt x="2711" y="22162"/>
                    </a:lnTo>
                    <a:lnTo>
                      <a:pt x="3150" y="21475"/>
                    </a:lnTo>
                    <a:lnTo>
                      <a:pt x="3665" y="20692"/>
                    </a:lnTo>
                    <a:lnTo>
                      <a:pt x="4219" y="19795"/>
                    </a:lnTo>
                    <a:lnTo>
                      <a:pt x="4792" y="18784"/>
                    </a:lnTo>
                    <a:lnTo>
                      <a:pt x="5383" y="17696"/>
                    </a:lnTo>
                    <a:lnTo>
                      <a:pt x="5670" y="17123"/>
                    </a:lnTo>
                    <a:lnTo>
                      <a:pt x="5956" y="16531"/>
                    </a:lnTo>
                    <a:lnTo>
                      <a:pt x="6242" y="15920"/>
                    </a:lnTo>
                    <a:lnTo>
                      <a:pt x="6509" y="15291"/>
                    </a:lnTo>
                    <a:lnTo>
                      <a:pt x="6777" y="14661"/>
                    </a:lnTo>
                    <a:lnTo>
                      <a:pt x="7025" y="14012"/>
                    </a:lnTo>
                    <a:lnTo>
                      <a:pt x="7254" y="13344"/>
                    </a:lnTo>
                    <a:lnTo>
                      <a:pt x="7483" y="12675"/>
                    </a:lnTo>
                    <a:lnTo>
                      <a:pt x="7693" y="11988"/>
                    </a:lnTo>
                    <a:lnTo>
                      <a:pt x="7865" y="11301"/>
                    </a:lnTo>
                    <a:lnTo>
                      <a:pt x="8036" y="10595"/>
                    </a:lnTo>
                    <a:lnTo>
                      <a:pt x="8170" y="9908"/>
                    </a:lnTo>
                    <a:lnTo>
                      <a:pt x="8285" y="9201"/>
                    </a:lnTo>
                    <a:lnTo>
                      <a:pt x="8361" y="8495"/>
                    </a:lnTo>
                    <a:lnTo>
                      <a:pt x="8666" y="8400"/>
                    </a:lnTo>
                    <a:lnTo>
                      <a:pt x="9067" y="8342"/>
                    </a:lnTo>
                    <a:lnTo>
                      <a:pt x="9506" y="8285"/>
                    </a:lnTo>
                    <a:lnTo>
                      <a:pt x="10022" y="8247"/>
                    </a:lnTo>
                    <a:lnTo>
                      <a:pt x="11205" y="8209"/>
                    </a:lnTo>
                    <a:lnTo>
                      <a:pt x="12579" y="8152"/>
                    </a:lnTo>
                    <a:lnTo>
                      <a:pt x="14126" y="8075"/>
                    </a:lnTo>
                    <a:lnTo>
                      <a:pt x="14946" y="7999"/>
                    </a:lnTo>
                    <a:lnTo>
                      <a:pt x="15786" y="7922"/>
                    </a:lnTo>
                    <a:lnTo>
                      <a:pt x="16664" y="7827"/>
                    </a:lnTo>
                    <a:lnTo>
                      <a:pt x="17542" y="7693"/>
                    </a:lnTo>
                    <a:lnTo>
                      <a:pt x="18459" y="7522"/>
                    </a:lnTo>
                    <a:lnTo>
                      <a:pt x="19375" y="7331"/>
                    </a:lnTo>
                    <a:lnTo>
                      <a:pt x="19718" y="7235"/>
                    </a:lnTo>
                    <a:lnTo>
                      <a:pt x="20043" y="7140"/>
                    </a:lnTo>
                    <a:lnTo>
                      <a:pt x="20348" y="7025"/>
                    </a:lnTo>
                    <a:lnTo>
                      <a:pt x="20616" y="6892"/>
                    </a:lnTo>
                    <a:lnTo>
                      <a:pt x="20883" y="6758"/>
                    </a:lnTo>
                    <a:lnTo>
                      <a:pt x="21112" y="6605"/>
                    </a:lnTo>
                    <a:lnTo>
                      <a:pt x="21322" y="6434"/>
                    </a:lnTo>
                    <a:lnTo>
                      <a:pt x="21513" y="6262"/>
                    </a:lnTo>
                    <a:lnTo>
                      <a:pt x="21684" y="6090"/>
                    </a:lnTo>
                    <a:lnTo>
                      <a:pt x="21837" y="5899"/>
                    </a:lnTo>
                    <a:lnTo>
                      <a:pt x="21971" y="5708"/>
                    </a:lnTo>
                    <a:lnTo>
                      <a:pt x="22085" y="5498"/>
                    </a:lnTo>
                    <a:lnTo>
                      <a:pt x="22200" y="5269"/>
                    </a:lnTo>
                    <a:lnTo>
                      <a:pt x="22276" y="5059"/>
                    </a:lnTo>
                    <a:lnTo>
                      <a:pt x="22353" y="4811"/>
                    </a:lnTo>
                    <a:lnTo>
                      <a:pt x="22429" y="4582"/>
                    </a:lnTo>
                    <a:lnTo>
                      <a:pt x="22467" y="4334"/>
                    </a:lnTo>
                    <a:lnTo>
                      <a:pt x="22524" y="4086"/>
                    </a:lnTo>
                    <a:lnTo>
                      <a:pt x="22562" y="3551"/>
                    </a:lnTo>
                    <a:lnTo>
                      <a:pt x="22601" y="2998"/>
                    </a:lnTo>
                    <a:lnTo>
                      <a:pt x="22601" y="2425"/>
                    </a:lnTo>
                    <a:lnTo>
                      <a:pt x="22543" y="1242"/>
                    </a:lnTo>
                    <a:lnTo>
                      <a:pt x="22486" y="1"/>
                    </a:lnTo>
                    <a:lnTo>
                      <a:pt x="16073" y="20"/>
                    </a:lnTo>
                    <a:lnTo>
                      <a:pt x="1565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0" name="Google Shape;860;p3"/>
              <p:cNvSpPr/>
              <p:nvPr/>
            </p:nvSpPr>
            <p:spPr>
              <a:xfrm flipH="1">
                <a:off x="1012370" y="3297989"/>
                <a:ext cx="1065976" cy="1104746"/>
              </a:xfrm>
              <a:custGeom>
                <a:rect b="b" l="l" r="r" t="t"/>
                <a:pathLst>
                  <a:path extrusionOk="0" fill="none" h="23423" w="22601">
                    <a:moveTo>
                      <a:pt x="16073" y="20"/>
                    </a:moveTo>
                    <a:lnTo>
                      <a:pt x="16073" y="20"/>
                    </a:lnTo>
                    <a:lnTo>
                      <a:pt x="15653" y="1"/>
                    </a:lnTo>
                    <a:lnTo>
                      <a:pt x="15175" y="1"/>
                    </a:lnTo>
                    <a:lnTo>
                      <a:pt x="14526" y="1"/>
                    </a:lnTo>
                    <a:lnTo>
                      <a:pt x="13782" y="20"/>
                    </a:lnTo>
                    <a:lnTo>
                      <a:pt x="12923" y="77"/>
                    </a:lnTo>
                    <a:lnTo>
                      <a:pt x="11969" y="173"/>
                    </a:lnTo>
                    <a:lnTo>
                      <a:pt x="11491" y="230"/>
                    </a:lnTo>
                    <a:lnTo>
                      <a:pt x="10995" y="306"/>
                    </a:lnTo>
                    <a:lnTo>
                      <a:pt x="10480" y="402"/>
                    </a:lnTo>
                    <a:lnTo>
                      <a:pt x="9964" y="516"/>
                    </a:lnTo>
                    <a:lnTo>
                      <a:pt x="9449" y="650"/>
                    </a:lnTo>
                    <a:lnTo>
                      <a:pt x="8934" y="783"/>
                    </a:lnTo>
                    <a:lnTo>
                      <a:pt x="8437" y="955"/>
                    </a:lnTo>
                    <a:lnTo>
                      <a:pt x="7941" y="1127"/>
                    </a:lnTo>
                    <a:lnTo>
                      <a:pt x="7445" y="1337"/>
                    </a:lnTo>
                    <a:lnTo>
                      <a:pt x="6968" y="1566"/>
                    </a:lnTo>
                    <a:lnTo>
                      <a:pt x="6509" y="1814"/>
                    </a:lnTo>
                    <a:lnTo>
                      <a:pt x="6070" y="2081"/>
                    </a:lnTo>
                    <a:lnTo>
                      <a:pt x="5670" y="2387"/>
                    </a:lnTo>
                    <a:lnTo>
                      <a:pt x="5269" y="2730"/>
                    </a:lnTo>
                    <a:lnTo>
                      <a:pt x="4925" y="3074"/>
                    </a:lnTo>
                    <a:lnTo>
                      <a:pt x="4582" y="3475"/>
                    </a:lnTo>
                    <a:lnTo>
                      <a:pt x="4448" y="3666"/>
                    </a:lnTo>
                    <a:lnTo>
                      <a:pt x="4295" y="3895"/>
                    </a:lnTo>
                    <a:lnTo>
                      <a:pt x="4162" y="4105"/>
                    </a:lnTo>
                    <a:lnTo>
                      <a:pt x="4047" y="4334"/>
                    </a:lnTo>
                    <a:lnTo>
                      <a:pt x="4047" y="4334"/>
                    </a:lnTo>
                    <a:lnTo>
                      <a:pt x="3856" y="4735"/>
                    </a:lnTo>
                    <a:lnTo>
                      <a:pt x="3684" y="5193"/>
                    </a:lnTo>
                    <a:lnTo>
                      <a:pt x="3494" y="5708"/>
                    </a:lnTo>
                    <a:lnTo>
                      <a:pt x="3303" y="6281"/>
                    </a:lnTo>
                    <a:lnTo>
                      <a:pt x="3131" y="6892"/>
                    </a:lnTo>
                    <a:lnTo>
                      <a:pt x="2940" y="7541"/>
                    </a:lnTo>
                    <a:lnTo>
                      <a:pt x="2577" y="8953"/>
                    </a:lnTo>
                    <a:lnTo>
                      <a:pt x="2234" y="10461"/>
                    </a:lnTo>
                    <a:lnTo>
                      <a:pt x="1909" y="12046"/>
                    </a:lnTo>
                    <a:lnTo>
                      <a:pt x="1585" y="13649"/>
                    </a:lnTo>
                    <a:lnTo>
                      <a:pt x="1279" y="15233"/>
                    </a:lnTo>
                    <a:lnTo>
                      <a:pt x="1012" y="16798"/>
                    </a:lnTo>
                    <a:lnTo>
                      <a:pt x="764" y="18268"/>
                    </a:lnTo>
                    <a:lnTo>
                      <a:pt x="363" y="20788"/>
                    </a:lnTo>
                    <a:lnTo>
                      <a:pt x="96" y="22525"/>
                    </a:lnTo>
                    <a:lnTo>
                      <a:pt x="0" y="23174"/>
                    </a:lnTo>
                    <a:lnTo>
                      <a:pt x="1776" y="23422"/>
                    </a:lnTo>
                    <a:lnTo>
                      <a:pt x="1776" y="23422"/>
                    </a:lnTo>
                    <a:lnTo>
                      <a:pt x="2024" y="23098"/>
                    </a:lnTo>
                    <a:lnTo>
                      <a:pt x="2329" y="22697"/>
                    </a:lnTo>
                    <a:lnTo>
                      <a:pt x="2711" y="22162"/>
                    </a:lnTo>
                    <a:lnTo>
                      <a:pt x="3150" y="21475"/>
                    </a:lnTo>
                    <a:lnTo>
                      <a:pt x="3665" y="20692"/>
                    </a:lnTo>
                    <a:lnTo>
                      <a:pt x="4219" y="19795"/>
                    </a:lnTo>
                    <a:lnTo>
                      <a:pt x="4792" y="18784"/>
                    </a:lnTo>
                    <a:lnTo>
                      <a:pt x="5383" y="17696"/>
                    </a:lnTo>
                    <a:lnTo>
                      <a:pt x="5670" y="17123"/>
                    </a:lnTo>
                    <a:lnTo>
                      <a:pt x="5956" y="16531"/>
                    </a:lnTo>
                    <a:lnTo>
                      <a:pt x="6242" y="15920"/>
                    </a:lnTo>
                    <a:lnTo>
                      <a:pt x="6509" y="15291"/>
                    </a:lnTo>
                    <a:lnTo>
                      <a:pt x="6777" y="14661"/>
                    </a:lnTo>
                    <a:lnTo>
                      <a:pt x="7025" y="14012"/>
                    </a:lnTo>
                    <a:lnTo>
                      <a:pt x="7254" y="13344"/>
                    </a:lnTo>
                    <a:lnTo>
                      <a:pt x="7483" y="12675"/>
                    </a:lnTo>
                    <a:lnTo>
                      <a:pt x="7693" y="11988"/>
                    </a:lnTo>
                    <a:lnTo>
                      <a:pt x="7865" y="11301"/>
                    </a:lnTo>
                    <a:lnTo>
                      <a:pt x="8036" y="10595"/>
                    </a:lnTo>
                    <a:lnTo>
                      <a:pt x="8170" y="9908"/>
                    </a:lnTo>
                    <a:lnTo>
                      <a:pt x="8285" y="9201"/>
                    </a:lnTo>
                    <a:lnTo>
                      <a:pt x="8361" y="8495"/>
                    </a:lnTo>
                    <a:lnTo>
                      <a:pt x="8361" y="8495"/>
                    </a:lnTo>
                    <a:lnTo>
                      <a:pt x="8666" y="8400"/>
                    </a:lnTo>
                    <a:lnTo>
                      <a:pt x="9067" y="8342"/>
                    </a:lnTo>
                    <a:lnTo>
                      <a:pt x="9506" y="8285"/>
                    </a:lnTo>
                    <a:lnTo>
                      <a:pt x="10022" y="8247"/>
                    </a:lnTo>
                    <a:lnTo>
                      <a:pt x="11205" y="8209"/>
                    </a:lnTo>
                    <a:lnTo>
                      <a:pt x="12579" y="8152"/>
                    </a:lnTo>
                    <a:lnTo>
                      <a:pt x="14126" y="8075"/>
                    </a:lnTo>
                    <a:lnTo>
                      <a:pt x="14946" y="7999"/>
                    </a:lnTo>
                    <a:lnTo>
                      <a:pt x="15786" y="7922"/>
                    </a:lnTo>
                    <a:lnTo>
                      <a:pt x="16664" y="7827"/>
                    </a:lnTo>
                    <a:lnTo>
                      <a:pt x="17542" y="7693"/>
                    </a:lnTo>
                    <a:lnTo>
                      <a:pt x="18459" y="7522"/>
                    </a:lnTo>
                    <a:lnTo>
                      <a:pt x="19375" y="7331"/>
                    </a:lnTo>
                    <a:lnTo>
                      <a:pt x="19375" y="7331"/>
                    </a:lnTo>
                    <a:lnTo>
                      <a:pt x="19718" y="7235"/>
                    </a:lnTo>
                    <a:lnTo>
                      <a:pt x="20043" y="7140"/>
                    </a:lnTo>
                    <a:lnTo>
                      <a:pt x="20348" y="7025"/>
                    </a:lnTo>
                    <a:lnTo>
                      <a:pt x="20616" y="6892"/>
                    </a:lnTo>
                    <a:lnTo>
                      <a:pt x="20883" y="6758"/>
                    </a:lnTo>
                    <a:lnTo>
                      <a:pt x="21112" y="6605"/>
                    </a:lnTo>
                    <a:lnTo>
                      <a:pt x="21322" y="6434"/>
                    </a:lnTo>
                    <a:lnTo>
                      <a:pt x="21513" y="6262"/>
                    </a:lnTo>
                    <a:lnTo>
                      <a:pt x="21684" y="6090"/>
                    </a:lnTo>
                    <a:lnTo>
                      <a:pt x="21837" y="5899"/>
                    </a:lnTo>
                    <a:lnTo>
                      <a:pt x="21971" y="5708"/>
                    </a:lnTo>
                    <a:lnTo>
                      <a:pt x="22085" y="5498"/>
                    </a:lnTo>
                    <a:lnTo>
                      <a:pt x="22200" y="5269"/>
                    </a:lnTo>
                    <a:lnTo>
                      <a:pt x="22276" y="5059"/>
                    </a:lnTo>
                    <a:lnTo>
                      <a:pt x="22353" y="4811"/>
                    </a:lnTo>
                    <a:lnTo>
                      <a:pt x="22429" y="4582"/>
                    </a:lnTo>
                    <a:lnTo>
                      <a:pt x="22467" y="4334"/>
                    </a:lnTo>
                    <a:lnTo>
                      <a:pt x="22524" y="4086"/>
                    </a:lnTo>
                    <a:lnTo>
                      <a:pt x="22562" y="3551"/>
                    </a:lnTo>
                    <a:lnTo>
                      <a:pt x="22601" y="2998"/>
                    </a:lnTo>
                    <a:lnTo>
                      <a:pt x="22601" y="2425"/>
                    </a:lnTo>
                    <a:lnTo>
                      <a:pt x="22543" y="1242"/>
                    </a:lnTo>
                    <a:lnTo>
                      <a:pt x="22486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1" name="Google Shape;861;p3"/>
              <p:cNvSpPr/>
              <p:nvPr/>
            </p:nvSpPr>
            <p:spPr>
              <a:xfrm flipH="1">
                <a:off x="1308566" y="3404252"/>
                <a:ext cx="751763" cy="992163"/>
              </a:xfrm>
              <a:custGeom>
                <a:rect b="b" l="l" r="r" t="t"/>
                <a:pathLst>
                  <a:path extrusionOk="0" h="21036" w="15939">
                    <a:moveTo>
                      <a:pt x="15901" y="0"/>
                    </a:moveTo>
                    <a:lnTo>
                      <a:pt x="15748" y="248"/>
                    </a:lnTo>
                    <a:lnTo>
                      <a:pt x="15557" y="477"/>
                    </a:lnTo>
                    <a:lnTo>
                      <a:pt x="15347" y="687"/>
                    </a:lnTo>
                    <a:lnTo>
                      <a:pt x="15099" y="859"/>
                    </a:lnTo>
                    <a:lnTo>
                      <a:pt x="14851" y="1031"/>
                    </a:lnTo>
                    <a:lnTo>
                      <a:pt x="14564" y="1165"/>
                    </a:lnTo>
                    <a:lnTo>
                      <a:pt x="14259" y="1260"/>
                    </a:lnTo>
                    <a:lnTo>
                      <a:pt x="13934" y="1356"/>
                    </a:lnTo>
                    <a:lnTo>
                      <a:pt x="13591" y="1432"/>
                    </a:lnTo>
                    <a:lnTo>
                      <a:pt x="13247" y="1508"/>
                    </a:lnTo>
                    <a:lnTo>
                      <a:pt x="12885" y="1546"/>
                    </a:lnTo>
                    <a:lnTo>
                      <a:pt x="12503" y="1585"/>
                    </a:lnTo>
                    <a:lnTo>
                      <a:pt x="11720" y="1623"/>
                    </a:lnTo>
                    <a:lnTo>
                      <a:pt x="10938" y="1642"/>
                    </a:lnTo>
                    <a:lnTo>
                      <a:pt x="9124" y="1623"/>
                    </a:lnTo>
                    <a:lnTo>
                      <a:pt x="8552" y="1623"/>
                    </a:lnTo>
                    <a:lnTo>
                      <a:pt x="7998" y="1642"/>
                    </a:lnTo>
                    <a:lnTo>
                      <a:pt x="7502" y="1699"/>
                    </a:lnTo>
                    <a:lnTo>
                      <a:pt x="7044" y="1775"/>
                    </a:lnTo>
                    <a:lnTo>
                      <a:pt x="6834" y="1814"/>
                    </a:lnTo>
                    <a:lnTo>
                      <a:pt x="6643" y="1871"/>
                    </a:lnTo>
                    <a:lnTo>
                      <a:pt x="6471" y="1947"/>
                    </a:lnTo>
                    <a:lnTo>
                      <a:pt x="6299" y="2024"/>
                    </a:lnTo>
                    <a:lnTo>
                      <a:pt x="6147" y="2138"/>
                    </a:lnTo>
                    <a:lnTo>
                      <a:pt x="6032" y="2234"/>
                    </a:lnTo>
                    <a:lnTo>
                      <a:pt x="5917" y="2367"/>
                    </a:lnTo>
                    <a:lnTo>
                      <a:pt x="5841" y="2501"/>
                    </a:lnTo>
                    <a:lnTo>
                      <a:pt x="5631" y="2921"/>
                    </a:lnTo>
                    <a:lnTo>
                      <a:pt x="5421" y="3417"/>
                    </a:lnTo>
                    <a:lnTo>
                      <a:pt x="5192" y="3932"/>
                    </a:lnTo>
                    <a:lnTo>
                      <a:pt x="4963" y="4524"/>
                    </a:lnTo>
                    <a:lnTo>
                      <a:pt x="4505" y="5784"/>
                    </a:lnTo>
                    <a:lnTo>
                      <a:pt x="4009" y="7177"/>
                    </a:lnTo>
                    <a:lnTo>
                      <a:pt x="3531" y="8666"/>
                    </a:lnTo>
                    <a:lnTo>
                      <a:pt x="3035" y="10232"/>
                    </a:lnTo>
                    <a:lnTo>
                      <a:pt x="2558" y="11797"/>
                    </a:lnTo>
                    <a:lnTo>
                      <a:pt x="2100" y="13362"/>
                    </a:lnTo>
                    <a:lnTo>
                      <a:pt x="1279" y="16283"/>
                    </a:lnTo>
                    <a:lnTo>
                      <a:pt x="611" y="18726"/>
                    </a:lnTo>
                    <a:lnTo>
                      <a:pt x="0" y="21035"/>
                    </a:lnTo>
                    <a:lnTo>
                      <a:pt x="38" y="21035"/>
                    </a:lnTo>
                    <a:lnTo>
                      <a:pt x="96" y="20883"/>
                    </a:lnTo>
                    <a:lnTo>
                      <a:pt x="382" y="19795"/>
                    </a:lnTo>
                    <a:lnTo>
                      <a:pt x="878" y="17905"/>
                    </a:lnTo>
                    <a:lnTo>
                      <a:pt x="1565" y="15424"/>
                    </a:lnTo>
                    <a:lnTo>
                      <a:pt x="2386" y="12598"/>
                    </a:lnTo>
                    <a:lnTo>
                      <a:pt x="2825" y="11129"/>
                    </a:lnTo>
                    <a:lnTo>
                      <a:pt x="3283" y="9659"/>
                    </a:lnTo>
                    <a:lnTo>
                      <a:pt x="3741" y="8227"/>
                    </a:lnTo>
                    <a:lnTo>
                      <a:pt x="4200" y="6834"/>
                    </a:lnTo>
                    <a:lnTo>
                      <a:pt x="4639" y="5555"/>
                    </a:lnTo>
                    <a:lnTo>
                      <a:pt x="5078" y="4391"/>
                    </a:lnTo>
                    <a:lnTo>
                      <a:pt x="5498" y="3360"/>
                    </a:lnTo>
                    <a:lnTo>
                      <a:pt x="5688" y="2921"/>
                    </a:lnTo>
                    <a:lnTo>
                      <a:pt x="5879" y="2520"/>
                    </a:lnTo>
                    <a:lnTo>
                      <a:pt x="5975" y="2405"/>
                    </a:lnTo>
                    <a:lnTo>
                      <a:pt x="6070" y="2272"/>
                    </a:lnTo>
                    <a:lnTo>
                      <a:pt x="6185" y="2176"/>
                    </a:lnTo>
                    <a:lnTo>
                      <a:pt x="6337" y="2081"/>
                    </a:lnTo>
                    <a:lnTo>
                      <a:pt x="6566" y="1966"/>
                    </a:lnTo>
                    <a:lnTo>
                      <a:pt x="6853" y="1871"/>
                    </a:lnTo>
                    <a:lnTo>
                      <a:pt x="7158" y="1795"/>
                    </a:lnTo>
                    <a:lnTo>
                      <a:pt x="7502" y="1756"/>
                    </a:lnTo>
                    <a:lnTo>
                      <a:pt x="7884" y="1718"/>
                    </a:lnTo>
                    <a:lnTo>
                      <a:pt x="8265" y="1699"/>
                    </a:lnTo>
                    <a:lnTo>
                      <a:pt x="9124" y="1680"/>
                    </a:lnTo>
                    <a:lnTo>
                      <a:pt x="10938" y="1699"/>
                    </a:lnTo>
                    <a:lnTo>
                      <a:pt x="11739" y="1680"/>
                    </a:lnTo>
                    <a:lnTo>
                      <a:pt x="12503" y="1642"/>
                    </a:lnTo>
                    <a:lnTo>
                      <a:pt x="12885" y="1604"/>
                    </a:lnTo>
                    <a:lnTo>
                      <a:pt x="13247" y="1566"/>
                    </a:lnTo>
                    <a:lnTo>
                      <a:pt x="13610" y="1489"/>
                    </a:lnTo>
                    <a:lnTo>
                      <a:pt x="13954" y="1413"/>
                    </a:lnTo>
                    <a:lnTo>
                      <a:pt x="14278" y="1317"/>
                    </a:lnTo>
                    <a:lnTo>
                      <a:pt x="14583" y="1203"/>
                    </a:lnTo>
                    <a:lnTo>
                      <a:pt x="14870" y="1069"/>
                    </a:lnTo>
                    <a:lnTo>
                      <a:pt x="15137" y="917"/>
                    </a:lnTo>
                    <a:lnTo>
                      <a:pt x="15385" y="726"/>
                    </a:lnTo>
                    <a:lnTo>
                      <a:pt x="15595" y="516"/>
                    </a:lnTo>
                    <a:lnTo>
                      <a:pt x="15786" y="287"/>
                    </a:lnTo>
                    <a:lnTo>
                      <a:pt x="15939" y="19"/>
                    </a:lnTo>
                    <a:lnTo>
                      <a:pt x="159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2" name="Google Shape;862;p3"/>
              <p:cNvSpPr/>
              <p:nvPr/>
            </p:nvSpPr>
            <p:spPr>
              <a:xfrm flipH="1">
                <a:off x="1986469" y="4372982"/>
                <a:ext cx="103574" cy="58532"/>
              </a:xfrm>
              <a:custGeom>
                <a:rect b="b" l="l" r="r" t="t"/>
                <a:pathLst>
                  <a:path extrusionOk="0" h="1241" w="2196">
                    <a:moveTo>
                      <a:pt x="191" y="0"/>
                    </a:moveTo>
                    <a:lnTo>
                      <a:pt x="0" y="649"/>
                    </a:lnTo>
                    <a:lnTo>
                      <a:pt x="2005" y="1241"/>
                    </a:lnTo>
                    <a:lnTo>
                      <a:pt x="2195" y="592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Google Shape;863;p3"/>
              <p:cNvSpPr/>
              <p:nvPr/>
            </p:nvSpPr>
            <p:spPr>
              <a:xfrm flipH="1">
                <a:off x="2177348" y="4497215"/>
                <a:ext cx="191820" cy="95462"/>
              </a:xfrm>
              <a:custGeom>
                <a:rect b="b" l="l" r="r" t="t"/>
                <a:pathLst>
                  <a:path extrusionOk="0" h="2024" w="4067">
                    <a:moveTo>
                      <a:pt x="3895" y="0"/>
                    </a:moveTo>
                    <a:lnTo>
                      <a:pt x="2960" y="58"/>
                    </a:lnTo>
                    <a:lnTo>
                      <a:pt x="1967" y="344"/>
                    </a:lnTo>
                    <a:lnTo>
                      <a:pt x="669" y="688"/>
                    </a:lnTo>
                    <a:lnTo>
                      <a:pt x="535" y="745"/>
                    </a:lnTo>
                    <a:lnTo>
                      <a:pt x="421" y="783"/>
                    </a:lnTo>
                    <a:lnTo>
                      <a:pt x="306" y="840"/>
                    </a:lnTo>
                    <a:lnTo>
                      <a:pt x="230" y="917"/>
                    </a:lnTo>
                    <a:lnTo>
                      <a:pt x="154" y="974"/>
                    </a:lnTo>
                    <a:lnTo>
                      <a:pt x="96" y="1050"/>
                    </a:lnTo>
                    <a:lnTo>
                      <a:pt x="58" y="1127"/>
                    </a:lnTo>
                    <a:lnTo>
                      <a:pt x="20" y="1203"/>
                    </a:lnTo>
                    <a:lnTo>
                      <a:pt x="20" y="1260"/>
                    </a:lnTo>
                    <a:lnTo>
                      <a:pt x="1" y="1337"/>
                    </a:lnTo>
                    <a:lnTo>
                      <a:pt x="20" y="1413"/>
                    </a:lnTo>
                    <a:lnTo>
                      <a:pt x="39" y="1470"/>
                    </a:lnTo>
                    <a:lnTo>
                      <a:pt x="58" y="1527"/>
                    </a:lnTo>
                    <a:lnTo>
                      <a:pt x="116" y="1566"/>
                    </a:lnTo>
                    <a:lnTo>
                      <a:pt x="154" y="1604"/>
                    </a:lnTo>
                    <a:lnTo>
                      <a:pt x="211" y="1642"/>
                    </a:lnTo>
                    <a:lnTo>
                      <a:pt x="440" y="1699"/>
                    </a:lnTo>
                    <a:lnTo>
                      <a:pt x="860" y="1776"/>
                    </a:lnTo>
                    <a:lnTo>
                      <a:pt x="1394" y="1871"/>
                    </a:lnTo>
                    <a:lnTo>
                      <a:pt x="1986" y="1947"/>
                    </a:lnTo>
                    <a:lnTo>
                      <a:pt x="2597" y="2005"/>
                    </a:lnTo>
                    <a:lnTo>
                      <a:pt x="3151" y="2024"/>
                    </a:lnTo>
                    <a:lnTo>
                      <a:pt x="3609" y="2024"/>
                    </a:lnTo>
                    <a:lnTo>
                      <a:pt x="3780" y="1986"/>
                    </a:lnTo>
                    <a:lnTo>
                      <a:pt x="3914" y="1947"/>
                    </a:lnTo>
                    <a:lnTo>
                      <a:pt x="3971" y="1890"/>
                    </a:lnTo>
                    <a:lnTo>
                      <a:pt x="4009" y="1814"/>
                    </a:lnTo>
                    <a:lnTo>
                      <a:pt x="4048" y="1699"/>
                    </a:lnTo>
                    <a:lnTo>
                      <a:pt x="4067" y="1566"/>
                    </a:lnTo>
                    <a:lnTo>
                      <a:pt x="4067" y="1260"/>
                    </a:lnTo>
                    <a:lnTo>
                      <a:pt x="4029" y="917"/>
                    </a:lnTo>
                    <a:lnTo>
                      <a:pt x="3990" y="573"/>
                    </a:lnTo>
                    <a:lnTo>
                      <a:pt x="3952" y="287"/>
                    </a:lnTo>
                    <a:lnTo>
                      <a:pt x="389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4" name="Google Shape;864;p3"/>
              <p:cNvSpPr/>
              <p:nvPr/>
            </p:nvSpPr>
            <p:spPr>
              <a:xfrm flipH="1">
                <a:off x="2177348" y="4497215"/>
                <a:ext cx="191820" cy="95462"/>
              </a:xfrm>
              <a:custGeom>
                <a:rect b="b" l="l" r="r" t="t"/>
                <a:pathLst>
                  <a:path extrusionOk="0" fill="none" h="2024" w="4067">
                    <a:moveTo>
                      <a:pt x="3895" y="0"/>
                    </a:moveTo>
                    <a:lnTo>
                      <a:pt x="3895" y="0"/>
                    </a:lnTo>
                    <a:lnTo>
                      <a:pt x="3952" y="287"/>
                    </a:lnTo>
                    <a:lnTo>
                      <a:pt x="3990" y="573"/>
                    </a:lnTo>
                    <a:lnTo>
                      <a:pt x="4029" y="917"/>
                    </a:lnTo>
                    <a:lnTo>
                      <a:pt x="4067" y="1260"/>
                    </a:lnTo>
                    <a:lnTo>
                      <a:pt x="4067" y="1566"/>
                    </a:lnTo>
                    <a:lnTo>
                      <a:pt x="4048" y="1699"/>
                    </a:lnTo>
                    <a:lnTo>
                      <a:pt x="4009" y="1814"/>
                    </a:lnTo>
                    <a:lnTo>
                      <a:pt x="3971" y="1890"/>
                    </a:lnTo>
                    <a:lnTo>
                      <a:pt x="3914" y="1947"/>
                    </a:lnTo>
                    <a:lnTo>
                      <a:pt x="3914" y="1947"/>
                    </a:lnTo>
                    <a:lnTo>
                      <a:pt x="3780" y="1986"/>
                    </a:lnTo>
                    <a:lnTo>
                      <a:pt x="3609" y="2024"/>
                    </a:lnTo>
                    <a:lnTo>
                      <a:pt x="3399" y="2024"/>
                    </a:lnTo>
                    <a:lnTo>
                      <a:pt x="3151" y="2024"/>
                    </a:lnTo>
                    <a:lnTo>
                      <a:pt x="2597" y="2005"/>
                    </a:lnTo>
                    <a:lnTo>
                      <a:pt x="1986" y="1947"/>
                    </a:lnTo>
                    <a:lnTo>
                      <a:pt x="1394" y="1871"/>
                    </a:lnTo>
                    <a:lnTo>
                      <a:pt x="860" y="1776"/>
                    </a:lnTo>
                    <a:lnTo>
                      <a:pt x="440" y="1699"/>
                    </a:lnTo>
                    <a:lnTo>
                      <a:pt x="211" y="1642"/>
                    </a:lnTo>
                    <a:lnTo>
                      <a:pt x="211" y="1642"/>
                    </a:lnTo>
                    <a:lnTo>
                      <a:pt x="154" y="1604"/>
                    </a:lnTo>
                    <a:lnTo>
                      <a:pt x="116" y="1566"/>
                    </a:lnTo>
                    <a:lnTo>
                      <a:pt x="58" y="1527"/>
                    </a:lnTo>
                    <a:lnTo>
                      <a:pt x="39" y="1470"/>
                    </a:lnTo>
                    <a:lnTo>
                      <a:pt x="20" y="1413"/>
                    </a:lnTo>
                    <a:lnTo>
                      <a:pt x="1" y="1337"/>
                    </a:lnTo>
                    <a:lnTo>
                      <a:pt x="20" y="1260"/>
                    </a:lnTo>
                    <a:lnTo>
                      <a:pt x="20" y="1203"/>
                    </a:lnTo>
                    <a:lnTo>
                      <a:pt x="58" y="1127"/>
                    </a:lnTo>
                    <a:lnTo>
                      <a:pt x="96" y="1050"/>
                    </a:lnTo>
                    <a:lnTo>
                      <a:pt x="154" y="974"/>
                    </a:lnTo>
                    <a:lnTo>
                      <a:pt x="230" y="917"/>
                    </a:lnTo>
                    <a:lnTo>
                      <a:pt x="306" y="840"/>
                    </a:lnTo>
                    <a:lnTo>
                      <a:pt x="421" y="783"/>
                    </a:lnTo>
                    <a:lnTo>
                      <a:pt x="535" y="745"/>
                    </a:lnTo>
                    <a:lnTo>
                      <a:pt x="669" y="688"/>
                    </a:lnTo>
                    <a:lnTo>
                      <a:pt x="669" y="688"/>
                    </a:lnTo>
                    <a:lnTo>
                      <a:pt x="1967" y="344"/>
                    </a:lnTo>
                    <a:lnTo>
                      <a:pt x="2960" y="5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5" name="Google Shape;865;p3"/>
              <p:cNvSpPr/>
              <p:nvPr/>
            </p:nvSpPr>
            <p:spPr>
              <a:xfrm flipH="1">
                <a:off x="2177347" y="4433306"/>
                <a:ext cx="84661" cy="98150"/>
              </a:xfrm>
              <a:custGeom>
                <a:rect b="b" l="l" r="r" t="t"/>
                <a:pathLst>
                  <a:path extrusionOk="0" h="2081" w="1795">
                    <a:moveTo>
                      <a:pt x="0" y="0"/>
                    </a:moveTo>
                    <a:lnTo>
                      <a:pt x="382" y="1737"/>
                    </a:lnTo>
                    <a:lnTo>
                      <a:pt x="420" y="1794"/>
                    </a:lnTo>
                    <a:lnTo>
                      <a:pt x="516" y="1909"/>
                    </a:lnTo>
                    <a:lnTo>
                      <a:pt x="611" y="1985"/>
                    </a:lnTo>
                    <a:lnTo>
                      <a:pt x="707" y="2023"/>
                    </a:lnTo>
                    <a:lnTo>
                      <a:pt x="821" y="2062"/>
                    </a:lnTo>
                    <a:lnTo>
                      <a:pt x="955" y="2081"/>
                    </a:lnTo>
                    <a:lnTo>
                      <a:pt x="1165" y="2062"/>
                    </a:lnTo>
                    <a:lnTo>
                      <a:pt x="1337" y="2023"/>
                    </a:lnTo>
                    <a:lnTo>
                      <a:pt x="1451" y="1966"/>
                    </a:lnTo>
                    <a:lnTo>
                      <a:pt x="1566" y="1909"/>
                    </a:lnTo>
                    <a:lnTo>
                      <a:pt x="1623" y="1852"/>
                    </a:lnTo>
                    <a:lnTo>
                      <a:pt x="1680" y="1813"/>
                    </a:lnTo>
                    <a:lnTo>
                      <a:pt x="1699" y="1756"/>
                    </a:lnTo>
                    <a:lnTo>
                      <a:pt x="1795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6" name="Google Shape;866;p3"/>
              <p:cNvSpPr/>
              <p:nvPr/>
            </p:nvSpPr>
            <p:spPr>
              <a:xfrm flipH="1">
                <a:off x="2177347" y="4433306"/>
                <a:ext cx="84661" cy="98150"/>
              </a:xfrm>
              <a:custGeom>
                <a:rect b="b" l="l" r="r" t="t"/>
                <a:pathLst>
                  <a:path extrusionOk="0" fill="none" h="2081" w="1795">
                    <a:moveTo>
                      <a:pt x="1795" y="0"/>
                    </a:moveTo>
                    <a:lnTo>
                      <a:pt x="1699" y="1756"/>
                    </a:lnTo>
                    <a:lnTo>
                      <a:pt x="1699" y="1756"/>
                    </a:lnTo>
                    <a:lnTo>
                      <a:pt x="1680" y="1813"/>
                    </a:lnTo>
                    <a:lnTo>
                      <a:pt x="1623" y="1852"/>
                    </a:lnTo>
                    <a:lnTo>
                      <a:pt x="1566" y="1909"/>
                    </a:lnTo>
                    <a:lnTo>
                      <a:pt x="1451" y="1966"/>
                    </a:lnTo>
                    <a:lnTo>
                      <a:pt x="1337" y="2023"/>
                    </a:lnTo>
                    <a:lnTo>
                      <a:pt x="1165" y="2062"/>
                    </a:lnTo>
                    <a:lnTo>
                      <a:pt x="955" y="2081"/>
                    </a:lnTo>
                    <a:lnTo>
                      <a:pt x="955" y="2081"/>
                    </a:lnTo>
                    <a:lnTo>
                      <a:pt x="821" y="2062"/>
                    </a:lnTo>
                    <a:lnTo>
                      <a:pt x="707" y="2023"/>
                    </a:lnTo>
                    <a:lnTo>
                      <a:pt x="611" y="1985"/>
                    </a:lnTo>
                    <a:lnTo>
                      <a:pt x="516" y="1909"/>
                    </a:lnTo>
                    <a:lnTo>
                      <a:pt x="420" y="1794"/>
                    </a:lnTo>
                    <a:lnTo>
                      <a:pt x="382" y="173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7" name="Google Shape;867;p3"/>
              <p:cNvSpPr/>
              <p:nvPr/>
            </p:nvSpPr>
            <p:spPr>
              <a:xfrm flipH="1">
                <a:off x="1242821" y="3297989"/>
                <a:ext cx="1125404" cy="1166862"/>
              </a:xfrm>
              <a:custGeom>
                <a:rect b="b" l="l" r="r" t="t"/>
                <a:pathLst>
                  <a:path extrusionOk="0" h="24740" w="23861">
                    <a:moveTo>
                      <a:pt x="15480" y="1"/>
                    </a:moveTo>
                    <a:lnTo>
                      <a:pt x="14698" y="20"/>
                    </a:lnTo>
                    <a:lnTo>
                      <a:pt x="13743" y="39"/>
                    </a:lnTo>
                    <a:lnTo>
                      <a:pt x="12655" y="96"/>
                    </a:lnTo>
                    <a:lnTo>
                      <a:pt x="11472" y="192"/>
                    </a:lnTo>
                    <a:lnTo>
                      <a:pt x="10231" y="344"/>
                    </a:lnTo>
                    <a:lnTo>
                      <a:pt x="9601" y="421"/>
                    </a:lnTo>
                    <a:lnTo>
                      <a:pt x="8952" y="535"/>
                    </a:lnTo>
                    <a:lnTo>
                      <a:pt x="8303" y="650"/>
                    </a:lnTo>
                    <a:lnTo>
                      <a:pt x="7654" y="783"/>
                    </a:lnTo>
                    <a:lnTo>
                      <a:pt x="7024" y="936"/>
                    </a:lnTo>
                    <a:lnTo>
                      <a:pt x="6395" y="1108"/>
                    </a:lnTo>
                    <a:lnTo>
                      <a:pt x="5784" y="1299"/>
                    </a:lnTo>
                    <a:lnTo>
                      <a:pt x="5173" y="1528"/>
                    </a:lnTo>
                    <a:lnTo>
                      <a:pt x="4600" y="1757"/>
                    </a:lnTo>
                    <a:lnTo>
                      <a:pt x="4047" y="2005"/>
                    </a:lnTo>
                    <a:lnTo>
                      <a:pt x="3531" y="2291"/>
                    </a:lnTo>
                    <a:lnTo>
                      <a:pt x="3035" y="2597"/>
                    </a:lnTo>
                    <a:lnTo>
                      <a:pt x="2577" y="2921"/>
                    </a:lnTo>
                    <a:lnTo>
                      <a:pt x="2367" y="3093"/>
                    </a:lnTo>
                    <a:lnTo>
                      <a:pt x="2157" y="3284"/>
                    </a:lnTo>
                    <a:lnTo>
                      <a:pt x="1966" y="3475"/>
                    </a:lnTo>
                    <a:lnTo>
                      <a:pt x="1794" y="3666"/>
                    </a:lnTo>
                    <a:lnTo>
                      <a:pt x="1623" y="3876"/>
                    </a:lnTo>
                    <a:lnTo>
                      <a:pt x="1470" y="4086"/>
                    </a:lnTo>
                    <a:lnTo>
                      <a:pt x="1298" y="4334"/>
                    </a:lnTo>
                    <a:lnTo>
                      <a:pt x="1145" y="4601"/>
                    </a:lnTo>
                    <a:lnTo>
                      <a:pt x="1012" y="4887"/>
                    </a:lnTo>
                    <a:lnTo>
                      <a:pt x="878" y="5193"/>
                    </a:lnTo>
                    <a:lnTo>
                      <a:pt x="745" y="5498"/>
                    </a:lnTo>
                    <a:lnTo>
                      <a:pt x="630" y="5823"/>
                    </a:lnTo>
                    <a:lnTo>
                      <a:pt x="535" y="6147"/>
                    </a:lnTo>
                    <a:lnTo>
                      <a:pt x="439" y="6491"/>
                    </a:lnTo>
                    <a:lnTo>
                      <a:pt x="286" y="7197"/>
                    </a:lnTo>
                    <a:lnTo>
                      <a:pt x="172" y="7961"/>
                    </a:lnTo>
                    <a:lnTo>
                      <a:pt x="96" y="8743"/>
                    </a:lnTo>
                    <a:lnTo>
                      <a:pt x="38" y="9545"/>
                    </a:lnTo>
                    <a:lnTo>
                      <a:pt x="0" y="10366"/>
                    </a:lnTo>
                    <a:lnTo>
                      <a:pt x="19" y="11225"/>
                    </a:lnTo>
                    <a:lnTo>
                      <a:pt x="38" y="12084"/>
                    </a:lnTo>
                    <a:lnTo>
                      <a:pt x="96" y="12943"/>
                    </a:lnTo>
                    <a:lnTo>
                      <a:pt x="153" y="13821"/>
                    </a:lnTo>
                    <a:lnTo>
                      <a:pt x="248" y="14680"/>
                    </a:lnTo>
                    <a:lnTo>
                      <a:pt x="344" y="15539"/>
                    </a:lnTo>
                    <a:lnTo>
                      <a:pt x="458" y="16398"/>
                    </a:lnTo>
                    <a:lnTo>
                      <a:pt x="592" y="17238"/>
                    </a:lnTo>
                    <a:lnTo>
                      <a:pt x="725" y="18039"/>
                    </a:lnTo>
                    <a:lnTo>
                      <a:pt x="1012" y="19604"/>
                    </a:lnTo>
                    <a:lnTo>
                      <a:pt x="1298" y="21017"/>
                    </a:lnTo>
                    <a:lnTo>
                      <a:pt x="1584" y="22258"/>
                    </a:lnTo>
                    <a:lnTo>
                      <a:pt x="1833" y="23288"/>
                    </a:lnTo>
                    <a:lnTo>
                      <a:pt x="2042" y="24071"/>
                    </a:lnTo>
                    <a:lnTo>
                      <a:pt x="2214" y="24739"/>
                    </a:lnTo>
                    <a:lnTo>
                      <a:pt x="4161" y="24567"/>
                    </a:lnTo>
                    <a:lnTo>
                      <a:pt x="4276" y="24014"/>
                    </a:lnTo>
                    <a:lnTo>
                      <a:pt x="4562" y="22563"/>
                    </a:lnTo>
                    <a:lnTo>
                      <a:pt x="4753" y="21551"/>
                    </a:lnTo>
                    <a:lnTo>
                      <a:pt x="4963" y="20406"/>
                    </a:lnTo>
                    <a:lnTo>
                      <a:pt x="5154" y="19165"/>
                    </a:lnTo>
                    <a:lnTo>
                      <a:pt x="5364" y="17848"/>
                    </a:lnTo>
                    <a:lnTo>
                      <a:pt x="5536" y="16474"/>
                    </a:lnTo>
                    <a:lnTo>
                      <a:pt x="5688" y="15081"/>
                    </a:lnTo>
                    <a:lnTo>
                      <a:pt x="5784" y="13706"/>
                    </a:lnTo>
                    <a:lnTo>
                      <a:pt x="5822" y="13019"/>
                    </a:lnTo>
                    <a:lnTo>
                      <a:pt x="5860" y="12370"/>
                    </a:lnTo>
                    <a:lnTo>
                      <a:pt x="5860" y="11721"/>
                    </a:lnTo>
                    <a:lnTo>
                      <a:pt x="5860" y="11110"/>
                    </a:lnTo>
                    <a:lnTo>
                      <a:pt x="5822" y="10518"/>
                    </a:lnTo>
                    <a:lnTo>
                      <a:pt x="5784" y="9946"/>
                    </a:lnTo>
                    <a:lnTo>
                      <a:pt x="5707" y="9430"/>
                    </a:lnTo>
                    <a:lnTo>
                      <a:pt x="5631" y="8934"/>
                    </a:lnTo>
                    <a:lnTo>
                      <a:pt x="5517" y="8476"/>
                    </a:lnTo>
                    <a:lnTo>
                      <a:pt x="5383" y="8075"/>
                    </a:lnTo>
                    <a:lnTo>
                      <a:pt x="5478" y="7980"/>
                    </a:lnTo>
                    <a:lnTo>
                      <a:pt x="5612" y="7903"/>
                    </a:lnTo>
                    <a:lnTo>
                      <a:pt x="5784" y="7827"/>
                    </a:lnTo>
                    <a:lnTo>
                      <a:pt x="5994" y="7770"/>
                    </a:lnTo>
                    <a:lnTo>
                      <a:pt x="6223" y="7732"/>
                    </a:lnTo>
                    <a:lnTo>
                      <a:pt x="6490" y="7693"/>
                    </a:lnTo>
                    <a:lnTo>
                      <a:pt x="7101" y="7636"/>
                    </a:lnTo>
                    <a:lnTo>
                      <a:pt x="7807" y="7617"/>
                    </a:lnTo>
                    <a:lnTo>
                      <a:pt x="8609" y="7617"/>
                    </a:lnTo>
                    <a:lnTo>
                      <a:pt x="10403" y="7636"/>
                    </a:lnTo>
                    <a:lnTo>
                      <a:pt x="11377" y="7655"/>
                    </a:lnTo>
                    <a:lnTo>
                      <a:pt x="12388" y="7655"/>
                    </a:lnTo>
                    <a:lnTo>
                      <a:pt x="13419" y="7636"/>
                    </a:lnTo>
                    <a:lnTo>
                      <a:pt x="14469" y="7598"/>
                    </a:lnTo>
                    <a:lnTo>
                      <a:pt x="15500" y="7522"/>
                    </a:lnTo>
                    <a:lnTo>
                      <a:pt x="16015" y="7483"/>
                    </a:lnTo>
                    <a:lnTo>
                      <a:pt x="16511" y="7426"/>
                    </a:lnTo>
                    <a:lnTo>
                      <a:pt x="17008" y="7350"/>
                    </a:lnTo>
                    <a:lnTo>
                      <a:pt x="17504" y="7273"/>
                    </a:lnTo>
                    <a:lnTo>
                      <a:pt x="17981" y="7159"/>
                    </a:lnTo>
                    <a:lnTo>
                      <a:pt x="18439" y="7064"/>
                    </a:lnTo>
                    <a:lnTo>
                      <a:pt x="18878" y="6930"/>
                    </a:lnTo>
                    <a:lnTo>
                      <a:pt x="19298" y="6796"/>
                    </a:lnTo>
                    <a:lnTo>
                      <a:pt x="19661" y="6663"/>
                    </a:lnTo>
                    <a:lnTo>
                      <a:pt x="20023" y="6510"/>
                    </a:lnTo>
                    <a:lnTo>
                      <a:pt x="20348" y="6357"/>
                    </a:lnTo>
                    <a:lnTo>
                      <a:pt x="20634" y="6205"/>
                    </a:lnTo>
                    <a:lnTo>
                      <a:pt x="20901" y="6033"/>
                    </a:lnTo>
                    <a:lnTo>
                      <a:pt x="21150" y="5861"/>
                    </a:lnTo>
                    <a:lnTo>
                      <a:pt x="21379" y="5689"/>
                    </a:lnTo>
                    <a:lnTo>
                      <a:pt x="21589" y="5498"/>
                    </a:lnTo>
                    <a:lnTo>
                      <a:pt x="21780" y="5307"/>
                    </a:lnTo>
                    <a:lnTo>
                      <a:pt x="21951" y="5097"/>
                    </a:lnTo>
                    <a:lnTo>
                      <a:pt x="22104" y="4887"/>
                    </a:lnTo>
                    <a:lnTo>
                      <a:pt x="22238" y="4677"/>
                    </a:lnTo>
                    <a:lnTo>
                      <a:pt x="22371" y="4468"/>
                    </a:lnTo>
                    <a:lnTo>
                      <a:pt x="22486" y="4238"/>
                    </a:lnTo>
                    <a:lnTo>
                      <a:pt x="22677" y="3780"/>
                    </a:lnTo>
                    <a:lnTo>
                      <a:pt x="22848" y="3303"/>
                    </a:lnTo>
                    <a:lnTo>
                      <a:pt x="22982" y="2807"/>
                    </a:lnTo>
                    <a:lnTo>
                      <a:pt x="23135" y="2272"/>
                    </a:lnTo>
                    <a:lnTo>
                      <a:pt x="23268" y="1738"/>
                    </a:lnTo>
                    <a:lnTo>
                      <a:pt x="23440" y="1184"/>
                    </a:lnTo>
                    <a:lnTo>
                      <a:pt x="23631" y="612"/>
                    </a:lnTo>
                    <a:lnTo>
                      <a:pt x="23860" y="20"/>
                    </a:lnTo>
                    <a:lnTo>
                      <a:pt x="16607" y="20"/>
                    </a:lnTo>
                    <a:lnTo>
                      <a:pt x="1609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8" name="Google Shape;868;p3"/>
              <p:cNvSpPr/>
              <p:nvPr/>
            </p:nvSpPr>
            <p:spPr>
              <a:xfrm flipH="1">
                <a:off x="1242821" y="3297989"/>
                <a:ext cx="1125404" cy="1166862"/>
              </a:xfrm>
              <a:custGeom>
                <a:rect b="b" l="l" r="r" t="t"/>
                <a:pathLst>
                  <a:path extrusionOk="0" fill="none" h="24740" w="23861">
                    <a:moveTo>
                      <a:pt x="16607" y="20"/>
                    </a:moveTo>
                    <a:lnTo>
                      <a:pt x="16607" y="20"/>
                    </a:lnTo>
                    <a:lnTo>
                      <a:pt x="16091" y="1"/>
                    </a:lnTo>
                    <a:lnTo>
                      <a:pt x="15480" y="1"/>
                    </a:lnTo>
                    <a:lnTo>
                      <a:pt x="14698" y="20"/>
                    </a:lnTo>
                    <a:lnTo>
                      <a:pt x="13743" y="39"/>
                    </a:lnTo>
                    <a:lnTo>
                      <a:pt x="12655" y="96"/>
                    </a:lnTo>
                    <a:lnTo>
                      <a:pt x="11472" y="192"/>
                    </a:lnTo>
                    <a:lnTo>
                      <a:pt x="10231" y="344"/>
                    </a:lnTo>
                    <a:lnTo>
                      <a:pt x="9601" y="421"/>
                    </a:lnTo>
                    <a:lnTo>
                      <a:pt x="8952" y="535"/>
                    </a:lnTo>
                    <a:lnTo>
                      <a:pt x="8303" y="650"/>
                    </a:lnTo>
                    <a:lnTo>
                      <a:pt x="7654" y="783"/>
                    </a:lnTo>
                    <a:lnTo>
                      <a:pt x="7024" y="936"/>
                    </a:lnTo>
                    <a:lnTo>
                      <a:pt x="6395" y="1108"/>
                    </a:lnTo>
                    <a:lnTo>
                      <a:pt x="5784" y="1299"/>
                    </a:lnTo>
                    <a:lnTo>
                      <a:pt x="5173" y="1528"/>
                    </a:lnTo>
                    <a:lnTo>
                      <a:pt x="4600" y="1757"/>
                    </a:lnTo>
                    <a:lnTo>
                      <a:pt x="4047" y="2005"/>
                    </a:lnTo>
                    <a:lnTo>
                      <a:pt x="3531" y="2291"/>
                    </a:lnTo>
                    <a:lnTo>
                      <a:pt x="3035" y="2597"/>
                    </a:lnTo>
                    <a:lnTo>
                      <a:pt x="2577" y="2921"/>
                    </a:lnTo>
                    <a:lnTo>
                      <a:pt x="2367" y="3093"/>
                    </a:lnTo>
                    <a:lnTo>
                      <a:pt x="2157" y="3284"/>
                    </a:lnTo>
                    <a:lnTo>
                      <a:pt x="1966" y="3475"/>
                    </a:lnTo>
                    <a:lnTo>
                      <a:pt x="1794" y="3666"/>
                    </a:lnTo>
                    <a:lnTo>
                      <a:pt x="1623" y="3876"/>
                    </a:lnTo>
                    <a:lnTo>
                      <a:pt x="1470" y="4086"/>
                    </a:lnTo>
                    <a:lnTo>
                      <a:pt x="1470" y="4086"/>
                    </a:lnTo>
                    <a:lnTo>
                      <a:pt x="1298" y="4334"/>
                    </a:lnTo>
                    <a:lnTo>
                      <a:pt x="1145" y="4601"/>
                    </a:lnTo>
                    <a:lnTo>
                      <a:pt x="1012" y="4887"/>
                    </a:lnTo>
                    <a:lnTo>
                      <a:pt x="878" y="5193"/>
                    </a:lnTo>
                    <a:lnTo>
                      <a:pt x="745" y="5498"/>
                    </a:lnTo>
                    <a:lnTo>
                      <a:pt x="630" y="5823"/>
                    </a:lnTo>
                    <a:lnTo>
                      <a:pt x="535" y="6147"/>
                    </a:lnTo>
                    <a:lnTo>
                      <a:pt x="439" y="6491"/>
                    </a:lnTo>
                    <a:lnTo>
                      <a:pt x="286" y="7197"/>
                    </a:lnTo>
                    <a:lnTo>
                      <a:pt x="172" y="7961"/>
                    </a:lnTo>
                    <a:lnTo>
                      <a:pt x="96" y="8743"/>
                    </a:lnTo>
                    <a:lnTo>
                      <a:pt x="38" y="9545"/>
                    </a:lnTo>
                    <a:lnTo>
                      <a:pt x="0" y="10366"/>
                    </a:lnTo>
                    <a:lnTo>
                      <a:pt x="19" y="11225"/>
                    </a:lnTo>
                    <a:lnTo>
                      <a:pt x="38" y="12084"/>
                    </a:lnTo>
                    <a:lnTo>
                      <a:pt x="96" y="12943"/>
                    </a:lnTo>
                    <a:lnTo>
                      <a:pt x="153" y="13821"/>
                    </a:lnTo>
                    <a:lnTo>
                      <a:pt x="248" y="14680"/>
                    </a:lnTo>
                    <a:lnTo>
                      <a:pt x="344" y="15539"/>
                    </a:lnTo>
                    <a:lnTo>
                      <a:pt x="458" y="16398"/>
                    </a:lnTo>
                    <a:lnTo>
                      <a:pt x="592" y="17238"/>
                    </a:lnTo>
                    <a:lnTo>
                      <a:pt x="725" y="18039"/>
                    </a:lnTo>
                    <a:lnTo>
                      <a:pt x="1012" y="19604"/>
                    </a:lnTo>
                    <a:lnTo>
                      <a:pt x="1298" y="21017"/>
                    </a:lnTo>
                    <a:lnTo>
                      <a:pt x="1584" y="22258"/>
                    </a:lnTo>
                    <a:lnTo>
                      <a:pt x="1833" y="23288"/>
                    </a:lnTo>
                    <a:lnTo>
                      <a:pt x="2042" y="24071"/>
                    </a:lnTo>
                    <a:lnTo>
                      <a:pt x="2214" y="24739"/>
                    </a:lnTo>
                    <a:lnTo>
                      <a:pt x="4161" y="24567"/>
                    </a:lnTo>
                    <a:lnTo>
                      <a:pt x="4161" y="24567"/>
                    </a:lnTo>
                    <a:lnTo>
                      <a:pt x="4276" y="24014"/>
                    </a:lnTo>
                    <a:lnTo>
                      <a:pt x="4562" y="22563"/>
                    </a:lnTo>
                    <a:lnTo>
                      <a:pt x="4753" y="21551"/>
                    </a:lnTo>
                    <a:lnTo>
                      <a:pt x="4963" y="20406"/>
                    </a:lnTo>
                    <a:lnTo>
                      <a:pt x="5154" y="19165"/>
                    </a:lnTo>
                    <a:lnTo>
                      <a:pt x="5364" y="17848"/>
                    </a:lnTo>
                    <a:lnTo>
                      <a:pt x="5536" y="16474"/>
                    </a:lnTo>
                    <a:lnTo>
                      <a:pt x="5688" y="15081"/>
                    </a:lnTo>
                    <a:lnTo>
                      <a:pt x="5784" y="13706"/>
                    </a:lnTo>
                    <a:lnTo>
                      <a:pt x="5822" y="13019"/>
                    </a:lnTo>
                    <a:lnTo>
                      <a:pt x="5860" y="12370"/>
                    </a:lnTo>
                    <a:lnTo>
                      <a:pt x="5860" y="11721"/>
                    </a:lnTo>
                    <a:lnTo>
                      <a:pt x="5860" y="11110"/>
                    </a:lnTo>
                    <a:lnTo>
                      <a:pt x="5822" y="10518"/>
                    </a:lnTo>
                    <a:lnTo>
                      <a:pt x="5784" y="9946"/>
                    </a:lnTo>
                    <a:lnTo>
                      <a:pt x="5707" y="9430"/>
                    </a:lnTo>
                    <a:lnTo>
                      <a:pt x="5631" y="8934"/>
                    </a:lnTo>
                    <a:lnTo>
                      <a:pt x="5517" y="8476"/>
                    </a:lnTo>
                    <a:lnTo>
                      <a:pt x="5383" y="8075"/>
                    </a:lnTo>
                    <a:lnTo>
                      <a:pt x="5383" y="8075"/>
                    </a:lnTo>
                    <a:lnTo>
                      <a:pt x="5478" y="7980"/>
                    </a:lnTo>
                    <a:lnTo>
                      <a:pt x="5612" y="7903"/>
                    </a:lnTo>
                    <a:lnTo>
                      <a:pt x="5784" y="7827"/>
                    </a:lnTo>
                    <a:lnTo>
                      <a:pt x="5994" y="7770"/>
                    </a:lnTo>
                    <a:lnTo>
                      <a:pt x="6223" y="7732"/>
                    </a:lnTo>
                    <a:lnTo>
                      <a:pt x="6490" y="7693"/>
                    </a:lnTo>
                    <a:lnTo>
                      <a:pt x="7101" y="7636"/>
                    </a:lnTo>
                    <a:lnTo>
                      <a:pt x="7807" y="7617"/>
                    </a:lnTo>
                    <a:lnTo>
                      <a:pt x="8609" y="7617"/>
                    </a:lnTo>
                    <a:lnTo>
                      <a:pt x="10403" y="7636"/>
                    </a:lnTo>
                    <a:lnTo>
                      <a:pt x="11377" y="7655"/>
                    </a:lnTo>
                    <a:lnTo>
                      <a:pt x="12388" y="7655"/>
                    </a:lnTo>
                    <a:lnTo>
                      <a:pt x="13419" y="7636"/>
                    </a:lnTo>
                    <a:lnTo>
                      <a:pt x="14469" y="7598"/>
                    </a:lnTo>
                    <a:lnTo>
                      <a:pt x="15500" y="7522"/>
                    </a:lnTo>
                    <a:lnTo>
                      <a:pt x="16015" y="7483"/>
                    </a:lnTo>
                    <a:lnTo>
                      <a:pt x="16511" y="7426"/>
                    </a:lnTo>
                    <a:lnTo>
                      <a:pt x="17008" y="7350"/>
                    </a:lnTo>
                    <a:lnTo>
                      <a:pt x="17504" y="7273"/>
                    </a:lnTo>
                    <a:lnTo>
                      <a:pt x="17981" y="7159"/>
                    </a:lnTo>
                    <a:lnTo>
                      <a:pt x="18439" y="7064"/>
                    </a:lnTo>
                    <a:lnTo>
                      <a:pt x="18439" y="7064"/>
                    </a:lnTo>
                    <a:lnTo>
                      <a:pt x="18878" y="6930"/>
                    </a:lnTo>
                    <a:lnTo>
                      <a:pt x="19298" y="6796"/>
                    </a:lnTo>
                    <a:lnTo>
                      <a:pt x="19661" y="6663"/>
                    </a:lnTo>
                    <a:lnTo>
                      <a:pt x="20023" y="6510"/>
                    </a:lnTo>
                    <a:lnTo>
                      <a:pt x="20348" y="6357"/>
                    </a:lnTo>
                    <a:lnTo>
                      <a:pt x="20634" y="6205"/>
                    </a:lnTo>
                    <a:lnTo>
                      <a:pt x="20901" y="6033"/>
                    </a:lnTo>
                    <a:lnTo>
                      <a:pt x="21150" y="5861"/>
                    </a:lnTo>
                    <a:lnTo>
                      <a:pt x="21379" y="5689"/>
                    </a:lnTo>
                    <a:lnTo>
                      <a:pt x="21589" y="5498"/>
                    </a:lnTo>
                    <a:lnTo>
                      <a:pt x="21780" y="5307"/>
                    </a:lnTo>
                    <a:lnTo>
                      <a:pt x="21951" y="5097"/>
                    </a:lnTo>
                    <a:lnTo>
                      <a:pt x="22104" y="4887"/>
                    </a:lnTo>
                    <a:lnTo>
                      <a:pt x="22238" y="4677"/>
                    </a:lnTo>
                    <a:lnTo>
                      <a:pt x="22371" y="4468"/>
                    </a:lnTo>
                    <a:lnTo>
                      <a:pt x="22486" y="4238"/>
                    </a:lnTo>
                    <a:lnTo>
                      <a:pt x="22677" y="3780"/>
                    </a:lnTo>
                    <a:lnTo>
                      <a:pt x="22848" y="3303"/>
                    </a:lnTo>
                    <a:lnTo>
                      <a:pt x="22982" y="2807"/>
                    </a:lnTo>
                    <a:lnTo>
                      <a:pt x="23135" y="2272"/>
                    </a:lnTo>
                    <a:lnTo>
                      <a:pt x="23268" y="1738"/>
                    </a:lnTo>
                    <a:lnTo>
                      <a:pt x="23440" y="1184"/>
                    </a:lnTo>
                    <a:lnTo>
                      <a:pt x="23631" y="612"/>
                    </a:lnTo>
                    <a:lnTo>
                      <a:pt x="23860" y="2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9" name="Google Shape;869;p3"/>
              <p:cNvSpPr/>
              <p:nvPr/>
            </p:nvSpPr>
            <p:spPr>
              <a:xfrm flipH="1">
                <a:off x="1605660" y="3404252"/>
                <a:ext cx="675261" cy="1056072"/>
              </a:xfrm>
              <a:custGeom>
                <a:rect b="b" l="l" r="r" t="t"/>
                <a:pathLst>
                  <a:path extrusionOk="0" h="22391" w="14317">
                    <a:moveTo>
                      <a:pt x="14259" y="0"/>
                    </a:moveTo>
                    <a:lnTo>
                      <a:pt x="14202" y="134"/>
                    </a:lnTo>
                    <a:lnTo>
                      <a:pt x="14145" y="268"/>
                    </a:lnTo>
                    <a:lnTo>
                      <a:pt x="14069" y="401"/>
                    </a:lnTo>
                    <a:lnTo>
                      <a:pt x="13973" y="535"/>
                    </a:lnTo>
                    <a:lnTo>
                      <a:pt x="13878" y="649"/>
                    </a:lnTo>
                    <a:lnTo>
                      <a:pt x="13763" y="764"/>
                    </a:lnTo>
                    <a:lnTo>
                      <a:pt x="13629" y="859"/>
                    </a:lnTo>
                    <a:lnTo>
                      <a:pt x="13496" y="974"/>
                    </a:lnTo>
                    <a:lnTo>
                      <a:pt x="13210" y="1126"/>
                    </a:lnTo>
                    <a:lnTo>
                      <a:pt x="12904" y="1279"/>
                    </a:lnTo>
                    <a:lnTo>
                      <a:pt x="12580" y="1413"/>
                    </a:lnTo>
                    <a:lnTo>
                      <a:pt x="12217" y="1546"/>
                    </a:lnTo>
                    <a:lnTo>
                      <a:pt x="11816" y="1642"/>
                    </a:lnTo>
                    <a:lnTo>
                      <a:pt x="11415" y="1737"/>
                    </a:lnTo>
                    <a:lnTo>
                      <a:pt x="10976" y="1833"/>
                    </a:lnTo>
                    <a:lnTo>
                      <a:pt x="10518" y="1909"/>
                    </a:lnTo>
                    <a:lnTo>
                      <a:pt x="9812" y="2005"/>
                    </a:lnTo>
                    <a:lnTo>
                      <a:pt x="9087" y="2100"/>
                    </a:lnTo>
                    <a:lnTo>
                      <a:pt x="7579" y="2253"/>
                    </a:lnTo>
                    <a:lnTo>
                      <a:pt x="6052" y="2367"/>
                    </a:lnTo>
                    <a:lnTo>
                      <a:pt x="4582" y="2520"/>
                    </a:lnTo>
                    <a:lnTo>
                      <a:pt x="3895" y="2615"/>
                    </a:lnTo>
                    <a:lnTo>
                      <a:pt x="3246" y="2711"/>
                    </a:lnTo>
                    <a:lnTo>
                      <a:pt x="2635" y="2825"/>
                    </a:lnTo>
                    <a:lnTo>
                      <a:pt x="2081" y="2978"/>
                    </a:lnTo>
                    <a:lnTo>
                      <a:pt x="1814" y="3054"/>
                    </a:lnTo>
                    <a:lnTo>
                      <a:pt x="1585" y="3131"/>
                    </a:lnTo>
                    <a:lnTo>
                      <a:pt x="1375" y="3226"/>
                    </a:lnTo>
                    <a:lnTo>
                      <a:pt x="1165" y="3341"/>
                    </a:lnTo>
                    <a:lnTo>
                      <a:pt x="993" y="3436"/>
                    </a:lnTo>
                    <a:lnTo>
                      <a:pt x="821" y="3570"/>
                    </a:lnTo>
                    <a:lnTo>
                      <a:pt x="688" y="3684"/>
                    </a:lnTo>
                    <a:lnTo>
                      <a:pt x="573" y="3837"/>
                    </a:lnTo>
                    <a:lnTo>
                      <a:pt x="497" y="3952"/>
                    </a:lnTo>
                    <a:lnTo>
                      <a:pt x="421" y="4085"/>
                    </a:lnTo>
                    <a:lnTo>
                      <a:pt x="363" y="4257"/>
                    </a:lnTo>
                    <a:lnTo>
                      <a:pt x="306" y="4429"/>
                    </a:lnTo>
                    <a:lnTo>
                      <a:pt x="211" y="4830"/>
                    </a:lnTo>
                    <a:lnTo>
                      <a:pt x="134" y="5307"/>
                    </a:lnTo>
                    <a:lnTo>
                      <a:pt x="77" y="5841"/>
                    </a:lnTo>
                    <a:lnTo>
                      <a:pt x="20" y="6433"/>
                    </a:lnTo>
                    <a:lnTo>
                      <a:pt x="1" y="7063"/>
                    </a:lnTo>
                    <a:lnTo>
                      <a:pt x="1" y="7731"/>
                    </a:lnTo>
                    <a:lnTo>
                      <a:pt x="20" y="8819"/>
                    </a:lnTo>
                    <a:lnTo>
                      <a:pt x="58" y="9964"/>
                    </a:lnTo>
                    <a:lnTo>
                      <a:pt x="134" y="11148"/>
                    </a:lnTo>
                    <a:lnTo>
                      <a:pt x="211" y="12369"/>
                    </a:lnTo>
                    <a:lnTo>
                      <a:pt x="325" y="13591"/>
                    </a:lnTo>
                    <a:lnTo>
                      <a:pt x="440" y="14813"/>
                    </a:lnTo>
                    <a:lnTo>
                      <a:pt x="688" y="17141"/>
                    </a:lnTo>
                    <a:lnTo>
                      <a:pt x="936" y="19222"/>
                    </a:lnTo>
                    <a:lnTo>
                      <a:pt x="1165" y="20883"/>
                    </a:lnTo>
                    <a:lnTo>
                      <a:pt x="1375" y="22391"/>
                    </a:lnTo>
                    <a:lnTo>
                      <a:pt x="1432" y="22391"/>
                    </a:lnTo>
                    <a:lnTo>
                      <a:pt x="1375" y="21971"/>
                    </a:lnTo>
                    <a:lnTo>
                      <a:pt x="1050" y="19661"/>
                    </a:lnTo>
                    <a:lnTo>
                      <a:pt x="840" y="17943"/>
                    </a:lnTo>
                    <a:lnTo>
                      <a:pt x="611" y="15996"/>
                    </a:lnTo>
                    <a:lnTo>
                      <a:pt x="401" y="13896"/>
                    </a:lnTo>
                    <a:lnTo>
                      <a:pt x="306" y="12828"/>
                    </a:lnTo>
                    <a:lnTo>
                      <a:pt x="230" y="11759"/>
                    </a:lnTo>
                    <a:lnTo>
                      <a:pt x="153" y="10690"/>
                    </a:lnTo>
                    <a:lnTo>
                      <a:pt x="96" y="9659"/>
                    </a:lnTo>
                    <a:lnTo>
                      <a:pt x="58" y="8685"/>
                    </a:lnTo>
                    <a:lnTo>
                      <a:pt x="58" y="7731"/>
                    </a:lnTo>
                    <a:lnTo>
                      <a:pt x="58" y="7063"/>
                    </a:lnTo>
                    <a:lnTo>
                      <a:pt x="77" y="6433"/>
                    </a:lnTo>
                    <a:lnTo>
                      <a:pt x="134" y="5841"/>
                    </a:lnTo>
                    <a:lnTo>
                      <a:pt x="191" y="5326"/>
                    </a:lnTo>
                    <a:lnTo>
                      <a:pt x="268" y="4849"/>
                    </a:lnTo>
                    <a:lnTo>
                      <a:pt x="363" y="4448"/>
                    </a:lnTo>
                    <a:lnTo>
                      <a:pt x="421" y="4276"/>
                    </a:lnTo>
                    <a:lnTo>
                      <a:pt x="478" y="4123"/>
                    </a:lnTo>
                    <a:lnTo>
                      <a:pt x="554" y="3971"/>
                    </a:lnTo>
                    <a:lnTo>
                      <a:pt x="611" y="3856"/>
                    </a:lnTo>
                    <a:lnTo>
                      <a:pt x="707" y="3761"/>
                    </a:lnTo>
                    <a:lnTo>
                      <a:pt x="802" y="3665"/>
                    </a:lnTo>
                    <a:lnTo>
                      <a:pt x="898" y="3570"/>
                    </a:lnTo>
                    <a:lnTo>
                      <a:pt x="1031" y="3493"/>
                    </a:lnTo>
                    <a:lnTo>
                      <a:pt x="1299" y="3322"/>
                    </a:lnTo>
                    <a:lnTo>
                      <a:pt x="1623" y="3188"/>
                    </a:lnTo>
                    <a:lnTo>
                      <a:pt x="1948" y="3073"/>
                    </a:lnTo>
                    <a:lnTo>
                      <a:pt x="2291" y="2959"/>
                    </a:lnTo>
                    <a:lnTo>
                      <a:pt x="2673" y="2883"/>
                    </a:lnTo>
                    <a:lnTo>
                      <a:pt x="3074" y="2806"/>
                    </a:lnTo>
                    <a:lnTo>
                      <a:pt x="3933" y="2654"/>
                    </a:lnTo>
                    <a:lnTo>
                      <a:pt x="4868" y="2539"/>
                    </a:lnTo>
                    <a:lnTo>
                      <a:pt x="6338" y="2405"/>
                    </a:lnTo>
                    <a:lnTo>
                      <a:pt x="7865" y="2272"/>
                    </a:lnTo>
                    <a:lnTo>
                      <a:pt x="8628" y="2215"/>
                    </a:lnTo>
                    <a:lnTo>
                      <a:pt x="9373" y="2119"/>
                    </a:lnTo>
                    <a:lnTo>
                      <a:pt x="10098" y="2024"/>
                    </a:lnTo>
                    <a:lnTo>
                      <a:pt x="10785" y="1928"/>
                    </a:lnTo>
                    <a:lnTo>
                      <a:pt x="11453" y="1795"/>
                    </a:lnTo>
                    <a:lnTo>
                      <a:pt x="12064" y="1642"/>
                    </a:lnTo>
                    <a:lnTo>
                      <a:pt x="12351" y="1546"/>
                    </a:lnTo>
                    <a:lnTo>
                      <a:pt x="12618" y="1470"/>
                    </a:lnTo>
                    <a:lnTo>
                      <a:pt x="12885" y="1356"/>
                    </a:lnTo>
                    <a:lnTo>
                      <a:pt x="13114" y="1241"/>
                    </a:lnTo>
                    <a:lnTo>
                      <a:pt x="13343" y="1126"/>
                    </a:lnTo>
                    <a:lnTo>
                      <a:pt x="13534" y="1012"/>
                    </a:lnTo>
                    <a:lnTo>
                      <a:pt x="13725" y="859"/>
                    </a:lnTo>
                    <a:lnTo>
                      <a:pt x="13897" y="726"/>
                    </a:lnTo>
                    <a:lnTo>
                      <a:pt x="14030" y="554"/>
                    </a:lnTo>
                    <a:lnTo>
                      <a:pt x="14145" y="382"/>
                    </a:lnTo>
                    <a:lnTo>
                      <a:pt x="14240" y="210"/>
                    </a:lnTo>
                    <a:lnTo>
                      <a:pt x="14317" y="19"/>
                    </a:lnTo>
                    <a:lnTo>
                      <a:pt x="1425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0" name="Google Shape;870;p3"/>
              <p:cNvSpPr/>
              <p:nvPr/>
            </p:nvSpPr>
            <p:spPr>
              <a:xfrm flipH="1">
                <a:off x="1644377" y="3347512"/>
                <a:ext cx="80133" cy="105414"/>
              </a:xfrm>
              <a:custGeom>
                <a:rect b="b" l="l" r="r" t="t"/>
                <a:pathLst>
                  <a:path extrusionOk="0" h="2235" w="1699">
                    <a:moveTo>
                      <a:pt x="554" y="1"/>
                    </a:moveTo>
                    <a:lnTo>
                      <a:pt x="420" y="115"/>
                    </a:lnTo>
                    <a:lnTo>
                      <a:pt x="305" y="230"/>
                    </a:lnTo>
                    <a:lnTo>
                      <a:pt x="210" y="344"/>
                    </a:lnTo>
                    <a:lnTo>
                      <a:pt x="134" y="440"/>
                    </a:lnTo>
                    <a:lnTo>
                      <a:pt x="76" y="554"/>
                    </a:lnTo>
                    <a:lnTo>
                      <a:pt x="38" y="650"/>
                    </a:lnTo>
                    <a:lnTo>
                      <a:pt x="0" y="764"/>
                    </a:lnTo>
                    <a:lnTo>
                      <a:pt x="0" y="860"/>
                    </a:lnTo>
                    <a:lnTo>
                      <a:pt x="19" y="1012"/>
                    </a:lnTo>
                    <a:lnTo>
                      <a:pt x="76" y="1165"/>
                    </a:lnTo>
                    <a:lnTo>
                      <a:pt x="153" y="1318"/>
                    </a:lnTo>
                    <a:lnTo>
                      <a:pt x="267" y="1432"/>
                    </a:lnTo>
                    <a:lnTo>
                      <a:pt x="458" y="1623"/>
                    </a:lnTo>
                    <a:lnTo>
                      <a:pt x="687" y="1776"/>
                    </a:lnTo>
                    <a:lnTo>
                      <a:pt x="916" y="1910"/>
                    </a:lnTo>
                    <a:lnTo>
                      <a:pt x="1145" y="2024"/>
                    </a:lnTo>
                    <a:lnTo>
                      <a:pt x="1527" y="2177"/>
                    </a:lnTo>
                    <a:lnTo>
                      <a:pt x="1680" y="2234"/>
                    </a:lnTo>
                    <a:lnTo>
                      <a:pt x="1699" y="2177"/>
                    </a:lnTo>
                    <a:lnTo>
                      <a:pt x="1623" y="2158"/>
                    </a:lnTo>
                    <a:lnTo>
                      <a:pt x="1241" y="2005"/>
                    </a:lnTo>
                    <a:lnTo>
                      <a:pt x="993" y="1890"/>
                    </a:lnTo>
                    <a:lnTo>
                      <a:pt x="725" y="1738"/>
                    </a:lnTo>
                    <a:lnTo>
                      <a:pt x="458" y="1547"/>
                    </a:lnTo>
                    <a:lnTo>
                      <a:pt x="344" y="1451"/>
                    </a:lnTo>
                    <a:lnTo>
                      <a:pt x="248" y="1337"/>
                    </a:lnTo>
                    <a:lnTo>
                      <a:pt x="172" y="1222"/>
                    </a:lnTo>
                    <a:lnTo>
                      <a:pt x="115" y="1108"/>
                    </a:lnTo>
                    <a:lnTo>
                      <a:pt x="76" y="993"/>
                    </a:lnTo>
                    <a:lnTo>
                      <a:pt x="57" y="860"/>
                    </a:lnTo>
                    <a:lnTo>
                      <a:pt x="57" y="764"/>
                    </a:lnTo>
                    <a:lnTo>
                      <a:pt x="76" y="669"/>
                    </a:lnTo>
                    <a:lnTo>
                      <a:pt x="115" y="573"/>
                    </a:lnTo>
                    <a:lnTo>
                      <a:pt x="172" y="478"/>
                    </a:lnTo>
                    <a:lnTo>
                      <a:pt x="248" y="382"/>
                    </a:lnTo>
                    <a:lnTo>
                      <a:pt x="344" y="268"/>
                    </a:lnTo>
                    <a:lnTo>
                      <a:pt x="458" y="153"/>
                    </a:lnTo>
                    <a:lnTo>
                      <a:pt x="592" y="58"/>
                    </a:lnTo>
                    <a:lnTo>
                      <a:pt x="55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1" name="Google Shape;871;p3"/>
              <p:cNvSpPr/>
              <p:nvPr/>
            </p:nvSpPr>
            <p:spPr>
              <a:xfrm flipH="1">
                <a:off x="2165650" y="4444107"/>
                <a:ext cx="106263" cy="36034"/>
              </a:xfrm>
              <a:custGeom>
                <a:rect b="b" l="l" r="r" t="t"/>
                <a:pathLst>
                  <a:path extrusionOk="0" h="764" w="2253">
                    <a:moveTo>
                      <a:pt x="2215" y="0"/>
                    </a:moveTo>
                    <a:lnTo>
                      <a:pt x="0" y="172"/>
                    </a:lnTo>
                    <a:lnTo>
                      <a:pt x="58" y="764"/>
                    </a:lnTo>
                    <a:lnTo>
                      <a:pt x="2253" y="592"/>
                    </a:lnTo>
                    <a:lnTo>
                      <a:pt x="221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2" name="Google Shape;872;p3"/>
              <p:cNvSpPr/>
              <p:nvPr/>
            </p:nvSpPr>
            <p:spPr>
              <a:xfrm flipH="1">
                <a:off x="1240123" y="2329306"/>
                <a:ext cx="165691" cy="243985"/>
              </a:xfrm>
              <a:custGeom>
                <a:rect b="b" l="l" r="r" t="t"/>
                <a:pathLst>
                  <a:path extrusionOk="0" h="5173" w="3513">
                    <a:moveTo>
                      <a:pt x="802" y="0"/>
                    </a:moveTo>
                    <a:lnTo>
                      <a:pt x="0" y="3989"/>
                    </a:lnTo>
                    <a:lnTo>
                      <a:pt x="77" y="4066"/>
                    </a:lnTo>
                    <a:lnTo>
                      <a:pt x="287" y="4276"/>
                    </a:lnTo>
                    <a:lnTo>
                      <a:pt x="420" y="4409"/>
                    </a:lnTo>
                    <a:lnTo>
                      <a:pt x="611" y="4543"/>
                    </a:lnTo>
                    <a:lnTo>
                      <a:pt x="802" y="4677"/>
                    </a:lnTo>
                    <a:lnTo>
                      <a:pt x="1031" y="4810"/>
                    </a:lnTo>
                    <a:lnTo>
                      <a:pt x="1279" y="4944"/>
                    </a:lnTo>
                    <a:lnTo>
                      <a:pt x="1546" y="5039"/>
                    </a:lnTo>
                    <a:lnTo>
                      <a:pt x="1833" y="5116"/>
                    </a:lnTo>
                    <a:lnTo>
                      <a:pt x="2157" y="5154"/>
                    </a:lnTo>
                    <a:lnTo>
                      <a:pt x="2310" y="5173"/>
                    </a:lnTo>
                    <a:lnTo>
                      <a:pt x="2463" y="5154"/>
                    </a:lnTo>
                    <a:lnTo>
                      <a:pt x="2634" y="5135"/>
                    </a:lnTo>
                    <a:lnTo>
                      <a:pt x="2806" y="5116"/>
                    </a:lnTo>
                    <a:lnTo>
                      <a:pt x="2978" y="5058"/>
                    </a:lnTo>
                    <a:lnTo>
                      <a:pt x="3169" y="5001"/>
                    </a:lnTo>
                    <a:lnTo>
                      <a:pt x="3341" y="4925"/>
                    </a:lnTo>
                    <a:lnTo>
                      <a:pt x="3512" y="4829"/>
                    </a:lnTo>
                    <a:lnTo>
                      <a:pt x="3226" y="49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3" name="Google Shape;873;p3"/>
              <p:cNvSpPr/>
              <p:nvPr/>
            </p:nvSpPr>
            <p:spPr>
              <a:xfrm flipH="1">
                <a:off x="1240123" y="2329306"/>
                <a:ext cx="165691" cy="243985"/>
              </a:xfrm>
              <a:custGeom>
                <a:rect b="b" l="l" r="r" t="t"/>
                <a:pathLst>
                  <a:path extrusionOk="0" fill="none" h="5173" w="3513">
                    <a:moveTo>
                      <a:pt x="802" y="0"/>
                    </a:moveTo>
                    <a:lnTo>
                      <a:pt x="0" y="3989"/>
                    </a:lnTo>
                    <a:lnTo>
                      <a:pt x="0" y="3989"/>
                    </a:lnTo>
                    <a:lnTo>
                      <a:pt x="77" y="4066"/>
                    </a:lnTo>
                    <a:lnTo>
                      <a:pt x="287" y="4276"/>
                    </a:lnTo>
                    <a:lnTo>
                      <a:pt x="420" y="4409"/>
                    </a:lnTo>
                    <a:lnTo>
                      <a:pt x="611" y="4543"/>
                    </a:lnTo>
                    <a:lnTo>
                      <a:pt x="802" y="4677"/>
                    </a:lnTo>
                    <a:lnTo>
                      <a:pt x="1031" y="4810"/>
                    </a:lnTo>
                    <a:lnTo>
                      <a:pt x="1279" y="4944"/>
                    </a:lnTo>
                    <a:lnTo>
                      <a:pt x="1546" y="5039"/>
                    </a:lnTo>
                    <a:lnTo>
                      <a:pt x="1833" y="5116"/>
                    </a:lnTo>
                    <a:lnTo>
                      <a:pt x="2157" y="5154"/>
                    </a:lnTo>
                    <a:lnTo>
                      <a:pt x="2310" y="5173"/>
                    </a:lnTo>
                    <a:lnTo>
                      <a:pt x="2463" y="5154"/>
                    </a:lnTo>
                    <a:lnTo>
                      <a:pt x="2634" y="5135"/>
                    </a:lnTo>
                    <a:lnTo>
                      <a:pt x="2806" y="5116"/>
                    </a:lnTo>
                    <a:lnTo>
                      <a:pt x="2978" y="5058"/>
                    </a:lnTo>
                    <a:lnTo>
                      <a:pt x="3169" y="5001"/>
                    </a:lnTo>
                    <a:lnTo>
                      <a:pt x="3341" y="4925"/>
                    </a:lnTo>
                    <a:lnTo>
                      <a:pt x="3512" y="4829"/>
                    </a:lnTo>
                    <a:lnTo>
                      <a:pt x="3226" y="49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4" name="Google Shape;874;p3"/>
              <p:cNvSpPr/>
              <p:nvPr/>
            </p:nvSpPr>
            <p:spPr>
              <a:xfrm flipH="1">
                <a:off x="1186119" y="2096121"/>
                <a:ext cx="263841" cy="306148"/>
              </a:xfrm>
              <a:custGeom>
                <a:rect b="b" l="l" r="r" t="t"/>
                <a:pathLst>
                  <a:path extrusionOk="0" h="6491" w="5594">
                    <a:moveTo>
                      <a:pt x="3475" y="0"/>
                    </a:moveTo>
                    <a:lnTo>
                      <a:pt x="3284" y="19"/>
                    </a:lnTo>
                    <a:lnTo>
                      <a:pt x="2330" y="19"/>
                    </a:lnTo>
                    <a:lnTo>
                      <a:pt x="1929" y="57"/>
                    </a:lnTo>
                    <a:lnTo>
                      <a:pt x="1738" y="57"/>
                    </a:lnTo>
                    <a:lnTo>
                      <a:pt x="1547" y="96"/>
                    </a:lnTo>
                    <a:lnTo>
                      <a:pt x="1356" y="134"/>
                    </a:lnTo>
                    <a:lnTo>
                      <a:pt x="1184" y="191"/>
                    </a:lnTo>
                    <a:lnTo>
                      <a:pt x="1032" y="286"/>
                    </a:lnTo>
                    <a:lnTo>
                      <a:pt x="879" y="420"/>
                    </a:lnTo>
                    <a:lnTo>
                      <a:pt x="764" y="554"/>
                    </a:lnTo>
                    <a:lnTo>
                      <a:pt x="631" y="649"/>
                    </a:lnTo>
                    <a:lnTo>
                      <a:pt x="383" y="802"/>
                    </a:lnTo>
                    <a:lnTo>
                      <a:pt x="268" y="878"/>
                    </a:lnTo>
                    <a:lnTo>
                      <a:pt x="173" y="974"/>
                    </a:lnTo>
                    <a:lnTo>
                      <a:pt x="96" y="1107"/>
                    </a:lnTo>
                    <a:lnTo>
                      <a:pt x="20" y="1279"/>
                    </a:lnTo>
                    <a:lnTo>
                      <a:pt x="1" y="1375"/>
                    </a:lnTo>
                    <a:lnTo>
                      <a:pt x="1" y="1527"/>
                    </a:lnTo>
                    <a:lnTo>
                      <a:pt x="1" y="1928"/>
                    </a:lnTo>
                    <a:lnTo>
                      <a:pt x="20" y="2443"/>
                    </a:lnTo>
                    <a:lnTo>
                      <a:pt x="58" y="3016"/>
                    </a:lnTo>
                    <a:lnTo>
                      <a:pt x="154" y="4104"/>
                    </a:lnTo>
                    <a:lnTo>
                      <a:pt x="230" y="4753"/>
                    </a:lnTo>
                    <a:lnTo>
                      <a:pt x="268" y="4944"/>
                    </a:lnTo>
                    <a:lnTo>
                      <a:pt x="306" y="5078"/>
                    </a:lnTo>
                    <a:lnTo>
                      <a:pt x="344" y="5211"/>
                    </a:lnTo>
                    <a:lnTo>
                      <a:pt x="402" y="5307"/>
                    </a:lnTo>
                    <a:lnTo>
                      <a:pt x="459" y="5402"/>
                    </a:lnTo>
                    <a:lnTo>
                      <a:pt x="535" y="5459"/>
                    </a:lnTo>
                    <a:lnTo>
                      <a:pt x="688" y="5574"/>
                    </a:lnTo>
                    <a:lnTo>
                      <a:pt x="879" y="5669"/>
                    </a:lnTo>
                    <a:lnTo>
                      <a:pt x="1089" y="5784"/>
                    </a:lnTo>
                    <a:lnTo>
                      <a:pt x="1337" y="5898"/>
                    </a:lnTo>
                    <a:lnTo>
                      <a:pt x="1623" y="6089"/>
                    </a:lnTo>
                    <a:lnTo>
                      <a:pt x="1795" y="6204"/>
                    </a:lnTo>
                    <a:lnTo>
                      <a:pt x="1967" y="6299"/>
                    </a:lnTo>
                    <a:lnTo>
                      <a:pt x="2177" y="6376"/>
                    </a:lnTo>
                    <a:lnTo>
                      <a:pt x="2387" y="6433"/>
                    </a:lnTo>
                    <a:lnTo>
                      <a:pt x="2597" y="6471"/>
                    </a:lnTo>
                    <a:lnTo>
                      <a:pt x="2807" y="6490"/>
                    </a:lnTo>
                    <a:lnTo>
                      <a:pt x="3017" y="6490"/>
                    </a:lnTo>
                    <a:lnTo>
                      <a:pt x="3227" y="6471"/>
                    </a:lnTo>
                    <a:lnTo>
                      <a:pt x="3437" y="6433"/>
                    </a:lnTo>
                    <a:lnTo>
                      <a:pt x="3628" y="6395"/>
                    </a:lnTo>
                    <a:lnTo>
                      <a:pt x="3838" y="6318"/>
                    </a:lnTo>
                    <a:lnTo>
                      <a:pt x="4028" y="6242"/>
                    </a:lnTo>
                    <a:lnTo>
                      <a:pt x="4200" y="6127"/>
                    </a:lnTo>
                    <a:lnTo>
                      <a:pt x="4372" y="6013"/>
                    </a:lnTo>
                    <a:lnTo>
                      <a:pt x="4544" y="5860"/>
                    </a:lnTo>
                    <a:lnTo>
                      <a:pt x="4697" y="5708"/>
                    </a:lnTo>
                    <a:lnTo>
                      <a:pt x="4830" y="5536"/>
                    </a:lnTo>
                    <a:lnTo>
                      <a:pt x="4964" y="5345"/>
                    </a:lnTo>
                    <a:lnTo>
                      <a:pt x="5155" y="4963"/>
                    </a:lnTo>
                    <a:lnTo>
                      <a:pt x="5307" y="4581"/>
                    </a:lnTo>
                    <a:lnTo>
                      <a:pt x="5441" y="4161"/>
                    </a:lnTo>
                    <a:lnTo>
                      <a:pt x="5536" y="3741"/>
                    </a:lnTo>
                    <a:lnTo>
                      <a:pt x="5575" y="3302"/>
                    </a:lnTo>
                    <a:lnTo>
                      <a:pt x="5594" y="2882"/>
                    </a:lnTo>
                    <a:lnTo>
                      <a:pt x="5575" y="2443"/>
                    </a:lnTo>
                    <a:lnTo>
                      <a:pt x="5536" y="2233"/>
                    </a:lnTo>
                    <a:lnTo>
                      <a:pt x="5498" y="2024"/>
                    </a:lnTo>
                    <a:lnTo>
                      <a:pt x="5441" y="1833"/>
                    </a:lnTo>
                    <a:lnTo>
                      <a:pt x="5384" y="1623"/>
                    </a:lnTo>
                    <a:lnTo>
                      <a:pt x="5307" y="1413"/>
                    </a:lnTo>
                    <a:lnTo>
                      <a:pt x="5212" y="1222"/>
                    </a:lnTo>
                    <a:lnTo>
                      <a:pt x="5116" y="1050"/>
                    </a:lnTo>
                    <a:lnTo>
                      <a:pt x="5002" y="878"/>
                    </a:lnTo>
                    <a:lnTo>
                      <a:pt x="4868" y="706"/>
                    </a:lnTo>
                    <a:lnTo>
                      <a:pt x="4735" y="554"/>
                    </a:lnTo>
                    <a:lnTo>
                      <a:pt x="4582" y="420"/>
                    </a:lnTo>
                    <a:lnTo>
                      <a:pt x="4410" y="286"/>
                    </a:lnTo>
                    <a:lnTo>
                      <a:pt x="4238" y="191"/>
                    </a:lnTo>
                    <a:lnTo>
                      <a:pt x="4067" y="115"/>
                    </a:lnTo>
                    <a:lnTo>
                      <a:pt x="3876" y="57"/>
                    </a:lnTo>
                    <a:lnTo>
                      <a:pt x="3666" y="19"/>
                    </a:lnTo>
                    <a:lnTo>
                      <a:pt x="3475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5" name="Google Shape;875;p3"/>
              <p:cNvSpPr/>
              <p:nvPr/>
            </p:nvSpPr>
            <p:spPr>
              <a:xfrm flipH="1">
                <a:off x="1186119" y="2096121"/>
                <a:ext cx="263841" cy="306148"/>
              </a:xfrm>
              <a:custGeom>
                <a:rect b="b" l="l" r="r" t="t"/>
                <a:pathLst>
                  <a:path extrusionOk="0" fill="none" h="6491" w="5594">
                    <a:moveTo>
                      <a:pt x="3284" y="19"/>
                    </a:moveTo>
                    <a:lnTo>
                      <a:pt x="3284" y="19"/>
                    </a:lnTo>
                    <a:lnTo>
                      <a:pt x="3475" y="0"/>
                    </a:lnTo>
                    <a:lnTo>
                      <a:pt x="3666" y="19"/>
                    </a:lnTo>
                    <a:lnTo>
                      <a:pt x="3876" y="57"/>
                    </a:lnTo>
                    <a:lnTo>
                      <a:pt x="4067" y="115"/>
                    </a:lnTo>
                    <a:lnTo>
                      <a:pt x="4238" y="191"/>
                    </a:lnTo>
                    <a:lnTo>
                      <a:pt x="4410" y="286"/>
                    </a:lnTo>
                    <a:lnTo>
                      <a:pt x="4582" y="420"/>
                    </a:lnTo>
                    <a:lnTo>
                      <a:pt x="4735" y="554"/>
                    </a:lnTo>
                    <a:lnTo>
                      <a:pt x="4735" y="554"/>
                    </a:lnTo>
                    <a:lnTo>
                      <a:pt x="4868" y="706"/>
                    </a:lnTo>
                    <a:lnTo>
                      <a:pt x="5002" y="878"/>
                    </a:lnTo>
                    <a:lnTo>
                      <a:pt x="5116" y="1050"/>
                    </a:lnTo>
                    <a:lnTo>
                      <a:pt x="5212" y="1222"/>
                    </a:lnTo>
                    <a:lnTo>
                      <a:pt x="5307" y="1413"/>
                    </a:lnTo>
                    <a:lnTo>
                      <a:pt x="5384" y="1623"/>
                    </a:lnTo>
                    <a:lnTo>
                      <a:pt x="5441" y="1833"/>
                    </a:lnTo>
                    <a:lnTo>
                      <a:pt x="5498" y="2024"/>
                    </a:lnTo>
                    <a:lnTo>
                      <a:pt x="5498" y="2024"/>
                    </a:lnTo>
                    <a:lnTo>
                      <a:pt x="5536" y="2233"/>
                    </a:lnTo>
                    <a:lnTo>
                      <a:pt x="5575" y="2443"/>
                    </a:lnTo>
                    <a:lnTo>
                      <a:pt x="5594" y="2882"/>
                    </a:lnTo>
                    <a:lnTo>
                      <a:pt x="5575" y="3302"/>
                    </a:lnTo>
                    <a:lnTo>
                      <a:pt x="5536" y="3741"/>
                    </a:lnTo>
                    <a:lnTo>
                      <a:pt x="5441" y="4161"/>
                    </a:lnTo>
                    <a:lnTo>
                      <a:pt x="5307" y="4581"/>
                    </a:lnTo>
                    <a:lnTo>
                      <a:pt x="5155" y="4963"/>
                    </a:lnTo>
                    <a:lnTo>
                      <a:pt x="4964" y="5345"/>
                    </a:lnTo>
                    <a:lnTo>
                      <a:pt x="4964" y="5345"/>
                    </a:lnTo>
                    <a:lnTo>
                      <a:pt x="4830" y="5536"/>
                    </a:lnTo>
                    <a:lnTo>
                      <a:pt x="4697" y="5708"/>
                    </a:lnTo>
                    <a:lnTo>
                      <a:pt x="4544" y="5860"/>
                    </a:lnTo>
                    <a:lnTo>
                      <a:pt x="4372" y="6013"/>
                    </a:lnTo>
                    <a:lnTo>
                      <a:pt x="4200" y="6127"/>
                    </a:lnTo>
                    <a:lnTo>
                      <a:pt x="4028" y="6242"/>
                    </a:lnTo>
                    <a:lnTo>
                      <a:pt x="3838" y="6318"/>
                    </a:lnTo>
                    <a:lnTo>
                      <a:pt x="3628" y="6395"/>
                    </a:lnTo>
                    <a:lnTo>
                      <a:pt x="3437" y="6433"/>
                    </a:lnTo>
                    <a:lnTo>
                      <a:pt x="3227" y="6471"/>
                    </a:lnTo>
                    <a:lnTo>
                      <a:pt x="3017" y="6490"/>
                    </a:lnTo>
                    <a:lnTo>
                      <a:pt x="2807" y="6490"/>
                    </a:lnTo>
                    <a:lnTo>
                      <a:pt x="2597" y="6471"/>
                    </a:lnTo>
                    <a:lnTo>
                      <a:pt x="2387" y="6433"/>
                    </a:lnTo>
                    <a:lnTo>
                      <a:pt x="2177" y="6376"/>
                    </a:lnTo>
                    <a:lnTo>
                      <a:pt x="1967" y="6299"/>
                    </a:lnTo>
                    <a:lnTo>
                      <a:pt x="1967" y="6299"/>
                    </a:lnTo>
                    <a:lnTo>
                      <a:pt x="1795" y="6204"/>
                    </a:lnTo>
                    <a:lnTo>
                      <a:pt x="1623" y="6089"/>
                    </a:lnTo>
                    <a:lnTo>
                      <a:pt x="1623" y="6089"/>
                    </a:lnTo>
                    <a:lnTo>
                      <a:pt x="1337" y="5898"/>
                    </a:lnTo>
                    <a:lnTo>
                      <a:pt x="1089" y="5784"/>
                    </a:lnTo>
                    <a:lnTo>
                      <a:pt x="879" y="5669"/>
                    </a:lnTo>
                    <a:lnTo>
                      <a:pt x="688" y="5574"/>
                    </a:lnTo>
                    <a:lnTo>
                      <a:pt x="535" y="5459"/>
                    </a:lnTo>
                    <a:lnTo>
                      <a:pt x="459" y="5402"/>
                    </a:lnTo>
                    <a:lnTo>
                      <a:pt x="402" y="5307"/>
                    </a:lnTo>
                    <a:lnTo>
                      <a:pt x="344" y="5211"/>
                    </a:lnTo>
                    <a:lnTo>
                      <a:pt x="306" y="5078"/>
                    </a:lnTo>
                    <a:lnTo>
                      <a:pt x="268" y="4944"/>
                    </a:lnTo>
                    <a:lnTo>
                      <a:pt x="230" y="4753"/>
                    </a:lnTo>
                    <a:lnTo>
                      <a:pt x="230" y="4753"/>
                    </a:lnTo>
                    <a:lnTo>
                      <a:pt x="154" y="4104"/>
                    </a:lnTo>
                    <a:lnTo>
                      <a:pt x="58" y="3016"/>
                    </a:lnTo>
                    <a:lnTo>
                      <a:pt x="20" y="2443"/>
                    </a:lnTo>
                    <a:lnTo>
                      <a:pt x="1" y="1928"/>
                    </a:lnTo>
                    <a:lnTo>
                      <a:pt x="1" y="1527"/>
                    </a:lnTo>
                    <a:lnTo>
                      <a:pt x="1" y="1375"/>
                    </a:lnTo>
                    <a:lnTo>
                      <a:pt x="20" y="1279"/>
                    </a:lnTo>
                    <a:lnTo>
                      <a:pt x="20" y="1279"/>
                    </a:lnTo>
                    <a:lnTo>
                      <a:pt x="96" y="1107"/>
                    </a:lnTo>
                    <a:lnTo>
                      <a:pt x="173" y="974"/>
                    </a:lnTo>
                    <a:lnTo>
                      <a:pt x="268" y="878"/>
                    </a:lnTo>
                    <a:lnTo>
                      <a:pt x="383" y="802"/>
                    </a:lnTo>
                    <a:lnTo>
                      <a:pt x="631" y="649"/>
                    </a:lnTo>
                    <a:lnTo>
                      <a:pt x="764" y="554"/>
                    </a:lnTo>
                    <a:lnTo>
                      <a:pt x="879" y="420"/>
                    </a:lnTo>
                    <a:lnTo>
                      <a:pt x="879" y="420"/>
                    </a:lnTo>
                    <a:lnTo>
                      <a:pt x="1032" y="286"/>
                    </a:lnTo>
                    <a:lnTo>
                      <a:pt x="1184" y="191"/>
                    </a:lnTo>
                    <a:lnTo>
                      <a:pt x="1356" y="134"/>
                    </a:lnTo>
                    <a:lnTo>
                      <a:pt x="1547" y="96"/>
                    </a:lnTo>
                    <a:lnTo>
                      <a:pt x="1738" y="57"/>
                    </a:lnTo>
                    <a:lnTo>
                      <a:pt x="1929" y="57"/>
                    </a:lnTo>
                    <a:lnTo>
                      <a:pt x="2330" y="1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6" name="Google Shape;876;p3"/>
              <p:cNvSpPr/>
              <p:nvPr/>
            </p:nvSpPr>
            <p:spPr>
              <a:xfrm flipH="1">
                <a:off x="1000669" y="2481414"/>
                <a:ext cx="715776" cy="978674"/>
              </a:xfrm>
              <a:custGeom>
                <a:rect b="b" l="l" r="r" t="t"/>
                <a:pathLst>
                  <a:path extrusionOk="0" h="20750" w="15176">
                    <a:moveTo>
                      <a:pt x="9430" y="1"/>
                    </a:moveTo>
                    <a:lnTo>
                      <a:pt x="3169" y="4086"/>
                    </a:lnTo>
                    <a:lnTo>
                      <a:pt x="2769" y="5556"/>
                    </a:lnTo>
                    <a:lnTo>
                      <a:pt x="2330" y="7178"/>
                    </a:lnTo>
                    <a:lnTo>
                      <a:pt x="1833" y="9182"/>
                    </a:lnTo>
                    <a:lnTo>
                      <a:pt x="1299" y="11435"/>
                    </a:lnTo>
                    <a:lnTo>
                      <a:pt x="1032" y="12599"/>
                    </a:lnTo>
                    <a:lnTo>
                      <a:pt x="783" y="13744"/>
                    </a:lnTo>
                    <a:lnTo>
                      <a:pt x="535" y="14909"/>
                    </a:lnTo>
                    <a:lnTo>
                      <a:pt x="325" y="16016"/>
                    </a:lnTo>
                    <a:lnTo>
                      <a:pt x="154" y="17066"/>
                    </a:lnTo>
                    <a:lnTo>
                      <a:pt x="1" y="18039"/>
                    </a:lnTo>
                    <a:lnTo>
                      <a:pt x="1" y="18192"/>
                    </a:lnTo>
                    <a:lnTo>
                      <a:pt x="20" y="18345"/>
                    </a:lnTo>
                    <a:lnTo>
                      <a:pt x="58" y="18478"/>
                    </a:lnTo>
                    <a:lnTo>
                      <a:pt x="96" y="18612"/>
                    </a:lnTo>
                    <a:lnTo>
                      <a:pt x="173" y="18726"/>
                    </a:lnTo>
                    <a:lnTo>
                      <a:pt x="268" y="18841"/>
                    </a:lnTo>
                    <a:lnTo>
                      <a:pt x="383" y="18936"/>
                    </a:lnTo>
                    <a:lnTo>
                      <a:pt x="497" y="19013"/>
                    </a:lnTo>
                    <a:lnTo>
                      <a:pt x="974" y="19242"/>
                    </a:lnTo>
                    <a:lnTo>
                      <a:pt x="1452" y="19452"/>
                    </a:lnTo>
                    <a:lnTo>
                      <a:pt x="1967" y="19643"/>
                    </a:lnTo>
                    <a:lnTo>
                      <a:pt x="2520" y="19795"/>
                    </a:lnTo>
                    <a:lnTo>
                      <a:pt x="3074" y="19948"/>
                    </a:lnTo>
                    <a:lnTo>
                      <a:pt x="3647" y="20082"/>
                    </a:lnTo>
                    <a:lnTo>
                      <a:pt x="4219" y="20215"/>
                    </a:lnTo>
                    <a:lnTo>
                      <a:pt x="4830" y="20311"/>
                    </a:lnTo>
                    <a:lnTo>
                      <a:pt x="5422" y="20406"/>
                    </a:lnTo>
                    <a:lnTo>
                      <a:pt x="6033" y="20483"/>
                    </a:lnTo>
                    <a:lnTo>
                      <a:pt x="6643" y="20559"/>
                    </a:lnTo>
                    <a:lnTo>
                      <a:pt x="7254" y="20616"/>
                    </a:lnTo>
                    <a:lnTo>
                      <a:pt x="8457" y="20692"/>
                    </a:lnTo>
                    <a:lnTo>
                      <a:pt x="9640" y="20731"/>
                    </a:lnTo>
                    <a:lnTo>
                      <a:pt x="10747" y="20750"/>
                    </a:lnTo>
                    <a:lnTo>
                      <a:pt x="11797" y="20750"/>
                    </a:lnTo>
                    <a:lnTo>
                      <a:pt x="12733" y="20712"/>
                    </a:lnTo>
                    <a:lnTo>
                      <a:pt x="13553" y="20673"/>
                    </a:lnTo>
                    <a:lnTo>
                      <a:pt x="14737" y="20616"/>
                    </a:lnTo>
                    <a:lnTo>
                      <a:pt x="15176" y="20578"/>
                    </a:lnTo>
                    <a:lnTo>
                      <a:pt x="15157" y="18421"/>
                    </a:lnTo>
                    <a:lnTo>
                      <a:pt x="15138" y="16150"/>
                    </a:lnTo>
                    <a:lnTo>
                      <a:pt x="15061" y="13477"/>
                    </a:lnTo>
                    <a:lnTo>
                      <a:pt x="15023" y="12065"/>
                    </a:lnTo>
                    <a:lnTo>
                      <a:pt x="14966" y="10671"/>
                    </a:lnTo>
                    <a:lnTo>
                      <a:pt x="14889" y="9316"/>
                    </a:lnTo>
                    <a:lnTo>
                      <a:pt x="14813" y="8056"/>
                    </a:lnTo>
                    <a:lnTo>
                      <a:pt x="14699" y="6892"/>
                    </a:lnTo>
                    <a:lnTo>
                      <a:pt x="14584" y="5880"/>
                    </a:lnTo>
                    <a:lnTo>
                      <a:pt x="14527" y="5441"/>
                    </a:lnTo>
                    <a:lnTo>
                      <a:pt x="14450" y="5059"/>
                    </a:lnTo>
                    <a:lnTo>
                      <a:pt x="14374" y="4735"/>
                    </a:lnTo>
                    <a:lnTo>
                      <a:pt x="14279" y="4468"/>
                    </a:lnTo>
                    <a:lnTo>
                      <a:pt x="14145" y="4124"/>
                    </a:lnTo>
                    <a:lnTo>
                      <a:pt x="14011" y="3799"/>
                    </a:lnTo>
                    <a:lnTo>
                      <a:pt x="13859" y="3475"/>
                    </a:lnTo>
                    <a:lnTo>
                      <a:pt x="13687" y="3189"/>
                    </a:lnTo>
                    <a:lnTo>
                      <a:pt x="13515" y="2921"/>
                    </a:lnTo>
                    <a:lnTo>
                      <a:pt x="13343" y="2654"/>
                    </a:lnTo>
                    <a:lnTo>
                      <a:pt x="13152" y="2406"/>
                    </a:lnTo>
                    <a:lnTo>
                      <a:pt x="12962" y="2177"/>
                    </a:lnTo>
                    <a:lnTo>
                      <a:pt x="12752" y="1967"/>
                    </a:lnTo>
                    <a:lnTo>
                      <a:pt x="12561" y="1757"/>
                    </a:lnTo>
                    <a:lnTo>
                      <a:pt x="12160" y="1394"/>
                    </a:lnTo>
                    <a:lnTo>
                      <a:pt x="11759" y="1070"/>
                    </a:lnTo>
                    <a:lnTo>
                      <a:pt x="11358" y="822"/>
                    </a:lnTo>
                    <a:lnTo>
                      <a:pt x="10976" y="593"/>
                    </a:lnTo>
                    <a:lnTo>
                      <a:pt x="10614" y="421"/>
                    </a:lnTo>
                    <a:lnTo>
                      <a:pt x="10289" y="268"/>
                    </a:lnTo>
                    <a:lnTo>
                      <a:pt x="10003" y="173"/>
                    </a:lnTo>
                    <a:lnTo>
                      <a:pt x="9583" y="39"/>
                    </a:lnTo>
                    <a:lnTo>
                      <a:pt x="943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7" name="Google Shape;877;p3"/>
              <p:cNvSpPr/>
              <p:nvPr/>
            </p:nvSpPr>
            <p:spPr>
              <a:xfrm flipH="1">
                <a:off x="1000669" y="2481414"/>
                <a:ext cx="715776" cy="978674"/>
              </a:xfrm>
              <a:custGeom>
                <a:rect b="b" l="l" r="r" t="t"/>
                <a:pathLst>
                  <a:path extrusionOk="0" fill="none" h="20750" w="15176">
                    <a:moveTo>
                      <a:pt x="9430" y="1"/>
                    </a:moveTo>
                    <a:lnTo>
                      <a:pt x="9430" y="1"/>
                    </a:lnTo>
                    <a:lnTo>
                      <a:pt x="9583" y="39"/>
                    </a:lnTo>
                    <a:lnTo>
                      <a:pt x="10003" y="173"/>
                    </a:lnTo>
                    <a:lnTo>
                      <a:pt x="10289" y="268"/>
                    </a:lnTo>
                    <a:lnTo>
                      <a:pt x="10614" y="421"/>
                    </a:lnTo>
                    <a:lnTo>
                      <a:pt x="10976" y="593"/>
                    </a:lnTo>
                    <a:lnTo>
                      <a:pt x="11358" y="822"/>
                    </a:lnTo>
                    <a:lnTo>
                      <a:pt x="11759" y="1070"/>
                    </a:lnTo>
                    <a:lnTo>
                      <a:pt x="12160" y="1394"/>
                    </a:lnTo>
                    <a:lnTo>
                      <a:pt x="12561" y="1757"/>
                    </a:lnTo>
                    <a:lnTo>
                      <a:pt x="12752" y="1967"/>
                    </a:lnTo>
                    <a:lnTo>
                      <a:pt x="12962" y="2177"/>
                    </a:lnTo>
                    <a:lnTo>
                      <a:pt x="13152" y="2406"/>
                    </a:lnTo>
                    <a:lnTo>
                      <a:pt x="13343" y="2654"/>
                    </a:lnTo>
                    <a:lnTo>
                      <a:pt x="13515" y="2921"/>
                    </a:lnTo>
                    <a:lnTo>
                      <a:pt x="13687" y="3189"/>
                    </a:lnTo>
                    <a:lnTo>
                      <a:pt x="13859" y="3475"/>
                    </a:lnTo>
                    <a:lnTo>
                      <a:pt x="14011" y="3799"/>
                    </a:lnTo>
                    <a:lnTo>
                      <a:pt x="14145" y="4124"/>
                    </a:lnTo>
                    <a:lnTo>
                      <a:pt x="14279" y="4468"/>
                    </a:lnTo>
                    <a:lnTo>
                      <a:pt x="14279" y="4468"/>
                    </a:lnTo>
                    <a:lnTo>
                      <a:pt x="14374" y="4735"/>
                    </a:lnTo>
                    <a:lnTo>
                      <a:pt x="14450" y="5059"/>
                    </a:lnTo>
                    <a:lnTo>
                      <a:pt x="14527" y="5441"/>
                    </a:lnTo>
                    <a:lnTo>
                      <a:pt x="14584" y="5880"/>
                    </a:lnTo>
                    <a:lnTo>
                      <a:pt x="14699" y="6892"/>
                    </a:lnTo>
                    <a:lnTo>
                      <a:pt x="14813" y="8056"/>
                    </a:lnTo>
                    <a:lnTo>
                      <a:pt x="14889" y="9316"/>
                    </a:lnTo>
                    <a:lnTo>
                      <a:pt x="14966" y="10671"/>
                    </a:lnTo>
                    <a:lnTo>
                      <a:pt x="15023" y="12065"/>
                    </a:lnTo>
                    <a:lnTo>
                      <a:pt x="15061" y="13477"/>
                    </a:lnTo>
                    <a:lnTo>
                      <a:pt x="15138" y="16150"/>
                    </a:lnTo>
                    <a:lnTo>
                      <a:pt x="15157" y="18421"/>
                    </a:lnTo>
                    <a:lnTo>
                      <a:pt x="15176" y="20578"/>
                    </a:lnTo>
                    <a:lnTo>
                      <a:pt x="15176" y="20578"/>
                    </a:lnTo>
                    <a:lnTo>
                      <a:pt x="14737" y="20616"/>
                    </a:lnTo>
                    <a:lnTo>
                      <a:pt x="13553" y="20673"/>
                    </a:lnTo>
                    <a:lnTo>
                      <a:pt x="12733" y="20712"/>
                    </a:lnTo>
                    <a:lnTo>
                      <a:pt x="11797" y="20750"/>
                    </a:lnTo>
                    <a:lnTo>
                      <a:pt x="10747" y="20750"/>
                    </a:lnTo>
                    <a:lnTo>
                      <a:pt x="9640" y="20731"/>
                    </a:lnTo>
                    <a:lnTo>
                      <a:pt x="8457" y="20692"/>
                    </a:lnTo>
                    <a:lnTo>
                      <a:pt x="7254" y="20616"/>
                    </a:lnTo>
                    <a:lnTo>
                      <a:pt x="6643" y="20559"/>
                    </a:lnTo>
                    <a:lnTo>
                      <a:pt x="6033" y="20483"/>
                    </a:lnTo>
                    <a:lnTo>
                      <a:pt x="5422" y="20406"/>
                    </a:lnTo>
                    <a:lnTo>
                      <a:pt x="4830" y="20311"/>
                    </a:lnTo>
                    <a:lnTo>
                      <a:pt x="4219" y="20215"/>
                    </a:lnTo>
                    <a:lnTo>
                      <a:pt x="3647" y="20082"/>
                    </a:lnTo>
                    <a:lnTo>
                      <a:pt x="3074" y="19948"/>
                    </a:lnTo>
                    <a:lnTo>
                      <a:pt x="2520" y="19795"/>
                    </a:lnTo>
                    <a:lnTo>
                      <a:pt x="1967" y="19643"/>
                    </a:lnTo>
                    <a:lnTo>
                      <a:pt x="1452" y="19452"/>
                    </a:lnTo>
                    <a:lnTo>
                      <a:pt x="974" y="19242"/>
                    </a:lnTo>
                    <a:lnTo>
                      <a:pt x="497" y="19013"/>
                    </a:lnTo>
                    <a:lnTo>
                      <a:pt x="497" y="19013"/>
                    </a:lnTo>
                    <a:lnTo>
                      <a:pt x="383" y="18936"/>
                    </a:lnTo>
                    <a:lnTo>
                      <a:pt x="268" y="18841"/>
                    </a:lnTo>
                    <a:lnTo>
                      <a:pt x="173" y="18726"/>
                    </a:lnTo>
                    <a:lnTo>
                      <a:pt x="96" y="18612"/>
                    </a:lnTo>
                    <a:lnTo>
                      <a:pt x="58" y="18478"/>
                    </a:lnTo>
                    <a:lnTo>
                      <a:pt x="20" y="18345"/>
                    </a:lnTo>
                    <a:lnTo>
                      <a:pt x="1" y="18192"/>
                    </a:lnTo>
                    <a:lnTo>
                      <a:pt x="1" y="18039"/>
                    </a:lnTo>
                    <a:lnTo>
                      <a:pt x="1" y="18039"/>
                    </a:lnTo>
                    <a:lnTo>
                      <a:pt x="154" y="17066"/>
                    </a:lnTo>
                    <a:lnTo>
                      <a:pt x="325" y="16016"/>
                    </a:lnTo>
                    <a:lnTo>
                      <a:pt x="535" y="14909"/>
                    </a:lnTo>
                    <a:lnTo>
                      <a:pt x="783" y="13744"/>
                    </a:lnTo>
                    <a:lnTo>
                      <a:pt x="1032" y="12599"/>
                    </a:lnTo>
                    <a:lnTo>
                      <a:pt x="1299" y="11435"/>
                    </a:lnTo>
                    <a:lnTo>
                      <a:pt x="1833" y="9182"/>
                    </a:lnTo>
                    <a:lnTo>
                      <a:pt x="2330" y="7178"/>
                    </a:lnTo>
                    <a:lnTo>
                      <a:pt x="2769" y="5556"/>
                    </a:lnTo>
                    <a:lnTo>
                      <a:pt x="3169" y="408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8" name="Google Shape;878;p3"/>
              <p:cNvSpPr/>
              <p:nvPr/>
            </p:nvSpPr>
            <p:spPr>
              <a:xfrm flipH="1">
                <a:off x="1498501" y="2825344"/>
                <a:ext cx="683374" cy="557349"/>
              </a:xfrm>
              <a:custGeom>
                <a:rect b="b" l="l" r="r" t="t"/>
                <a:pathLst>
                  <a:path extrusionOk="0" h="11817" w="14489">
                    <a:moveTo>
                      <a:pt x="9048" y="1"/>
                    </a:moveTo>
                    <a:lnTo>
                      <a:pt x="8838" y="707"/>
                    </a:lnTo>
                    <a:lnTo>
                      <a:pt x="8590" y="1451"/>
                    </a:lnTo>
                    <a:lnTo>
                      <a:pt x="8285" y="2329"/>
                    </a:lnTo>
                    <a:lnTo>
                      <a:pt x="7960" y="3226"/>
                    </a:lnTo>
                    <a:lnTo>
                      <a:pt x="7616" y="4066"/>
                    </a:lnTo>
                    <a:lnTo>
                      <a:pt x="7445" y="4429"/>
                    </a:lnTo>
                    <a:lnTo>
                      <a:pt x="7292" y="4734"/>
                    </a:lnTo>
                    <a:lnTo>
                      <a:pt x="7139" y="4983"/>
                    </a:lnTo>
                    <a:lnTo>
                      <a:pt x="7006" y="5154"/>
                    </a:lnTo>
                    <a:lnTo>
                      <a:pt x="6490" y="5613"/>
                    </a:lnTo>
                    <a:lnTo>
                      <a:pt x="5612" y="6357"/>
                    </a:lnTo>
                    <a:lnTo>
                      <a:pt x="3245" y="8323"/>
                    </a:lnTo>
                    <a:lnTo>
                      <a:pt x="0" y="10938"/>
                    </a:lnTo>
                    <a:lnTo>
                      <a:pt x="592" y="11816"/>
                    </a:lnTo>
                    <a:lnTo>
                      <a:pt x="1833" y="11473"/>
                    </a:lnTo>
                    <a:lnTo>
                      <a:pt x="4601" y="10671"/>
                    </a:lnTo>
                    <a:lnTo>
                      <a:pt x="6147" y="10213"/>
                    </a:lnTo>
                    <a:lnTo>
                      <a:pt x="7521" y="9774"/>
                    </a:lnTo>
                    <a:lnTo>
                      <a:pt x="8590" y="9430"/>
                    </a:lnTo>
                    <a:lnTo>
                      <a:pt x="8953" y="9297"/>
                    </a:lnTo>
                    <a:lnTo>
                      <a:pt x="9163" y="9182"/>
                    </a:lnTo>
                    <a:lnTo>
                      <a:pt x="9430" y="9010"/>
                    </a:lnTo>
                    <a:lnTo>
                      <a:pt x="9678" y="8819"/>
                    </a:lnTo>
                    <a:lnTo>
                      <a:pt x="9945" y="8590"/>
                    </a:lnTo>
                    <a:lnTo>
                      <a:pt x="10193" y="8342"/>
                    </a:lnTo>
                    <a:lnTo>
                      <a:pt x="10461" y="8075"/>
                    </a:lnTo>
                    <a:lnTo>
                      <a:pt x="10709" y="7789"/>
                    </a:lnTo>
                    <a:lnTo>
                      <a:pt x="10938" y="7483"/>
                    </a:lnTo>
                    <a:lnTo>
                      <a:pt x="11186" y="7178"/>
                    </a:lnTo>
                    <a:lnTo>
                      <a:pt x="11644" y="6510"/>
                    </a:lnTo>
                    <a:lnTo>
                      <a:pt x="12083" y="5822"/>
                    </a:lnTo>
                    <a:lnTo>
                      <a:pt x="12503" y="5116"/>
                    </a:lnTo>
                    <a:lnTo>
                      <a:pt x="12885" y="4429"/>
                    </a:lnTo>
                    <a:lnTo>
                      <a:pt x="13228" y="3742"/>
                    </a:lnTo>
                    <a:lnTo>
                      <a:pt x="13553" y="3093"/>
                    </a:lnTo>
                    <a:lnTo>
                      <a:pt x="14049" y="1986"/>
                    </a:lnTo>
                    <a:lnTo>
                      <a:pt x="14374" y="1241"/>
                    </a:lnTo>
                    <a:lnTo>
                      <a:pt x="14488" y="955"/>
                    </a:lnTo>
                    <a:lnTo>
                      <a:pt x="9048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9" name="Google Shape;879;p3"/>
              <p:cNvSpPr/>
              <p:nvPr/>
            </p:nvSpPr>
            <p:spPr>
              <a:xfrm flipH="1">
                <a:off x="1498501" y="2825344"/>
                <a:ext cx="683374" cy="557349"/>
              </a:xfrm>
              <a:custGeom>
                <a:rect b="b" l="l" r="r" t="t"/>
                <a:pathLst>
                  <a:path extrusionOk="0" fill="none" h="11817" w="14489">
                    <a:moveTo>
                      <a:pt x="9048" y="1"/>
                    </a:moveTo>
                    <a:lnTo>
                      <a:pt x="9048" y="1"/>
                    </a:lnTo>
                    <a:lnTo>
                      <a:pt x="8838" y="707"/>
                    </a:lnTo>
                    <a:lnTo>
                      <a:pt x="8590" y="1451"/>
                    </a:lnTo>
                    <a:lnTo>
                      <a:pt x="8285" y="2329"/>
                    </a:lnTo>
                    <a:lnTo>
                      <a:pt x="7960" y="3226"/>
                    </a:lnTo>
                    <a:lnTo>
                      <a:pt x="7616" y="4066"/>
                    </a:lnTo>
                    <a:lnTo>
                      <a:pt x="7445" y="4429"/>
                    </a:lnTo>
                    <a:lnTo>
                      <a:pt x="7292" y="4734"/>
                    </a:lnTo>
                    <a:lnTo>
                      <a:pt x="7139" y="4983"/>
                    </a:lnTo>
                    <a:lnTo>
                      <a:pt x="7006" y="5154"/>
                    </a:lnTo>
                    <a:lnTo>
                      <a:pt x="7006" y="5154"/>
                    </a:lnTo>
                    <a:lnTo>
                      <a:pt x="6490" y="5613"/>
                    </a:lnTo>
                    <a:lnTo>
                      <a:pt x="5612" y="6357"/>
                    </a:lnTo>
                    <a:lnTo>
                      <a:pt x="3245" y="8323"/>
                    </a:lnTo>
                    <a:lnTo>
                      <a:pt x="0" y="10938"/>
                    </a:lnTo>
                    <a:lnTo>
                      <a:pt x="592" y="11816"/>
                    </a:lnTo>
                    <a:lnTo>
                      <a:pt x="592" y="11816"/>
                    </a:lnTo>
                    <a:lnTo>
                      <a:pt x="1833" y="11473"/>
                    </a:lnTo>
                    <a:lnTo>
                      <a:pt x="4601" y="10671"/>
                    </a:lnTo>
                    <a:lnTo>
                      <a:pt x="6147" y="10213"/>
                    </a:lnTo>
                    <a:lnTo>
                      <a:pt x="7521" y="9774"/>
                    </a:lnTo>
                    <a:lnTo>
                      <a:pt x="8590" y="9430"/>
                    </a:lnTo>
                    <a:lnTo>
                      <a:pt x="8953" y="9297"/>
                    </a:lnTo>
                    <a:lnTo>
                      <a:pt x="9163" y="9182"/>
                    </a:lnTo>
                    <a:lnTo>
                      <a:pt x="9163" y="9182"/>
                    </a:lnTo>
                    <a:lnTo>
                      <a:pt x="9430" y="9010"/>
                    </a:lnTo>
                    <a:lnTo>
                      <a:pt x="9678" y="8819"/>
                    </a:lnTo>
                    <a:lnTo>
                      <a:pt x="9945" y="8590"/>
                    </a:lnTo>
                    <a:lnTo>
                      <a:pt x="10193" y="8342"/>
                    </a:lnTo>
                    <a:lnTo>
                      <a:pt x="10461" y="8075"/>
                    </a:lnTo>
                    <a:lnTo>
                      <a:pt x="10709" y="7789"/>
                    </a:lnTo>
                    <a:lnTo>
                      <a:pt x="10938" y="7483"/>
                    </a:lnTo>
                    <a:lnTo>
                      <a:pt x="11186" y="7178"/>
                    </a:lnTo>
                    <a:lnTo>
                      <a:pt x="11644" y="6510"/>
                    </a:lnTo>
                    <a:lnTo>
                      <a:pt x="12083" y="5822"/>
                    </a:lnTo>
                    <a:lnTo>
                      <a:pt x="12503" y="5116"/>
                    </a:lnTo>
                    <a:lnTo>
                      <a:pt x="12885" y="4429"/>
                    </a:lnTo>
                    <a:lnTo>
                      <a:pt x="13228" y="3742"/>
                    </a:lnTo>
                    <a:lnTo>
                      <a:pt x="13553" y="3093"/>
                    </a:lnTo>
                    <a:lnTo>
                      <a:pt x="14049" y="1986"/>
                    </a:lnTo>
                    <a:lnTo>
                      <a:pt x="14374" y="1241"/>
                    </a:lnTo>
                    <a:lnTo>
                      <a:pt x="14488" y="95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0" name="Google Shape;880;p3"/>
              <p:cNvSpPr/>
              <p:nvPr/>
            </p:nvSpPr>
            <p:spPr>
              <a:xfrm flipH="1">
                <a:off x="1271633" y="2477830"/>
                <a:ext cx="542020" cy="578950"/>
              </a:xfrm>
              <a:custGeom>
                <a:rect b="b" l="l" r="r" t="t"/>
                <a:pathLst>
                  <a:path extrusionOk="0" h="12275" w="11492">
                    <a:moveTo>
                      <a:pt x="9411" y="1"/>
                    </a:moveTo>
                    <a:lnTo>
                      <a:pt x="8876" y="39"/>
                    </a:lnTo>
                    <a:lnTo>
                      <a:pt x="8323" y="96"/>
                    </a:lnTo>
                    <a:lnTo>
                      <a:pt x="7750" y="172"/>
                    </a:lnTo>
                    <a:lnTo>
                      <a:pt x="7177" y="268"/>
                    </a:lnTo>
                    <a:lnTo>
                      <a:pt x="6586" y="420"/>
                    </a:lnTo>
                    <a:lnTo>
                      <a:pt x="6318" y="516"/>
                    </a:lnTo>
                    <a:lnTo>
                      <a:pt x="6032" y="611"/>
                    </a:lnTo>
                    <a:lnTo>
                      <a:pt x="5765" y="726"/>
                    </a:lnTo>
                    <a:lnTo>
                      <a:pt x="5498" y="840"/>
                    </a:lnTo>
                    <a:lnTo>
                      <a:pt x="5230" y="974"/>
                    </a:lnTo>
                    <a:lnTo>
                      <a:pt x="4982" y="1127"/>
                    </a:lnTo>
                    <a:lnTo>
                      <a:pt x="4753" y="1299"/>
                    </a:lnTo>
                    <a:lnTo>
                      <a:pt x="4524" y="1470"/>
                    </a:lnTo>
                    <a:lnTo>
                      <a:pt x="4295" y="1680"/>
                    </a:lnTo>
                    <a:lnTo>
                      <a:pt x="4066" y="1890"/>
                    </a:lnTo>
                    <a:lnTo>
                      <a:pt x="3837" y="2138"/>
                    </a:lnTo>
                    <a:lnTo>
                      <a:pt x="3627" y="2387"/>
                    </a:lnTo>
                    <a:lnTo>
                      <a:pt x="3188" y="2940"/>
                    </a:lnTo>
                    <a:lnTo>
                      <a:pt x="2787" y="3532"/>
                    </a:lnTo>
                    <a:lnTo>
                      <a:pt x="2386" y="4143"/>
                    </a:lnTo>
                    <a:lnTo>
                      <a:pt x="2005" y="4773"/>
                    </a:lnTo>
                    <a:lnTo>
                      <a:pt x="1661" y="5422"/>
                    </a:lnTo>
                    <a:lnTo>
                      <a:pt x="1336" y="6032"/>
                    </a:lnTo>
                    <a:lnTo>
                      <a:pt x="1050" y="6643"/>
                    </a:lnTo>
                    <a:lnTo>
                      <a:pt x="783" y="7197"/>
                    </a:lnTo>
                    <a:lnTo>
                      <a:pt x="363" y="8151"/>
                    </a:lnTo>
                    <a:lnTo>
                      <a:pt x="96" y="8800"/>
                    </a:lnTo>
                    <a:lnTo>
                      <a:pt x="0" y="9048"/>
                    </a:lnTo>
                    <a:lnTo>
                      <a:pt x="5975" y="12274"/>
                    </a:lnTo>
                    <a:lnTo>
                      <a:pt x="8189" y="8208"/>
                    </a:lnTo>
                    <a:lnTo>
                      <a:pt x="11491" y="77"/>
                    </a:lnTo>
                    <a:lnTo>
                      <a:pt x="11300" y="58"/>
                    </a:lnTo>
                    <a:lnTo>
                      <a:pt x="10728" y="20"/>
                    </a:lnTo>
                    <a:lnTo>
                      <a:pt x="1034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1" name="Google Shape;881;p3"/>
              <p:cNvSpPr/>
              <p:nvPr/>
            </p:nvSpPr>
            <p:spPr>
              <a:xfrm flipH="1">
                <a:off x="1271633" y="2477830"/>
                <a:ext cx="542020" cy="578950"/>
              </a:xfrm>
              <a:custGeom>
                <a:rect b="b" l="l" r="r" t="t"/>
                <a:pathLst>
                  <a:path extrusionOk="0" fill="none" h="12275" w="11492">
                    <a:moveTo>
                      <a:pt x="8189" y="8208"/>
                    </a:moveTo>
                    <a:lnTo>
                      <a:pt x="5975" y="12274"/>
                    </a:lnTo>
                    <a:lnTo>
                      <a:pt x="0" y="9048"/>
                    </a:lnTo>
                    <a:lnTo>
                      <a:pt x="0" y="9048"/>
                    </a:lnTo>
                    <a:lnTo>
                      <a:pt x="96" y="8800"/>
                    </a:lnTo>
                    <a:lnTo>
                      <a:pt x="363" y="8151"/>
                    </a:lnTo>
                    <a:lnTo>
                      <a:pt x="783" y="7197"/>
                    </a:lnTo>
                    <a:lnTo>
                      <a:pt x="1050" y="6643"/>
                    </a:lnTo>
                    <a:lnTo>
                      <a:pt x="1336" y="6032"/>
                    </a:lnTo>
                    <a:lnTo>
                      <a:pt x="1661" y="5422"/>
                    </a:lnTo>
                    <a:lnTo>
                      <a:pt x="2005" y="4773"/>
                    </a:lnTo>
                    <a:lnTo>
                      <a:pt x="2386" y="4143"/>
                    </a:lnTo>
                    <a:lnTo>
                      <a:pt x="2787" y="3532"/>
                    </a:lnTo>
                    <a:lnTo>
                      <a:pt x="3188" y="2940"/>
                    </a:lnTo>
                    <a:lnTo>
                      <a:pt x="3627" y="2387"/>
                    </a:lnTo>
                    <a:lnTo>
                      <a:pt x="3837" y="2138"/>
                    </a:lnTo>
                    <a:lnTo>
                      <a:pt x="4066" y="1890"/>
                    </a:lnTo>
                    <a:lnTo>
                      <a:pt x="4295" y="1680"/>
                    </a:lnTo>
                    <a:lnTo>
                      <a:pt x="4524" y="1470"/>
                    </a:lnTo>
                    <a:lnTo>
                      <a:pt x="4524" y="1470"/>
                    </a:lnTo>
                    <a:lnTo>
                      <a:pt x="4753" y="1299"/>
                    </a:lnTo>
                    <a:lnTo>
                      <a:pt x="4982" y="1127"/>
                    </a:lnTo>
                    <a:lnTo>
                      <a:pt x="5230" y="974"/>
                    </a:lnTo>
                    <a:lnTo>
                      <a:pt x="5498" y="840"/>
                    </a:lnTo>
                    <a:lnTo>
                      <a:pt x="5765" y="726"/>
                    </a:lnTo>
                    <a:lnTo>
                      <a:pt x="6032" y="611"/>
                    </a:lnTo>
                    <a:lnTo>
                      <a:pt x="6318" y="516"/>
                    </a:lnTo>
                    <a:lnTo>
                      <a:pt x="6586" y="420"/>
                    </a:lnTo>
                    <a:lnTo>
                      <a:pt x="7177" y="268"/>
                    </a:lnTo>
                    <a:lnTo>
                      <a:pt x="7750" y="172"/>
                    </a:lnTo>
                    <a:lnTo>
                      <a:pt x="8323" y="96"/>
                    </a:lnTo>
                    <a:lnTo>
                      <a:pt x="8876" y="39"/>
                    </a:lnTo>
                    <a:lnTo>
                      <a:pt x="9411" y="1"/>
                    </a:lnTo>
                    <a:lnTo>
                      <a:pt x="9907" y="1"/>
                    </a:lnTo>
                    <a:lnTo>
                      <a:pt x="10346" y="1"/>
                    </a:lnTo>
                    <a:lnTo>
                      <a:pt x="10728" y="20"/>
                    </a:lnTo>
                    <a:lnTo>
                      <a:pt x="11300" y="58"/>
                    </a:lnTo>
                    <a:lnTo>
                      <a:pt x="11491" y="77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2" name="Google Shape;882;p3"/>
              <p:cNvSpPr/>
              <p:nvPr/>
            </p:nvSpPr>
            <p:spPr>
              <a:xfrm flipH="1">
                <a:off x="1446282" y="2900950"/>
                <a:ext cx="86501" cy="156729"/>
              </a:xfrm>
              <a:custGeom>
                <a:rect b="b" l="l" r="r" t="t"/>
                <a:pathLst>
                  <a:path extrusionOk="0" h="3323" w="1834">
                    <a:moveTo>
                      <a:pt x="1776" y="1"/>
                    </a:moveTo>
                    <a:lnTo>
                      <a:pt x="1" y="3284"/>
                    </a:lnTo>
                    <a:lnTo>
                      <a:pt x="39" y="3322"/>
                    </a:lnTo>
                    <a:lnTo>
                      <a:pt x="1833" y="20"/>
                    </a:lnTo>
                    <a:lnTo>
                      <a:pt x="177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3" name="Google Shape;883;p3"/>
              <p:cNvSpPr/>
              <p:nvPr/>
            </p:nvSpPr>
            <p:spPr>
              <a:xfrm flipH="1">
                <a:off x="2141314" y="3327703"/>
                <a:ext cx="168426" cy="196348"/>
              </a:xfrm>
              <a:custGeom>
                <a:rect b="b" l="l" r="r" t="t"/>
                <a:pathLst>
                  <a:path extrusionOk="0" h="4163" w="3571">
                    <a:moveTo>
                      <a:pt x="3475" y="1"/>
                    </a:moveTo>
                    <a:lnTo>
                      <a:pt x="3131" y="39"/>
                    </a:lnTo>
                    <a:lnTo>
                      <a:pt x="2788" y="134"/>
                    </a:lnTo>
                    <a:lnTo>
                      <a:pt x="2444" y="249"/>
                    </a:lnTo>
                    <a:lnTo>
                      <a:pt x="2139" y="402"/>
                    </a:lnTo>
                    <a:lnTo>
                      <a:pt x="1833" y="593"/>
                    </a:lnTo>
                    <a:lnTo>
                      <a:pt x="1547" y="802"/>
                    </a:lnTo>
                    <a:lnTo>
                      <a:pt x="1280" y="1032"/>
                    </a:lnTo>
                    <a:lnTo>
                      <a:pt x="1032" y="1299"/>
                    </a:lnTo>
                    <a:lnTo>
                      <a:pt x="802" y="1585"/>
                    </a:lnTo>
                    <a:lnTo>
                      <a:pt x="612" y="1891"/>
                    </a:lnTo>
                    <a:lnTo>
                      <a:pt x="459" y="2196"/>
                    </a:lnTo>
                    <a:lnTo>
                      <a:pt x="306" y="2520"/>
                    </a:lnTo>
                    <a:lnTo>
                      <a:pt x="192" y="2864"/>
                    </a:lnTo>
                    <a:lnTo>
                      <a:pt x="96" y="3208"/>
                    </a:lnTo>
                    <a:lnTo>
                      <a:pt x="39" y="3551"/>
                    </a:lnTo>
                    <a:lnTo>
                      <a:pt x="1" y="3914"/>
                    </a:lnTo>
                    <a:lnTo>
                      <a:pt x="1" y="3990"/>
                    </a:lnTo>
                    <a:lnTo>
                      <a:pt x="1" y="4047"/>
                    </a:lnTo>
                    <a:lnTo>
                      <a:pt x="39" y="4105"/>
                    </a:lnTo>
                    <a:lnTo>
                      <a:pt x="77" y="4143"/>
                    </a:lnTo>
                    <a:lnTo>
                      <a:pt x="134" y="4162"/>
                    </a:lnTo>
                    <a:lnTo>
                      <a:pt x="192" y="4143"/>
                    </a:lnTo>
                    <a:lnTo>
                      <a:pt x="249" y="4105"/>
                    </a:lnTo>
                    <a:lnTo>
                      <a:pt x="306" y="4067"/>
                    </a:lnTo>
                    <a:lnTo>
                      <a:pt x="554" y="3780"/>
                    </a:lnTo>
                    <a:lnTo>
                      <a:pt x="783" y="3475"/>
                    </a:lnTo>
                    <a:lnTo>
                      <a:pt x="936" y="3227"/>
                    </a:lnTo>
                    <a:lnTo>
                      <a:pt x="1012" y="3093"/>
                    </a:lnTo>
                    <a:lnTo>
                      <a:pt x="1089" y="2979"/>
                    </a:lnTo>
                    <a:lnTo>
                      <a:pt x="1261" y="2845"/>
                    </a:lnTo>
                    <a:lnTo>
                      <a:pt x="1432" y="2730"/>
                    </a:lnTo>
                    <a:lnTo>
                      <a:pt x="1623" y="2616"/>
                    </a:lnTo>
                    <a:lnTo>
                      <a:pt x="1833" y="2540"/>
                    </a:lnTo>
                    <a:lnTo>
                      <a:pt x="2253" y="2387"/>
                    </a:lnTo>
                    <a:lnTo>
                      <a:pt x="2444" y="2310"/>
                    </a:lnTo>
                    <a:lnTo>
                      <a:pt x="2654" y="2196"/>
                    </a:lnTo>
                    <a:lnTo>
                      <a:pt x="2845" y="2062"/>
                    </a:lnTo>
                    <a:lnTo>
                      <a:pt x="3017" y="1910"/>
                    </a:lnTo>
                    <a:lnTo>
                      <a:pt x="3189" y="1738"/>
                    </a:lnTo>
                    <a:lnTo>
                      <a:pt x="3303" y="1528"/>
                    </a:lnTo>
                    <a:lnTo>
                      <a:pt x="3418" y="1318"/>
                    </a:lnTo>
                    <a:lnTo>
                      <a:pt x="3494" y="1089"/>
                    </a:lnTo>
                    <a:lnTo>
                      <a:pt x="3551" y="860"/>
                    </a:lnTo>
                    <a:lnTo>
                      <a:pt x="3570" y="612"/>
                    </a:lnTo>
                    <a:lnTo>
                      <a:pt x="3475" y="1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4" name="Google Shape;884;p3"/>
              <p:cNvSpPr/>
              <p:nvPr/>
            </p:nvSpPr>
            <p:spPr>
              <a:xfrm flipH="1">
                <a:off x="2141314" y="3327703"/>
                <a:ext cx="168426" cy="196348"/>
              </a:xfrm>
              <a:custGeom>
                <a:rect b="b" l="l" r="r" t="t"/>
                <a:pathLst>
                  <a:path extrusionOk="0" fill="none" h="4163" w="3571">
                    <a:moveTo>
                      <a:pt x="3475" y="1"/>
                    </a:moveTo>
                    <a:lnTo>
                      <a:pt x="3475" y="1"/>
                    </a:lnTo>
                    <a:lnTo>
                      <a:pt x="3131" y="39"/>
                    </a:lnTo>
                    <a:lnTo>
                      <a:pt x="2788" y="134"/>
                    </a:lnTo>
                    <a:lnTo>
                      <a:pt x="2444" y="249"/>
                    </a:lnTo>
                    <a:lnTo>
                      <a:pt x="2139" y="402"/>
                    </a:lnTo>
                    <a:lnTo>
                      <a:pt x="1833" y="593"/>
                    </a:lnTo>
                    <a:lnTo>
                      <a:pt x="1547" y="802"/>
                    </a:lnTo>
                    <a:lnTo>
                      <a:pt x="1280" y="1032"/>
                    </a:lnTo>
                    <a:lnTo>
                      <a:pt x="1032" y="1299"/>
                    </a:lnTo>
                    <a:lnTo>
                      <a:pt x="1032" y="1299"/>
                    </a:lnTo>
                    <a:lnTo>
                      <a:pt x="802" y="1585"/>
                    </a:lnTo>
                    <a:lnTo>
                      <a:pt x="612" y="1891"/>
                    </a:lnTo>
                    <a:lnTo>
                      <a:pt x="459" y="2196"/>
                    </a:lnTo>
                    <a:lnTo>
                      <a:pt x="306" y="2520"/>
                    </a:lnTo>
                    <a:lnTo>
                      <a:pt x="192" y="2864"/>
                    </a:lnTo>
                    <a:lnTo>
                      <a:pt x="96" y="3208"/>
                    </a:lnTo>
                    <a:lnTo>
                      <a:pt x="39" y="3551"/>
                    </a:lnTo>
                    <a:lnTo>
                      <a:pt x="1" y="3914"/>
                    </a:lnTo>
                    <a:lnTo>
                      <a:pt x="1" y="3914"/>
                    </a:lnTo>
                    <a:lnTo>
                      <a:pt x="1" y="3990"/>
                    </a:lnTo>
                    <a:lnTo>
                      <a:pt x="1" y="4047"/>
                    </a:lnTo>
                    <a:lnTo>
                      <a:pt x="39" y="4105"/>
                    </a:lnTo>
                    <a:lnTo>
                      <a:pt x="77" y="4143"/>
                    </a:lnTo>
                    <a:lnTo>
                      <a:pt x="77" y="4143"/>
                    </a:lnTo>
                    <a:lnTo>
                      <a:pt x="134" y="4162"/>
                    </a:lnTo>
                    <a:lnTo>
                      <a:pt x="192" y="4143"/>
                    </a:lnTo>
                    <a:lnTo>
                      <a:pt x="249" y="4105"/>
                    </a:lnTo>
                    <a:lnTo>
                      <a:pt x="306" y="4067"/>
                    </a:lnTo>
                    <a:lnTo>
                      <a:pt x="306" y="4067"/>
                    </a:lnTo>
                    <a:lnTo>
                      <a:pt x="554" y="3780"/>
                    </a:lnTo>
                    <a:lnTo>
                      <a:pt x="783" y="3475"/>
                    </a:lnTo>
                    <a:lnTo>
                      <a:pt x="783" y="3475"/>
                    </a:lnTo>
                    <a:lnTo>
                      <a:pt x="936" y="3227"/>
                    </a:lnTo>
                    <a:lnTo>
                      <a:pt x="1012" y="3093"/>
                    </a:lnTo>
                    <a:lnTo>
                      <a:pt x="1089" y="2979"/>
                    </a:lnTo>
                    <a:lnTo>
                      <a:pt x="1089" y="2979"/>
                    </a:lnTo>
                    <a:lnTo>
                      <a:pt x="1261" y="2845"/>
                    </a:lnTo>
                    <a:lnTo>
                      <a:pt x="1432" y="2730"/>
                    </a:lnTo>
                    <a:lnTo>
                      <a:pt x="1623" y="2616"/>
                    </a:lnTo>
                    <a:lnTo>
                      <a:pt x="1833" y="2540"/>
                    </a:lnTo>
                    <a:lnTo>
                      <a:pt x="2253" y="2387"/>
                    </a:lnTo>
                    <a:lnTo>
                      <a:pt x="2444" y="2310"/>
                    </a:lnTo>
                    <a:lnTo>
                      <a:pt x="2654" y="2196"/>
                    </a:lnTo>
                    <a:lnTo>
                      <a:pt x="2654" y="2196"/>
                    </a:lnTo>
                    <a:lnTo>
                      <a:pt x="2845" y="2062"/>
                    </a:lnTo>
                    <a:lnTo>
                      <a:pt x="3017" y="1910"/>
                    </a:lnTo>
                    <a:lnTo>
                      <a:pt x="3189" y="1738"/>
                    </a:lnTo>
                    <a:lnTo>
                      <a:pt x="3303" y="1528"/>
                    </a:lnTo>
                    <a:lnTo>
                      <a:pt x="3418" y="1318"/>
                    </a:lnTo>
                    <a:lnTo>
                      <a:pt x="3494" y="1089"/>
                    </a:lnTo>
                    <a:lnTo>
                      <a:pt x="3551" y="860"/>
                    </a:lnTo>
                    <a:lnTo>
                      <a:pt x="3570" y="61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5" name="Google Shape;885;p3"/>
              <p:cNvSpPr/>
              <p:nvPr/>
            </p:nvSpPr>
            <p:spPr>
              <a:xfrm flipH="1">
                <a:off x="1154613" y="2018675"/>
                <a:ext cx="323222" cy="398874"/>
              </a:xfrm>
              <a:custGeom>
                <a:rect b="b" l="l" r="r" t="t"/>
                <a:pathLst>
                  <a:path extrusionOk="0" h="8457" w="6853">
                    <a:moveTo>
                      <a:pt x="1470" y="1"/>
                    </a:moveTo>
                    <a:lnTo>
                      <a:pt x="1317" y="39"/>
                    </a:lnTo>
                    <a:lnTo>
                      <a:pt x="1165" y="77"/>
                    </a:lnTo>
                    <a:lnTo>
                      <a:pt x="1012" y="115"/>
                    </a:lnTo>
                    <a:lnTo>
                      <a:pt x="859" y="172"/>
                    </a:lnTo>
                    <a:lnTo>
                      <a:pt x="725" y="268"/>
                    </a:lnTo>
                    <a:lnTo>
                      <a:pt x="592" y="344"/>
                    </a:lnTo>
                    <a:lnTo>
                      <a:pt x="477" y="459"/>
                    </a:lnTo>
                    <a:lnTo>
                      <a:pt x="363" y="592"/>
                    </a:lnTo>
                    <a:lnTo>
                      <a:pt x="286" y="726"/>
                    </a:lnTo>
                    <a:lnTo>
                      <a:pt x="210" y="860"/>
                    </a:lnTo>
                    <a:lnTo>
                      <a:pt x="134" y="1012"/>
                    </a:lnTo>
                    <a:lnTo>
                      <a:pt x="96" y="1165"/>
                    </a:lnTo>
                    <a:lnTo>
                      <a:pt x="57" y="1318"/>
                    </a:lnTo>
                    <a:lnTo>
                      <a:pt x="19" y="1489"/>
                    </a:lnTo>
                    <a:lnTo>
                      <a:pt x="19" y="1642"/>
                    </a:lnTo>
                    <a:lnTo>
                      <a:pt x="0" y="1776"/>
                    </a:lnTo>
                    <a:lnTo>
                      <a:pt x="19" y="1928"/>
                    </a:lnTo>
                    <a:lnTo>
                      <a:pt x="38" y="2062"/>
                    </a:lnTo>
                    <a:lnTo>
                      <a:pt x="77" y="2196"/>
                    </a:lnTo>
                    <a:lnTo>
                      <a:pt x="134" y="2329"/>
                    </a:lnTo>
                    <a:lnTo>
                      <a:pt x="191" y="2444"/>
                    </a:lnTo>
                    <a:lnTo>
                      <a:pt x="344" y="2654"/>
                    </a:lnTo>
                    <a:lnTo>
                      <a:pt x="897" y="3417"/>
                    </a:lnTo>
                    <a:lnTo>
                      <a:pt x="1031" y="3627"/>
                    </a:lnTo>
                    <a:lnTo>
                      <a:pt x="1088" y="3723"/>
                    </a:lnTo>
                    <a:lnTo>
                      <a:pt x="1145" y="3818"/>
                    </a:lnTo>
                    <a:lnTo>
                      <a:pt x="1184" y="3971"/>
                    </a:lnTo>
                    <a:lnTo>
                      <a:pt x="1203" y="4105"/>
                    </a:lnTo>
                    <a:lnTo>
                      <a:pt x="1222" y="4257"/>
                    </a:lnTo>
                    <a:lnTo>
                      <a:pt x="1203" y="4391"/>
                    </a:lnTo>
                    <a:lnTo>
                      <a:pt x="1165" y="4696"/>
                    </a:lnTo>
                    <a:lnTo>
                      <a:pt x="1088" y="5002"/>
                    </a:lnTo>
                    <a:lnTo>
                      <a:pt x="1012" y="5307"/>
                    </a:lnTo>
                    <a:lnTo>
                      <a:pt x="974" y="5593"/>
                    </a:lnTo>
                    <a:lnTo>
                      <a:pt x="955" y="5746"/>
                    </a:lnTo>
                    <a:lnTo>
                      <a:pt x="955" y="5899"/>
                    </a:lnTo>
                    <a:lnTo>
                      <a:pt x="974" y="6032"/>
                    </a:lnTo>
                    <a:lnTo>
                      <a:pt x="1031" y="6185"/>
                    </a:lnTo>
                    <a:lnTo>
                      <a:pt x="1069" y="6300"/>
                    </a:lnTo>
                    <a:lnTo>
                      <a:pt x="1145" y="6414"/>
                    </a:lnTo>
                    <a:lnTo>
                      <a:pt x="1298" y="6643"/>
                    </a:lnTo>
                    <a:lnTo>
                      <a:pt x="1432" y="6872"/>
                    </a:lnTo>
                    <a:lnTo>
                      <a:pt x="1470" y="6987"/>
                    </a:lnTo>
                    <a:lnTo>
                      <a:pt x="1508" y="7120"/>
                    </a:lnTo>
                    <a:lnTo>
                      <a:pt x="1546" y="7388"/>
                    </a:lnTo>
                    <a:lnTo>
                      <a:pt x="1565" y="7483"/>
                    </a:lnTo>
                    <a:lnTo>
                      <a:pt x="1604" y="7579"/>
                    </a:lnTo>
                    <a:lnTo>
                      <a:pt x="1661" y="7674"/>
                    </a:lnTo>
                    <a:lnTo>
                      <a:pt x="1718" y="7750"/>
                    </a:lnTo>
                    <a:lnTo>
                      <a:pt x="1871" y="7903"/>
                    </a:lnTo>
                    <a:lnTo>
                      <a:pt x="2043" y="8037"/>
                    </a:lnTo>
                    <a:lnTo>
                      <a:pt x="2272" y="8189"/>
                    </a:lnTo>
                    <a:lnTo>
                      <a:pt x="2501" y="8323"/>
                    </a:lnTo>
                    <a:lnTo>
                      <a:pt x="2749" y="8399"/>
                    </a:lnTo>
                    <a:lnTo>
                      <a:pt x="2882" y="8438"/>
                    </a:lnTo>
                    <a:lnTo>
                      <a:pt x="3016" y="8457"/>
                    </a:lnTo>
                    <a:lnTo>
                      <a:pt x="3188" y="8457"/>
                    </a:lnTo>
                    <a:lnTo>
                      <a:pt x="3360" y="8438"/>
                    </a:lnTo>
                    <a:lnTo>
                      <a:pt x="3703" y="8399"/>
                    </a:lnTo>
                    <a:lnTo>
                      <a:pt x="4429" y="8285"/>
                    </a:lnTo>
                    <a:lnTo>
                      <a:pt x="4658" y="8247"/>
                    </a:lnTo>
                    <a:lnTo>
                      <a:pt x="4772" y="8208"/>
                    </a:lnTo>
                    <a:lnTo>
                      <a:pt x="4887" y="8151"/>
                    </a:lnTo>
                    <a:lnTo>
                      <a:pt x="4982" y="8075"/>
                    </a:lnTo>
                    <a:lnTo>
                      <a:pt x="5078" y="7979"/>
                    </a:lnTo>
                    <a:lnTo>
                      <a:pt x="5230" y="7750"/>
                    </a:lnTo>
                    <a:lnTo>
                      <a:pt x="5765" y="6872"/>
                    </a:lnTo>
                    <a:lnTo>
                      <a:pt x="6013" y="6433"/>
                    </a:lnTo>
                    <a:lnTo>
                      <a:pt x="6242" y="5975"/>
                    </a:lnTo>
                    <a:lnTo>
                      <a:pt x="6452" y="5517"/>
                    </a:lnTo>
                    <a:lnTo>
                      <a:pt x="6605" y="5040"/>
                    </a:lnTo>
                    <a:lnTo>
                      <a:pt x="6681" y="4792"/>
                    </a:lnTo>
                    <a:lnTo>
                      <a:pt x="6738" y="4563"/>
                    </a:lnTo>
                    <a:lnTo>
                      <a:pt x="6795" y="4315"/>
                    </a:lnTo>
                    <a:lnTo>
                      <a:pt x="6815" y="4066"/>
                    </a:lnTo>
                    <a:lnTo>
                      <a:pt x="6853" y="3608"/>
                    </a:lnTo>
                    <a:lnTo>
                      <a:pt x="6834" y="3150"/>
                    </a:lnTo>
                    <a:lnTo>
                      <a:pt x="6815" y="2902"/>
                    </a:lnTo>
                    <a:lnTo>
                      <a:pt x="6795" y="2654"/>
                    </a:lnTo>
                    <a:lnTo>
                      <a:pt x="6757" y="2425"/>
                    </a:lnTo>
                    <a:lnTo>
                      <a:pt x="6700" y="2196"/>
                    </a:lnTo>
                    <a:lnTo>
                      <a:pt x="6624" y="2005"/>
                    </a:lnTo>
                    <a:lnTo>
                      <a:pt x="6547" y="1814"/>
                    </a:lnTo>
                    <a:lnTo>
                      <a:pt x="6452" y="1623"/>
                    </a:lnTo>
                    <a:lnTo>
                      <a:pt x="6337" y="1451"/>
                    </a:lnTo>
                    <a:lnTo>
                      <a:pt x="6204" y="1299"/>
                    </a:lnTo>
                    <a:lnTo>
                      <a:pt x="6070" y="1146"/>
                    </a:lnTo>
                    <a:lnTo>
                      <a:pt x="5917" y="1012"/>
                    </a:lnTo>
                    <a:lnTo>
                      <a:pt x="5746" y="879"/>
                    </a:lnTo>
                    <a:lnTo>
                      <a:pt x="5498" y="707"/>
                    </a:lnTo>
                    <a:lnTo>
                      <a:pt x="5211" y="573"/>
                    </a:lnTo>
                    <a:lnTo>
                      <a:pt x="4925" y="478"/>
                    </a:lnTo>
                    <a:lnTo>
                      <a:pt x="4772" y="459"/>
                    </a:lnTo>
                    <a:lnTo>
                      <a:pt x="4619" y="440"/>
                    </a:lnTo>
                    <a:lnTo>
                      <a:pt x="4390" y="421"/>
                    </a:lnTo>
                    <a:lnTo>
                      <a:pt x="4161" y="440"/>
                    </a:lnTo>
                    <a:lnTo>
                      <a:pt x="3703" y="478"/>
                    </a:lnTo>
                    <a:lnTo>
                      <a:pt x="3493" y="497"/>
                    </a:lnTo>
                    <a:lnTo>
                      <a:pt x="3264" y="478"/>
                    </a:lnTo>
                    <a:lnTo>
                      <a:pt x="3054" y="440"/>
                    </a:lnTo>
                    <a:lnTo>
                      <a:pt x="2940" y="401"/>
                    </a:lnTo>
                    <a:lnTo>
                      <a:pt x="2844" y="363"/>
                    </a:lnTo>
                    <a:lnTo>
                      <a:pt x="2539" y="211"/>
                    </a:lnTo>
                    <a:lnTo>
                      <a:pt x="2272" y="96"/>
                    </a:lnTo>
                    <a:lnTo>
                      <a:pt x="2119" y="58"/>
                    </a:lnTo>
                    <a:lnTo>
                      <a:pt x="1966" y="20"/>
                    </a:lnTo>
                    <a:lnTo>
                      <a:pt x="181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6" name="Google Shape;886;p3"/>
              <p:cNvSpPr/>
              <p:nvPr/>
            </p:nvSpPr>
            <p:spPr>
              <a:xfrm flipH="1">
                <a:off x="895298" y="2495847"/>
                <a:ext cx="331381" cy="515891"/>
              </a:xfrm>
              <a:custGeom>
                <a:rect b="b" l="l" r="r" t="t"/>
                <a:pathLst>
                  <a:path extrusionOk="0" h="10938" w="7026">
                    <a:moveTo>
                      <a:pt x="1" y="0"/>
                    </a:moveTo>
                    <a:lnTo>
                      <a:pt x="2005" y="10938"/>
                    </a:lnTo>
                    <a:lnTo>
                      <a:pt x="2387" y="10900"/>
                    </a:lnTo>
                    <a:lnTo>
                      <a:pt x="2749" y="10842"/>
                    </a:lnTo>
                    <a:lnTo>
                      <a:pt x="3112" y="10785"/>
                    </a:lnTo>
                    <a:lnTo>
                      <a:pt x="3437" y="10709"/>
                    </a:lnTo>
                    <a:lnTo>
                      <a:pt x="3742" y="10632"/>
                    </a:lnTo>
                    <a:lnTo>
                      <a:pt x="4047" y="10537"/>
                    </a:lnTo>
                    <a:lnTo>
                      <a:pt x="4315" y="10442"/>
                    </a:lnTo>
                    <a:lnTo>
                      <a:pt x="4582" y="10327"/>
                    </a:lnTo>
                    <a:lnTo>
                      <a:pt x="4811" y="10193"/>
                    </a:lnTo>
                    <a:lnTo>
                      <a:pt x="5040" y="10079"/>
                    </a:lnTo>
                    <a:lnTo>
                      <a:pt x="5250" y="9945"/>
                    </a:lnTo>
                    <a:lnTo>
                      <a:pt x="5460" y="9812"/>
                    </a:lnTo>
                    <a:lnTo>
                      <a:pt x="5803" y="9544"/>
                    </a:lnTo>
                    <a:lnTo>
                      <a:pt x="6109" y="9258"/>
                    </a:lnTo>
                    <a:lnTo>
                      <a:pt x="6357" y="8972"/>
                    </a:lnTo>
                    <a:lnTo>
                      <a:pt x="6548" y="8705"/>
                    </a:lnTo>
                    <a:lnTo>
                      <a:pt x="6701" y="8456"/>
                    </a:lnTo>
                    <a:lnTo>
                      <a:pt x="6834" y="8246"/>
                    </a:lnTo>
                    <a:lnTo>
                      <a:pt x="6911" y="8056"/>
                    </a:lnTo>
                    <a:lnTo>
                      <a:pt x="6968" y="7922"/>
                    </a:lnTo>
                    <a:lnTo>
                      <a:pt x="7025" y="7788"/>
                    </a:lnTo>
                    <a:lnTo>
                      <a:pt x="6739" y="7197"/>
                    </a:lnTo>
                    <a:lnTo>
                      <a:pt x="6433" y="6548"/>
                    </a:lnTo>
                    <a:lnTo>
                      <a:pt x="6013" y="5746"/>
                    </a:lnTo>
                    <a:lnTo>
                      <a:pt x="5517" y="4887"/>
                    </a:lnTo>
                    <a:lnTo>
                      <a:pt x="5250" y="4429"/>
                    </a:lnTo>
                    <a:lnTo>
                      <a:pt x="4964" y="3990"/>
                    </a:lnTo>
                    <a:lnTo>
                      <a:pt x="4658" y="3570"/>
                    </a:lnTo>
                    <a:lnTo>
                      <a:pt x="4353" y="3169"/>
                    </a:lnTo>
                    <a:lnTo>
                      <a:pt x="4047" y="2787"/>
                    </a:lnTo>
                    <a:lnTo>
                      <a:pt x="3742" y="2444"/>
                    </a:lnTo>
                    <a:lnTo>
                      <a:pt x="3417" y="2138"/>
                    </a:lnTo>
                    <a:lnTo>
                      <a:pt x="3093" y="1852"/>
                    </a:lnTo>
                    <a:lnTo>
                      <a:pt x="2768" y="1604"/>
                    </a:lnTo>
                    <a:lnTo>
                      <a:pt x="2444" y="1356"/>
                    </a:lnTo>
                    <a:lnTo>
                      <a:pt x="2119" y="1127"/>
                    </a:lnTo>
                    <a:lnTo>
                      <a:pt x="1814" y="936"/>
                    </a:lnTo>
                    <a:lnTo>
                      <a:pt x="1241" y="592"/>
                    </a:lnTo>
                    <a:lnTo>
                      <a:pt x="745" y="325"/>
                    </a:lnTo>
                    <a:lnTo>
                      <a:pt x="344" y="15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7" name="Google Shape;887;p3"/>
              <p:cNvSpPr/>
              <p:nvPr/>
            </p:nvSpPr>
            <p:spPr>
              <a:xfrm flipH="1">
                <a:off x="895298" y="2495847"/>
                <a:ext cx="331381" cy="515891"/>
              </a:xfrm>
              <a:custGeom>
                <a:rect b="b" l="l" r="r" t="t"/>
                <a:pathLst>
                  <a:path extrusionOk="0" fill="none" h="10938" w="7026">
                    <a:moveTo>
                      <a:pt x="1" y="0"/>
                    </a:moveTo>
                    <a:lnTo>
                      <a:pt x="1" y="0"/>
                    </a:lnTo>
                    <a:lnTo>
                      <a:pt x="344" y="153"/>
                    </a:lnTo>
                    <a:lnTo>
                      <a:pt x="745" y="325"/>
                    </a:lnTo>
                    <a:lnTo>
                      <a:pt x="1241" y="592"/>
                    </a:lnTo>
                    <a:lnTo>
                      <a:pt x="1814" y="936"/>
                    </a:lnTo>
                    <a:lnTo>
                      <a:pt x="2119" y="1127"/>
                    </a:lnTo>
                    <a:lnTo>
                      <a:pt x="2444" y="1356"/>
                    </a:lnTo>
                    <a:lnTo>
                      <a:pt x="2768" y="1604"/>
                    </a:lnTo>
                    <a:lnTo>
                      <a:pt x="3093" y="1852"/>
                    </a:lnTo>
                    <a:lnTo>
                      <a:pt x="3417" y="2138"/>
                    </a:lnTo>
                    <a:lnTo>
                      <a:pt x="3742" y="2444"/>
                    </a:lnTo>
                    <a:lnTo>
                      <a:pt x="3742" y="2444"/>
                    </a:lnTo>
                    <a:lnTo>
                      <a:pt x="4047" y="2787"/>
                    </a:lnTo>
                    <a:lnTo>
                      <a:pt x="4353" y="3169"/>
                    </a:lnTo>
                    <a:lnTo>
                      <a:pt x="4658" y="3570"/>
                    </a:lnTo>
                    <a:lnTo>
                      <a:pt x="4964" y="3990"/>
                    </a:lnTo>
                    <a:lnTo>
                      <a:pt x="5250" y="4429"/>
                    </a:lnTo>
                    <a:lnTo>
                      <a:pt x="5517" y="4887"/>
                    </a:lnTo>
                    <a:lnTo>
                      <a:pt x="6013" y="5746"/>
                    </a:lnTo>
                    <a:lnTo>
                      <a:pt x="6433" y="6548"/>
                    </a:lnTo>
                    <a:lnTo>
                      <a:pt x="6739" y="7197"/>
                    </a:lnTo>
                    <a:lnTo>
                      <a:pt x="7025" y="7788"/>
                    </a:lnTo>
                    <a:lnTo>
                      <a:pt x="7025" y="7788"/>
                    </a:lnTo>
                    <a:lnTo>
                      <a:pt x="6968" y="7922"/>
                    </a:lnTo>
                    <a:lnTo>
                      <a:pt x="6911" y="8056"/>
                    </a:lnTo>
                    <a:lnTo>
                      <a:pt x="6834" y="8246"/>
                    </a:lnTo>
                    <a:lnTo>
                      <a:pt x="6701" y="8456"/>
                    </a:lnTo>
                    <a:lnTo>
                      <a:pt x="6548" y="8705"/>
                    </a:lnTo>
                    <a:lnTo>
                      <a:pt x="6357" y="8972"/>
                    </a:lnTo>
                    <a:lnTo>
                      <a:pt x="6109" y="9258"/>
                    </a:lnTo>
                    <a:lnTo>
                      <a:pt x="5803" y="9544"/>
                    </a:lnTo>
                    <a:lnTo>
                      <a:pt x="5460" y="9812"/>
                    </a:lnTo>
                    <a:lnTo>
                      <a:pt x="5250" y="9945"/>
                    </a:lnTo>
                    <a:lnTo>
                      <a:pt x="5040" y="10079"/>
                    </a:lnTo>
                    <a:lnTo>
                      <a:pt x="4811" y="10193"/>
                    </a:lnTo>
                    <a:lnTo>
                      <a:pt x="4582" y="10327"/>
                    </a:lnTo>
                    <a:lnTo>
                      <a:pt x="4315" y="10442"/>
                    </a:lnTo>
                    <a:lnTo>
                      <a:pt x="4047" y="10537"/>
                    </a:lnTo>
                    <a:lnTo>
                      <a:pt x="3742" y="10632"/>
                    </a:lnTo>
                    <a:lnTo>
                      <a:pt x="3437" y="10709"/>
                    </a:lnTo>
                    <a:lnTo>
                      <a:pt x="3112" y="10785"/>
                    </a:lnTo>
                    <a:lnTo>
                      <a:pt x="2749" y="10842"/>
                    </a:lnTo>
                    <a:lnTo>
                      <a:pt x="2387" y="10900"/>
                    </a:lnTo>
                    <a:lnTo>
                      <a:pt x="2005" y="1093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8" name="Google Shape;888;p3"/>
              <p:cNvSpPr/>
              <p:nvPr/>
            </p:nvSpPr>
            <p:spPr>
              <a:xfrm flipH="1">
                <a:off x="1071788" y="2278886"/>
                <a:ext cx="56739" cy="138665"/>
              </a:xfrm>
              <a:custGeom>
                <a:rect b="b" l="l" r="r" t="t"/>
                <a:pathLst>
                  <a:path extrusionOk="0" h="2940" w="1203">
                    <a:moveTo>
                      <a:pt x="497" y="0"/>
                    </a:moveTo>
                    <a:lnTo>
                      <a:pt x="439" y="19"/>
                    </a:lnTo>
                    <a:lnTo>
                      <a:pt x="420" y="38"/>
                    </a:lnTo>
                    <a:lnTo>
                      <a:pt x="382" y="134"/>
                    </a:lnTo>
                    <a:lnTo>
                      <a:pt x="382" y="248"/>
                    </a:lnTo>
                    <a:lnTo>
                      <a:pt x="382" y="363"/>
                    </a:lnTo>
                    <a:lnTo>
                      <a:pt x="401" y="573"/>
                    </a:lnTo>
                    <a:lnTo>
                      <a:pt x="458" y="802"/>
                    </a:lnTo>
                    <a:lnTo>
                      <a:pt x="478" y="916"/>
                    </a:lnTo>
                    <a:lnTo>
                      <a:pt x="458" y="1012"/>
                    </a:lnTo>
                    <a:lnTo>
                      <a:pt x="420" y="1203"/>
                    </a:lnTo>
                    <a:lnTo>
                      <a:pt x="325" y="1374"/>
                    </a:lnTo>
                    <a:lnTo>
                      <a:pt x="153" y="1718"/>
                    </a:lnTo>
                    <a:lnTo>
                      <a:pt x="77" y="1928"/>
                    </a:lnTo>
                    <a:lnTo>
                      <a:pt x="19" y="2157"/>
                    </a:lnTo>
                    <a:lnTo>
                      <a:pt x="0" y="2386"/>
                    </a:lnTo>
                    <a:lnTo>
                      <a:pt x="19" y="2501"/>
                    </a:lnTo>
                    <a:lnTo>
                      <a:pt x="38" y="2615"/>
                    </a:lnTo>
                    <a:lnTo>
                      <a:pt x="58" y="2711"/>
                    </a:lnTo>
                    <a:lnTo>
                      <a:pt x="115" y="2806"/>
                    </a:lnTo>
                    <a:lnTo>
                      <a:pt x="172" y="2882"/>
                    </a:lnTo>
                    <a:lnTo>
                      <a:pt x="248" y="2940"/>
                    </a:lnTo>
                    <a:lnTo>
                      <a:pt x="1127" y="1623"/>
                    </a:lnTo>
                    <a:lnTo>
                      <a:pt x="1165" y="1508"/>
                    </a:lnTo>
                    <a:lnTo>
                      <a:pt x="1184" y="1394"/>
                    </a:lnTo>
                    <a:lnTo>
                      <a:pt x="1203" y="1184"/>
                    </a:lnTo>
                    <a:lnTo>
                      <a:pt x="1165" y="974"/>
                    </a:lnTo>
                    <a:lnTo>
                      <a:pt x="1088" y="783"/>
                    </a:lnTo>
                    <a:lnTo>
                      <a:pt x="993" y="592"/>
                    </a:lnTo>
                    <a:lnTo>
                      <a:pt x="878" y="420"/>
                    </a:lnTo>
                    <a:lnTo>
                      <a:pt x="611" y="76"/>
                    </a:lnTo>
                    <a:lnTo>
                      <a:pt x="554" y="19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9" name="Google Shape;889;p3"/>
              <p:cNvSpPr/>
              <p:nvPr/>
            </p:nvSpPr>
            <p:spPr>
              <a:xfrm flipH="1">
                <a:off x="1071788" y="2278886"/>
                <a:ext cx="56739" cy="138665"/>
              </a:xfrm>
              <a:custGeom>
                <a:rect b="b" l="l" r="r" t="t"/>
                <a:pathLst>
                  <a:path extrusionOk="0" fill="none" h="2940" w="1203">
                    <a:moveTo>
                      <a:pt x="248" y="2940"/>
                    </a:moveTo>
                    <a:lnTo>
                      <a:pt x="248" y="2940"/>
                    </a:lnTo>
                    <a:lnTo>
                      <a:pt x="172" y="2882"/>
                    </a:lnTo>
                    <a:lnTo>
                      <a:pt x="115" y="2806"/>
                    </a:lnTo>
                    <a:lnTo>
                      <a:pt x="58" y="2711"/>
                    </a:lnTo>
                    <a:lnTo>
                      <a:pt x="38" y="2615"/>
                    </a:lnTo>
                    <a:lnTo>
                      <a:pt x="38" y="2615"/>
                    </a:lnTo>
                    <a:lnTo>
                      <a:pt x="19" y="2501"/>
                    </a:lnTo>
                    <a:lnTo>
                      <a:pt x="0" y="2386"/>
                    </a:lnTo>
                    <a:lnTo>
                      <a:pt x="19" y="2157"/>
                    </a:lnTo>
                    <a:lnTo>
                      <a:pt x="77" y="1928"/>
                    </a:lnTo>
                    <a:lnTo>
                      <a:pt x="153" y="1718"/>
                    </a:lnTo>
                    <a:lnTo>
                      <a:pt x="153" y="1718"/>
                    </a:lnTo>
                    <a:lnTo>
                      <a:pt x="325" y="1374"/>
                    </a:lnTo>
                    <a:lnTo>
                      <a:pt x="420" y="1203"/>
                    </a:lnTo>
                    <a:lnTo>
                      <a:pt x="458" y="1012"/>
                    </a:lnTo>
                    <a:lnTo>
                      <a:pt x="458" y="1012"/>
                    </a:lnTo>
                    <a:lnTo>
                      <a:pt x="478" y="916"/>
                    </a:lnTo>
                    <a:lnTo>
                      <a:pt x="458" y="802"/>
                    </a:lnTo>
                    <a:lnTo>
                      <a:pt x="401" y="573"/>
                    </a:lnTo>
                    <a:lnTo>
                      <a:pt x="401" y="573"/>
                    </a:lnTo>
                    <a:lnTo>
                      <a:pt x="382" y="363"/>
                    </a:lnTo>
                    <a:lnTo>
                      <a:pt x="382" y="248"/>
                    </a:lnTo>
                    <a:lnTo>
                      <a:pt x="382" y="134"/>
                    </a:lnTo>
                    <a:lnTo>
                      <a:pt x="382" y="134"/>
                    </a:lnTo>
                    <a:lnTo>
                      <a:pt x="420" y="38"/>
                    </a:lnTo>
                    <a:lnTo>
                      <a:pt x="439" y="19"/>
                    </a:lnTo>
                    <a:lnTo>
                      <a:pt x="497" y="0"/>
                    </a:lnTo>
                    <a:lnTo>
                      <a:pt x="497" y="0"/>
                    </a:lnTo>
                    <a:lnTo>
                      <a:pt x="516" y="0"/>
                    </a:lnTo>
                    <a:lnTo>
                      <a:pt x="554" y="19"/>
                    </a:lnTo>
                    <a:lnTo>
                      <a:pt x="611" y="76"/>
                    </a:lnTo>
                    <a:lnTo>
                      <a:pt x="611" y="76"/>
                    </a:lnTo>
                    <a:lnTo>
                      <a:pt x="878" y="420"/>
                    </a:lnTo>
                    <a:lnTo>
                      <a:pt x="993" y="592"/>
                    </a:lnTo>
                    <a:lnTo>
                      <a:pt x="1088" y="783"/>
                    </a:lnTo>
                    <a:lnTo>
                      <a:pt x="1165" y="974"/>
                    </a:lnTo>
                    <a:lnTo>
                      <a:pt x="1203" y="1184"/>
                    </a:lnTo>
                    <a:lnTo>
                      <a:pt x="1184" y="1394"/>
                    </a:lnTo>
                    <a:lnTo>
                      <a:pt x="1165" y="1508"/>
                    </a:lnTo>
                    <a:lnTo>
                      <a:pt x="1127" y="162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0" name="Google Shape;890;p3"/>
              <p:cNvSpPr/>
              <p:nvPr/>
            </p:nvSpPr>
            <p:spPr>
              <a:xfrm flipH="1">
                <a:off x="1111407" y="2270774"/>
                <a:ext cx="63060" cy="101782"/>
              </a:xfrm>
              <a:custGeom>
                <a:rect b="b" l="l" r="r" t="t"/>
                <a:pathLst>
                  <a:path extrusionOk="0" h="2158" w="1337">
                    <a:moveTo>
                      <a:pt x="955" y="0"/>
                    </a:moveTo>
                    <a:lnTo>
                      <a:pt x="1" y="1298"/>
                    </a:lnTo>
                    <a:lnTo>
                      <a:pt x="1" y="1413"/>
                    </a:lnTo>
                    <a:lnTo>
                      <a:pt x="1" y="1527"/>
                    </a:lnTo>
                    <a:lnTo>
                      <a:pt x="39" y="1642"/>
                    </a:lnTo>
                    <a:lnTo>
                      <a:pt x="58" y="1737"/>
                    </a:lnTo>
                    <a:lnTo>
                      <a:pt x="115" y="1833"/>
                    </a:lnTo>
                    <a:lnTo>
                      <a:pt x="173" y="1928"/>
                    </a:lnTo>
                    <a:lnTo>
                      <a:pt x="249" y="2024"/>
                    </a:lnTo>
                    <a:lnTo>
                      <a:pt x="325" y="2100"/>
                    </a:lnTo>
                    <a:lnTo>
                      <a:pt x="421" y="2157"/>
                    </a:lnTo>
                    <a:lnTo>
                      <a:pt x="459" y="2157"/>
                    </a:lnTo>
                    <a:lnTo>
                      <a:pt x="516" y="2138"/>
                    </a:lnTo>
                    <a:lnTo>
                      <a:pt x="535" y="2119"/>
                    </a:lnTo>
                    <a:lnTo>
                      <a:pt x="554" y="2100"/>
                    </a:lnTo>
                    <a:lnTo>
                      <a:pt x="573" y="2024"/>
                    </a:lnTo>
                    <a:lnTo>
                      <a:pt x="554" y="1890"/>
                    </a:lnTo>
                    <a:lnTo>
                      <a:pt x="535" y="1775"/>
                    </a:lnTo>
                    <a:lnTo>
                      <a:pt x="421" y="1546"/>
                    </a:lnTo>
                    <a:lnTo>
                      <a:pt x="478" y="1642"/>
                    </a:lnTo>
                    <a:lnTo>
                      <a:pt x="535" y="1756"/>
                    </a:lnTo>
                    <a:lnTo>
                      <a:pt x="612" y="1833"/>
                    </a:lnTo>
                    <a:lnTo>
                      <a:pt x="688" y="1928"/>
                    </a:lnTo>
                    <a:lnTo>
                      <a:pt x="764" y="1966"/>
                    </a:lnTo>
                    <a:lnTo>
                      <a:pt x="841" y="1966"/>
                    </a:lnTo>
                    <a:lnTo>
                      <a:pt x="860" y="1928"/>
                    </a:lnTo>
                    <a:lnTo>
                      <a:pt x="879" y="1909"/>
                    </a:lnTo>
                    <a:lnTo>
                      <a:pt x="898" y="1814"/>
                    </a:lnTo>
                    <a:lnTo>
                      <a:pt x="898" y="1699"/>
                    </a:lnTo>
                    <a:lnTo>
                      <a:pt x="860" y="1604"/>
                    </a:lnTo>
                    <a:lnTo>
                      <a:pt x="822" y="1489"/>
                    </a:lnTo>
                    <a:lnTo>
                      <a:pt x="669" y="1165"/>
                    </a:lnTo>
                    <a:lnTo>
                      <a:pt x="745" y="1279"/>
                    </a:lnTo>
                    <a:lnTo>
                      <a:pt x="860" y="1394"/>
                    </a:lnTo>
                    <a:lnTo>
                      <a:pt x="974" y="1489"/>
                    </a:lnTo>
                    <a:lnTo>
                      <a:pt x="1051" y="1508"/>
                    </a:lnTo>
                    <a:lnTo>
                      <a:pt x="1108" y="1508"/>
                    </a:lnTo>
                    <a:lnTo>
                      <a:pt x="1146" y="1489"/>
                    </a:lnTo>
                    <a:lnTo>
                      <a:pt x="1165" y="1451"/>
                    </a:lnTo>
                    <a:lnTo>
                      <a:pt x="1165" y="1356"/>
                    </a:lnTo>
                    <a:lnTo>
                      <a:pt x="1089" y="1031"/>
                    </a:lnTo>
                    <a:lnTo>
                      <a:pt x="974" y="707"/>
                    </a:lnTo>
                    <a:lnTo>
                      <a:pt x="1165" y="1031"/>
                    </a:lnTo>
                    <a:lnTo>
                      <a:pt x="1222" y="1088"/>
                    </a:lnTo>
                    <a:lnTo>
                      <a:pt x="1242" y="1107"/>
                    </a:lnTo>
                    <a:lnTo>
                      <a:pt x="1280" y="1107"/>
                    </a:lnTo>
                    <a:lnTo>
                      <a:pt x="1318" y="1069"/>
                    </a:lnTo>
                    <a:lnTo>
                      <a:pt x="1318" y="1031"/>
                    </a:lnTo>
                    <a:lnTo>
                      <a:pt x="1337" y="859"/>
                    </a:lnTo>
                    <a:lnTo>
                      <a:pt x="1318" y="687"/>
                    </a:lnTo>
                    <a:lnTo>
                      <a:pt x="1261" y="535"/>
                    </a:lnTo>
                    <a:lnTo>
                      <a:pt x="1203" y="382"/>
                    </a:lnTo>
                    <a:lnTo>
                      <a:pt x="1070" y="191"/>
                    </a:lnTo>
                    <a:lnTo>
                      <a:pt x="955" y="0"/>
                    </a:lnTo>
                    <a:close/>
                  </a:path>
                </a:pathLst>
              </a:custGeom>
              <a:solidFill>
                <a:srgbClr val="A271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1" name="Google Shape;891;p3"/>
              <p:cNvSpPr/>
              <p:nvPr/>
            </p:nvSpPr>
            <p:spPr>
              <a:xfrm flipH="1">
                <a:off x="1111407" y="2270774"/>
                <a:ext cx="63060" cy="101782"/>
              </a:xfrm>
              <a:custGeom>
                <a:rect b="b" l="l" r="r" t="t"/>
                <a:pathLst>
                  <a:path extrusionOk="0" fill="none" h="2158" w="1337">
                    <a:moveTo>
                      <a:pt x="1" y="1298"/>
                    </a:moveTo>
                    <a:lnTo>
                      <a:pt x="1" y="1298"/>
                    </a:lnTo>
                    <a:lnTo>
                      <a:pt x="1" y="1413"/>
                    </a:lnTo>
                    <a:lnTo>
                      <a:pt x="1" y="1527"/>
                    </a:lnTo>
                    <a:lnTo>
                      <a:pt x="39" y="1642"/>
                    </a:lnTo>
                    <a:lnTo>
                      <a:pt x="58" y="1737"/>
                    </a:lnTo>
                    <a:lnTo>
                      <a:pt x="115" y="1833"/>
                    </a:lnTo>
                    <a:lnTo>
                      <a:pt x="173" y="1928"/>
                    </a:lnTo>
                    <a:lnTo>
                      <a:pt x="249" y="2024"/>
                    </a:lnTo>
                    <a:lnTo>
                      <a:pt x="325" y="2100"/>
                    </a:lnTo>
                    <a:lnTo>
                      <a:pt x="325" y="2100"/>
                    </a:lnTo>
                    <a:lnTo>
                      <a:pt x="421" y="2157"/>
                    </a:lnTo>
                    <a:lnTo>
                      <a:pt x="459" y="2157"/>
                    </a:lnTo>
                    <a:lnTo>
                      <a:pt x="516" y="2138"/>
                    </a:lnTo>
                    <a:lnTo>
                      <a:pt x="516" y="2138"/>
                    </a:lnTo>
                    <a:lnTo>
                      <a:pt x="535" y="2119"/>
                    </a:lnTo>
                    <a:lnTo>
                      <a:pt x="554" y="2100"/>
                    </a:lnTo>
                    <a:lnTo>
                      <a:pt x="573" y="2024"/>
                    </a:lnTo>
                    <a:lnTo>
                      <a:pt x="573" y="2024"/>
                    </a:lnTo>
                    <a:lnTo>
                      <a:pt x="554" y="1890"/>
                    </a:lnTo>
                    <a:lnTo>
                      <a:pt x="535" y="1775"/>
                    </a:lnTo>
                    <a:lnTo>
                      <a:pt x="421" y="1546"/>
                    </a:lnTo>
                    <a:lnTo>
                      <a:pt x="421" y="1546"/>
                    </a:lnTo>
                    <a:lnTo>
                      <a:pt x="478" y="1642"/>
                    </a:lnTo>
                    <a:lnTo>
                      <a:pt x="535" y="1756"/>
                    </a:lnTo>
                    <a:lnTo>
                      <a:pt x="612" y="1833"/>
                    </a:lnTo>
                    <a:lnTo>
                      <a:pt x="688" y="1928"/>
                    </a:lnTo>
                    <a:lnTo>
                      <a:pt x="688" y="1928"/>
                    </a:lnTo>
                    <a:lnTo>
                      <a:pt x="764" y="1966"/>
                    </a:lnTo>
                    <a:lnTo>
                      <a:pt x="803" y="1966"/>
                    </a:lnTo>
                    <a:lnTo>
                      <a:pt x="841" y="1966"/>
                    </a:lnTo>
                    <a:lnTo>
                      <a:pt x="841" y="1966"/>
                    </a:lnTo>
                    <a:lnTo>
                      <a:pt x="860" y="1928"/>
                    </a:lnTo>
                    <a:lnTo>
                      <a:pt x="879" y="1909"/>
                    </a:lnTo>
                    <a:lnTo>
                      <a:pt x="879" y="1909"/>
                    </a:lnTo>
                    <a:lnTo>
                      <a:pt x="898" y="1814"/>
                    </a:lnTo>
                    <a:lnTo>
                      <a:pt x="898" y="1699"/>
                    </a:lnTo>
                    <a:lnTo>
                      <a:pt x="860" y="1604"/>
                    </a:lnTo>
                    <a:lnTo>
                      <a:pt x="822" y="1489"/>
                    </a:lnTo>
                    <a:lnTo>
                      <a:pt x="822" y="1489"/>
                    </a:lnTo>
                    <a:lnTo>
                      <a:pt x="669" y="1165"/>
                    </a:lnTo>
                    <a:lnTo>
                      <a:pt x="669" y="1165"/>
                    </a:lnTo>
                    <a:lnTo>
                      <a:pt x="745" y="1279"/>
                    </a:lnTo>
                    <a:lnTo>
                      <a:pt x="860" y="1394"/>
                    </a:lnTo>
                    <a:lnTo>
                      <a:pt x="974" y="1489"/>
                    </a:lnTo>
                    <a:lnTo>
                      <a:pt x="1051" y="1508"/>
                    </a:lnTo>
                    <a:lnTo>
                      <a:pt x="1108" y="1508"/>
                    </a:lnTo>
                    <a:lnTo>
                      <a:pt x="1108" y="1508"/>
                    </a:lnTo>
                    <a:lnTo>
                      <a:pt x="1146" y="1489"/>
                    </a:lnTo>
                    <a:lnTo>
                      <a:pt x="1165" y="1451"/>
                    </a:lnTo>
                    <a:lnTo>
                      <a:pt x="1165" y="1356"/>
                    </a:lnTo>
                    <a:lnTo>
                      <a:pt x="1165" y="1356"/>
                    </a:lnTo>
                    <a:lnTo>
                      <a:pt x="1089" y="1031"/>
                    </a:lnTo>
                    <a:lnTo>
                      <a:pt x="974" y="707"/>
                    </a:lnTo>
                    <a:lnTo>
                      <a:pt x="974" y="707"/>
                    </a:lnTo>
                    <a:lnTo>
                      <a:pt x="1165" y="1031"/>
                    </a:lnTo>
                    <a:lnTo>
                      <a:pt x="1165" y="1031"/>
                    </a:lnTo>
                    <a:lnTo>
                      <a:pt x="1222" y="1088"/>
                    </a:lnTo>
                    <a:lnTo>
                      <a:pt x="1242" y="1107"/>
                    </a:lnTo>
                    <a:lnTo>
                      <a:pt x="1280" y="1107"/>
                    </a:lnTo>
                    <a:lnTo>
                      <a:pt x="1280" y="1107"/>
                    </a:lnTo>
                    <a:lnTo>
                      <a:pt x="1318" y="1069"/>
                    </a:lnTo>
                    <a:lnTo>
                      <a:pt x="1318" y="1031"/>
                    </a:lnTo>
                    <a:lnTo>
                      <a:pt x="1318" y="1031"/>
                    </a:lnTo>
                    <a:lnTo>
                      <a:pt x="1337" y="859"/>
                    </a:lnTo>
                    <a:lnTo>
                      <a:pt x="1318" y="687"/>
                    </a:lnTo>
                    <a:lnTo>
                      <a:pt x="1261" y="535"/>
                    </a:lnTo>
                    <a:lnTo>
                      <a:pt x="1203" y="382"/>
                    </a:lnTo>
                    <a:lnTo>
                      <a:pt x="1203" y="382"/>
                    </a:lnTo>
                    <a:lnTo>
                      <a:pt x="1070" y="191"/>
                    </a:lnTo>
                    <a:lnTo>
                      <a:pt x="955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2" name="Google Shape;892;p3"/>
              <p:cNvSpPr/>
              <p:nvPr/>
            </p:nvSpPr>
            <p:spPr>
              <a:xfrm flipH="1">
                <a:off x="731450" y="2796526"/>
                <a:ext cx="835528" cy="925566"/>
              </a:xfrm>
              <a:custGeom>
                <a:rect b="b" l="l" r="r" t="t"/>
                <a:pathLst>
                  <a:path extrusionOk="0" h="19624" w="17715">
                    <a:moveTo>
                      <a:pt x="4009" y="1"/>
                    </a:moveTo>
                    <a:lnTo>
                      <a:pt x="0" y="19623"/>
                    </a:lnTo>
                    <a:lnTo>
                      <a:pt x="12751" y="19623"/>
                    </a:lnTo>
                    <a:lnTo>
                      <a:pt x="12904" y="19604"/>
                    </a:lnTo>
                    <a:lnTo>
                      <a:pt x="13038" y="19566"/>
                    </a:lnTo>
                    <a:lnTo>
                      <a:pt x="13152" y="19528"/>
                    </a:lnTo>
                    <a:lnTo>
                      <a:pt x="13400" y="19413"/>
                    </a:lnTo>
                    <a:lnTo>
                      <a:pt x="13610" y="19280"/>
                    </a:lnTo>
                    <a:lnTo>
                      <a:pt x="13801" y="19089"/>
                    </a:lnTo>
                    <a:lnTo>
                      <a:pt x="13973" y="18879"/>
                    </a:lnTo>
                    <a:lnTo>
                      <a:pt x="14030" y="18745"/>
                    </a:lnTo>
                    <a:lnTo>
                      <a:pt x="14087" y="18631"/>
                    </a:lnTo>
                    <a:lnTo>
                      <a:pt x="14126" y="18497"/>
                    </a:lnTo>
                    <a:lnTo>
                      <a:pt x="14164" y="18364"/>
                    </a:lnTo>
                    <a:lnTo>
                      <a:pt x="17695" y="1146"/>
                    </a:lnTo>
                    <a:lnTo>
                      <a:pt x="17714" y="1032"/>
                    </a:lnTo>
                    <a:lnTo>
                      <a:pt x="17714" y="917"/>
                    </a:lnTo>
                    <a:lnTo>
                      <a:pt x="17695" y="822"/>
                    </a:lnTo>
                    <a:lnTo>
                      <a:pt x="17676" y="726"/>
                    </a:lnTo>
                    <a:lnTo>
                      <a:pt x="17600" y="516"/>
                    </a:lnTo>
                    <a:lnTo>
                      <a:pt x="17504" y="344"/>
                    </a:lnTo>
                    <a:lnTo>
                      <a:pt x="17351" y="211"/>
                    </a:lnTo>
                    <a:lnTo>
                      <a:pt x="17180" y="96"/>
                    </a:lnTo>
                    <a:lnTo>
                      <a:pt x="17084" y="58"/>
                    </a:lnTo>
                    <a:lnTo>
                      <a:pt x="16970" y="39"/>
                    </a:lnTo>
                    <a:lnTo>
                      <a:pt x="16874" y="20"/>
                    </a:lnTo>
                    <a:lnTo>
                      <a:pt x="1676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3" name="Google Shape;893;p3"/>
              <p:cNvSpPr/>
              <p:nvPr/>
            </p:nvSpPr>
            <p:spPr>
              <a:xfrm flipH="1">
                <a:off x="1322055" y="2796526"/>
                <a:ext cx="751810" cy="925566"/>
              </a:xfrm>
              <a:custGeom>
                <a:rect b="b" l="l" r="r" t="t"/>
                <a:pathLst>
                  <a:path extrusionOk="0" h="19624" w="15940">
                    <a:moveTo>
                      <a:pt x="14813" y="1"/>
                    </a:moveTo>
                    <a:lnTo>
                      <a:pt x="14622" y="20"/>
                    </a:lnTo>
                    <a:lnTo>
                      <a:pt x="14451" y="77"/>
                    </a:lnTo>
                    <a:lnTo>
                      <a:pt x="14279" y="153"/>
                    </a:lnTo>
                    <a:lnTo>
                      <a:pt x="14126" y="249"/>
                    </a:lnTo>
                    <a:lnTo>
                      <a:pt x="13992" y="383"/>
                    </a:lnTo>
                    <a:lnTo>
                      <a:pt x="13897" y="516"/>
                    </a:lnTo>
                    <a:lnTo>
                      <a:pt x="13802" y="688"/>
                    </a:lnTo>
                    <a:lnTo>
                      <a:pt x="13744" y="879"/>
                    </a:lnTo>
                    <a:lnTo>
                      <a:pt x="10404" y="17237"/>
                    </a:lnTo>
                    <a:lnTo>
                      <a:pt x="10347" y="17428"/>
                    </a:lnTo>
                    <a:lnTo>
                      <a:pt x="10251" y="17619"/>
                    </a:lnTo>
                    <a:lnTo>
                      <a:pt x="10137" y="17772"/>
                    </a:lnTo>
                    <a:lnTo>
                      <a:pt x="10003" y="17905"/>
                    </a:lnTo>
                    <a:lnTo>
                      <a:pt x="9850" y="18020"/>
                    </a:lnTo>
                    <a:lnTo>
                      <a:pt x="9659" y="18096"/>
                    </a:lnTo>
                    <a:lnTo>
                      <a:pt x="9488" y="18135"/>
                    </a:lnTo>
                    <a:lnTo>
                      <a:pt x="9278" y="18154"/>
                    </a:lnTo>
                    <a:lnTo>
                      <a:pt x="745" y="18154"/>
                    </a:lnTo>
                    <a:lnTo>
                      <a:pt x="593" y="18173"/>
                    </a:lnTo>
                    <a:lnTo>
                      <a:pt x="459" y="18211"/>
                    </a:lnTo>
                    <a:lnTo>
                      <a:pt x="325" y="18287"/>
                    </a:lnTo>
                    <a:lnTo>
                      <a:pt x="230" y="18383"/>
                    </a:lnTo>
                    <a:lnTo>
                      <a:pt x="134" y="18478"/>
                    </a:lnTo>
                    <a:lnTo>
                      <a:pt x="58" y="18612"/>
                    </a:lnTo>
                    <a:lnTo>
                      <a:pt x="20" y="18745"/>
                    </a:lnTo>
                    <a:lnTo>
                      <a:pt x="1" y="18898"/>
                    </a:lnTo>
                    <a:lnTo>
                      <a:pt x="20" y="19051"/>
                    </a:lnTo>
                    <a:lnTo>
                      <a:pt x="58" y="19184"/>
                    </a:lnTo>
                    <a:lnTo>
                      <a:pt x="134" y="19299"/>
                    </a:lnTo>
                    <a:lnTo>
                      <a:pt x="230" y="19413"/>
                    </a:lnTo>
                    <a:lnTo>
                      <a:pt x="325" y="19509"/>
                    </a:lnTo>
                    <a:lnTo>
                      <a:pt x="459" y="19566"/>
                    </a:lnTo>
                    <a:lnTo>
                      <a:pt x="593" y="19604"/>
                    </a:lnTo>
                    <a:lnTo>
                      <a:pt x="745" y="19623"/>
                    </a:lnTo>
                    <a:lnTo>
                      <a:pt x="10996" y="19623"/>
                    </a:lnTo>
                    <a:lnTo>
                      <a:pt x="11129" y="19604"/>
                    </a:lnTo>
                    <a:lnTo>
                      <a:pt x="11263" y="19566"/>
                    </a:lnTo>
                    <a:lnTo>
                      <a:pt x="11396" y="19528"/>
                    </a:lnTo>
                    <a:lnTo>
                      <a:pt x="11625" y="19413"/>
                    </a:lnTo>
                    <a:lnTo>
                      <a:pt x="11855" y="19280"/>
                    </a:lnTo>
                    <a:lnTo>
                      <a:pt x="12045" y="19089"/>
                    </a:lnTo>
                    <a:lnTo>
                      <a:pt x="12198" y="18879"/>
                    </a:lnTo>
                    <a:lnTo>
                      <a:pt x="12274" y="18745"/>
                    </a:lnTo>
                    <a:lnTo>
                      <a:pt x="12332" y="18631"/>
                    </a:lnTo>
                    <a:lnTo>
                      <a:pt x="12370" y="18497"/>
                    </a:lnTo>
                    <a:lnTo>
                      <a:pt x="12408" y="18364"/>
                    </a:lnTo>
                    <a:lnTo>
                      <a:pt x="15920" y="1146"/>
                    </a:lnTo>
                    <a:lnTo>
                      <a:pt x="15939" y="1032"/>
                    </a:lnTo>
                    <a:lnTo>
                      <a:pt x="15939" y="917"/>
                    </a:lnTo>
                    <a:lnTo>
                      <a:pt x="15939" y="822"/>
                    </a:lnTo>
                    <a:lnTo>
                      <a:pt x="15920" y="726"/>
                    </a:lnTo>
                    <a:lnTo>
                      <a:pt x="15844" y="516"/>
                    </a:lnTo>
                    <a:lnTo>
                      <a:pt x="15729" y="344"/>
                    </a:lnTo>
                    <a:lnTo>
                      <a:pt x="15577" y="211"/>
                    </a:lnTo>
                    <a:lnTo>
                      <a:pt x="15405" y="96"/>
                    </a:lnTo>
                    <a:lnTo>
                      <a:pt x="15309" y="58"/>
                    </a:lnTo>
                    <a:lnTo>
                      <a:pt x="15214" y="39"/>
                    </a:lnTo>
                    <a:lnTo>
                      <a:pt x="15100" y="20"/>
                    </a:lnTo>
                    <a:lnTo>
                      <a:pt x="1500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4" name="Google Shape;894;p3"/>
              <p:cNvSpPr/>
              <p:nvPr/>
            </p:nvSpPr>
            <p:spPr>
              <a:xfrm flipH="1">
                <a:off x="1424680" y="3722052"/>
                <a:ext cx="3679" cy="695967"/>
              </a:xfrm>
              <a:custGeom>
                <a:rect b="b" l="l" r="r" t="t"/>
                <a:pathLst>
                  <a:path extrusionOk="0" h="14756" w="78">
                    <a:moveTo>
                      <a:pt x="1" y="0"/>
                    </a:moveTo>
                    <a:lnTo>
                      <a:pt x="1" y="14756"/>
                    </a:lnTo>
                    <a:lnTo>
                      <a:pt x="77" y="14756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dk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5" name="Google Shape;895;p3"/>
              <p:cNvSpPr/>
              <p:nvPr/>
            </p:nvSpPr>
            <p:spPr>
              <a:xfrm flipH="1">
                <a:off x="1034865" y="4416185"/>
                <a:ext cx="784212" cy="63956"/>
              </a:xfrm>
              <a:custGeom>
                <a:rect b="b" l="l" r="r" t="t"/>
                <a:pathLst>
                  <a:path extrusionOk="0" h="1356" w="16627">
                    <a:moveTo>
                      <a:pt x="1356" y="0"/>
                    </a:moveTo>
                    <a:lnTo>
                      <a:pt x="1203" y="19"/>
                    </a:lnTo>
                    <a:lnTo>
                      <a:pt x="1070" y="39"/>
                    </a:lnTo>
                    <a:lnTo>
                      <a:pt x="955" y="77"/>
                    </a:lnTo>
                    <a:lnTo>
                      <a:pt x="822" y="115"/>
                    </a:lnTo>
                    <a:lnTo>
                      <a:pt x="707" y="172"/>
                    </a:lnTo>
                    <a:lnTo>
                      <a:pt x="593" y="229"/>
                    </a:lnTo>
                    <a:lnTo>
                      <a:pt x="497" y="306"/>
                    </a:lnTo>
                    <a:lnTo>
                      <a:pt x="402" y="401"/>
                    </a:lnTo>
                    <a:lnTo>
                      <a:pt x="306" y="497"/>
                    </a:lnTo>
                    <a:lnTo>
                      <a:pt x="230" y="592"/>
                    </a:lnTo>
                    <a:lnTo>
                      <a:pt x="173" y="707"/>
                    </a:lnTo>
                    <a:lnTo>
                      <a:pt x="115" y="821"/>
                    </a:lnTo>
                    <a:lnTo>
                      <a:pt x="58" y="955"/>
                    </a:lnTo>
                    <a:lnTo>
                      <a:pt x="39" y="1088"/>
                    </a:lnTo>
                    <a:lnTo>
                      <a:pt x="20" y="1222"/>
                    </a:lnTo>
                    <a:lnTo>
                      <a:pt x="1" y="1356"/>
                    </a:lnTo>
                    <a:lnTo>
                      <a:pt x="77" y="1356"/>
                    </a:lnTo>
                    <a:lnTo>
                      <a:pt x="96" y="1222"/>
                    </a:lnTo>
                    <a:lnTo>
                      <a:pt x="115" y="1088"/>
                    </a:lnTo>
                    <a:lnTo>
                      <a:pt x="134" y="974"/>
                    </a:lnTo>
                    <a:lnTo>
                      <a:pt x="173" y="859"/>
                    </a:lnTo>
                    <a:lnTo>
                      <a:pt x="230" y="745"/>
                    </a:lnTo>
                    <a:lnTo>
                      <a:pt x="306" y="649"/>
                    </a:lnTo>
                    <a:lnTo>
                      <a:pt x="363" y="554"/>
                    </a:lnTo>
                    <a:lnTo>
                      <a:pt x="459" y="459"/>
                    </a:lnTo>
                    <a:lnTo>
                      <a:pt x="535" y="382"/>
                    </a:lnTo>
                    <a:lnTo>
                      <a:pt x="650" y="306"/>
                    </a:lnTo>
                    <a:lnTo>
                      <a:pt x="745" y="229"/>
                    </a:lnTo>
                    <a:lnTo>
                      <a:pt x="860" y="191"/>
                    </a:lnTo>
                    <a:lnTo>
                      <a:pt x="974" y="134"/>
                    </a:lnTo>
                    <a:lnTo>
                      <a:pt x="1089" y="115"/>
                    </a:lnTo>
                    <a:lnTo>
                      <a:pt x="1222" y="96"/>
                    </a:lnTo>
                    <a:lnTo>
                      <a:pt x="1356" y="77"/>
                    </a:lnTo>
                    <a:lnTo>
                      <a:pt x="15290" y="77"/>
                    </a:lnTo>
                    <a:lnTo>
                      <a:pt x="15424" y="96"/>
                    </a:lnTo>
                    <a:lnTo>
                      <a:pt x="15538" y="115"/>
                    </a:lnTo>
                    <a:lnTo>
                      <a:pt x="15672" y="134"/>
                    </a:lnTo>
                    <a:lnTo>
                      <a:pt x="15787" y="191"/>
                    </a:lnTo>
                    <a:lnTo>
                      <a:pt x="15882" y="229"/>
                    </a:lnTo>
                    <a:lnTo>
                      <a:pt x="15997" y="306"/>
                    </a:lnTo>
                    <a:lnTo>
                      <a:pt x="16092" y="382"/>
                    </a:lnTo>
                    <a:lnTo>
                      <a:pt x="16187" y="459"/>
                    </a:lnTo>
                    <a:lnTo>
                      <a:pt x="16264" y="554"/>
                    </a:lnTo>
                    <a:lnTo>
                      <a:pt x="16340" y="649"/>
                    </a:lnTo>
                    <a:lnTo>
                      <a:pt x="16397" y="745"/>
                    </a:lnTo>
                    <a:lnTo>
                      <a:pt x="16455" y="859"/>
                    </a:lnTo>
                    <a:lnTo>
                      <a:pt x="16493" y="974"/>
                    </a:lnTo>
                    <a:lnTo>
                      <a:pt x="16531" y="1088"/>
                    </a:lnTo>
                    <a:lnTo>
                      <a:pt x="16550" y="1222"/>
                    </a:lnTo>
                    <a:lnTo>
                      <a:pt x="16550" y="1356"/>
                    </a:lnTo>
                    <a:lnTo>
                      <a:pt x="16626" y="1356"/>
                    </a:lnTo>
                    <a:lnTo>
                      <a:pt x="16626" y="1222"/>
                    </a:lnTo>
                    <a:lnTo>
                      <a:pt x="16607" y="1088"/>
                    </a:lnTo>
                    <a:lnTo>
                      <a:pt x="16569" y="955"/>
                    </a:lnTo>
                    <a:lnTo>
                      <a:pt x="16531" y="821"/>
                    </a:lnTo>
                    <a:lnTo>
                      <a:pt x="16474" y="707"/>
                    </a:lnTo>
                    <a:lnTo>
                      <a:pt x="16397" y="592"/>
                    </a:lnTo>
                    <a:lnTo>
                      <a:pt x="16321" y="497"/>
                    </a:lnTo>
                    <a:lnTo>
                      <a:pt x="16245" y="401"/>
                    </a:lnTo>
                    <a:lnTo>
                      <a:pt x="16149" y="306"/>
                    </a:lnTo>
                    <a:lnTo>
                      <a:pt x="16035" y="229"/>
                    </a:lnTo>
                    <a:lnTo>
                      <a:pt x="15920" y="172"/>
                    </a:lnTo>
                    <a:lnTo>
                      <a:pt x="15806" y="115"/>
                    </a:lnTo>
                    <a:lnTo>
                      <a:pt x="15691" y="77"/>
                    </a:lnTo>
                    <a:lnTo>
                      <a:pt x="15558" y="39"/>
                    </a:lnTo>
                    <a:lnTo>
                      <a:pt x="15424" y="19"/>
                    </a:lnTo>
                    <a:lnTo>
                      <a:pt x="15290" y="0"/>
                    </a:lnTo>
                    <a:close/>
                  </a:path>
                </a:pathLst>
              </a:custGeom>
              <a:solidFill>
                <a:schemeClr val="dk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6" name="Google Shape;896;p3"/>
              <p:cNvSpPr/>
              <p:nvPr/>
            </p:nvSpPr>
            <p:spPr>
              <a:xfrm flipH="1">
                <a:off x="1358083" y="4416185"/>
                <a:ext cx="63060" cy="63956"/>
              </a:xfrm>
              <a:custGeom>
                <a:rect b="b" l="l" r="r" t="t"/>
                <a:pathLst>
                  <a:path extrusionOk="0" h="1356" w="1337">
                    <a:moveTo>
                      <a:pt x="1" y="0"/>
                    </a:moveTo>
                    <a:lnTo>
                      <a:pt x="1" y="77"/>
                    </a:lnTo>
                    <a:lnTo>
                      <a:pt x="134" y="96"/>
                    </a:lnTo>
                    <a:lnTo>
                      <a:pt x="249" y="115"/>
                    </a:lnTo>
                    <a:lnTo>
                      <a:pt x="382" y="134"/>
                    </a:lnTo>
                    <a:lnTo>
                      <a:pt x="497" y="191"/>
                    </a:lnTo>
                    <a:lnTo>
                      <a:pt x="612" y="229"/>
                    </a:lnTo>
                    <a:lnTo>
                      <a:pt x="707" y="306"/>
                    </a:lnTo>
                    <a:lnTo>
                      <a:pt x="802" y="382"/>
                    </a:lnTo>
                    <a:lnTo>
                      <a:pt x="898" y="459"/>
                    </a:lnTo>
                    <a:lnTo>
                      <a:pt x="974" y="554"/>
                    </a:lnTo>
                    <a:lnTo>
                      <a:pt x="1051" y="649"/>
                    </a:lnTo>
                    <a:lnTo>
                      <a:pt x="1108" y="745"/>
                    </a:lnTo>
                    <a:lnTo>
                      <a:pt x="1165" y="859"/>
                    </a:lnTo>
                    <a:lnTo>
                      <a:pt x="1203" y="974"/>
                    </a:lnTo>
                    <a:lnTo>
                      <a:pt x="1241" y="1088"/>
                    </a:lnTo>
                    <a:lnTo>
                      <a:pt x="1261" y="1222"/>
                    </a:lnTo>
                    <a:lnTo>
                      <a:pt x="1261" y="1356"/>
                    </a:lnTo>
                    <a:lnTo>
                      <a:pt x="1337" y="1356"/>
                    </a:lnTo>
                    <a:lnTo>
                      <a:pt x="1337" y="1222"/>
                    </a:lnTo>
                    <a:lnTo>
                      <a:pt x="1318" y="1088"/>
                    </a:lnTo>
                    <a:lnTo>
                      <a:pt x="1280" y="955"/>
                    </a:lnTo>
                    <a:lnTo>
                      <a:pt x="1241" y="821"/>
                    </a:lnTo>
                    <a:lnTo>
                      <a:pt x="1184" y="707"/>
                    </a:lnTo>
                    <a:lnTo>
                      <a:pt x="1108" y="592"/>
                    </a:lnTo>
                    <a:lnTo>
                      <a:pt x="1031" y="497"/>
                    </a:lnTo>
                    <a:lnTo>
                      <a:pt x="955" y="401"/>
                    </a:lnTo>
                    <a:lnTo>
                      <a:pt x="860" y="306"/>
                    </a:lnTo>
                    <a:lnTo>
                      <a:pt x="745" y="229"/>
                    </a:lnTo>
                    <a:lnTo>
                      <a:pt x="650" y="172"/>
                    </a:lnTo>
                    <a:lnTo>
                      <a:pt x="516" y="115"/>
                    </a:lnTo>
                    <a:lnTo>
                      <a:pt x="402" y="77"/>
                    </a:lnTo>
                    <a:lnTo>
                      <a:pt x="268" y="39"/>
                    </a:lnTo>
                    <a:lnTo>
                      <a:pt x="134" y="1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7" name="Google Shape;897;p3"/>
              <p:cNvSpPr/>
              <p:nvPr/>
            </p:nvSpPr>
            <p:spPr>
              <a:xfrm flipH="1">
                <a:off x="974534" y="4480094"/>
                <a:ext cx="124280" cy="124280"/>
              </a:xfrm>
              <a:custGeom>
                <a:rect b="b" l="l" r="r" t="t"/>
                <a:pathLst>
                  <a:path extrusionOk="0" h="2635" w="2635">
                    <a:moveTo>
                      <a:pt x="1184" y="1"/>
                    </a:moveTo>
                    <a:lnTo>
                      <a:pt x="1050" y="20"/>
                    </a:lnTo>
                    <a:lnTo>
                      <a:pt x="936" y="58"/>
                    </a:lnTo>
                    <a:lnTo>
                      <a:pt x="802" y="96"/>
                    </a:lnTo>
                    <a:lnTo>
                      <a:pt x="687" y="153"/>
                    </a:lnTo>
                    <a:lnTo>
                      <a:pt x="592" y="230"/>
                    </a:lnTo>
                    <a:lnTo>
                      <a:pt x="477" y="287"/>
                    </a:lnTo>
                    <a:lnTo>
                      <a:pt x="382" y="382"/>
                    </a:lnTo>
                    <a:lnTo>
                      <a:pt x="306" y="478"/>
                    </a:lnTo>
                    <a:lnTo>
                      <a:pt x="229" y="573"/>
                    </a:lnTo>
                    <a:lnTo>
                      <a:pt x="172" y="688"/>
                    </a:lnTo>
                    <a:lnTo>
                      <a:pt x="115" y="802"/>
                    </a:lnTo>
                    <a:lnTo>
                      <a:pt x="57" y="917"/>
                    </a:lnTo>
                    <a:lnTo>
                      <a:pt x="38" y="1051"/>
                    </a:lnTo>
                    <a:lnTo>
                      <a:pt x="19" y="1184"/>
                    </a:lnTo>
                    <a:lnTo>
                      <a:pt x="0" y="1318"/>
                    </a:lnTo>
                    <a:lnTo>
                      <a:pt x="19" y="1451"/>
                    </a:lnTo>
                    <a:lnTo>
                      <a:pt x="38" y="1585"/>
                    </a:lnTo>
                    <a:lnTo>
                      <a:pt x="57" y="1700"/>
                    </a:lnTo>
                    <a:lnTo>
                      <a:pt x="115" y="1833"/>
                    </a:lnTo>
                    <a:lnTo>
                      <a:pt x="172" y="1948"/>
                    </a:lnTo>
                    <a:lnTo>
                      <a:pt x="229" y="2043"/>
                    </a:lnTo>
                    <a:lnTo>
                      <a:pt x="306" y="2158"/>
                    </a:lnTo>
                    <a:lnTo>
                      <a:pt x="382" y="2234"/>
                    </a:lnTo>
                    <a:lnTo>
                      <a:pt x="477" y="2329"/>
                    </a:lnTo>
                    <a:lnTo>
                      <a:pt x="592" y="2406"/>
                    </a:lnTo>
                    <a:lnTo>
                      <a:pt x="687" y="2463"/>
                    </a:lnTo>
                    <a:lnTo>
                      <a:pt x="802" y="2520"/>
                    </a:lnTo>
                    <a:lnTo>
                      <a:pt x="936" y="2578"/>
                    </a:lnTo>
                    <a:lnTo>
                      <a:pt x="1050" y="2597"/>
                    </a:lnTo>
                    <a:lnTo>
                      <a:pt x="1184" y="2616"/>
                    </a:lnTo>
                    <a:lnTo>
                      <a:pt x="1317" y="2635"/>
                    </a:lnTo>
                    <a:lnTo>
                      <a:pt x="1451" y="2616"/>
                    </a:lnTo>
                    <a:lnTo>
                      <a:pt x="1585" y="2597"/>
                    </a:lnTo>
                    <a:lnTo>
                      <a:pt x="1718" y="2578"/>
                    </a:lnTo>
                    <a:lnTo>
                      <a:pt x="1833" y="2520"/>
                    </a:lnTo>
                    <a:lnTo>
                      <a:pt x="1947" y="2463"/>
                    </a:lnTo>
                    <a:lnTo>
                      <a:pt x="2062" y="2406"/>
                    </a:lnTo>
                    <a:lnTo>
                      <a:pt x="2157" y="2329"/>
                    </a:lnTo>
                    <a:lnTo>
                      <a:pt x="2253" y="2234"/>
                    </a:lnTo>
                    <a:lnTo>
                      <a:pt x="2329" y="2158"/>
                    </a:lnTo>
                    <a:lnTo>
                      <a:pt x="2405" y="2043"/>
                    </a:lnTo>
                    <a:lnTo>
                      <a:pt x="2482" y="1948"/>
                    </a:lnTo>
                    <a:lnTo>
                      <a:pt x="2539" y="1833"/>
                    </a:lnTo>
                    <a:lnTo>
                      <a:pt x="2577" y="1700"/>
                    </a:lnTo>
                    <a:lnTo>
                      <a:pt x="2615" y="1585"/>
                    </a:lnTo>
                    <a:lnTo>
                      <a:pt x="2634" y="1451"/>
                    </a:lnTo>
                    <a:lnTo>
                      <a:pt x="2634" y="1318"/>
                    </a:lnTo>
                    <a:lnTo>
                      <a:pt x="2634" y="1184"/>
                    </a:lnTo>
                    <a:lnTo>
                      <a:pt x="2615" y="1051"/>
                    </a:lnTo>
                    <a:lnTo>
                      <a:pt x="2577" y="917"/>
                    </a:lnTo>
                    <a:lnTo>
                      <a:pt x="2539" y="802"/>
                    </a:lnTo>
                    <a:lnTo>
                      <a:pt x="2482" y="688"/>
                    </a:lnTo>
                    <a:lnTo>
                      <a:pt x="2405" y="573"/>
                    </a:lnTo>
                    <a:lnTo>
                      <a:pt x="2329" y="478"/>
                    </a:lnTo>
                    <a:lnTo>
                      <a:pt x="2253" y="382"/>
                    </a:lnTo>
                    <a:lnTo>
                      <a:pt x="2157" y="287"/>
                    </a:lnTo>
                    <a:lnTo>
                      <a:pt x="2062" y="230"/>
                    </a:lnTo>
                    <a:lnTo>
                      <a:pt x="1947" y="153"/>
                    </a:lnTo>
                    <a:lnTo>
                      <a:pt x="1833" y="96"/>
                    </a:lnTo>
                    <a:lnTo>
                      <a:pt x="1718" y="58"/>
                    </a:lnTo>
                    <a:lnTo>
                      <a:pt x="1585" y="20"/>
                    </a:lnTo>
                    <a:lnTo>
                      <a:pt x="14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8" name="Google Shape;898;p3"/>
              <p:cNvSpPr/>
              <p:nvPr/>
            </p:nvSpPr>
            <p:spPr>
              <a:xfrm flipH="1">
                <a:off x="1014152" y="4518817"/>
                <a:ext cx="45043" cy="45939"/>
              </a:xfrm>
              <a:custGeom>
                <a:rect b="b" l="l" r="r" t="t"/>
                <a:pathLst>
                  <a:path extrusionOk="0" h="974" w="955">
                    <a:moveTo>
                      <a:pt x="477" y="0"/>
                    </a:moveTo>
                    <a:lnTo>
                      <a:pt x="382" y="20"/>
                    </a:lnTo>
                    <a:lnTo>
                      <a:pt x="286" y="39"/>
                    </a:lnTo>
                    <a:lnTo>
                      <a:pt x="210" y="96"/>
                    </a:lnTo>
                    <a:lnTo>
                      <a:pt x="134" y="153"/>
                    </a:lnTo>
                    <a:lnTo>
                      <a:pt x="76" y="230"/>
                    </a:lnTo>
                    <a:lnTo>
                      <a:pt x="38" y="306"/>
                    </a:lnTo>
                    <a:lnTo>
                      <a:pt x="0" y="401"/>
                    </a:lnTo>
                    <a:lnTo>
                      <a:pt x="0" y="497"/>
                    </a:lnTo>
                    <a:lnTo>
                      <a:pt x="0" y="592"/>
                    </a:lnTo>
                    <a:lnTo>
                      <a:pt x="38" y="688"/>
                    </a:lnTo>
                    <a:lnTo>
                      <a:pt x="76" y="764"/>
                    </a:lnTo>
                    <a:lnTo>
                      <a:pt x="134" y="840"/>
                    </a:lnTo>
                    <a:lnTo>
                      <a:pt x="210" y="898"/>
                    </a:lnTo>
                    <a:lnTo>
                      <a:pt x="286" y="936"/>
                    </a:lnTo>
                    <a:lnTo>
                      <a:pt x="382" y="955"/>
                    </a:lnTo>
                    <a:lnTo>
                      <a:pt x="477" y="974"/>
                    </a:lnTo>
                    <a:lnTo>
                      <a:pt x="573" y="955"/>
                    </a:lnTo>
                    <a:lnTo>
                      <a:pt x="668" y="936"/>
                    </a:lnTo>
                    <a:lnTo>
                      <a:pt x="745" y="898"/>
                    </a:lnTo>
                    <a:lnTo>
                      <a:pt x="821" y="840"/>
                    </a:lnTo>
                    <a:lnTo>
                      <a:pt x="878" y="764"/>
                    </a:lnTo>
                    <a:lnTo>
                      <a:pt x="916" y="688"/>
                    </a:lnTo>
                    <a:lnTo>
                      <a:pt x="954" y="592"/>
                    </a:lnTo>
                    <a:lnTo>
                      <a:pt x="954" y="497"/>
                    </a:lnTo>
                    <a:lnTo>
                      <a:pt x="954" y="401"/>
                    </a:lnTo>
                    <a:lnTo>
                      <a:pt x="916" y="306"/>
                    </a:lnTo>
                    <a:lnTo>
                      <a:pt x="878" y="230"/>
                    </a:lnTo>
                    <a:lnTo>
                      <a:pt x="821" y="153"/>
                    </a:lnTo>
                    <a:lnTo>
                      <a:pt x="745" y="96"/>
                    </a:lnTo>
                    <a:lnTo>
                      <a:pt x="668" y="39"/>
                    </a:lnTo>
                    <a:lnTo>
                      <a:pt x="573" y="20"/>
                    </a:lnTo>
                    <a:lnTo>
                      <a:pt x="47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9" name="Google Shape;899;p3"/>
              <p:cNvSpPr/>
              <p:nvPr/>
            </p:nvSpPr>
            <p:spPr>
              <a:xfrm flipH="1">
                <a:off x="1297759" y="4480094"/>
                <a:ext cx="124280" cy="124280"/>
              </a:xfrm>
              <a:custGeom>
                <a:rect b="b" l="l" r="r" t="t"/>
                <a:pathLst>
                  <a:path extrusionOk="0" h="2635" w="2635">
                    <a:moveTo>
                      <a:pt x="1184" y="1"/>
                    </a:moveTo>
                    <a:lnTo>
                      <a:pt x="1070" y="20"/>
                    </a:lnTo>
                    <a:lnTo>
                      <a:pt x="936" y="58"/>
                    </a:lnTo>
                    <a:lnTo>
                      <a:pt x="821" y="96"/>
                    </a:lnTo>
                    <a:lnTo>
                      <a:pt x="707" y="153"/>
                    </a:lnTo>
                    <a:lnTo>
                      <a:pt x="592" y="230"/>
                    </a:lnTo>
                    <a:lnTo>
                      <a:pt x="497" y="287"/>
                    </a:lnTo>
                    <a:lnTo>
                      <a:pt x="401" y="382"/>
                    </a:lnTo>
                    <a:lnTo>
                      <a:pt x="306" y="478"/>
                    </a:lnTo>
                    <a:lnTo>
                      <a:pt x="230" y="573"/>
                    </a:lnTo>
                    <a:lnTo>
                      <a:pt x="172" y="688"/>
                    </a:lnTo>
                    <a:lnTo>
                      <a:pt x="115" y="802"/>
                    </a:lnTo>
                    <a:lnTo>
                      <a:pt x="77" y="917"/>
                    </a:lnTo>
                    <a:lnTo>
                      <a:pt x="39" y="1051"/>
                    </a:lnTo>
                    <a:lnTo>
                      <a:pt x="20" y="1184"/>
                    </a:lnTo>
                    <a:lnTo>
                      <a:pt x="1" y="1318"/>
                    </a:lnTo>
                    <a:lnTo>
                      <a:pt x="20" y="1451"/>
                    </a:lnTo>
                    <a:lnTo>
                      <a:pt x="39" y="1585"/>
                    </a:lnTo>
                    <a:lnTo>
                      <a:pt x="77" y="1700"/>
                    </a:lnTo>
                    <a:lnTo>
                      <a:pt x="115" y="1833"/>
                    </a:lnTo>
                    <a:lnTo>
                      <a:pt x="172" y="1948"/>
                    </a:lnTo>
                    <a:lnTo>
                      <a:pt x="230" y="2043"/>
                    </a:lnTo>
                    <a:lnTo>
                      <a:pt x="306" y="2158"/>
                    </a:lnTo>
                    <a:lnTo>
                      <a:pt x="401" y="2234"/>
                    </a:lnTo>
                    <a:lnTo>
                      <a:pt x="497" y="2329"/>
                    </a:lnTo>
                    <a:lnTo>
                      <a:pt x="592" y="2406"/>
                    </a:lnTo>
                    <a:lnTo>
                      <a:pt x="707" y="2463"/>
                    </a:lnTo>
                    <a:lnTo>
                      <a:pt x="821" y="2520"/>
                    </a:lnTo>
                    <a:lnTo>
                      <a:pt x="936" y="2578"/>
                    </a:lnTo>
                    <a:lnTo>
                      <a:pt x="1070" y="2597"/>
                    </a:lnTo>
                    <a:lnTo>
                      <a:pt x="1184" y="2616"/>
                    </a:lnTo>
                    <a:lnTo>
                      <a:pt x="1318" y="2635"/>
                    </a:lnTo>
                    <a:lnTo>
                      <a:pt x="1451" y="2616"/>
                    </a:lnTo>
                    <a:lnTo>
                      <a:pt x="1585" y="2597"/>
                    </a:lnTo>
                    <a:lnTo>
                      <a:pt x="1719" y="2578"/>
                    </a:lnTo>
                    <a:lnTo>
                      <a:pt x="1833" y="2520"/>
                    </a:lnTo>
                    <a:lnTo>
                      <a:pt x="1948" y="2463"/>
                    </a:lnTo>
                    <a:lnTo>
                      <a:pt x="2062" y="2406"/>
                    </a:lnTo>
                    <a:lnTo>
                      <a:pt x="2158" y="2329"/>
                    </a:lnTo>
                    <a:lnTo>
                      <a:pt x="2253" y="2234"/>
                    </a:lnTo>
                    <a:lnTo>
                      <a:pt x="2348" y="2158"/>
                    </a:lnTo>
                    <a:lnTo>
                      <a:pt x="2425" y="2043"/>
                    </a:lnTo>
                    <a:lnTo>
                      <a:pt x="2482" y="1948"/>
                    </a:lnTo>
                    <a:lnTo>
                      <a:pt x="2539" y="1833"/>
                    </a:lnTo>
                    <a:lnTo>
                      <a:pt x="2577" y="1700"/>
                    </a:lnTo>
                    <a:lnTo>
                      <a:pt x="2616" y="1585"/>
                    </a:lnTo>
                    <a:lnTo>
                      <a:pt x="2635" y="1451"/>
                    </a:lnTo>
                    <a:lnTo>
                      <a:pt x="2635" y="1318"/>
                    </a:lnTo>
                    <a:lnTo>
                      <a:pt x="2635" y="1184"/>
                    </a:lnTo>
                    <a:lnTo>
                      <a:pt x="2616" y="1051"/>
                    </a:lnTo>
                    <a:lnTo>
                      <a:pt x="2577" y="917"/>
                    </a:lnTo>
                    <a:lnTo>
                      <a:pt x="2539" y="802"/>
                    </a:lnTo>
                    <a:lnTo>
                      <a:pt x="2482" y="688"/>
                    </a:lnTo>
                    <a:lnTo>
                      <a:pt x="2425" y="573"/>
                    </a:lnTo>
                    <a:lnTo>
                      <a:pt x="2348" y="478"/>
                    </a:lnTo>
                    <a:lnTo>
                      <a:pt x="2253" y="382"/>
                    </a:lnTo>
                    <a:lnTo>
                      <a:pt x="2158" y="287"/>
                    </a:lnTo>
                    <a:lnTo>
                      <a:pt x="2062" y="230"/>
                    </a:lnTo>
                    <a:lnTo>
                      <a:pt x="1948" y="153"/>
                    </a:lnTo>
                    <a:lnTo>
                      <a:pt x="1833" y="96"/>
                    </a:lnTo>
                    <a:lnTo>
                      <a:pt x="1719" y="58"/>
                    </a:lnTo>
                    <a:lnTo>
                      <a:pt x="1585" y="20"/>
                    </a:lnTo>
                    <a:lnTo>
                      <a:pt x="14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0" name="Google Shape;900;p3"/>
              <p:cNvSpPr/>
              <p:nvPr/>
            </p:nvSpPr>
            <p:spPr>
              <a:xfrm flipH="1">
                <a:off x="1336481" y="4518817"/>
                <a:ext cx="45939" cy="45939"/>
              </a:xfrm>
              <a:custGeom>
                <a:rect b="b" l="l" r="r" t="t"/>
                <a:pathLst>
                  <a:path extrusionOk="0" h="974" w="974">
                    <a:moveTo>
                      <a:pt x="478" y="0"/>
                    </a:moveTo>
                    <a:lnTo>
                      <a:pt x="382" y="20"/>
                    </a:lnTo>
                    <a:lnTo>
                      <a:pt x="306" y="39"/>
                    </a:lnTo>
                    <a:lnTo>
                      <a:pt x="210" y="96"/>
                    </a:lnTo>
                    <a:lnTo>
                      <a:pt x="153" y="153"/>
                    </a:lnTo>
                    <a:lnTo>
                      <a:pt x="77" y="230"/>
                    </a:lnTo>
                    <a:lnTo>
                      <a:pt x="39" y="306"/>
                    </a:lnTo>
                    <a:lnTo>
                      <a:pt x="20" y="401"/>
                    </a:lnTo>
                    <a:lnTo>
                      <a:pt x="0" y="497"/>
                    </a:lnTo>
                    <a:lnTo>
                      <a:pt x="20" y="592"/>
                    </a:lnTo>
                    <a:lnTo>
                      <a:pt x="39" y="688"/>
                    </a:lnTo>
                    <a:lnTo>
                      <a:pt x="77" y="764"/>
                    </a:lnTo>
                    <a:lnTo>
                      <a:pt x="153" y="840"/>
                    </a:lnTo>
                    <a:lnTo>
                      <a:pt x="210" y="898"/>
                    </a:lnTo>
                    <a:lnTo>
                      <a:pt x="306" y="936"/>
                    </a:lnTo>
                    <a:lnTo>
                      <a:pt x="382" y="955"/>
                    </a:lnTo>
                    <a:lnTo>
                      <a:pt x="478" y="974"/>
                    </a:lnTo>
                    <a:lnTo>
                      <a:pt x="592" y="955"/>
                    </a:lnTo>
                    <a:lnTo>
                      <a:pt x="669" y="936"/>
                    </a:lnTo>
                    <a:lnTo>
                      <a:pt x="764" y="898"/>
                    </a:lnTo>
                    <a:lnTo>
                      <a:pt x="821" y="840"/>
                    </a:lnTo>
                    <a:lnTo>
                      <a:pt x="879" y="764"/>
                    </a:lnTo>
                    <a:lnTo>
                      <a:pt x="936" y="688"/>
                    </a:lnTo>
                    <a:lnTo>
                      <a:pt x="955" y="592"/>
                    </a:lnTo>
                    <a:lnTo>
                      <a:pt x="974" y="497"/>
                    </a:lnTo>
                    <a:lnTo>
                      <a:pt x="955" y="401"/>
                    </a:lnTo>
                    <a:lnTo>
                      <a:pt x="936" y="306"/>
                    </a:lnTo>
                    <a:lnTo>
                      <a:pt x="879" y="230"/>
                    </a:lnTo>
                    <a:lnTo>
                      <a:pt x="821" y="153"/>
                    </a:lnTo>
                    <a:lnTo>
                      <a:pt x="764" y="96"/>
                    </a:lnTo>
                    <a:lnTo>
                      <a:pt x="669" y="39"/>
                    </a:lnTo>
                    <a:lnTo>
                      <a:pt x="592" y="20"/>
                    </a:lnTo>
                    <a:lnTo>
                      <a:pt x="47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1" name="Google Shape;901;p3"/>
              <p:cNvSpPr/>
              <p:nvPr/>
            </p:nvSpPr>
            <p:spPr>
              <a:xfrm flipH="1">
                <a:off x="1755075" y="4480094"/>
                <a:ext cx="124327" cy="124280"/>
              </a:xfrm>
              <a:custGeom>
                <a:rect b="b" l="l" r="r" t="t"/>
                <a:pathLst>
                  <a:path extrusionOk="0" h="2635" w="2636">
                    <a:moveTo>
                      <a:pt x="1184" y="1"/>
                    </a:moveTo>
                    <a:lnTo>
                      <a:pt x="1051" y="20"/>
                    </a:lnTo>
                    <a:lnTo>
                      <a:pt x="936" y="58"/>
                    </a:lnTo>
                    <a:lnTo>
                      <a:pt x="803" y="96"/>
                    </a:lnTo>
                    <a:lnTo>
                      <a:pt x="688" y="153"/>
                    </a:lnTo>
                    <a:lnTo>
                      <a:pt x="593" y="230"/>
                    </a:lnTo>
                    <a:lnTo>
                      <a:pt x="478" y="287"/>
                    </a:lnTo>
                    <a:lnTo>
                      <a:pt x="402" y="382"/>
                    </a:lnTo>
                    <a:lnTo>
                      <a:pt x="306" y="478"/>
                    </a:lnTo>
                    <a:lnTo>
                      <a:pt x="230" y="573"/>
                    </a:lnTo>
                    <a:lnTo>
                      <a:pt x="173" y="688"/>
                    </a:lnTo>
                    <a:lnTo>
                      <a:pt x="115" y="802"/>
                    </a:lnTo>
                    <a:lnTo>
                      <a:pt x="58" y="917"/>
                    </a:lnTo>
                    <a:lnTo>
                      <a:pt x="39" y="1051"/>
                    </a:lnTo>
                    <a:lnTo>
                      <a:pt x="20" y="1184"/>
                    </a:lnTo>
                    <a:lnTo>
                      <a:pt x="1" y="1318"/>
                    </a:lnTo>
                    <a:lnTo>
                      <a:pt x="20" y="1451"/>
                    </a:lnTo>
                    <a:lnTo>
                      <a:pt x="39" y="1585"/>
                    </a:lnTo>
                    <a:lnTo>
                      <a:pt x="58" y="1700"/>
                    </a:lnTo>
                    <a:lnTo>
                      <a:pt x="115" y="1833"/>
                    </a:lnTo>
                    <a:lnTo>
                      <a:pt x="173" y="1948"/>
                    </a:lnTo>
                    <a:lnTo>
                      <a:pt x="230" y="2043"/>
                    </a:lnTo>
                    <a:lnTo>
                      <a:pt x="306" y="2158"/>
                    </a:lnTo>
                    <a:lnTo>
                      <a:pt x="402" y="2234"/>
                    </a:lnTo>
                    <a:lnTo>
                      <a:pt x="478" y="2329"/>
                    </a:lnTo>
                    <a:lnTo>
                      <a:pt x="593" y="2406"/>
                    </a:lnTo>
                    <a:lnTo>
                      <a:pt x="688" y="2463"/>
                    </a:lnTo>
                    <a:lnTo>
                      <a:pt x="803" y="2520"/>
                    </a:lnTo>
                    <a:lnTo>
                      <a:pt x="936" y="2578"/>
                    </a:lnTo>
                    <a:lnTo>
                      <a:pt x="1051" y="2597"/>
                    </a:lnTo>
                    <a:lnTo>
                      <a:pt x="1184" y="2616"/>
                    </a:lnTo>
                    <a:lnTo>
                      <a:pt x="1318" y="2635"/>
                    </a:lnTo>
                    <a:lnTo>
                      <a:pt x="1452" y="2616"/>
                    </a:lnTo>
                    <a:lnTo>
                      <a:pt x="1585" y="2597"/>
                    </a:lnTo>
                    <a:lnTo>
                      <a:pt x="1719" y="2578"/>
                    </a:lnTo>
                    <a:lnTo>
                      <a:pt x="1833" y="2520"/>
                    </a:lnTo>
                    <a:lnTo>
                      <a:pt x="1948" y="2463"/>
                    </a:lnTo>
                    <a:lnTo>
                      <a:pt x="2062" y="2406"/>
                    </a:lnTo>
                    <a:lnTo>
                      <a:pt x="2158" y="2329"/>
                    </a:lnTo>
                    <a:lnTo>
                      <a:pt x="2253" y="2234"/>
                    </a:lnTo>
                    <a:lnTo>
                      <a:pt x="2330" y="2158"/>
                    </a:lnTo>
                    <a:lnTo>
                      <a:pt x="2406" y="2043"/>
                    </a:lnTo>
                    <a:lnTo>
                      <a:pt x="2482" y="1948"/>
                    </a:lnTo>
                    <a:lnTo>
                      <a:pt x="2540" y="1833"/>
                    </a:lnTo>
                    <a:lnTo>
                      <a:pt x="2578" y="1700"/>
                    </a:lnTo>
                    <a:lnTo>
                      <a:pt x="2616" y="1585"/>
                    </a:lnTo>
                    <a:lnTo>
                      <a:pt x="2635" y="1451"/>
                    </a:lnTo>
                    <a:lnTo>
                      <a:pt x="2635" y="1318"/>
                    </a:lnTo>
                    <a:lnTo>
                      <a:pt x="2635" y="1184"/>
                    </a:lnTo>
                    <a:lnTo>
                      <a:pt x="2616" y="1051"/>
                    </a:lnTo>
                    <a:lnTo>
                      <a:pt x="2578" y="917"/>
                    </a:lnTo>
                    <a:lnTo>
                      <a:pt x="2540" y="802"/>
                    </a:lnTo>
                    <a:lnTo>
                      <a:pt x="2482" y="688"/>
                    </a:lnTo>
                    <a:lnTo>
                      <a:pt x="2406" y="573"/>
                    </a:lnTo>
                    <a:lnTo>
                      <a:pt x="2330" y="478"/>
                    </a:lnTo>
                    <a:lnTo>
                      <a:pt x="2253" y="382"/>
                    </a:lnTo>
                    <a:lnTo>
                      <a:pt x="2158" y="287"/>
                    </a:lnTo>
                    <a:lnTo>
                      <a:pt x="2062" y="230"/>
                    </a:lnTo>
                    <a:lnTo>
                      <a:pt x="1948" y="153"/>
                    </a:lnTo>
                    <a:lnTo>
                      <a:pt x="1833" y="96"/>
                    </a:lnTo>
                    <a:lnTo>
                      <a:pt x="1719" y="58"/>
                    </a:lnTo>
                    <a:lnTo>
                      <a:pt x="1585" y="20"/>
                    </a:lnTo>
                    <a:lnTo>
                      <a:pt x="145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2" name="Google Shape;902;p3"/>
              <p:cNvSpPr/>
              <p:nvPr/>
            </p:nvSpPr>
            <p:spPr>
              <a:xfrm flipH="1">
                <a:off x="1793797" y="4518817"/>
                <a:ext cx="45986" cy="45939"/>
              </a:xfrm>
              <a:custGeom>
                <a:rect b="b" l="l" r="r" t="t"/>
                <a:pathLst>
                  <a:path extrusionOk="0" h="974" w="975">
                    <a:moveTo>
                      <a:pt x="478" y="0"/>
                    </a:moveTo>
                    <a:lnTo>
                      <a:pt x="383" y="20"/>
                    </a:lnTo>
                    <a:lnTo>
                      <a:pt x="287" y="39"/>
                    </a:lnTo>
                    <a:lnTo>
                      <a:pt x="211" y="96"/>
                    </a:lnTo>
                    <a:lnTo>
                      <a:pt x="134" y="153"/>
                    </a:lnTo>
                    <a:lnTo>
                      <a:pt x="77" y="230"/>
                    </a:lnTo>
                    <a:lnTo>
                      <a:pt x="39" y="306"/>
                    </a:lnTo>
                    <a:lnTo>
                      <a:pt x="1" y="401"/>
                    </a:lnTo>
                    <a:lnTo>
                      <a:pt x="1" y="497"/>
                    </a:lnTo>
                    <a:lnTo>
                      <a:pt x="1" y="592"/>
                    </a:lnTo>
                    <a:lnTo>
                      <a:pt x="39" y="688"/>
                    </a:lnTo>
                    <a:lnTo>
                      <a:pt x="77" y="764"/>
                    </a:lnTo>
                    <a:lnTo>
                      <a:pt x="134" y="840"/>
                    </a:lnTo>
                    <a:lnTo>
                      <a:pt x="211" y="898"/>
                    </a:lnTo>
                    <a:lnTo>
                      <a:pt x="287" y="936"/>
                    </a:lnTo>
                    <a:lnTo>
                      <a:pt x="383" y="955"/>
                    </a:lnTo>
                    <a:lnTo>
                      <a:pt x="478" y="974"/>
                    </a:lnTo>
                    <a:lnTo>
                      <a:pt x="573" y="955"/>
                    </a:lnTo>
                    <a:lnTo>
                      <a:pt x="669" y="936"/>
                    </a:lnTo>
                    <a:lnTo>
                      <a:pt x="745" y="898"/>
                    </a:lnTo>
                    <a:lnTo>
                      <a:pt x="822" y="840"/>
                    </a:lnTo>
                    <a:lnTo>
                      <a:pt x="879" y="764"/>
                    </a:lnTo>
                    <a:lnTo>
                      <a:pt x="936" y="688"/>
                    </a:lnTo>
                    <a:lnTo>
                      <a:pt x="955" y="592"/>
                    </a:lnTo>
                    <a:lnTo>
                      <a:pt x="974" y="497"/>
                    </a:lnTo>
                    <a:lnTo>
                      <a:pt x="955" y="401"/>
                    </a:lnTo>
                    <a:lnTo>
                      <a:pt x="936" y="306"/>
                    </a:lnTo>
                    <a:lnTo>
                      <a:pt x="879" y="230"/>
                    </a:lnTo>
                    <a:lnTo>
                      <a:pt x="822" y="153"/>
                    </a:lnTo>
                    <a:lnTo>
                      <a:pt x="745" y="96"/>
                    </a:lnTo>
                    <a:lnTo>
                      <a:pt x="669" y="39"/>
                    </a:lnTo>
                    <a:lnTo>
                      <a:pt x="573" y="20"/>
                    </a:lnTo>
                    <a:lnTo>
                      <a:pt x="47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4"/>
          <p:cNvSpPr txBox="1"/>
          <p:nvPr>
            <p:ph idx="4" type="title"/>
          </p:nvPr>
        </p:nvSpPr>
        <p:spPr>
          <a:xfrm>
            <a:off x="683568" y="41151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Problem </a:t>
            </a:r>
            <a:r>
              <a:rPr lang="en-US"/>
              <a:t>Statement</a:t>
            </a:r>
            <a:endParaRPr/>
          </a:p>
        </p:txBody>
      </p:sp>
      <p:sp>
        <p:nvSpPr>
          <p:cNvPr id="908" name="Google Shape;908;p4"/>
          <p:cNvSpPr txBox="1"/>
          <p:nvPr>
            <p:ph idx="3" type="subTitle"/>
          </p:nvPr>
        </p:nvSpPr>
        <p:spPr>
          <a:xfrm>
            <a:off x="1400875" y="1331427"/>
            <a:ext cx="6986700" cy="27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Traditional desks lack interactivity, flexibility, and ergonomic support, negatively impacting users' comfort and productivity, especially in modern environments such as universities</a:t>
            </a:r>
            <a:endParaRPr/>
          </a:p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and studios. Studies indicate that a large percentage of people, particularly students and office workers, suffer from comfort and organization issues due to these desks, which fail </a:t>
            </a:r>
            <a:endParaRPr/>
          </a:p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to meet their diverse needs for customization, environmental control, and space organization.</a:t>
            </a:r>
            <a:endParaRPr/>
          </a:p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g36a5e8d74a1_0_1"/>
          <p:cNvSpPr txBox="1"/>
          <p:nvPr>
            <p:ph idx="3" type="subTitle"/>
          </p:nvPr>
        </p:nvSpPr>
        <p:spPr>
          <a:xfrm>
            <a:off x="1280975" y="762200"/>
            <a:ext cx="6915900" cy="36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 smart desk</a:t>
            </a:r>
            <a:r>
              <a:rPr b="1" lang="en-US"/>
              <a:t> </a:t>
            </a:r>
            <a:r>
              <a:rPr lang="en-US"/>
              <a:t>is</a:t>
            </a:r>
            <a:r>
              <a:rPr b="1" lang="en-US"/>
              <a:t> </a:t>
            </a:r>
            <a:r>
              <a:rPr lang="en-US"/>
              <a:t>a smart office equipped with advanced technologies that aim to enhance the user experience through automated interaction and provide a comfortable and customizable work environment.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It features features such as: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🔹 User recognition and storage of personal preferences.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🔹 Automatic adjustment of desk height and tilt angle.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🔹 Smart storage system for organizing items.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🔹 Smart air conditioning system that responds to ambient temperature.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🔹 Visual and audio notification system.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🔹 Smart lighting that adapts to ambient light.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4" name="Google Shape;914;g36a5e8d74a1_0_1"/>
          <p:cNvSpPr txBox="1"/>
          <p:nvPr>
            <p:ph idx="4" type="title"/>
          </p:nvPr>
        </p:nvSpPr>
        <p:spPr>
          <a:xfrm>
            <a:off x="1046225" y="213510"/>
            <a:ext cx="7704000" cy="54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a smart disk?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8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Google Shape;919;p5"/>
          <p:cNvSpPr txBox="1"/>
          <p:nvPr>
            <p:ph type="title"/>
          </p:nvPr>
        </p:nvSpPr>
        <p:spPr>
          <a:xfrm>
            <a:off x="3995936" y="2353357"/>
            <a:ext cx="4435200" cy="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</a:pPr>
            <a:r>
              <a:rPr lang="en-US" sz="3200"/>
              <a:t>Features in detail</a:t>
            </a:r>
            <a:endParaRPr sz="3200"/>
          </a:p>
        </p:txBody>
      </p:sp>
      <p:grpSp>
        <p:nvGrpSpPr>
          <p:cNvPr id="920" name="Google Shape;920;p5"/>
          <p:cNvGrpSpPr/>
          <p:nvPr/>
        </p:nvGrpSpPr>
        <p:grpSpPr>
          <a:xfrm>
            <a:off x="432050" y="1697550"/>
            <a:ext cx="3146494" cy="2901877"/>
            <a:chOff x="127250" y="1697550"/>
            <a:chExt cx="3146494" cy="2901877"/>
          </a:xfrm>
        </p:grpSpPr>
        <p:grpSp>
          <p:nvGrpSpPr>
            <p:cNvPr id="921" name="Google Shape;921;p5"/>
            <p:cNvGrpSpPr/>
            <p:nvPr/>
          </p:nvGrpSpPr>
          <p:grpSpPr>
            <a:xfrm flipH="1">
              <a:off x="127250" y="1697550"/>
              <a:ext cx="1663053" cy="1403352"/>
              <a:chOff x="-1168150" y="1945200"/>
              <a:chExt cx="1663053" cy="1403352"/>
            </a:xfrm>
          </p:grpSpPr>
          <p:sp>
            <p:nvSpPr>
              <p:cNvPr id="922" name="Google Shape;922;p5"/>
              <p:cNvSpPr/>
              <p:nvPr/>
            </p:nvSpPr>
            <p:spPr>
              <a:xfrm>
                <a:off x="-400550" y="2997454"/>
                <a:ext cx="418688" cy="279434"/>
              </a:xfrm>
              <a:custGeom>
                <a:rect b="b" l="l" r="r" t="t"/>
                <a:pathLst>
                  <a:path extrusionOk="0" h="5135" w="7694">
                    <a:moveTo>
                      <a:pt x="650" y="0"/>
                    </a:moveTo>
                    <a:lnTo>
                      <a:pt x="1" y="5135"/>
                    </a:lnTo>
                    <a:lnTo>
                      <a:pt x="7044" y="5135"/>
                    </a:lnTo>
                    <a:lnTo>
                      <a:pt x="769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3" name="Google Shape;923;p5"/>
              <p:cNvSpPr/>
              <p:nvPr/>
            </p:nvSpPr>
            <p:spPr>
              <a:xfrm>
                <a:off x="-400550" y="2997454"/>
                <a:ext cx="418688" cy="279434"/>
              </a:xfrm>
              <a:custGeom>
                <a:rect b="b" l="l" r="r" t="t"/>
                <a:pathLst>
                  <a:path extrusionOk="0" fill="none" h="5135" w="7694">
                    <a:moveTo>
                      <a:pt x="1" y="5135"/>
                    </a:moveTo>
                    <a:lnTo>
                      <a:pt x="7044" y="5135"/>
                    </a:lnTo>
                    <a:lnTo>
                      <a:pt x="7693" y="0"/>
                    </a:lnTo>
                    <a:lnTo>
                      <a:pt x="650" y="0"/>
                    </a:lnTo>
                    <a:lnTo>
                      <a:pt x="1" y="513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4" name="Google Shape;924;p5"/>
              <p:cNvSpPr/>
              <p:nvPr/>
            </p:nvSpPr>
            <p:spPr>
              <a:xfrm>
                <a:off x="-375627" y="3055625"/>
                <a:ext cx="386473" cy="74824"/>
              </a:xfrm>
              <a:custGeom>
                <a:rect b="b" l="l" r="r" t="t"/>
                <a:pathLst>
                  <a:path extrusionOk="0" h="1375" w="7102">
                    <a:moveTo>
                      <a:pt x="58" y="0"/>
                    </a:moveTo>
                    <a:lnTo>
                      <a:pt x="58" y="0"/>
                    </a:lnTo>
                    <a:lnTo>
                      <a:pt x="1" y="439"/>
                    </a:lnTo>
                    <a:lnTo>
                      <a:pt x="1" y="439"/>
                    </a:lnTo>
                    <a:lnTo>
                      <a:pt x="58" y="0"/>
                    </a:lnTo>
                    <a:close/>
                    <a:moveTo>
                      <a:pt x="7101" y="0"/>
                    </a:moveTo>
                    <a:lnTo>
                      <a:pt x="7101" y="0"/>
                    </a:lnTo>
                    <a:lnTo>
                      <a:pt x="6930" y="1374"/>
                    </a:lnTo>
                    <a:lnTo>
                      <a:pt x="6930" y="1374"/>
                    </a:lnTo>
                    <a:lnTo>
                      <a:pt x="7101" y="0"/>
                    </a:lnTo>
                    <a:close/>
                  </a:path>
                </a:pathLst>
              </a:custGeom>
              <a:solidFill>
                <a:srgbClr val="D9E2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5" name="Google Shape;925;p5"/>
              <p:cNvSpPr/>
              <p:nvPr/>
            </p:nvSpPr>
            <p:spPr>
              <a:xfrm>
                <a:off x="-375627" y="3055625"/>
                <a:ext cx="3156" cy="23944"/>
              </a:xfrm>
              <a:custGeom>
                <a:rect b="b" l="l" r="r" t="t"/>
                <a:pathLst>
                  <a:path extrusionOk="0" fill="none" h="440" w="58">
                    <a:moveTo>
                      <a:pt x="58" y="0"/>
                    </a:moveTo>
                    <a:lnTo>
                      <a:pt x="58" y="0"/>
                    </a:lnTo>
                    <a:lnTo>
                      <a:pt x="1" y="439"/>
                    </a:lnTo>
                    <a:lnTo>
                      <a:pt x="1" y="439"/>
                    </a:lnTo>
                    <a:lnTo>
                      <a:pt x="58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6" name="Google Shape;926;p5"/>
              <p:cNvSpPr/>
              <p:nvPr/>
            </p:nvSpPr>
            <p:spPr>
              <a:xfrm>
                <a:off x="1425" y="3055625"/>
                <a:ext cx="9414" cy="74824"/>
              </a:xfrm>
              <a:custGeom>
                <a:rect b="b" l="l" r="r" t="t"/>
                <a:pathLst>
                  <a:path extrusionOk="0" fill="none" h="1375" w="173">
                    <a:moveTo>
                      <a:pt x="172" y="0"/>
                    </a:moveTo>
                    <a:lnTo>
                      <a:pt x="172" y="0"/>
                    </a:lnTo>
                    <a:lnTo>
                      <a:pt x="1" y="1374"/>
                    </a:lnTo>
                    <a:lnTo>
                      <a:pt x="1" y="1374"/>
                    </a:lnTo>
                    <a:lnTo>
                      <a:pt x="172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7" name="Google Shape;927;p5"/>
              <p:cNvSpPr/>
              <p:nvPr/>
            </p:nvSpPr>
            <p:spPr>
              <a:xfrm>
                <a:off x="-375627" y="3055625"/>
                <a:ext cx="386473" cy="74824"/>
              </a:xfrm>
              <a:custGeom>
                <a:rect b="b" l="l" r="r" t="t"/>
                <a:pathLst>
                  <a:path extrusionOk="0" h="1375" w="7102">
                    <a:moveTo>
                      <a:pt x="58" y="0"/>
                    </a:moveTo>
                    <a:lnTo>
                      <a:pt x="1" y="439"/>
                    </a:lnTo>
                    <a:lnTo>
                      <a:pt x="6930" y="1374"/>
                    </a:lnTo>
                    <a:lnTo>
                      <a:pt x="7101" y="0"/>
                    </a:lnTo>
                    <a:close/>
                  </a:path>
                </a:pathLst>
              </a:custGeom>
              <a:solidFill>
                <a:srgbClr val="0A0A0A">
                  <a:alpha val="1058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8" name="Google Shape;928;p5"/>
              <p:cNvSpPr/>
              <p:nvPr/>
            </p:nvSpPr>
            <p:spPr>
              <a:xfrm>
                <a:off x="-375627" y="3055625"/>
                <a:ext cx="386473" cy="74824"/>
              </a:xfrm>
              <a:custGeom>
                <a:rect b="b" l="l" r="r" t="t"/>
                <a:pathLst>
                  <a:path extrusionOk="0" fill="none" h="1375" w="7102">
                    <a:moveTo>
                      <a:pt x="7101" y="0"/>
                    </a:moveTo>
                    <a:lnTo>
                      <a:pt x="58" y="0"/>
                    </a:lnTo>
                    <a:lnTo>
                      <a:pt x="1" y="439"/>
                    </a:lnTo>
                    <a:lnTo>
                      <a:pt x="6930" y="1374"/>
                    </a:lnTo>
                    <a:lnTo>
                      <a:pt x="7101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9" name="Google Shape;929;p5"/>
              <p:cNvSpPr/>
              <p:nvPr/>
            </p:nvSpPr>
            <p:spPr>
              <a:xfrm>
                <a:off x="-1168150" y="1945200"/>
                <a:ext cx="1663053" cy="1110498"/>
              </a:xfrm>
              <a:custGeom>
                <a:rect b="b" l="l" r="r" t="t"/>
                <a:pathLst>
                  <a:path extrusionOk="0" h="20407" w="30561">
                    <a:moveTo>
                      <a:pt x="153" y="1"/>
                    </a:moveTo>
                    <a:lnTo>
                      <a:pt x="96" y="20"/>
                    </a:lnTo>
                    <a:lnTo>
                      <a:pt x="39" y="58"/>
                    </a:lnTo>
                    <a:lnTo>
                      <a:pt x="1" y="96"/>
                    </a:lnTo>
                    <a:lnTo>
                      <a:pt x="1" y="154"/>
                    </a:lnTo>
                    <a:lnTo>
                      <a:pt x="1" y="20253"/>
                    </a:lnTo>
                    <a:lnTo>
                      <a:pt x="1" y="20311"/>
                    </a:lnTo>
                    <a:lnTo>
                      <a:pt x="39" y="20368"/>
                    </a:lnTo>
                    <a:lnTo>
                      <a:pt x="96" y="20406"/>
                    </a:lnTo>
                    <a:lnTo>
                      <a:pt x="30484" y="20406"/>
                    </a:lnTo>
                    <a:lnTo>
                      <a:pt x="30522" y="20368"/>
                    </a:lnTo>
                    <a:lnTo>
                      <a:pt x="30560" y="20311"/>
                    </a:lnTo>
                    <a:lnTo>
                      <a:pt x="30560" y="20253"/>
                    </a:lnTo>
                    <a:lnTo>
                      <a:pt x="30560" y="154"/>
                    </a:lnTo>
                    <a:lnTo>
                      <a:pt x="30560" y="96"/>
                    </a:lnTo>
                    <a:lnTo>
                      <a:pt x="30522" y="58"/>
                    </a:lnTo>
                    <a:lnTo>
                      <a:pt x="30484" y="20"/>
                    </a:lnTo>
                    <a:lnTo>
                      <a:pt x="3040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0" name="Google Shape;930;p5"/>
              <p:cNvSpPr/>
              <p:nvPr/>
            </p:nvSpPr>
            <p:spPr>
              <a:xfrm>
                <a:off x="-1168150" y="1945200"/>
                <a:ext cx="1663053" cy="1110498"/>
              </a:xfrm>
              <a:custGeom>
                <a:rect b="b" l="l" r="r" t="t"/>
                <a:pathLst>
                  <a:path extrusionOk="0" fill="none" h="20407" w="30561">
                    <a:moveTo>
                      <a:pt x="153" y="20406"/>
                    </a:moveTo>
                    <a:lnTo>
                      <a:pt x="30408" y="20406"/>
                    </a:lnTo>
                    <a:lnTo>
                      <a:pt x="30408" y="20406"/>
                    </a:lnTo>
                    <a:lnTo>
                      <a:pt x="30484" y="20406"/>
                    </a:lnTo>
                    <a:lnTo>
                      <a:pt x="30522" y="20368"/>
                    </a:lnTo>
                    <a:lnTo>
                      <a:pt x="30560" y="20311"/>
                    </a:lnTo>
                    <a:lnTo>
                      <a:pt x="30560" y="20253"/>
                    </a:lnTo>
                    <a:lnTo>
                      <a:pt x="30560" y="154"/>
                    </a:lnTo>
                    <a:lnTo>
                      <a:pt x="30560" y="154"/>
                    </a:lnTo>
                    <a:lnTo>
                      <a:pt x="30560" y="96"/>
                    </a:lnTo>
                    <a:lnTo>
                      <a:pt x="30522" y="58"/>
                    </a:lnTo>
                    <a:lnTo>
                      <a:pt x="30484" y="20"/>
                    </a:lnTo>
                    <a:lnTo>
                      <a:pt x="30408" y="1"/>
                    </a:lnTo>
                    <a:lnTo>
                      <a:pt x="153" y="1"/>
                    </a:lnTo>
                    <a:lnTo>
                      <a:pt x="153" y="1"/>
                    </a:lnTo>
                    <a:lnTo>
                      <a:pt x="96" y="20"/>
                    </a:lnTo>
                    <a:lnTo>
                      <a:pt x="39" y="58"/>
                    </a:lnTo>
                    <a:lnTo>
                      <a:pt x="1" y="96"/>
                    </a:lnTo>
                    <a:lnTo>
                      <a:pt x="1" y="154"/>
                    </a:lnTo>
                    <a:lnTo>
                      <a:pt x="1" y="20253"/>
                    </a:lnTo>
                    <a:lnTo>
                      <a:pt x="1" y="20253"/>
                    </a:lnTo>
                    <a:lnTo>
                      <a:pt x="1" y="20311"/>
                    </a:lnTo>
                    <a:lnTo>
                      <a:pt x="39" y="20368"/>
                    </a:lnTo>
                    <a:lnTo>
                      <a:pt x="96" y="20406"/>
                    </a:lnTo>
                    <a:lnTo>
                      <a:pt x="153" y="20406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1" name="Google Shape;931;p5"/>
              <p:cNvSpPr/>
              <p:nvPr/>
            </p:nvSpPr>
            <p:spPr>
              <a:xfrm>
                <a:off x="-1131800" y="1982639"/>
                <a:ext cx="1590351" cy="1035619"/>
              </a:xfrm>
              <a:custGeom>
                <a:rect b="b" l="l" r="r" t="t"/>
                <a:pathLst>
                  <a:path extrusionOk="0" h="19031" w="29225">
                    <a:moveTo>
                      <a:pt x="1" y="0"/>
                    </a:moveTo>
                    <a:lnTo>
                      <a:pt x="1" y="19031"/>
                    </a:lnTo>
                    <a:lnTo>
                      <a:pt x="29224" y="19031"/>
                    </a:lnTo>
                    <a:lnTo>
                      <a:pt x="2922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2" name="Google Shape;932;p5"/>
              <p:cNvSpPr/>
              <p:nvPr/>
            </p:nvSpPr>
            <p:spPr>
              <a:xfrm>
                <a:off x="-1131800" y="1982639"/>
                <a:ext cx="1590351" cy="1035619"/>
              </a:xfrm>
              <a:custGeom>
                <a:rect b="b" l="l" r="r" t="t"/>
                <a:pathLst>
                  <a:path extrusionOk="0" fill="none" h="19031" w="29225">
                    <a:moveTo>
                      <a:pt x="1" y="19031"/>
                    </a:moveTo>
                    <a:lnTo>
                      <a:pt x="29224" y="19031"/>
                    </a:lnTo>
                    <a:lnTo>
                      <a:pt x="29224" y="0"/>
                    </a:lnTo>
                    <a:lnTo>
                      <a:pt x="1" y="0"/>
                    </a:lnTo>
                    <a:lnTo>
                      <a:pt x="1" y="19031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3" name="Google Shape;933;p5"/>
              <p:cNvSpPr/>
              <p:nvPr/>
            </p:nvSpPr>
            <p:spPr>
              <a:xfrm>
                <a:off x="-74377" y="2156064"/>
                <a:ext cx="456019" cy="281556"/>
              </a:xfrm>
              <a:custGeom>
                <a:rect b="b" l="l" r="r" t="t"/>
                <a:pathLst>
                  <a:path extrusionOk="0" h="5174" w="8380">
                    <a:moveTo>
                      <a:pt x="1756" y="1"/>
                    </a:moveTo>
                    <a:lnTo>
                      <a:pt x="1604" y="20"/>
                    </a:lnTo>
                    <a:lnTo>
                      <a:pt x="1451" y="77"/>
                    </a:lnTo>
                    <a:lnTo>
                      <a:pt x="1317" y="173"/>
                    </a:lnTo>
                    <a:lnTo>
                      <a:pt x="1184" y="287"/>
                    </a:lnTo>
                    <a:lnTo>
                      <a:pt x="1088" y="421"/>
                    </a:lnTo>
                    <a:lnTo>
                      <a:pt x="1012" y="593"/>
                    </a:lnTo>
                    <a:lnTo>
                      <a:pt x="974" y="764"/>
                    </a:lnTo>
                    <a:lnTo>
                      <a:pt x="955" y="955"/>
                    </a:lnTo>
                    <a:lnTo>
                      <a:pt x="955" y="4315"/>
                    </a:lnTo>
                    <a:lnTo>
                      <a:pt x="0" y="5174"/>
                    </a:lnTo>
                    <a:lnTo>
                      <a:pt x="7559" y="5174"/>
                    </a:lnTo>
                    <a:lnTo>
                      <a:pt x="7731" y="5155"/>
                    </a:lnTo>
                    <a:lnTo>
                      <a:pt x="7884" y="5097"/>
                    </a:lnTo>
                    <a:lnTo>
                      <a:pt x="8017" y="5021"/>
                    </a:lnTo>
                    <a:lnTo>
                      <a:pt x="8151" y="4887"/>
                    </a:lnTo>
                    <a:lnTo>
                      <a:pt x="8246" y="4754"/>
                    </a:lnTo>
                    <a:lnTo>
                      <a:pt x="8323" y="4582"/>
                    </a:lnTo>
                    <a:lnTo>
                      <a:pt x="8361" y="4410"/>
                    </a:lnTo>
                    <a:lnTo>
                      <a:pt x="8380" y="4219"/>
                    </a:lnTo>
                    <a:lnTo>
                      <a:pt x="8380" y="955"/>
                    </a:lnTo>
                    <a:lnTo>
                      <a:pt x="8361" y="764"/>
                    </a:lnTo>
                    <a:lnTo>
                      <a:pt x="8323" y="593"/>
                    </a:lnTo>
                    <a:lnTo>
                      <a:pt x="8246" y="421"/>
                    </a:lnTo>
                    <a:lnTo>
                      <a:pt x="8151" y="287"/>
                    </a:lnTo>
                    <a:lnTo>
                      <a:pt x="8017" y="173"/>
                    </a:lnTo>
                    <a:lnTo>
                      <a:pt x="7884" y="77"/>
                    </a:lnTo>
                    <a:lnTo>
                      <a:pt x="7731" y="20"/>
                    </a:lnTo>
                    <a:lnTo>
                      <a:pt x="755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4" name="Google Shape;934;p5"/>
              <p:cNvSpPr/>
              <p:nvPr/>
            </p:nvSpPr>
            <p:spPr>
              <a:xfrm>
                <a:off x="73092" y="2230887"/>
                <a:ext cx="228608" cy="4190"/>
              </a:xfrm>
              <a:custGeom>
                <a:rect b="b" l="l" r="r" t="t"/>
                <a:pathLst>
                  <a:path extrusionOk="0" h="77" w="4201">
                    <a:moveTo>
                      <a:pt x="39" y="0"/>
                    </a:moveTo>
                    <a:lnTo>
                      <a:pt x="1" y="19"/>
                    </a:lnTo>
                    <a:lnTo>
                      <a:pt x="1" y="38"/>
                    </a:lnTo>
                    <a:lnTo>
                      <a:pt x="1" y="76"/>
                    </a:lnTo>
                    <a:lnTo>
                      <a:pt x="4181" y="76"/>
                    </a:lnTo>
                    <a:lnTo>
                      <a:pt x="4200" y="38"/>
                    </a:lnTo>
                    <a:lnTo>
                      <a:pt x="4181" y="19"/>
                    </a:lnTo>
                    <a:lnTo>
                      <a:pt x="4162" y="0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5" name="Google Shape;935;p5"/>
              <p:cNvSpPr/>
              <p:nvPr/>
            </p:nvSpPr>
            <p:spPr>
              <a:xfrm>
                <a:off x="73092" y="2230887"/>
                <a:ext cx="228608" cy="4190"/>
              </a:xfrm>
              <a:custGeom>
                <a:rect b="b" l="l" r="r" t="t"/>
                <a:pathLst>
                  <a:path extrusionOk="0" fill="none" h="77" w="4201">
                    <a:moveTo>
                      <a:pt x="4162" y="0"/>
                    </a:moveTo>
                    <a:lnTo>
                      <a:pt x="39" y="0"/>
                    </a:lnTo>
                    <a:lnTo>
                      <a:pt x="39" y="0"/>
                    </a:lnTo>
                    <a:lnTo>
                      <a:pt x="1" y="19"/>
                    </a:lnTo>
                    <a:lnTo>
                      <a:pt x="1" y="38"/>
                    </a:lnTo>
                    <a:lnTo>
                      <a:pt x="1" y="38"/>
                    </a:lnTo>
                    <a:lnTo>
                      <a:pt x="1" y="76"/>
                    </a:lnTo>
                    <a:lnTo>
                      <a:pt x="39" y="76"/>
                    </a:lnTo>
                    <a:lnTo>
                      <a:pt x="4162" y="76"/>
                    </a:lnTo>
                    <a:lnTo>
                      <a:pt x="4162" y="76"/>
                    </a:lnTo>
                    <a:lnTo>
                      <a:pt x="4181" y="76"/>
                    </a:lnTo>
                    <a:lnTo>
                      <a:pt x="4200" y="38"/>
                    </a:lnTo>
                    <a:lnTo>
                      <a:pt x="4200" y="38"/>
                    </a:lnTo>
                    <a:lnTo>
                      <a:pt x="4181" y="19"/>
                    </a:lnTo>
                    <a:lnTo>
                      <a:pt x="4162" y="0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6" name="Google Shape;936;p5"/>
              <p:cNvSpPr/>
              <p:nvPr/>
            </p:nvSpPr>
            <p:spPr>
              <a:xfrm>
                <a:off x="73092" y="2295262"/>
                <a:ext cx="228608" cy="4190"/>
              </a:xfrm>
              <a:custGeom>
                <a:rect b="b" l="l" r="r" t="t"/>
                <a:pathLst>
                  <a:path extrusionOk="0" h="77" w="4201">
                    <a:moveTo>
                      <a:pt x="1" y="1"/>
                    </a:moveTo>
                    <a:lnTo>
                      <a:pt x="1" y="39"/>
                    </a:lnTo>
                    <a:lnTo>
                      <a:pt x="1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81" y="58"/>
                    </a:lnTo>
                    <a:lnTo>
                      <a:pt x="4200" y="39"/>
                    </a:lnTo>
                    <a:lnTo>
                      <a:pt x="4181" y="1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7" name="Google Shape;937;p5"/>
              <p:cNvSpPr/>
              <p:nvPr/>
            </p:nvSpPr>
            <p:spPr>
              <a:xfrm>
                <a:off x="73092" y="2295262"/>
                <a:ext cx="228608" cy="4190"/>
              </a:xfrm>
              <a:custGeom>
                <a:rect b="b" l="l" r="r" t="t"/>
                <a:pathLst>
                  <a:path extrusionOk="0" fill="none" h="77" w="4201">
                    <a:moveTo>
                      <a:pt x="4162" y="1"/>
                    </a:moveTo>
                    <a:lnTo>
                      <a:pt x="39" y="1"/>
                    </a:lnTo>
                    <a:lnTo>
                      <a:pt x="39" y="1"/>
                    </a:lnTo>
                    <a:lnTo>
                      <a:pt x="1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1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62" y="77"/>
                    </a:lnTo>
                    <a:lnTo>
                      <a:pt x="4181" y="58"/>
                    </a:lnTo>
                    <a:lnTo>
                      <a:pt x="4200" y="39"/>
                    </a:lnTo>
                    <a:lnTo>
                      <a:pt x="4200" y="39"/>
                    </a:lnTo>
                    <a:lnTo>
                      <a:pt x="4181" y="1"/>
                    </a:lnTo>
                    <a:lnTo>
                      <a:pt x="4162" y="1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8" name="Google Shape;938;p5"/>
              <p:cNvSpPr/>
              <p:nvPr/>
            </p:nvSpPr>
            <p:spPr>
              <a:xfrm>
                <a:off x="167614" y="2358603"/>
                <a:ext cx="134085" cy="4245"/>
              </a:xfrm>
              <a:custGeom>
                <a:rect b="b" l="l" r="r" t="t"/>
                <a:pathLst>
                  <a:path extrusionOk="0" h="78" w="2464">
                    <a:moveTo>
                      <a:pt x="20" y="1"/>
                    </a:move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2425" y="77"/>
                    </a:lnTo>
                    <a:lnTo>
                      <a:pt x="2444" y="58"/>
                    </a:lnTo>
                    <a:lnTo>
                      <a:pt x="2463" y="39"/>
                    </a:lnTo>
                    <a:lnTo>
                      <a:pt x="2444" y="1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9" name="Google Shape;939;p5"/>
              <p:cNvSpPr/>
              <p:nvPr/>
            </p:nvSpPr>
            <p:spPr>
              <a:xfrm>
                <a:off x="167614" y="2358603"/>
                <a:ext cx="134085" cy="4245"/>
              </a:xfrm>
              <a:custGeom>
                <a:rect b="b" l="l" r="r" t="t"/>
                <a:pathLst>
                  <a:path extrusionOk="0" fill="none" h="78" w="2464">
                    <a:moveTo>
                      <a:pt x="2425" y="1"/>
                    </a:moveTo>
                    <a:lnTo>
                      <a:pt x="39" y="1"/>
                    </a:lnTo>
                    <a:lnTo>
                      <a:pt x="39" y="1"/>
                    </a:lnTo>
                    <a:lnTo>
                      <a:pt x="20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2425" y="77"/>
                    </a:lnTo>
                    <a:lnTo>
                      <a:pt x="2425" y="77"/>
                    </a:lnTo>
                    <a:lnTo>
                      <a:pt x="2444" y="58"/>
                    </a:lnTo>
                    <a:lnTo>
                      <a:pt x="2463" y="39"/>
                    </a:lnTo>
                    <a:lnTo>
                      <a:pt x="2463" y="39"/>
                    </a:lnTo>
                    <a:lnTo>
                      <a:pt x="2444" y="1"/>
                    </a:lnTo>
                    <a:lnTo>
                      <a:pt x="2425" y="1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0" name="Google Shape;940;p5"/>
              <p:cNvSpPr/>
              <p:nvPr/>
            </p:nvSpPr>
            <p:spPr>
              <a:xfrm>
                <a:off x="-1074662" y="2175818"/>
                <a:ext cx="943219" cy="379181"/>
              </a:xfrm>
              <a:custGeom>
                <a:rect b="b" l="l" r="r" t="t"/>
                <a:pathLst>
                  <a:path extrusionOk="0" h="6968" w="17333">
                    <a:moveTo>
                      <a:pt x="821" y="0"/>
                    </a:moveTo>
                    <a:lnTo>
                      <a:pt x="649" y="20"/>
                    </a:lnTo>
                    <a:lnTo>
                      <a:pt x="497" y="77"/>
                    </a:lnTo>
                    <a:lnTo>
                      <a:pt x="363" y="153"/>
                    </a:lnTo>
                    <a:lnTo>
                      <a:pt x="249" y="287"/>
                    </a:lnTo>
                    <a:lnTo>
                      <a:pt x="134" y="420"/>
                    </a:lnTo>
                    <a:lnTo>
                      <a:pt x="58" y="592"/>
                    </a:lnTo>
                    <a:lnTo>
                      <a:pt x="20" y="764"/>
                    </a:lnTo>
                    <a:lnTo>
                      <a:pt x="0" y="955"/>
                    </a:lnTo>
                    <a:lnTo>
                      <a:pt x="0" y="6013"/>
                    </a:lnTo>
                    <a:lnTo>
                      <a:pt x="20" y="6204"/>
                    </a:lnTo>
                    <a:lnTo>
                      <a:pt x="58" y="6395"/>
                    </a:lnTo>
                    <a:lnTo>
                      <a:pt x="134" y="6548"/>
                    </a:lnTo>
                    <a:lnTo>
                      <a:pt x="249" y="6700"/>
                    </a:lnTo>
                    <a:lnTo>
                      <a:pt x="363" y="6815"/>
                    </a:lnTo>
                    <a:lnTo>
                      <a:pt x="497" y="6891"/>
                    </a:lnTo>
                    <a:lnTo>
                      <a:pt x="649" y="6949"/>
                    </a:lnTo>
                    <a:lnTo>
                      <a:pt x="821" y="6968"/>
                    </a:lnTo>
                    <a:lnTo>
                      <a:pt x="17332" y="6968"/>
                    </a:lnTo>
                    <a:lnTo>
                      <a:pt x="16378" y="6128"/>
                    </a:lnTo>
                    <a:lnTo>
                      <a:pt x="16378" y="955"/>
                    </a:lnTo>
                    <a:lnTo>
                      <a:pt x="16359" y="764"/>
                    </a:lnTo>
                    <a:lnTo>
                      <a:pt x="16321" y="592"/>
                    </a:lnTo>
                    <a:lnTo>
                      <a:pt x="16244" y="420"/>
                    </a:lnTo>
                    <a:lnTo>
                      <a:pt x="16149" y="287"/>
                    </a:lnTo>
                    <a:lnTo>
                      <a:pt x="16015" y="153"/>
                    </a:lnTo>
                    <a:lnTo>
                      <a:pt x="15882" y="77"/>
                    </a:lnTo>
                    <a:lnTo>
                      <a:pt x="15729" y="20"/>
                    </a:lnTo>
                    <a:lnTo>
                      <a:pt x="1557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1" name="Google Shape;941;p5"/>
              <p:cNvSpPr/>
              <p:nvPr/>
            </p:nvSpPr>
            <p:spPr>
              <a:xfrm>
                <a:off x="-993636" y="2230887"/>
                <a:ext cx="714665" cy="4190"/>
              </a:xfrm>
              <a:custGeom>
                <a:rect b="b" l="l" r="r" t="t"/>
                <a:pathLst>
                  <a:path extrusionOk="0" h="77" w="13133">
                    <a:moveTo>
                      <a:pt x="38" y="0"/>
                    </a:moveTo>
                    <a:lnTo>
                      <a:pt x="0" y="19"/>
                    </a:lnTo>
                    <a:lnTo>
                      <a:pt x="0" y="38"/>
                    </a:lnTo>
                    <a:lnTo>
                      <a:pt x="0" y="76"/>
                    </a:lnTo>
                    <a:lnTo>
                      <a:pt x="13133" y="76"/>
                    </a:lnTo>
                    <a:lnTo>
                      <a:pt x="13133" y="38"/>
                    </a:lnTo>
                    <a:lnTo>
                      <a:pt x="13133" y="19"/>
                    </a:lnTo>
                    <a:lnTo>
                      <a:pt x="13095" y="0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2" name="Google Shape;942;p5"/>
              <p:cNvSpPr/>
              <p:nvPr/>
            </p:nvSpPr>
            <p:spPr>
              <a:xfrm>
                <a:off x="-993636" y="2230887"/>
                <a:ext cx="714665" cy="4190"/>
              </a:xfrm>
              <a:custGeom>
                <a:rect b="b" l="l" r="r" t="t"/>
                <a:pathLst>
                  <a:path extrusionOk="0" fill="none" h="77" w="13133">
                    <a:moveTo>
                      <a:pt x="38" y="76"/>
                    </a:moveTo>
                    <a:lnTo>
                      <a:pt x="13095" y="76"/>
                    </a:lnTo>
                    <a:lnTo>
                      <a:pt x="13095" y="76"/>
                    </a:lnTo>
                    <a:lnTo>
                      <a:pt x="13133" y="76"/>
                    </a:lnTo>
                    <a:lnTo>
                      <a:pt x="13133" y="38"/>
                    </a:lnTo>
                    <a:lnTo>
                      <a:pt x="13133" y="38"/>
                    </a:lnTo>
                    <a:lnTo>
                      <a:pt x="13133" y="19"/>
                    </a:lnTo>
                    <a:lnTo>
                      <a:pt x="13095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0" y="19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76"/>
                    </a:lnTo>
                    <a:lnTo>
                      <a:pt x="38" y="76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3" name="Google Shape;943;p5"/>
              <p:cNvSpPr/>
              <p:nvPr/>
            </p:nvSpPr>
            <p:spPr>
              <a:xfrm>
                <a:off x="-993636" y="2295262"/>
                <a:ext cx="714665" cy="4190"/>
              </a:xfrm>
              <a:custGeom>
                <a:rect b="b" l="l" r="r" t="t"/>
                <a:pathLst>
                  <a:path extrusionOk="0" h="77" w="13133">
                    <a:moveTo>
                      <a:pt x="0" y="1"/>
                    </a:moveTo>
                    <a:lnTo>
                      <a:pt x="0" y="39"/>
                    </a:lnTo>
                    <a:lnTo>
                      <a:pt x="0" y="58"/>
                    </a:lnTo>
                    <a:lnTo>
                      <a:pt x="38" y="77"/>
                    </a:lnTo>
                    <a:lnTo>
                      <a:pt x="13095" y="77"/>
                    </a:lnTo>
                    <a:lnTo>
                      <a:pt x="13133" y="58"/>
                    </a:lnTo>
                    <a:lnTo>
                      <a:pt x="13133" y="39"/>
                    </a:lnTo>
                    <a:lnTo>
                      <a:pt x="13133" y="1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p5"/>
              <p:cNvSpPr/>
              <p:nvPr/>
            </p:nvSpPr>
            <p:spPr>
              <a:xfrm>
                <a:off x="-993636" y="2295262"/>
                <a:ext cx="714665" cy="4190"/>
              </a:xfrm>
              <a:custGeom>
                <a:rect b="b" l="l" r="r" t="t"/>
                <a:pathLst>
                  <a:path extrusionOk="0" fill="none" h="77" w="13133">
                    <a:moveTo>
                      <a:pt x="38" y="77"/>
                    </a:moveTo>
                    <a:lnTo>
                      <a:pt x="13095" y="77"/>
                    </a:lnTo>
                    <a:lnTo>
                      <a:pt x="13095" y="77"/>
                    </a:lnTo>
                    <a:lnTo>
                      <a:pt x="13133" y="58"/>
                    </a:lnTo>
                    <a:lnTo>
                      <a:pt x="13133" y="39"/>
                    </a:lnTo>
                    <a:lnTo>
                      <a:pt x="13133" y="39"/>
                    </a:lnTo>
                    <a:lnTo>
                      <a:pt x="13133" y="1"/>
                    </a:lnTo>
                    <a:lnTo>
                      <a:pt x="13095" y="1"/>
                    </a:lnTo>
                    <a:lnTo>
                      <a:pt x="38" y="1"/>
                    </a:lnTo>
                    <a:lnTo>
                      <a:pt x="38" y="1"/>
                    </a:lnTo>
                    <a:lnTo>
                      <a:pt x="0" y="1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58"/>
                    </a:lnTo>
                    <a:lnTo>
                      <a:pt x="38" y="77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5" name="Google Shape;945;p5"/>
              <p:cNvSpPr/>
              <p:nvPr/>
            </p:nvSpPr>
            <p:spPr>
              <a:xfrm>
                <a:off x="-993636" y="2358603"/>
                <a:ext cx="714665" cy="4245"/>
              </a:xfrm>
              <a:custGeom>
                <a:rect b="b" l="l" r="r" t="t"/>
                <a:pathLst>
                  <a:path extrusionOk="0" h="78" w="13133">
                    <a:moveTo>
                      <a:pt x="0" y="1"/>
                    </a:moveTo>
                    <a:lnTo>
                      <a:pt x="0" y="39"/>
                    </a:lnTo>
                    <a:lnTo>
                      <a:pt x="0" y="58"/>
                    </a:lnTo>
                    <a:lnTo>
                      <a:pt x="38" y="77"/>
                    </a:lnTo>
                    <a:lnTo>
                      <a:pt x="13095" y="77"/>
                    </a:lnTo>
                    <a:lnTo>
                      <a:pt x="13133" y="58"/>
                    </a:lnTo>
                    <a:lnTo>
                      <a:pt x="13133" y="39"/>
                    </a:lnTo>
                    <a:lnTo>
                      <a:pt x="13133" y="1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6" name="Google Shape;946;p5"/>
              <p:cNvSpPr/>
              <p:nvPr/>
            </p:nvSpPr>
            <p:spPr>
              <a:xfrm>
                <a:off x="-993636" y="2358603"/>
                <a:ext cx="714665" cy="4245"/>
              </a:xfrm>
              <a:custGeom>
                <a:rect b="b" l="l" r="r" t="t"/>
                <a:pathLst>
                  <a:path extrusionOk="0" fill="none" h="78" w="13133">
                    <a:moveTo>
                      <a:pt x="38" y="77"/>
                    </a:moveTo>
                    <a:lnTo>
                      <a:pt x="13095" y="77"/>
                    </a:lnTo>
                    <a:lnTo>
                      <a:pt x="13095" y="77"/>
                    </a:lnTo>
                    <a:lnTo>
                      <a:pt x="13133" y="58"/>
                    </a:lnTo>
                    <a:lnTo>
                      <a:pt x="13133" y="39"/>
                    </a:lnTo>
                    <a:lnTo>
                      <a:pt x="13133" y="39"/>
                    </a:lnTo>
                    <a:lnTo>
                      <a:pt x="13133" y="1"/>
                    </a:lnTo>
                    <a:lnTo>
                      <a:pt x="13095" y="1"/>
                    </a:lnTo>
                    <a:lnTo>
                      <a:pt x="38" y="1"/>
                    </a:lnTo>
                    <a:lnTo>
                      <a:pt x="38" y="1"/>
                    </a:lnTo>
                    <a:lnTo>
                      <a:pt x="0" y="1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58"/>
                    </a:lnTo>
                    <a:lnTo>
                      <a:pt x="38" y="77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p5"/>
              <p:cNvSpPr/>
              <p:nvPr/>
            </p:nvSpPr>
            <p:spPr>
              <a:xfrm>
                <a:off x="-993636" y="2421998"/>
                <a:ext cx="714665" cy="4190"/>
              </a:xfrm>
              <a:custGeom>
                <a:rect b="b" l="l" r="r" t="t"/>
                <a:pathLst>
                  <a:path extrusionOk="0" h="77" w="13133">
                    <a:moveTo>
                      <a:pt x="38" y="0"/>
                    </a:moveTo>
                    <a:lnTo>
                      <a:pt x="0" y="19"/>
                    </a:lnTo>
                    <a:lnTo>
                      <a:pt x="0" y="39"/>
                    </a:lnTo>
                    <a:lnTo>
                      <a:pt x="0" y="77"/>
                    </a:lnTo>
                    <a:lnTo>
                      <a:pt x="13133" y="77"/>
                    </a:lnTo>
                    <a:lnTo>
                      <a:pt x="13133" y="39"/>
                    </a:lnTo>
                    <a:lnTo>
                      <a:pt x="13133" y="19"/>
                    </a:lnTo>
                    <a:lnTo>
                      <a:pt x="13095" y="0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8" name="Google Shape;948;p5"/>
              <p:cNvSpPr/>
              <p:nvPr/>
            </p:nvSpPr>
            <p:spPr>
              <a:xfrm>
                <a:off x="-993636" y="2421998"/>
                <a:ext cx="714665" cy="4190"/>
              </a:xfrm>
              <a:custGeom>
                <a:rect b="b" l="l" r="r" t="t"/>
                <a:pathLst>
                  <a:path extrusionOk="0" fill="none" h="77" w="13133">
                    <a:moveTo>
                      <a:pt x="38" y="77"/>
                    </a:moveTo>
                    <a:lnTo>
                      <a:pt x="13095" y="77"/>
                    </a:lnTo>
                    <a:lnTo>
                      <a:pt x="13095" y="77"/>
                    </a:lnTo>
                    <a:lnTo>
                      <a:pt x="13133" y="77"/>
                    </a:lnTo>
                    <a:lnTo>
                      <a:pt x="13133" y="39"/>
                    </a:lnTo>
                    <a:lnTo>
                      <a:pt x="13133" y="39"/>
                    </a:lnTo>
                    <a:lnTo>
                      <a:pt x="13133" y="19"/>
                    </a:lnTo>
                    <a:lnTo>
                      <a:pt x="13095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0" y="19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77"/>
                    </a:lnTo>
                    <a:lnTo>
                      <a:pt x="38" y="77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9" name="Google Shape;949;p5"/>
              <p:cNvSpPr/>
              <p:nvPr/>
            </p:nvSpPr>
            <p:spPr>
              <a:xfrm>
                <a:off x="-910542" y="2486373"/>
                <a:ext cx="631570" cy="4245"/>
              </a:xfrm>
              <a:custGeom>
                <a:rect b="b" l="l" r="r" t="t"/>
                <a:pathLst>
                  <a:path extrusionOk="0" h="78" w="11606">
                    <a:moveTo>
                      <a:pt x="0" y="1"/>
                    </a:moveTo>
                    <a:lnTo>
                      <a:pt x="0" y="39"/>
                    </a:lnTo>
                    <a:lnTo>
                      <a:pt x="0" y="58"/>
                    </a:lnTo>
                    <a:lnTo>
                      <a:pt x="39" y="77"/>
                    </a:lnTo>
                    <a:lnTo>
                      <a:pt x="11568" y="77"/>
                    </a:lnTo>
                    <a:lnTo>
                      <a:pt x="11606" y="58"/>
                    </a:lnTo>
                    <a:lnTo>
                      <a:pt x="11606" y="39"/>
                    </a:lnTo>
                    <a:lnTo>
                      <a:pt x="11606" y="1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5"/>
              <p:cNvSpPr/>
              <p:nvPr/>
            </p:nvSpPr>
            <p:spPr>
              <a:xfrm>
                <a:off x="-910542" y="2486373"/>
                <a:ext cx="631570" cy="4245"/>
              </a:xfrm>
              <a:custGeom>
                <a:rect b="b" l="l" r="r" t="t"/>
                <a:pathLst>
                  <a:path extrusionOk="0" fill="none" h="78" w="11606">
                    <a:moveTo>
                      <a:pt x="39" y="77"/>
                    </a:moveTo>
                    <a:lnTo>
                      <a:pt x="11568" y="77"/>
                    </a:lnTo>
                    <a:lnTo>
                      <a:pt x="11568" y="77"/>
                    </a:lnTo>
                    <a:lnTo>
                      <a:pt x="11606" y="58"/>
                    </a:lnTo>
                    <a:lnTo>
                      <a:pt x="11606" y="39"/>
                    </a:lnTo>
                    <a:lnTo>
                      <a:pt x="11606" y="39"/>
                    </a:lnTo>
                    <a:lnTo>
                      <a:pt x="11606" y="1"/>
                    </a:lnTo>
                    <a:lnTo>
                      <a:pt x="11568" y="1"/>
                    </a:lnTo>
                    <a:lnTo>
                      <a:pt x="39" y="1"/>
                    </a:lnTo>
                    <a:lnTo>
                      <a:pt x="39" y="1"/>
                    </a:lnTo>
                    <a:lnTo>
                      <a:pt x="0" y="1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58"/>
                    </a:lnTo>
                    <a:lnTo>
                      <a:pt x="39" y="77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1" name="Google Shape;951;p5"/>
              <p:cNvSpPr/>
              <p:nvPr/>
            </p:nvSpPr>
            <p:spPr>
              <a:xfrm>
                <a:off x="-74377" y="2622469"/>
                <a:ext cx="456019" cy="281556"/>
              </a:xfrm>
              <a:custGeom>
                <a:rect b="b" l="l" r="r" t="t"/>
                <a:pathLst>
                  <a:path extrusionOk="0" h="5174" w="8380">
                    <a:moveTo>
                      <a:pt x="0" y="0"/>
                    </a:moveTo>
                    <a:lnTo>
                      <a:pt x="955" y="955"/>
                    </a:lnTo>
                    <a:lnTo>
                      <a:pt x="955" y="4372"/>
                    </a:lnTo>
                    <a:lnTo>
                      <a:pt x="974" y="4524"/>
                    </a:lnTo>
                    <a:lnTo>
                      <a:pt x="1012" y="4677"/>
                    </a:lnTo>
                    <a:lnTo>
                      <a:pt x="1069" y="4811"/>
                    </a:lnTo>
                    <a:lnTo>
                      <a:pt x="1145" y="4944"/>
                    </a:lnTo>
                    <a:lnTo>
                      <a:pt x="1241" y="5040"/>
                    </a:lnTo>
                    <a:lnTo>
                      <a:pt x="1355" y="5097"/>
                    </a:lnTo>
                    <a:lnTo>
                      <a:pt x="1489" y="5154"/>
                    </a:lnTo>
                    <a:lnTo>
                      <a:pt x="1623" y="5173"/>
                    </a:lnTo>
                    <a:lnTo>
                      <a:pt x="7559" y="5173"/>
                    </a:lnTo>
                    <a:lnTo>
                      <a:pt x="7731" y="5154"/>
                    </a:lnTo>
                    <a:lnTo>
                      <a:pt x="7884" y="5097"/>
                    </a:lnTo>
                    <a:lnTo>
                      <a:pt x="8017" y="5001"/>
                    </a:lnTo>
                    <a:lnTo>
                      <a:pt x="8151" y="4887"/>
                    </a:lnTo>
                    <a:lnTo>
                      <a:pt x="8246" y="4753"/>
                    </a:lnTo>
                    <a:lnTo>
                      <a:pt x="8323" y="4582"/>
                    </a:lnTo>
                    <a:lnTo>
                      <a:pt x="8361" y="4410"/>
                    </a:lnTo>
                    <a:lnTo>
                      <a:pt x="8380" y="4219"/>
                    </a:lnTo>
                    <a:lnTo>
                      <a:pt x="8380" y="955"/>
                    </a:lnTo>
                    <a:lnTo>
                      <a:pt x="8361" y="764"/>
                    </a:lnTo>
                    <a:lnTo>
                      <a:pt x="8323" y="573"/>
                    </a:lnTo>
                    <a:lnTo>
                      <a:pt x="8246" y="420"/>
                    </a:lnTo>
                    <a:lnTo>
                      <a:pt x="8151" y="268"/>
                    </a:lnTo>
                    <a:lnTo>
                      <a:pt x="8017" y="153"/>
                    </a:lnTo>
                    <a:lnTo>
                      <a:pt x="7884" y="77"/>
                    </a:lnTo>
                    <a:lnTo>
                      <a:pt x="7731" y="19"/>
                    </a:lnTo>
                    <a:lnTo>
                      <a:pt x="755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5"/>
              <p:cNvSpPr/>
              <p:nvPr/>
            </p:nvSpPr>
            <p:spPr>
              <a:xfrm>
                <a:off x="73092" y="2697238"/>
                <a:ext cx="228608" cy="4245"/>
              </a:xfrm>
              <a:custGeom>
                <a:rect b="b" l="l" r="r" t="t"/>
                <a:pathLst>
                  <a:path extrusionOk="0" h="78" w="4201">
                    <a:moveTo>
                      <a:pt x="1" y="1"/>
                    </a:moveTo>
                    <a:lnTo>
                      <a:pt x="1" y="39"/>
                    </a:lnTo>
                    <a:lnTo>
                      <a:pt x="1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81" y="58"/>
                    </a:lnTo>
                    <a:lnTo>
                      <a:pt x="4200" y="39"/>
                    </a:lnTo>
                    <a:lnTo>
                      <a:pt x="4181" y="1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5"/>
              <p:cNvSpPr/>
              <p:nvPr/>
            </p:nvSpPr>
            <p:spPr>
              <a:xfrm>
                <a:off x="73092" y="2697238"/>
                <a:ext cx="228608" cy="4245"/>
              </a:xfrm>
              <a:custGeom>
                <a:rect b="b" l="l" r="r" t="t"/>
                <a:pathLst>
                  <a:path extrusionOk="0" fill="none" h="78" w="4201">
                    <a:moveTo>
                      <a:pt x="4162" y="1"/>
                    </a:moveTo>
                    <a:lnTo>
                      <a:pt x="39" y="1"/>
                    </a:lnTo>
                    <a:lnTo>
                      <a:pt x="39" y="1"/>
                    </a:lnTo>
                    <a:lnTo>
                      <a:pt x="1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1" y="58"/>
                    </a:lnTo>
                    <a:lnTo>
                      <a:pt x="39" y="77"/>
                    </a:lnTo>
                    <a:lnTo>
                      <a:pt x="4162" y="77"/>
                    </a:lnTo>
                    <a:lnTo>
                      <a:pt x="4162" y="77"/>
                    </a:lnTo>
                    <a:lnTo>
                      <a:pt x="4181" y="58"/>
                    </a:lnTo>
                    <a:lnTo>
                      <a:pt x="4200" y="39"/>
                    </a:lnTo>
                    <a:lnTo>
                      <a:pt x="4200" y="39"/>
                    </a:lnTo>
                    <a:lnTo>
                      <a:pt x="4181" y="1"/>
                    </a:lnTo>
                    <a:lnTo>
                      <a:pt x="4162" y="1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5"/>
              <p:cNvSpPr/>
              <p:nvPr/>
            </p:nvSpPr>
            <p:spPr>
              <a:xfrm>
                <a:off x="73092" y="2760633"/>
                <a:ext cx="228608" cy="4190"/>
              </a:xfrm>
              <a:custGeom>
                <a:rect b="b" l="l" r="r" t="t"/>
                <a:pathLst>
                  <a:path extrusionOk="0" h="77" w="4201">
                    <a:moveTo>
                      <a:pt x="39" y="0"/>
                    </a:moveTo>
                    <a:lnTo>
                      <a:pt x="1" y="19"/>
                    </a:lnTo>
                    <a:lnTo>
                      <a:pt x="1" y="38"/>
                    </a:lnTo>
                    <a:lnTo>
                      <a:pt x="1" y="76"/>
                    </a:lnTo>
                    <a:lnTo>
                      <a:pt x="4181" y="76"/>
                    </a:lnTo>
                    <a:lnTo>
                      <a:pt x="4200" y="38"/>
                    </a:lnTo>
                    <a:lnTo>
                      <a:pt x="4181" y="19"/>
                    </a:lnTo>
                    <a:lnTo>
                      <a:pt x="4162" y="0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5"/>
              <p:cNvSpPr/>
              <p:nvPr/>
            </p:nvSpPr>
            <p:spPr>
              <a:xfrm>
                <a:off x="73092" y="2760633"/>
                <a:ext cx="228608" cy="4190"/>
              </a:xfrm>
              <a:custGeom>
                <a:rect b="b" l="l" r="r" t="t"/>
                <a:pathLst>
                  <a:path extrusionOk="0" fill="none" h="77" w="4201">
                    <a:moveTo>
                      <a:pt x="4162" y="0"/>
                    </a:moveTo>
                    <a:lnTo>
                      <a:pt x="39" y="0"/>
                    </a:lnTo>
                    <a:lnTo>
                      <a:pt x="39" y="0"/>
                    </a:lnTo>
                    <a:lnTo>
                      <a:pt x="1" y="19"/>
                    </a:lnTo>
                    <a:lnTo>
                      <a:pt x="1" y="38"/>
                    </a:lnTo>
                    <a:lnTo>
                      <a:pt x="1" y="38"/>
                    </a:lnTo>
                    <a:lnTo>
                      <a:pt x="1" y="76"/>
                    </a:lnTo>
                    <a:lnTo>
                      <a:pt x="39" y="76"/>
                    </a:lnTo>
                    <a:lnTo>
                      <a:pt x="4162" y="76"/>
                    </a:lnTo>
                    <a:lnTo>
                      <a:pt x="4162" y="76"/>
                    </a:lnTo>
                    <a:lnTo>
                      <a:pt x="4181" y="76"/>
                    </a:lnTo>
                    <a:lnTo>
                      <a:pt x="4200" y="38"/>
                    </a:lnTo>
                    <a:lnTo>
                      <a:pt x="4200" y="38"/>
                    </a:lnTo>
                    <a:lnTo>
                      <a:pt x="4181" y="19"/>
                    </a:lnTo>
                    <a:lnTo>
                      <a:pt x="4162" y="0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6" name="Google Shape;956;p5"/>
              <p:cNvSpPr/>
              <p:nvPr/>
            </p:nvSpPr>
            <p:spPr>
              <a:xfrm>
                <a:off x="167614" y="2825008"/>
                <a:ext cx="134085" cy="4190"/>
              </a:xfrm>
              <a:custGeom>
                <a:rect b="b" l="l" r="r" t="t"/>
                <a:pathLst>
                  <a:path extrusionOk="0" h="77" w="2464">
                    <a:moveTo>
                      <a:pt x="20" y="1"/>
                    </a:move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2425" y="77"/>
                    </a:lnTo>
                    <a:lnTo>
                      <a:pt x="2444" y="58"/>
                    </a:lnTo>
                    <a:lnTo>
                      <a:pt x="2463" y="39"/>
                    </a:lnTo>
                    <a:lnTo>
                      <a:pt x="2444" y="1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7" name="Google Shape;957;p5"/>
              <p:cNvSpPr/>
              <p:nvPr/>
            </p:nvSpPr>
            <p:spPr>
              <a:xfrm>
                <a:off x="167614" y="2825008"/>
                <a:ext cx="134085" cy="4190"/>
              </a:xfrm>
              <a:custGeom>
                <a:rect b="b" l="l" r="r" t="t"/>
                <a:pathLst>
                  <a:path extrusionOk="0" fill="none" h="77" w="2464">
                    <a:moveTo>
                      <a:pt x="2425" y="1"/>
                    </a:moveTo>
                    <a:lnTo>
                      <a:pt x="39" y="1"/>
                    </a:lnTo>
                    <a:lnTo>
                      <a:pt x="39" y="1"/>
                    </a:lnTo>
                    <a:lnTo>
                      <a:pt x="20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20" y="58"/>
                    </a:lnTo>
                    <a:lnTo>
                      <a:pt x="39" y="77"/>
                    </a:lnTo>
                    <a:lnTo>
                      <a:pt x="2425" y="77"/>
                    </a:lnTo>
                    <a:lnTo>
                      <a:pt x="2425" y="77"/>
                    </a:lnTo>
                    <a:lnTo>
                      <a:pt x="2444" y="58"/>
                    </a:lnTo>
                    <a:lnTo>
                      <a:pt x="2463" y="39"/>
                    </a:lnTo>
                    <a:lnTo>
                      <a:pt x="2463" y="39"/>
                    </a:lnTo>
                    <a:lnTo>
                      <a:pt x="2444" y="1"/>
                    </a:lnTo>
                    <a:lnTo>
                      <a:pt x="2425" y="1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8" name="Google Shape;958;p5"/>
              <p:cNvSpPr/>
              <p:nvPr/>
            </p:nvSpPr>
            <p:spPr>
              <a:xfrm>
                <a:off x="-1066337" y="2622469"/>
                <a:ext cx="439421" cy="281556"/>
              </a:xfrm>
              <a:custGeom>
                <a:rect b="b" l="l" r="r" t="t"/>
                <a:pathLst>
                  <a:path extrusionOk="0" h="5174" w="8075">
                    <a:moveTo>
                      <a:pt x="840" y="0"/>
                    </a:moveTo>
                    <a:lnTo>
                      <a:pt x="668" y="19"/>
                    </a:lnTo>
                    <a:lnTo>
                      <a:pt x="516" y="77"/>
                    </a:lnTo>
                    <a:lnTo>
                      <a:pt x="382" y="153"/>
                    </a:lnTo>
                    <a:lnTo>
                      <a:pt x="248" y="268"/>
                    </a:lnTo>
                    <a:lnTo>
                      <a:pt x="153" y="420"/>
                    </a:lnTo>
                    <a:lnTo>
                      <a:pt x="76" y="573"/>
                    </a:lnTo>
                    <a:lnTo>
                      <a:pt x="19" y="764"/>
                    </a:lnTo>
                    <a:lnTo>
                      <a:pt x="0" y="955"/>
                    </a:lnTo>
                    <a:lnTo>
                      <a:pt x="0" y="4219"/>
                    </a:lnTo>
                    <a:lnTo>
                      <a:pt x="19" y="4410"/>
                    </a:lnTo>
                    <a:lnTo>
                      <a:pt x="76" y="4582"/>
                    </a:lnTo>
                    <a:lnTo>
                      <a:pt x="153" y="4753"/>
                    </a:lnTo>
                    <a:lnTo>
                      <a:pt x="248" y="4887"/>
                    </a:lnTo>
                    <a:lnTo>
                      <a:pt x="382" y="5001"/>
                    </a:lnTo>
                    <a:lnTo>
                      <a:pt x="516" y="5097"/>
                    </a:lnTo>
                    <a:lnTo>
                      <a:pt x="668" y="5154"/>
                    </a:lnTo>
                    <a:lnTo>
                      <a:pt x="840" y="5173"/>
                    </a:lnTo>
                    <a:lnTo>
                      <a:pt x="6395" y="5173"/>
                    </a:lnTo>
                    <a:lnTo>
                      <a:pt x="6528" y="5154"/>
                    </a:lnTo>
                    <a:lnTo>
                      <a:pt x="6662" y="5097"/>
                    </a:lnTo>
                    <a:lnTo>
                      <a:pt x="6776" y="5040"/>
                    </a:lnTo>
                    <a:lnTo>
                      <a:pt x="6891" y="4944"/>
                    </a:lnTo>
                    <a:lnTo>
                      <a:pt x="6967" y="4811"/>
                    </a:lnTo>
                    <a:lnTo>
                      <a:pt x="7025" y="4677"/>
                    </a:lnTo>
                    <a:lnTo>
                      <a:pt x="7082" y="4524"/>
                    </a:lnTo>
                    <a:lnTo>
                      <a:pt x="7082" y="4372"/>
                    </a:lnTo>
                    <a:lnTo>
                      <a:pt x="7082" y="955"/>
                    </a:lnTo>
                    <a:lnTo>
                      <a:pt x="80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9" name="Google Shape;959;p5"/>
              <p:cNvSpPr/>
              <p:nvPr/>
            </p:nvSpPr>
            <p:spPr>
              <a:xfrm>
                <a:off x="-982209" y="2697238"/>
                <a:ext cx="202596" cy="4245"/>
              </a:xfrm>
              <a:custGeom>
                <a:rect b="b" l="l" r="r" t="t"/>
                <a:pathLst>
                  <a:path extrusionOk="0" h="78" w="3723">
                    <a:moveTo>
                      <a:pt x="0" y="1"/>
                    </a:moveTo>
                    <a:lnTo>
                      <a:pt x="0" y="39"/>
                    </a:lnTo>
                    <a:lnTo>
                      <a:pt x="0" y="58"/>
                    </a:lnTo>
                    <a:lnTo>
                      <a:pt x="38" y="77"/>
                    </a:lnTo>
                    <a:lnTo>
                      <a:pt x="3684" y="77"/>
                    </a:lnTo>
                    <a:lnTo>
                      <a:pt x="3703" y="58"/>
                    </a:lnTo>
                    <a:lnTo>
                      <a:pt x="3722" y="39"/>
                    </a:lnTo>
                    <a:lnTo>
                      <a:pt x="3703" y="1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0" name="Google Shape;960;p5"/>
              <p:cNvSpPr/>
              <p:nvPr/>
            </p:nvSpPr>
            <p:spPr>
              <a:xfrm>
                <a:off x="-982209" y="2697238"/>
                <a:ext cx="202596" cy="4245"/>
              </a:xfrm>
              <a:custGeom>
                <a:rect b="b" l="l" r="r" t="t"/>
                <a:pathLst>
                  <a:path extrusionOk="0" fill="none" h="78" w="3723">
                    <a:moveTo>
                      <a:pt x="38" y="77"/>
                    </a:moveTo>
                    <a:lnTo>
                      <a:pt x="3684" y="77"/>
                    </a:lnTo>
                    <a:lnTo>
                      <a:pt x="3684" y="77"/>
                    </a:lnTo>
                    <a:lnTo>
                      <a:pt x="3703" y="58"/>
                    </a:lnTo>
                    <a:lnTo>
                      <a:pt x="3722" y="39"/>
                    </a:lnTo>
                    <a:lnTo>
                      <a:pt x="3722" y="39"/>
                    </a:lnTo>
                    <a:lnTo>
                      <a:pt x="3703" y="1"/>
                    </a:lnTo>
                    <a:lnTo>
                      <a:pt x="3684" y="1"/>
                    </a:lnTo>
                    <a:lnTo>
                      <a:pt x="38" y="1"/>
                    </a:lnTo>
                    <a:lnTo>
                      <a:pt x="38" y="1"/>
                    </a:lnTo>
                    <a:lnTo>
                      <a:pt x="0" y="1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58"/>
                    </a:lnTo>
                    <a:lnTo>
                      <a:pt x="38" y="77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1" name="Google Shape;961;p5"/>
              <p:cNvSpPr/>
              <p:nvPr/>
            </p:nvSpPr>
            <p:spPr>
              <a:xfrm>
                <a:off x="-982209" y="2760633"/>
                <a:ext cx="202596" cy="4190"/>
              </a:xfrm>
              <a:custGeom>
                <a:rect b="b" l="l" r="r" t="t"/>
                <a:pathLst>
                  <a:path extrusionOk="0" h="77" w="3723">
                    <a:moveTo>
                      <a:pt x="38" y="0"/>
                    </a:moveTo>
                    <a:lnTo>
                      <a:pt x="0" y="19"/>
                    </a:lnTo>
                    <a:lnTo>
                      <a:pt x="0" y="38"/>
                    </a:lnTo>
                    <a:lnTo>
                      <a:pt x="0" y="76"/>
                    </a:lnTo>
                    <a:lnTo>
                      <a:pt x="3703" y="76"/>
                    </a:lnTo>
                    <a:lnTo>
                      <a:pt x="3722" y="38"/>
                    </a:lnTo>
                    <a:lnTo>
                      <a:pt x="3703" y="19"/>
                    </a:lnTo>
                    <a:lnTo>
                      <a:pt x="3684" y="0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2" name="Google Shape;962;p5"/>
              <p:cNvSpPr/>
              <p:nvPr/>
            </p:nvSpPr>
            <p:spPr>
              <a:xfrm>
                <a:off x="-982209" y="2760633"/>
                <a:ext cx="202596" cy="4190"/>
              </a:xfrm>
              <a:custGeom>
                <a:rect b="b" l="l" r="r" t="t"/>
                <a:pathLst>
                  <a:path extrusionOk="0" fill="none" h="77" w="3723">
                    <a:moveTo>
                      <a:pt x="38" y="76"/>
                    </a:moveTo>
                    <a:lnTo>
                      <a:pt x="3684" y="76"/>
                    </a:lnTo>
                    <a:lnTo>
                      <a:pt x="3684" y="76"/>
                    </a:lnTo>
                    <a:lnTo>
                      <a:pt x="3703" y="76"/>
                    </a:lnTo>
                    <a:lnTo>
                      <a:pt x="3722" y="38"/>
                    </a:lnTo>
                    <a:lnTo>
                      <a:pt x="3722" y="38"/>
                    </a:lnTo>
                    <a:lnTo>
                      <a:pt x="3703" y="19"/>
                    </a:lnTo>
                    <a:lnTo>
                      <a:pt x="3684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0" y="19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76"/>
                    </a:lnTo>
                    <a:lnTo>
                      <a:pt x="38" y="76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3" name="Google Shape;963;p5"/>
              <p:cNvSpPr/>
              <p:nvPr/>
            </p:nvSpPr>
            <p:spPr>
              <a:xfrm>
                <a:off x="-883551" y="2825008"/>
                <a:ext cx="103937" cy="4190"/>
              </a:xfrm>
              <a:custGeom>
                <a:rect b="b" l="l" r="r" t="t"/>
                <a:pathLst>
                  <a:path extrusionOk="0" h="77" w="1910">
                    <a:moveTo>
                      <a:pt x="1" y="1"/>
                    </a:moveTo>
                    <a:lnTo>
                      <a:pt x="1" y="39"/>
                    </a:lnTo>
                    <a:lnTo>
                      <a:pt x="1" y="58"/>
                    </a:lnTo>
                    <a:lnTo>
                      <a:pt x="39" y="77"/>
                    </a:lnTo>
                    <a:lnTo>
                      <a:pt x="1871" y="77"/>
                    </a:lnTo>
                    <a:lnTo>
                      <a:pt x="1890" y="58"/>
                    </a:lnTo>
                    <a:lnTo>
                      <a:pt x="1909" y="39"/>
                    </a:lnTo>
                    <a:lnTo>
                      <a:pt x="1890" y="1"/>
                    </a:lnTo>
                    <a:close/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4" name="Google Shape;964;p5"/>
              <p:cNvSpPr/>
              <p:nvPr/>
            </p:nvSpPr>
            <p:spPr>
              <a:xfrm>
                <a:off x="-883551" y="2825008"/>
                <a:ext cx="103937" cy="4190"/>
              </a:xfrm>
              <a:custGeom>
                <a:rect b="b" l="l" r="r" t="t"/>
                <a:pathLst>
                  <a:path extrusionOk="0" fill="none" h="77" w="1910">
                    <a:moveTo>
                      <a:pt x="39" y="77"/>
                    </a:moveTo>
                    <a:lnTo>
                      <a:pt x="1871" y="77"/>
                    </a:lnTo>
                    <a:lnTo>
                      <a:pt x="1871" y="77"/>
                    </a:lnTo>
                    <a:lnTo>
                      <a:pt x="1890" y="58"/>
                    </a:lnTo>
                    <a:lnTo>
                      <a:pt x="1909" y="39"/>
                    </a:lnTo>
                    <a:lnTo>
                      <a:pt x="1909" y="39"/>
                    </a:lnTo>
                    <a:lnTo>
                      <a:pt x="1890" y="1"/>
                    </a:lnTo>
                    <a:lnTo>
                      <a:pt x="1871" y="1"/>
                    </a:lnTo>
                    <a:lnTo>
                      <a:pt x="39" y="1"/>
                    </a:lnTo>
                    <a:lnTo>
                      <a:pt x="39" y="1"/>
                    </a:lnTo>
                    <a:lnTo>
                      <a:pt x="1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1" y="58"/>
                    </a:lnTo>
                    <a:lnTo>
                      <a:pt x="39" y="77"/>
                    </a:lnTo>
                  </a:path>
                </a:pathLst>
              </a:custGeom>
              <a:solidFill>
                <a:schemeClr val="dk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5" name="Google Shape;965;p5"/>
              <p:cNvSpPr/>
              <p:nvPr/>
            </p:nvSpPr>
            <p:spPr>
              <a:xfrm>
                <a:off x="-750612" y="3262300"/>
                <a:ext cx="928689" cy="86252"/>
              </a:xfrm>
              <a:custGeom>
                <a:rect b="b" l="l" r="r" t="t"/>
                <a:pathLst>
                  <a:path extrusionOk="0" h="1585" w="17066">
                    <a:moveTo>
                      <a:pt x="192" y="1"/>
                    </a:moveTo>
                    <a:lnTo>
                      <a:pt x="115" y="20"/>
                    </a:lnTo>
                    <a:lnTo>
                      <a:pt x="58" y="58"/>
                    </a:lnTo>
                    <a:lnTo>
                      <a:pt x="20" y="115"/>
                    </a:lnTo>
                    <a:lnTo>
                      <a:pt x="1" y="192"/>
                    </a:lnTo>
                    <a:lnTo>
                      <a:pt x="1" y="1585"/>
                    </a:lnTo>
                    <a:lnTo>
                      <a:pt x="17066" y="1585"/>
                    </a:lnTo>
                    <a:lnTo>
                      <a:pt x="1706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6" name="Google Shape;966;p5"/>
              <p:cNvSpPr/>
              <p:nvPr/>
            </p:nvSpPr>
            <p:spPr>
              <a:xfrm>
                <a:off x="-750612" y="3262300"/>
                <a:ext cx="928689" cy="86252"/>
              </a:xfrm>
              <a:custGeom>
                <a:rect b="b" l="l" r="r" t="t"/>
                <a:pathLst>
                  <a:path extrusionOk="0" fill="none" h="1585" w="17066">
                    <a:moveTo>
                      <a:pt x="1" y="1585"/>
                    </a:moveTo>
                    <a:lnTo>
                      <a:pt x="17066" y="1585"/>
                    </a:lnTo>
                    <a:lnTo>
                      <a:pt x="17066" y="1"/>
                    </a:lnTo>
                    <a:lnTo>
                      <a:pt x="192" y="1"/>
                    </a:lnTo>
                    <a:lnTo>
                      <a:pt x="192" y="1"/>
                    </a:lnTo>
                    <a:lnTo>
                      <a:pt x="115" y="20"/>
                    </a:lnTo>
                    <a:lnTo>
                      <a:pt x="58" y="58"/>
                    </a:lnTo>
                    <a:lnTo>
                      <a:pt x="20" y="115"/>
                    </a:lnTo>
                    <a:lnTo>
                      <a:pt x="1" y="192"/>
                    </a:lnTo>
                    <a:lnTo>
                      <a:pt x="1" y="158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7" name="Google Shape;967;p5"/>
              <p:cNvSpPr/>
              <p:nvPr/>
            </p:nvSpPr>
            <p:spPr>
              <a:xfrm>
                <a:off x="-208405" y="3262300"/>
                <a:ext cx="386473" cy="86252"/>
              </a:xfrm>
              <a:custGeom>
                <a:rect b="b" l="l" r="r" t="t"/>
                <a:pathLst>
                  <a:path extrusionOk="0" h="1585" w="7102">
                    <a:moveTo>
                      <a:pt x="192" y="1"/>
                    </a:moveTo>
                    <a:lnTo>
                      <a:pt x="115" y="20"/>
                    </a:lnTo>
                    <a:lnTo>
                      <a:pt x="58" y="58"/>
                    </a:lnTo>
                    <a:lnTo>
                      <a:pt x="20" y="115"/>
                    </a:lnTo>
                    <a:lnTo>
                      <a:pt x="1" y="192"/>
                    </a:lnTo>
                    <a:lnTo>
                      <a:pt x="1" y="1585"/>
                    </a:lnTo>
                    <a:lnTo>
                      <a:pt x="7102" y="1585"/>
                    </a:lnTo>
                    <a:lnTo>
                      <a:pt x="7102" y="1"/>
                    </a:lnTo>
                    <a:close/>
                  </a:path>
                </a:pathLst>
              </a:custGeom>
              <a:solidFill>
                <a:srgbClr val="0A0A0A">
                  <a:alpha val="1058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8" name="Google Shape;968;p5"/>
              <p:cNvSpPr/>
              <p:nvPr/>
            </p:nvSpPr>
            <p:spPr>
              <a:xfrm>
                <a:off x="-208405" y="3262300"/>
                <a:ext cx="386473" cy="86252"/>
              </a:xfrm>
              <a:custGeom>
                <a:rect b="b" l="l" r="r" t="t"/>
                <a:pathLst>
                  <a:path extrusionOk="0" fill="none" h="1585" w="7102">
                    <a:moveTo>
                      <a:pt x="7102" y="1"/>
                    </a:moveTo>
                    <a:lnTo>
                      <a:pt x="3551" y="1"/>
                    </a:lnTo>
                    <a:lnTo>
                      <a:pt x="192" y="1"/>
                    </a:lnTo>
                    <a:lnTo>
                      <a:pt x="192" y="1"/>
                    </a:lnTo>
                    <a:lnTo>
                      <a:pt x="115" y="20"/>
                    </a:lnTo>
                    <a:lnTo>
                      <a:pt x="58" y="58"/>
                    </a:lnTo>
                    <a:lnTo>
                      <a:pt x="20" y="115"/>
                    </a:lnTo>
                    <a:lnTo>
                      <a:pt x="1" y="192"/>
                    </a:lnTo>
                    <a:lnTo>
                      <a:pt x="1" y="1585"/>
                    </a:lnTo>
                    <a:lnTo>
                      <a:pt x="7102" y="1585"/>
                    </a:lnTo>
                    <a:lnTo>
                      <a:pt x="7102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69" name="Google Shape;969;p5"/>
            <p:cNvGrpSpPr/>
            <p:nvPr/>
          </p:nvGrpSpPr>
          <p:grpSpPr>
            <a:xfrm>
              <a:off x="168969" y="2890387"/>
              <a:ext cx="2902118" cy="1707857"/>
              <a:chOff x="5879397" y="2862025"/>
              <a:chExt cx="2952307" cy="1737393"/>
            </a:xfrm>
          </p:grpSpPr>
          <p:sp>
            <p:nvSpPr>
              <p:cNvPr id="970" name="Google Shape;970;p5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1" name="Google Shape;971;p5"/>
              <p:cNvSpPr/>
              <p:nvPr/>
            </p:nvSpPr>
            <p:spPr>
              <a:xfrm>
                <a:off x="8601583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0" y="0"/>
                    </a:moveTo>
                    <a:lnTo>
                      <a:pt x="0" y="22344"/>
                    </a:lnTo>
                    <a:lnTo>
                      <a:pt x="45" y="22344"/>
                    </a:lnTo>
                    <a:lnTo>
                      <a:pt x="45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2" name="Google Shape;972;p5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3" name="Google Shape;973;p5"/>
              <p:cNvSpPr/>
              <p:nvPr/>
            </p:nvSpPr>
            <p:spPr>
              <a:xfrm>
                <a:off x="6121866" y="3126557"/>
                <a:ext cx="3032" cy="1472861"/>
              </a:xfrm>
              <a:custGeom>
                <a:rect b="b" l="l" r="r" t="t"/>
                <a:pathLst>
                  <a:path extrusionOk="0" fill="none" h="22344" w="46">
                    <a:moveTo>
                      <a:pt x="1" y="0"/>
                    </a:moveTo>
                    <a:lnTo>
                      <a:pt x="1" y="22344"/>
                    </a:lnTo>
                    <a:lnTo>
                      <a:pt x="46" y="22344"/>
                    </a:lnTo>
                    <a:lnTo>
                      <a:pt x="46" y="0"/>
                    </a:lnTo>
                  </a:path>
                </a:pathLst>
              </a:cu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4" name="Google Shape;974;p5"/>
              <p:cNvSpPr/>
              <p:nvPr/>
            </p:nvSpPr>
            <p:spPr>
              <a:xfrm>
                <a:off x="5879397" y="3071250"/>
                <a:ext cx="2952307" cy="78499"/>
              </a:xfrm>
              <a:custGeom>
                <a:rect b="b" l="l" r="r" t="t"/>
                <a:pathLst>
                  <a:path extrusionOk="0" h="1191" w="76883">
                    <a:moveTo>
                      <a:pt x="1" y="0"/>
                    </a:moveTo>
                    <a:lnTo>
                      <a:pt x="1" y="1191"/>
                    </a:lnTo>
                    <a:lnTo>
                      <a:pt x="76883" y="1191"/>
                    </a:lnTo>
                    <a:lnTo>
                      <a:pt x="768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975" name="Google Shape;975;p5"/>
              <p:cNvGrpSpPr/>
              <p:nvPr/>
            </p:nvGrpSpPr>
            <p:grpSpPr>
              <a:xfrm>
                <a:off x="7199307" y="2862025"/>
                <a:ext cx="245880" cy="210807"/>
                <a:chOff x="5367757" y="-2469750"/>
                <a:chExt cx="245880" cy="210807"/>
              </a:xfrm>
            </p:grpSpPr>
            <p:sp>
              <p:nvSpPr>
                <p:cNvPr id="976" name="Google Shape;976;p5"/>
                <p:cNvSpPr/>
                <p:nvPr/>
              </p:nvSpPr>
              <p:spPr>
                <a:xfrm>
                  <a:off x="5367757" y="-2442130"/>
                  <a:ext cx="84509" cy="120365"/>
                </a:xfrm>
                <a:custGeom>
                  <a:rect b="b" l="l" r="r" t="t"/>
                  <a:pathLst>
                    <a:path extrusionOk="0" h="1826" w="1282">
                      <a:moveTo>
                        <a:pt x="658" y="1"/>
                      </a:moveTo>
                      <a:lnTo>
                        <a:pt x="590" y="12"/>
                      </a:lnTo>
                      <a:lnTo>
                        <a:pt x="533" y="12"/>
                      </a:lnTo>
                      <a:lnTo>
                        <a:pt x="408" y="57"/>
                      </a:lnTo>
                      <a:lnTo>
                        <a:pt x="295" y="114"/>
                      </a:lnTo>
                      <a:lnTo>
                        <a:pt x="193" y="193"/>
                      </a:lnTo>
                      <a:lnTo>
                        <a:pt x="113" y="295"/>
                      </a:lnTo>
                      <a:lnTo>
                        <a:pt x="57" y="409"/>
                      </a:lnTo>
                      <a:lnTo>
                        <a:pt x="23" y="533"/>
                      </a:lnTo>
                      <a:lnTo>
                        <a:pt x="11" y="590"/>
                      </a:lnTo>
                      <a:lnTo>
                        <a:pt x="0" y="658"/>
                      </a:lnTo>
                      <a:lnTo>
                        <a:pt x="0" y="1168"/>
                      </a:lnTo>
                      <a:lnTo>
                        <a:pt x="11" y="1236"/>
                      </a:lnTo>
                      <a:lnTo>
                        <a:pt x="23" y="1304"/>
                      </a:lnTo>
                      <a:lnTo>
                        <a:pt x="57" y="1429"/>
                      </a:lnTo>
                      <a:lnTo>
                        <a:pt x="113" y="1542"/>
                      </a:lnTo>
                      <a:lnTo>
                        <a:pt x="193" y="1633"/>
                      </a:lnTo>
                      <a:lnTo>
                        <a:pt x="295" y="1712"/>
                      </a:lnTo>
                      <a:lnTo>
                        <a:pt x="408" y="1780"/>
                      </a:lnTo>
                      <a:lnTo>
                        <a:pt x="533" y="1814"/>
                      </a:lnTo>
                      <a:lnTo>
                        <a:pt x="590" y="1826"/>
                      </a:lnTo>
                      <a:lnTo>
                        <a:pt x="1281" y="1826"/>
                      </a:lnTo>
                      <a:lnTo>
                        <a:pt x="1281" y="1531"/>
                      </a:lnTo>
                      <a:lnTo>
                        <a:pt x="590" y="1531"/>
                      </a:lnTo>
                      <a:lnTo>
                        <a:pt x="522" y="1508"/>
                      </a:lnTo>
                      <a:lnTo>
                        <a:pt x="465" y="1474"/>
                      </a:lnTo>
                      <a:lnTo>
                        <a:pt x="408" y="1429"/>
                      </a:lnTo>
                      <a:lnTo>
                        <a:pt x="363" y="1372"/>
                      </a:lnTo>
                      <a:lnTo>
                        <a:pt x="329" y="1316"/>
                      </a:lnTo>
                      <a:lnTo>
                        <a:pt x="306" y="1248"/>
                      </a:lnTo>
                      <a:lnTo>
                        <a:pt x="295" y="1168"/>
                      </a:lnTo>
                      <a:lnTo>
                        <a:pt x="295" y="658"/>
                      </a:lnTo>
                      <a:lnTo>
                        <a:pt x="306" y="590"/>
                      </a:lnTo>
                      <a:lnTo>
                        <a:pt x="329" y="522"/>
                      </a:lnTo>
                      <a:lnTo>
                        <a:pt x="363" y="454"/>
                      </a:lnTo>
                      <a:lnTo>
                        <a:pt x="408" y="409"/>
                      </a:lnTo>
                      <a:lnTo>
                        <a:pt x="465" y="363"/>
                      </a:lnTo>
                      <a:lnTo>
                        <a:pt x="522" y="329"/>
                      </a:lnTo>
                      <a:lnTo>
                        <a:pt x="590" y="307"/>
                      </a:lnTo>
                      <a:lnTo>
                        <a:pt x="658" y="295"/>
                      </a:lnTo>
                      <a:lnTo>
                        <a:pt x="1281" y="295"/>
                      </a:lnTo>
                      <a:lnTo>
                        <a:pt x="1281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7" name="Google Shape;977;p5"/>
                <p:cNvSpPr/>
                <p:nvPr/>
              </p:nvSpPr>
              <p:spPr>
                <a:xfrm>
                  <a:off x="5421546" y="-2469750"/>
                  <a:ext cx="165196" cy="199532"/>
                </a:xfrm>
                <a:custGeom>
                  <a:rect b="b" l="l" r="r" t="t"/>
                  <a:pathLst>
                    <a:path extrusionOk="0" h="3027" w="2506">
                      <a:moveTo>
                        <a:pt x="0" y="0"/>
                      </a:moveTo>
                      <a:lnTo>
                        <a:pt x="0" y="2891"/>
                      </a:lnTo>
                      <a:lnTo>
                        <a:pt x="12" y="2948"/>
                      </a:lnTo>
                      <a:lnTo>
                        <a:pt x="46" y="2982"/>
                      </a:lnTo>
                      <a:lnTo>
                        <a:pt x="80" y="3016"/>
                      </a:lnTo>
                      <a:lnTo>
                        <a:pt x="136" y="3027"/>
                      </a:lnTo>
                      <a:lnTo>
                        <a:pt x="2370" y="3027"/>
                      </a:lnTo>
                      <a:lnTo>
                        <a:pt x="2426" y="3016"/>
                      </a:lnTo>
                      <a:lnTo>
                        <a:pt x="2460" y="2982"/>
                      </a:lnTo>
                      <a:lnTo>
                        <a:pt x="2494" y="2948"/>
                      </a:lnTo>
                      <a:lnTo>
                        <a:pt x="2506" y="2891"/>
                      </a:lnTo>
                      <a:lnTo>
                        <a:pt x="250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8" name="Google Shape;978;p5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9" name="Google Shape;979;p5"/>
                <p:cNvSpPr/>
                <p:nvPr/>
              </p:nvSpPr>
              <p:spPr>
                <a:xfrm>
                  <a:off x="5394651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2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36" y="295"/>
                      </a:lnTo>
                      <a:lnTo>
                        <a:pt x="182" y="341"/>
                      </a:lnTo>
                      <a:lnTo>
                        <a:pt x="250" y="397"/>
                      </a:lnTo>
                      <a:lnTo>
                        <a:pt x="318" y="454"/>
                      </a:lnTo>
                      <a:lnTo>
                        <a:pt x="408" y="488"/>
                      </a:lnTo>
                      <a:lnTo>
                        <a:pt x="522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40" y="579"/>
                      </a:lnTo>
                      <a:lnTo>
                        <a:pt x="2676" y="556"/>
                      </a:lnTo>
                      <a:lnTo>
                        <a:pt x="2800" y="533"/>
                      </a:lnTo>
                      <a:lnTo>
                        <a:pt x="2914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6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80" name="Google Shape;980;p5"/>
              <p:cNvGrpSpPr/>
              <p:nvPr/>
            </p:nvGrpSpPr>
            <p:grpSpPr>
              <a:xfrm>
                <a:off x="7536357" y="2927746"/>
                <a:ext cx="239948" cy="145086"/>
                <a:chOff x="5933407" y="-2404029"/>
                <a:chExt cx="239948" cy="145086"/>
              </a:xfrm>
            </p:grpSpPr>
            <p:sp>
              <p:nvSpPr>
                <p:cNvPr id="981" name="Google Shape;981;p5"/>
                <p:cNvSpPr/>
                <p:nvPr/>
              </p:nvSpPr>
              <p:spPr>
                <a:xfrm>
                  <a:off x="5933407" y="-2387549"/>
                  <a:ext cx="69546" cy="79233"/>
                </a:xfrm>
                <a:custGeom>
                  <a:rect b="b" l="l" r="r" t="t"/>
                  <a:pathLst>
                    <a:path extrusionOk="0" h="1202" w="1055">
                      <a:moveTo>
                        <a:pt x="545" y="0"/>
                      </a:moveTo>
                      <a:lnTo>
                        <a:pt x="431" y="12"/>
                      </a:lnTo>
                      <a:lnTo>
                        <a:pt x="329" y="46"/>
                      </a:lnTo>
                      <a:lnTo>
                        <a:pt x="239" y="91"/>
                      </a:lnTo>
                      <a:lnTo>
                        <a:pt x="159" y="159"/>
                      </a:lnTo>
                      <a:lnTo>
                        <a:pt x="91" y="238"/>
                      </a:lnTo>
                      <a:lnTo>
                        <a:pt x="46" y="329"/>
                      </a:lnTo>
                      <a:lnTo>
                        <a:pt x="12" y="431"/>
                      </a:lnTo>
                      <a:lnTo>
                        <a:pt x="1" y="544"/>
                      </a:lnTo>
                      <a:lnTo>
                        <a:pt x="1" y="658"/>
                      </a:lnTo>
                      <a:lnTo>
                        <a:pt x="12" y="771"/>
                      </a:lnTo>
                      <a:lnTo>
                        <a:pt x="46" y="873"/>
                      </a:lnTo>
                      <a:lnTo>
                        <a:pt x="91" y="964"/>
                      </a:lnTo>
                      <a:lnTo>
                        <a:pt x="159" y="1043"/>
                      </a:lnTo>
                      <a:lnTo>
                        <a:pt x="239" y="1111"/>
                      </a:lnTo>
                      <a:lnTo>
                        <a:pt x="329" y="1157"/>
                      </a:lnTo>
                      <a:lnTo>
                        <a:pt x="431" y="1191"/>
                      </a:lnTo>
                      <a:lnTo>
                        <a:pt x="545" y="1202"/>
                      </a:lnTo>
                      <a:lnTo>
                        <a:pt x="1055" y="1202"/>
                      </a:lnTo>
                      <a:lnTo>
                        <a:pt x="1055" y="952"/>
                      </a:lnTo>
                      <a:lnTo>
                        <a:pt x="488" y="952"/>
                      </a:lnTo>
                      <a:lnTo>
                        <a:pt x="431" y="930"/>
                      </a:lnTo>
                      <a:lnTo>
                        <a:pt x="375" y="907"/>
                      </a:lnTo>
                      <a:lnTo>
                        <a:pt x="329" y="873"/>
                      </a:lnTo>
                      <a:lnTo>
                        <a:pt x="295" y="828"/>
                      </a:lnTo>
                      <a:lnTo>
                        <a:pt x="273" y="771"/>
                      </a:lnTo>
                      <a:lnTo>
                        <a:pt x="250" y="714"/>
                      </a:lnTo>
                      <a:lnTo>
                        <a:pt x="239" y="658"/>
                      </a:lnTo>
                      <a:lnTo>
                        <a:pt x="239" y="544"/>
                      </a:lnTo>
                      <a:lnTo>
                        <a:pt x="250" y="488"/>
                      </a:lnTo>
                      <a:lnTo>
                        <a:pt x="273" y="431"/>
                      </a:lnTo>
                      <a:lnTo>
                        <a:pt x="295" y="374"/>
                      </a:lnTo>
                      <a:lnTo>
                        <a:pt x="329" y="329"/>
                      </a:lnTo>
                      <a:lnTo>
                        <a:pt x="375" y="295"/>
                      </a:lnTo>
                      <a:lnTo>
                        <a:pt x="431" y="272"/>
                      </a:lnTo>
                      <a:lnTo>
                        <a:pt x="488" y="250"/>
                      </a:lnTo>
                      <a:lnTo>
                        <a:pt x="1055" y="250"/>
                      </a:lnTo>
                      <a:lnTo>
                        <a:pt x="105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82" name="Google Shape;982;p5"/>
                <p:cNvSpPr/>
                <p:nvPr/>
              </p:nvSpPr>
              <p:spPr>
                <a:xfrm>
                  <a:off x="5981264" y="-2404029"/>
                  <a:ext cx="165196" cy="133813"/>
                </a:xfrm>
                <a:custGeom>
                  <a:rect b="b" l="l" r="r" t="t"/>
                  <a:pathLst>
                    <a:path extrusionOk="0" h="2030" w="2506">
                      <a:moveTo>
                        <a:pt x="0" y="1"/>
                      </a:moveTo>
                      <a:lnTo>
                        <a:pt x="0" y="1894"/>
                      </a:lnTo>
                      <a:lnTo>
                        <a:pt x="11" y="1951"/>
                      </a:lnTo>
                      <a:lnTo>
                        <a:pt x="34" y="1985"/>
                      </a:lnTo>
                      <a:lnTo>
                        <a:pt x="79" y="2019"/>
                      </a:lnTo>
                      <a:lnTo>
                        <a:pt x="136" y="2030"/>
                      </a:lnTo>
                      <a:lnTo>
                        <a:pt x="2369" y="2030"/>
                      </a:lnTo>
                      <a:lnTo>
                        <a:pt x="2426" y="2019"/>
                      </a:lnTo>
                      <a:lnTo>
                        <a:pt x="2460" y="1985"/>
                      </a:lnTo>
                      <a:lnTo>
                        <a:pt x="2494" y="1951"/>
                      </a:lnTo>
                      <a:lnTo>
                        <a:pt x="2505" y="1894"/>
                      </a:lnTo>
                      <a:lnTo>
                        <a:pt x="250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83" name="Google Shape;983;p5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84" name="Google Shape;984;p5"/>
                <p:cNvSpPr/>
                <p:nvPr/>
              </p:nvSpPr>
              <p:spPr>
                <a:xfrm>
                  <a:off x="5954369" y="-2297900"/>
                  <a:ext cx="218986" cy="38957"/>
                </a:xfrm>
                <a:custGeom>
                  <a:rect b="b" l="l" r="r" t="t"/>
                  <a:pathLst>
                    <a:path extrusionOk="0" h="591" w="3322">
                      <a:moveTo>
                        <a:pt x="0" y="1"/>
                      </a:moveTo>
                      <a:lnTo>
                        <a:pt x="11" y="23"/>
                      </a:lnTo>
                      <a:lnTo>
                        <a:pt x="23" y="91"/>
                      </a:lnTo>
                      <a:lnTo>
                        <a:pt x="57" y="182"/>
                      </a:lnTo>
                      <a:lnTo>
                        <a:pt x="91" y="239"/>
                      </a:lnTo>
                      <a:lnTo>
                        <a:pt x="125" y="295"/>
                      </a:lnTo>
                      <a:lnTo>
                        <a:pt x="181" y="341"/>
                      </a:lnTo>
                      <a:lnTo>
                        <a:pt x="238" y="397"/>
                      </a:lnTo>
                      <a:lnTo>
                        <a:pt x="317" y="454"/>
                      </a:lnTo>
                      <a:lnTo>
                        <a:pt x="408" y="488"/>
                      </a:lnTo>
                      <a:lnTo>
                        <a:pt x="521" y="533"/>
                      </a:lnTo>
                      <a:lnTo>
                        <a:pt x="635" y="556"/>
                      </a:lnTo>
                      <a:lnTo>
                        <a:pt x="782" y="579"/>
                      </a:lnTo>
                      <a:lnTo>
                        <a:pt x="941" y="590"/>
                      </a:lnTo>
                      <a:lnTo>
                        <a:pt x="2381" y="590"/>
                      </a:lnTo>
                      <a:lnTo>
                        <a:pt x="2539" y="579"/>
                      </a:lnTo>
                      <a:lnTo>
                        <a:pt x="2675" y="556"/>
                      </a:lnTo>
                      <a:lnTo>
                        <a:pt x="2800" y="533"/>
                      </a:lnTo>
                      <a:lnTo>
                        <a:pt x="2913" y="488"/>
                      </a:lnTo>
                      <a:lnTo>
                        <a:pt x="3004" y="454"/>
                      </a:lnTo>
                      <a:lnTo>
                        <a:pt x="3072" y="397"/>
                      </a:lnTo>
                      <a:lnTo>
                        <a:pt x="3140" y="341"/>
                      </a:lnTo>
                      <a:lnTo>
                        <a:pt x="3185" y="295"/>
                      </a:lnTo>
                      <a:lnTo>
                        <a:pt x="3231" y="239"/>
                      </a:lnTo>
                      <a:lnTo>
                        <a:pt x="3265" y="182"/>
                      </a:lnTo>
                      <a:lnTo>
                        <a:pt x="3299" y="91"/>
                      </a:lnTo>
                      <a:lnTo>
                        <a:pt x="3310" y="23"/>
                      </a:lnTo>
                      <a:lnTo>
                        <a:pt x="3322" y="1"/>
                      </a:lnTo>
                      <a:close/>
                    </a:path>
                  </a:pathLst>
                </a:custGeom>
                <a:solidFill>
                  <a:srgbClr val="0A0A0A">
                    <a:alpha val="10588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985" name="Google Shape;985;p5"/>
            <p:cNvGrpSpPr/>
            <p:nvPr/>
          </p:nvGrpSpPr>
          <p:grpSpPr>
            <a:xfrm>
              <a:off x="1333025" y="2187575"/>
              <a:ext cx="1940719" cy="2411852"/>
              <a:chOff x="1333025" y="2187575"/>
              <a:chExt cx="1940719" cy="2411852"/>
            </a:xfrm>
          </p:grpSpPr>
          <p:sp>
            <p:nvSpPr>
              <p:cNvPr id="986" name="Google Shape;986;p5"/>
              <p:cNvSpPr/>
              <p:nvPr/>
            </p:nvSpPr>
            <p:spPr>
              <a:xfrm>
                <a:off x="2314363" y="2783290"/>
                <a:ext cx="556833" cy="427193"/>
              </a:xfrm>
              <a:custGeom>
                <a:rect b="b" l="l" r="r" t="t"/>
                <a:pathLst>
                  <a:path extrusionOk="0" h="9622" w="12542">
                    <a:moveTo>
                      <a:pt x="6338" y="1"/>
                    </a:moveTo>
                    <a:lnTo>
                      <a:pt x="8552" y="6243"/>
                    </a:lnTo>
                    <a:lnTo>
                      <a:pt x="1" y="8247"/>
                    </a:lnTo>
                    <a:lnTo>
                      <a:pt x="153" y="9354"/>
                    </a:lnTo>
                    <a:lnTo>
                      <a:pt x="650" y="9411"/>
                    </a:lnTo>
                    <a:lnTo>
                      <a:pt x="1967" y="9507"/>
                    </a:lnTo>
                    <a:lnTo>
                      <a:pt x="2845" y="9564"/>
                    </a:lnTo>
                    <a:lnTo>
                      <a:pt x="3818" y="9602"/>
                    </a:lnTo>
                    <a:lnTo>
                      <a:pt x="4887" y="9621"/>
                    </a:lnTo>
                    <a:lnTo>
                      <a:pt x="5994" y="9602"/>
                    </a:lnTo>
                    <a:lnTo>
                      <a:pt x="7101" y="9545"/>
                    </a:lnTo>
                    <a:lnTo>
                      <a:pt x="7655" y="9507"/>
                    </a:lnTo>
                    <a:lnTo>
                      <a:pt x="8189" y="9450"/>
                    </a:lnTo>
                    <a:lnTo>
                      <a:pt x="8724" y="9373"/>
                    </a:lnTo>
                    <a:lnTo>
                      <a:pt x="9220" y="9278"/>
                    </a:lnTo>
                    <a:lnTo>
                      <a:pt x="9716" y="9182"/>
                    </a:lnTo>
                    <a:lnTo>
                      <a:pt x="10175" y="9068"/>
                    </a:lnTo>
                    <a:lnTo>
                      <a:pt x="10594" y="8915"/>
                    </a:lnTo>
                    <a:lnTo>
                      <a:pt x="10995" y="8762"/>
                    </a:lnTo>
                    <a:lnTo>
                      <a:pt x="11358" y="8591"/>
                    </a:lnTo>
                    <a:lnTo>
                      <a:pt x="11683" y="8381"/>
                    </a:lnTo>
                    <a:lnTo>
                      <a:pt x="11816" y="8266"/>
                    </a:lnTo>
                    <a:lnTo>
                      <a:pt x="11950" y="8152"/>
                    </a:lnTo>
                    <a:lnTo>
                      <a:pt x="12064" y="8037"/>
                    </a:lnTo>
                    <a:lnTo>
                      <a:pt x="12160" y="7904"/>
                    </a:lnTo>
                    <a:lnTo>
                      <a:pt x="12255" y="7770"/>
                    </a:lnTo>
                    <a:lnTo>
                      <a:pt x="12331" y="7636"/>
                    </a:lnTo>
                    <a:lnTo>
                      <a:pt x="12389" y="7484"/>
                    </a:lnTo>
                    <a:lnTo>
                      <a:pt x="12446" y="7331"/>
                    </a:lnTo>
                    <a:lnTo>
                      <a:pt x="12484" y="7121"/>
                    </a:lnTo>
                    <a:lnTo>
                      <a:pt x="12522" y="6911"/>
                    </a:lnTo>
                    <a:lnTo>
                      <a:pt x="12541" y="6682"/>
                    </a:lnTo>
                    <a:lnTo>
                      <a:pt x="12541" y="6453"/>
                    </a:lnTo>
                    <a:lnTo>
                      <a:pt x="12522" y="5976"/>
                    </a:lnTo>
                    <a:lnTo>
                      <a:pt x="12484" y="5517"/>
                    </a:lnTo>
                    <a:lnTo>
                      <a:pt x="12389" y="5040"/>
                    </a:lnTo>
                    <a:lnTo>
                      <a:pt x="12274" y="4563"/>
                    </a:lnTo>
                    <a:lnTo>
                      <a:pt x="12141" y="4105"/>
                    </a:lnTo>
                    <a:lnTo>
                      <a:pt x="12007" y="3685"/>
                    </a:lnTo>
                    <a:lnTo>
                      <a:pt x="11854" y="3265"/>
                    </a:lnTo>
                    <a:lnTo>
                      <a:pt x="11702" y="2902"/>
                    </a:lnTo>
                    <a:lnTo>
                      <a:pt x="11434" y="2272"/>
                    </a:lnTo>
                    <a:lnTo>
                      <a:pt x="11224" y="1853"/>
                    </a:lnTo>
                    <a:lnTo>
                      <a:pt x="11148" y="1700"/>
                    </a:lnTo>
                    <a:lnTo>
                      <a:pt x="6338" y="1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7" name="Google Shape;987;p5"/>
              <p:cNvSpPr/>
              <p:nvPr/>
            </p:nvSpPr>
            <p:spPr>
              <a:xfrm>
                <a:off x="2314363" y="2783290"/>
                <a:ext cx="556833" cy="427193"/>
              </a:xfrm>
              <a:custGeom>
                <a:rect b="b" l="l" r="r" t="t"/>
                <a:pathLst>
                  <a:path extrusionOk="0" fill="none" h="9622" w="12542">
                    <a:moveTo>
                      <a:pt x="11148" y="1700"/>
                    </a:moveTo>
                    <a:lnTo>
                      <a:pt x="11148" y="1700"/>
                    </a:lnTo>
                    <a:lnTo>
                      <a:pt x="11224" y="1853"/>
                    </a:lnTo>
                    <a:lnTo>
                      <a:pt x="11434" y="2272"/>
                    </a:lnTo>
                    <a:lnTo>
                      <a:pt x="11702" y="2902"/>
                    </a:lnTo>
                    <a:lnTo>
                      <a:pt x="11854" y="3265"/>
                    </a:lnTo>
                    <a:lnTo>
                      <a:pt x="12007" y="3685"/>
                    </a:lnTo>
                    <a:lnTo>
                      <a:pt x="12141" y="4105"/>
                    </a:lnTo>
                    <a:lnTo>
                      <a:pt x="12274" y="4563"/>
                    </a:lnTo>
                    <a:lnTo>
                      <a:pt x="12389" y="5040"/>
                    </a:lnTo>
                    <a:lnTo>
                      <a:pt x="12484" y="5517"/>
                    </a:lnTo>
                    <a:lnTo>
                      <a:pt x="12522" y="5976"/>
                    </a:lnTo>
                    <a:lnTo>
                      <a:pt x="12541" y="6453"/>
                    </a:lnTo>
                    <a:lnTo>
                      <a:pt x="12541" y="6682"/>
                    </a:lnTo>
                    <a:lnTo>
                      <a:pt x="12522" y="6911"/>
                    </a:lnTo>
                    <a:lnTo>
                      <a:pt x="12484" y="7121"/>
                    </a:lnTo>
                    <a:lnTo>
                      <a:pt x="12446" y="7331"/>
                    </a:lnTo>
                    <a:lnTo>
                      <a:pt x="12446" y="7331"/>
                    </a:lnTo>
                    <a:lnTo>
                      <a:pt x="12389" y="7484"/>
                    </a:lnTo>
                    <a:lnTo>
                      <a:pt x="12331" y="7636"/>
                    </a:lnTo>
                    <a:lnTo>
                      <a:pt x="12255" y="7770"/>
                    </a:lnTo>
                    <a:lnTo>
                      <a:pt x="12160" y="7904"/>
                    </a:lnTo>
                    <a:lnTo>
                      <a:pt x="12064" y="8037"/>
                    </a:lnTo>
                    <a:lnTo>
                      <a:pt x="11950" y="8152"/>
                    </a:lnTo>
                    <a:lnTo>
                      <a:pt x="11816" y="8266"/>
                    </a:lnTo>
                    <a:lnTo>
                      <a:pt x="11683" y="8381"/>
                    </a:lnTo>
                    <a:lnTo>
                      <a:pt x="11358" y="8591"/>
                    </a:lnTo>
                    <a:lnTo>
                      <a:pt x="10995" y="8762"/>
                    </a:lnTo>
                    <a:lnTo>
                      <a:pt x="10594" y="8915"/>
                    </a:lnTo>
                    <a:lnTo>
                      <a:pt x="10175" y="9068"/>
                    </a:lnTo>
                    <a:lnTo>
                      <a:pt x="9716" y="9182"/>
                    </a:lnTo>
                    <a:lnTo>
                      <a:pt x="9220" y="9278"/>
                    </a:lnTo>
                    <a:lnTo>
                      <a:pt x="8724" y="9373"/>
                    </a:lnTo>
                    <a:lnTo>
                      <a:pt x="8189" y="9450"/>
                    </a:lnTo>
                    <a:lnTo>
                      <a:pt x="7655" y="9507"/>
                    </a:lnTo>
                    <a:lnTo>
                      <a:pt x="7101" y="9545"/>
                    </a:lnTo>
                    <a:lnTo>
                      <a:pt x="5994" y="9602"/>
                    </a:lnTo>
                    <a:lnTo>
                      <a:pt x="4887" y="9621"/>
                    </a:lnTo>
                    <a:lnTo>
                      <a:pt x="3818" y="9602"/>
                    </a:lnTo>
                    <a:lnTo>
                      <a:pt x="2845" y="9564"/>
                    </a:lnTo>
                    <a:lnTo>
                      <a:pt x="1967" y="9507"/>
                    </a:lnTo>
                    <a:lnTo>
                      <a:pt x="650" y="9411"/>
                    </a:lnTo>
                    <a:lnTo>
                      <a:pt x="153" y="9354"/>
                    </a:lnTo>
                    <a:lnTo>
                      <a:pt x="1" y="8247"/>
                    </a:lnTo>
                    <a:lnTo>
                      <a:pt x="8552" y="6243"/>
                    </a:lnTo>
                    <a:lnTo>
                      <a:pt x="6338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8" name="Google Shape;988;p5"/>
              <p:cNvSpPr/>
              <p:nvPr/>
            </p:nvSpPr>
            <p:spPr>
              <a:xfrm>
                <a:off x="2166923" y="3133313"/>
                <a:ext cx="211909" cy="66996"/>
              </a:xfrm>
              <a:custGeom>
                <a:rect b="b" l="l" r="r" t="t"/>
                <a:pathLst>
                  <a:path extrusionOk="0" h="1509" w="4773">
                    <a:moveTo>
                      <a:pt x="2291" y="0"/>
                    </a:moveTo>
                    <a:lnTo>
                      <a:pt x="2119" y="20"/>
                    </a:lnTo>
                    <a:lnTo>
                      <a:pt x="1756" y="77"/>
                    </a:lnTo>
                    <a:lnTo>
                      <a:pt x="1413" y="191"/>
                    </a:lnTo>
                    <a:lnTo>
                      <a:pt x="1088" y="325"/>
                    </a:lnTo>
                    <a:lnTo>
                      <a:pt x="802" y="459"/>
                    </a:lnTo>
                    <a:lnTo>
                      <a:pt x="535" y="630"/>
                    </a:lnTo>
                    <a:lnTo>
                      <a:pt x="325" y="802"/>
                    </a:lnTo>
                    <a:lnTo>
                      <a:pt x="134" y="993"/>
                    </a:lnTo>
                    <a:lnTo>
                      <a:pt x="19" y="1165"/>
                    </a:lnTo>
                    <a:lnTo>
                      <a:pt x="0" y="1222"/>
                    </a:lnTo>
                    <a:lnTo>
                      <a:pt x="0" y="1241"/>
                    </a:lnTo>
                    <a:lnTo>
                      <a:pt x="0" y="1279"/>
                    </a:lnTo>
                    <a:lnTo>
                      <a:pt x="38" y="1298"/>
                    </a:lnTo>
                    <a:lnTo>
                      <a:pt x="134" y="1298"/>
                    </a:lnTo>
                    <a:lnTo>
                      <a:pt x="306" y="1279"/>
                    </a:lnTo>
                    <a:lnTo>
                      <a:pt x="268" y="1317"/>
                    </a:lnTo>
                    <a:lnTo>
                      <a:pt x="268" y="1356"/>
                    </a:lnTo>
                    <a:lnTo>
                      <a:pt x="268" y="1394"/>
                    </a:lnTo>
                    <a:lnTo>
                      <a:pt x="306" y="1413"/>
                    </a:lnTo>
                    <a:lnTo>
                      <a:pt x="363" y="1432"/>
                    </a:lnTo>
                    <a:lnTo>
                      <a:pt x="439" y="1432"/>
                    </a:lnTo>
                    <a:lnTo>
                      <a:pt x="630" y="1394"/>
                    </a:lnTo>
                    <a:lnTo>
                      <a:pt x="630" y="1432"/>
                    </a:lnTo>
                    <a:lnTo>
                      <a:pt x="630" y="1451"/>
                    </a:lnTo>
                    <a:lnTo>
                      <a:pt x="668" y="1470"/>
                    </a:lnTo>
                    <a:lnTo>
                      <a:pt x="707" y="1489"/>
                    </a:lnTo>
                    <a:lnTo>
                      <a:pt x="821" y="1508"/>
                    </a:lnTo>
                    <a:lnTo>
                      <a:pt x="2444" y="1508"/>
                    </a:lnTo>
                    <a:lnTo>
                      <a:pt x="3417" y="1489"/>
                    </a:lnTo>
                    <a:lnTo>
                      <a:pt x="3761" y="1489"/>
                    </a:lnTo>
                    <a:lnTo>
                      <a:pt x="4028" y="1470"/>
                    </a:lnTo>
                    <a:lnTo>
                      <a:pt x="4238" y="1432"/>
                    </a:lnTo>
                    <a:lnTo>
                      <a:pt x="4410" y="1394"/>
                    </a:lnTo>
                    <a:lnTo>
                      <a:pt x="4601" y="1317"/>
                    </a:lnTo>
                    <a:lnTo>
                      <a:pt x="4772" y="1222"/>
                    </a:lnTo>
                    <a:lnTo>
                      <a:pt x="4734" y="401"/>
                    </a:lnTo>
                    <a:lnTo>
                      <a:pt x="4448" y="325"/>
                    </a:lnTo>
                    <a:lnTo>
                      <a:pt x="3742" y="153"/>
                    </a:lnTo>
                    <a:lnTo>
                      <a:pt x="3322" y="77"/>
                    </a:lnTo>
                    <a:lnTo>
                      <a:pt x="2883" y="20"/>
                    </a:lnTo>
                    <a:lnTo>
                      <a:pt x="2482" y="0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9" name="Google Shape;989;p5"/>
              <p:cNvSpPr/>
              <p:nvPr/>
            </p:nvSpPr>
            <p:spPr>
              <a:xfrm>
                <a:off x="2166923" y="3133313"/>
                <a:ext cx="211909" cy="66996"/>
              </a:xfrm>
              <a:custGeom>
                <a:rect b="b" l="l" r="r" t="t"/>
                <a:pathLst>
                  <a:path extrusionOk="0" fill="none" h="1509" w="4773">
                    <a:moveTo>
                      <a:pt x="4734" y="401"/>
                    </a:moveTo>
                    <a:lnTo>
                      <a:pt x="4734" y="401"/>
                    </a:lnTo>
                    <a:lnTo>
                      <a:pt x="4448" y="325"/>
                    </a:lnTo>
                    <a:lnTo>
                      <a:pt x="3742" y="153"/>
                    </a:lnTo>
                    <a:lnTo>
                      <a:pt x="3322" y="77"/>
                    </a:lnTo>
                    <a:lnTo>
                      <a:pt x="2883" y="20"/>
                    </a:lnTo>
                    <a:lnTo>
                      <a:pt x="2482" y="0"/>
                    </a:lnTo>
                    <a:lnTo>
                      <a:pt x="2291" y="0"/>
                    </a:lnTo>
                    <a:lnTo>
                      <a:pt x="2119" y="20"/>
                    </a:lnTo>
                    <a:lnTo>
                      <a:pt x="2119" y="20"/>
                    </a:lnTo>
                    <a:lnTo>
                      <a:pt x="1756" y="77"/>
                    </a:lnTo>
                    <a:lnTo>
                      <a:pt x="1413" y="191"/>
                    </a:lnTo>
                    <a:lnTo>
                      <a:pt x="1088" y="325"/>
                    </a:lnTo>
                    <a:lnTo>
                      <a:pt x="802" y="459"/>
                    </a:lnTo>
                    <a:lnTo>
                      <a:pt x="535" y="630"/>
                    </a:lnTo>
                    <a:lnTo>
                      <a:pt x="325" y="802"/>
                    </a:lnTo>
                    <a:lnTo>
                      <a:pt x="134" y="993"/>
                    </a:lnTo>
                    <a:lnTo>
                      <a:pt x="19" y="1165"/>
                    </a:lnTo>
                    <a:lnTo>
                      <a:pt x="19" y="1165"/>
                    </a:lnTo>
                    <a:lnTo>
                      <a:pt x="0" y="1222"/>
                    </a:lnTo>
                    <a:lnTo>
                      <a:pt x="0" y="1241"/>
                    </a:lnTo>
                    <a:lnTo>
                      <a:pt x="0" y="1279"/>
                    </a:lnTo>
                    <a:lnTo>
                      <a:pt x="38" y="1298"/>
                    </a:lnTo>
                    <a:lnTo>
                      <a:pt x="134" y="1298"/>
                    </a:lnTo>
                    <a:lnTo>
                      <a:pt x="306" y="1279"/>
                    </a:lnTo>
                    <a:lnTo>
                      <a:pt x="306" y="1279"/>
                    </a:lnTo>
                    <a:lnTo>
                      <a:pt x="268" y="1317"/>
                    </a:lnTo>
                    <a:lnTo>
                      <a:pt x="268" y="1356"/>
                    </a:lnTo>
                    <a:lnTo>
                      <a:pt x="268" y="1394"/>
                    </a:lnTo>
                    <a:lnTo>
                      <a:pt x="306" y="1413"/>
                    </a:lnTo>
                    <a:lnTo>
                      <a:pt x="363" y="1432"/>
                    </a:lnTo>
                    <a:lnTo>
                      <a:pt x="439" y="1432"/>
                    </a:lnTo>
                    <a:lnTo>
                      <a:pt x="630" y="1394"/>
                    </a:lnTo>
                    <a:lnTo>
                      <a:pt x="630" y="1394"/>
                    </a:lnTo>
                    <a:lnTo>
                      <a:pt x="630" y="1432"/>
                    </a:lnTo>
                    <a:lnTo>
                      <a:pt x="630" y="1451"/>
                    </a:lnTo>
                    <a:lnTo>
                      <a:pt x="668" y="1470"/>
                    </a:lnTo>
                    <a:lnTo>
                      <a:pt x="707" y="1489"/>
                    </a:lnTo>
                    <a:lnTo>
                      <a:pt x="821" y="1508"/>
                    </a:lnTo>
                    <a:lnTo>
                      <a:pt x="993" y="1508"/>
                    </a:lnTo>
                    <a:lnTo>
                      <a:pt x="993" y="1508"/>
                    </a:lnTo>
                    <a:lnTo>
                      <a:pt x="1317" y="1508"/>
                    </a:lnTo>
                    <a:lnTo>
                      <a:pt x="1642" y="1508"/>
                    </a:lnTo>
                    <a:lnTo>
                      <a:pt x="1642" y="1508"/>
                    </a:lnTo>
                    <a:lnTo>
                      <a:pt x="2444" y="1508"/>
                    </a:lnTo>
                    <a:lnTo>
                      <a:pt x="2444" y="1508"/>
                    </a:lnTo>
                    <a:lnTo>
                      <a:pt x="3417" y="1489"/>
                    </a:lnTo>
                    <a:lnTo>
                      <a:pt x="3761" y="1489"/>
                    </a:lnTo>
                    <a:lnTo>
                      <a:pt x="4028" y="1470"/>
                    </a:lnTo>
                    <a:lnTo>
                      <a:pt x="4238" y="1432"/>
                    </a:lnTo>
                    <a:lnTo>
                      <a:pt x="4410" y="1394"/>
                    </a:lnTo>
                    <a:lnTo>
                      <a:pt x="4601" y="1317"/>
                    </a:lnTo>
                    <a:lnTo>
                      <a:pt x="4772" y="1222"/>
                    </a:lnTo>
                  </a:path>
                </a:pathLst>
              </a:custGeom>
              <a:solidFill>
                <a:srgbClr val="0A0A0A">
                  <a:alpha val="1058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0" name="Google Shape;990;p5"/>
              <p:cNvSpPr/>
              <p:nvPr/>
            </p:nvSpPr>
            <p:spPr>
              <a:xfrm>
                <a:off x="2242352" y="3162127"/>
                <a:ext cx="100871" cy="39025"/>
              </a:xfrm>
              <a:custGeom>
                <a:rect b="b" l="l" r="r" t="t"/>
                <a:pathLst>
                  <a:path extrusionOk="0" h="879" w="2272">
                    <a:moveTo>
                      <a:pt x="1279" y="0"/>
                    </a:moveTo>
                    <a:lnTo>
                      <a:pt x="1260" y="58"/>
                    </a:lnTo>
                    <a:lnTo>
                      <a:pt x="1184" y="153"/>
                    </a:lnTo>
                    <a:lnTo>
                      <a:pt x="1145" y="184"/>
                    </a:lnTo>
                    <a:lnTo>
                      <a:pt x="1145" y="184"/>
                    </a:lnTo>
                    <a:lnTo>
                      <a:pt x="1165" y="172"/>
                    </a:lnTo>
                    <a:lnTo>
                      <a:pt x="1222" y="115"/>
                    </a:lnTo>
                    <a:lnTo>
                      <a:pt x="1260" y="77"/>
                    </a:lnTo>
                    <a:lnTo>
                      <a:pt x="1279" y="20"/>
                    </a:lnTo>
                    <a:lnTo>
                      <a:pt x="1279" y="0"/>
                    </a:lnTo>
                    <a:close/>
                    <a:moveTo>
                      <a:pt x="1145" y="184"/>
                    </a:moveTo>
                    <a:lnTo>
                      <a:pt x="1069" y="229"/>
                    </a:lnTo>
                    <a:lnTo>
                      <a:pt x="955" y="268"/>
                    </a:lnTo>
                    <a:lnTo>
                      <a:pt x="706" y="344"/>
                    </a:lnTo>
                    <a:lnTo>
                      <a:pt x="458" y="401"/>
                    </a:lnTo>
                    <a:lnTo>
                      <a:pt x="267" y="459"/>
                    </a:lnTo>
                    <a:lnTo>
                      <a:pt x="172" y="497"/>
                    </a:lnTo>
                    <a:lnTo>
                      <a:pt x="76" y="554"/>
                    </a:lnTo>
                    <a:lnTo>
                      <a:pt x="153" y="516"/>
                    </a:lnTo>
                    <a:lnTo>
                      <a:pt x="325" y="459"/>
                    </a:lnTo>
                    <a:lnTo>
                      <a:pt x="458" y="420"/>
                    </a:lnTo>
                    <a:lnTo>
                      <a:pt x="706" y="363"/>
                    </a:lnTo>
                    <a:lnTo>
                      <a:pt x="974" y="287"/>
                    </a:lnTo>
                    <a:lnTo>
                      <a:pt x="1088" y="229"/>
                    </a:lnTo>
                    <a:lnTo>
                      <a:pt x="1145" y="184"/>
                    </a:lnTo>
                    <a:close/>
                    <a:moveTo>
                      <a:pt x="76" y="554"/>
                    </a:moveTo>
                    <a:lnTo>
                      <a:pt x="0" y="592"/>
                    </a:lnTo>
                    <a:lnTo>
                      <a:pt x="0" y="630"/>
                    </a:lnTo>
                    <a:lnTo>
                      <a:pt x="19" y="611"/>
                    </a:lnTo>
                    <a:lnTo>
                      <a:pt x="76" y="554"/>
                    </a:lnTo>
                    <a:close/>
                    <a:moveTo>
                      <a:pt x="2272" y="649"/>
                    </a:moveTo>
                    <a:lnTo>
                      <a:pt x="2157" y="707"/>
                    </a:lnTo>
                    <a:lnTo>
                      <a:pt x="2043" y="764"/>
                    </a:lnTo>
                    <a:lnTo>
                      <a:pt x="2043" y="764"/>
                    </a:lnTo>
                    <a:lnTo>
                      <a:pt x="2176" y="707"/>
                    </a:lnTo>
                    <a:lnTo>
                      <a:pt x="2272" y="649"/>
                    </a:lnTo>
                    <a:close/>
                    <a:moveTo>
                      <a:pt x="0" y="630"/>
                    </a:moveTo>
                    <a:lnTo>
                      <a:pt x="0" y="649"/>
                    </a:lnTo>
                    <a:lnTo>
                      <a:pt x="0" y="688"/>
                    </a:lnTo>
                    <a:lnTo>
                      <a:pt x="38" y="707"/>
                    </a:lnTo>
                    <a:lnTo>
                      <a:pt x="172" y="764"/>
                    </a:lnTo>
                    <a:lnTo>
                      <a:pt x="477" y="821"/>
                    </a:lnTo>
                    <a:lnTo>
                      <a:pt x="802" y="859"/>
                    </a:lnTo>
                    <a:lnTo>
                      <a:pt x="1107" y="859"/>
                    </a:lnTo>
                    <a:lnTo>
                      <a:pt x="1432" y="878"/>
                    </a:lnTo>
                    <a:lnTo>
                      <a:pt x="1680" y="840"/>
                    </a:lnTo>
                    <a:lnTo>
                      <a:pt x="1432" y="859"/>
                    </a:lnTo>
                    <a:lnTo>
                      <a:pt x="916" y="840"/>
                    </a:lnTo>
                    <a:lnTo>
                      <a:pt x="420" y="802"/>
                    </a:lnTo>
                    <a:lnTo>
                      <a:pt x="229" y="764"/>
                    </a:lnTo>
                    <a:lnTo>
                      <a:pt x="153" y="745"/>
                    </a:lnTo>
                    <a:lnTo>
                      <a:pt x="57" y="707"/>
                    </a:lnTo>
                    <a:lnTo>
                      <a:pt x="19" y="649"/>
                    </a:lnTo>
                    <a:lnTo>
                      <a:pt x="0" y="630"/>
                    </a:lnTo>
                    <a:close/>
                  </a:path>
                </a:pathLst>
              </a:custGeom>
              <a:solidFill>
                <a:srgbClr val="0A0A0A">
                  <a:alpha val="1058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1" name="Google Shape;991;p5"/>
              <p:cNvSpPr/>
              <p:nvPr/>
            </p:nvSpPr>
            <p:spPr>
              <a:xfrm>
                <a:off x="2194049" y="3157865"/>
                <a:ext cx="62734" cy="24641"/>
              </a:xfrm>
              <a:custGeom>
                <a:rect b="b" l="l" r="r" t="t"/>
                <a:pathLst>
                  <a:path extrusionOk="0" h="555" w="1413">
                    <a:moveTo>
                      <a:pt x="1413" y="1"/>
                    </a:moveTo>
                    <a:lnTo>
                      <a:pt x="1126" y="58"/>
                    </a:lnTo>
                    <a:lnTo>
                      <a:pt x="840" y="116"/>
                    </a:lnTo>
                    <a:lnTo>
                      <a:pt x="554" y="211"/>
                    </a:lnTo>
                    <a:lnTo>
                      <a:pt x="401" y="268"/>
                    </a:lnTo>
                    <a:lnTo>
                      <a:pt x="267" y="325"/>
                    </a:lnTo>
                    <a:lnTo>
                      <a:pt x="134" y="440"/>
                    </a:lnTo>
                    <a:lnTo>
                      <a:pt x="0" y="555"/>
                    </a:lnTo>
                    <a:lnTo>
                      <a:pt x="0" y="555"/>
                    </a:lnTo>
                    <a:lnTo>
                      <a:pt x="153" y="459"/>
                    </a:lnTo>
                    <a:lnTo>
                      <a:pt x="286" y="345"/>
                    </a:lnTo>
                    <a:lnTo>
                      <a:pt x="420" y="268"/>
                    </a:lnTo>
                    <a:lnTo>
                      <a:pt x="554" y="230"/>
                    </a:lnTo>
                    <a:lnTo>
                      <a:pt x="840" y="135"/>
                    </a:lnTo>
                    <a:lnTo>
                      <a:pt x="1413" y="1"/>
                    </a:lnTo>
                    <a:close/>
                  </a:path>
                </a:pathLst>
              </a:custGeom>
              <a:solidFill>
                <a:srgbClr val="0A0A0A">
                  <a:alpha val="1058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2" name="Google Shape;992;p5"/>
              <p:cNvSpPr/>
              <p:nvPr/>
            </p:nvSpPr>
            <p:spPr>
              <a:xfrm>
                <a:off x="2187256" y="3172294"/>
                <a:ext cx="75476" cy="24641"/>
              </a:xfrm>
              <a:custGeom>
                <a:rect b="b" l="l" r="r" t="t"/>
                <a:pathLst>
                  <a:path extrusionOk="0" h="555" w="1700">
                    <a:moveTo>
                      <a:pt x="1699" y="0"/>
                    </a:moveTo>
                    <a:lnTo>
                      <a:pt x="1241" y="77"/>
                    </a:lnTo>
                    <a:lnTo>
                      <a:pt x="1031" y="134"/>
                    </a:lnTo>
                    <a:lnTo>
                      <a:pt x="821" y="191"/>
                    </a:lnTo>
                    <a:lnTo>
                      <a:pt x="707" y="249"/>
                    </a:lnTo>
                    <a:lnTo>
                      <a:pt x="611" y="306"/>
                    </a:lnTo>
                    <a:lnTo>
                      <a:pt x="420" y="401"/>
                    </a:lnTo>
                    <a:lnTo>
                      <a:pt x="210" y="497"/>
                    </a:lnTo>
                    <a:lnTo>
                      <a:pt x="153" y="516"/>
                    </a:lnTo>
                    <a:lnTo>
                      <a:pt x="153" y="516"/>
                    </a:lnTo>
                    <a:lnTo>
                      <a:pt x="325" y="459"/>
                    </a:lnTo>
                    <a:lnTo>
                      <a:pt x="630" y="325"/>
                    </a:lnTo>
                    <a:lnTo>
                      <a:pt x="726" y="268"/>
                    </a:lnTo>
                    <a:lnTo>
                      <a:pt x="821" y="210"/>
                    </a:lnTo>
                    <a:lnTo>
                      <a:pt x="1031" y="153"/>
                    </a:lnTo>
                    <a:lnTo>
                      <a:pt x="1260" y="96"/>
                    </a:lnTo>
                    <a:lnTo>
                      <a:pt x="1699" y="0"/>
                    </a:lnTo>
                    <a:close/>
                    <a:moveTo>
                      <a:pt x="153" y="516"/>
                    </a:moveTo>
                    <a:lnTo>
                      <a:pt x="0" y="554"/>
                    </a:lnTo>
                    <a:lnTo>
                      <a:pt x="96" y="535"/>
                    </a:lnTo>
                    <a:lnTo>
                      <a:pt x="153" y="516"/>
                    </a:lnTo>
                    <a:close/>
                  </a:path>
                </a:pathLst>
              </a:custGeom>
              <a:solidFill>
                <a:srgbClr val="0A0A0A">
                  <a:alpha val="1058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3" name="Google Shape;993;p5"/>
              <p:cNvSpPr/>
              <p:nvPr/>
            </p:nvSpPr>
            <p:spPr>
              <a:xfrm>
                <a:off x="2209277" y="3187566"/>
                <a:ext cx="37338" cy="12742"/>
              </a:xfrm>
              <a:custGeom>
                <a:rect b="b" l="l" r="r" t="t"/>
                <a:pathLst>
                  <a:path extrusionOk="0" h="287" w="841">
                    <a:moveTo>
                      <a:pt x="841" y="0"/>
                    </a:moveTo>
                    <a:lnTo>
                      <a:pt x="612" y="38"/>
                    </a:lnTo>
                    <a:lnTo>
                      <a:pt x="402" y="95"/>
                    </a:lnTo>
                    <a:lnTo>
                      <a:pt x="211" y="210"/>
                    </a:lnTo>
                    <a:lnTo>
                      <a:pt x="421" y="115"/>
                    </a:lnTo>
                    <a:lnTo>
                      <a:pt x="631" y="57"/>
                    </a:lnTo>
                    <a:lnTo>
                      <a:pt x="841" y="0"/>
                    </a:lnTo>
                    <a:close/>
                    <a:moveTo>
                      <a:pt x="211" y="210"/>
                    </a:moveTo>
                    <a:lnTo>
                      <a:pt x="115" y="248"/>
                    </a:lnTo>
                    <a:lnTo>
                      <a:pt x="1" y="286"/>
                    </a:lnTo>
                    <a:lnTo>
                      <a:pt x="1" y="286"/>
                    </a:lnTo>
                    <a:lnTo>
                      <a:pt x="115" y="267"/>
                    </a:lnTo>
                    <a:lnTo>
                      <a:pt x="211" y="210"/>
                    </a:lnTo>
                    <a:close/>
                  </a:path>
                </a:pathLst>
              </a:custGeom>
              <a:solidFill>
                <a:srgbClr val="0A0A0A">
                  <a:alpha val="1058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4" name="Google Shape;994;p5"/>
              <p:cNvSpPr/>
              <p:nvPr/>
            </p:nvSpPr>
            <p:spPr>
              <a:xfrm>
                <a:off x="2414388" y="2557044"/>
                <a:ext cx="434785" cy="467017"/>
              </a:xfrm>
              <a:custGeom>
                <a:rect b="b" l="l" r="r" t="t"/>
                <a:pathLst>
                  <a:path extrusionOk="0" h="10519" w="9793">
                    <a:moveTo>
                      <a:pt x="993" y="0"/>
                    </a:moveTo>
                    <a:lnTo>
                      <a:pt x="477" y="20"/>
                    </a:lnTo>
                    <a:lnTo>
                      <a:pt x="134" y="58"/>
                    </a:lnTo>
                    <a:lnTo>
                      <a:pt x="0" y="58"/>
                    </a:lnTo>
                    <a:lnTo>
                      <a:pt x="4524" y="10518"/>
                    </a:lnTo>
                    <a:lnTo>
                      <a:pt x="9792" y="8876"/>
                    </a:lnTo>
                    <a:lnTo>
                      <a:pt x="9735" y="8628"/>
                    </a:lnTo>
                    <a:lnTo>
                      <a:pt x="9544" y="7960"/>
                    </a:lnTo>
                    <a:lnTo>
                      <a:pt x="9410" y="7502"/>
                    </a:lnTo>
                    <a:lnTo>
                      <a:pt x="9220" y="6968"/>
                    </a:lnTo>
                    <a:lnTo>
                      <a:pt x="9010" y="6395"/>
                    </a:lnTo>
                    <a:lnTo>
                      <a:pt x="8742" y="5765"/>
                    </a:lnTo>
                    <a:lnTo>
                      <a:pt x="8437" y="5135"/>
                    </a:lnTo>
                    <a:lnTo>
                      <a:pt x="8093" y="4467"/>
                    </a:lnTo>
                    <a:lnTo>
                      <a:pt x="7692" y="3818"/>
                    </a:lnTo>
                    <a:lnTo>
                      <a:pt x="7483" y="3494"/>
                    </a:lnTo>
                    <a:lnTo>
                      <a:pt x="7253" y="3169"/>
                    </a:lnTo>
                    <a:lnTo>
                      <a:pt x="7005" y="2864"/>
                    </a:lnTo>
                    <a:lnTo>
                      <a:pt x="6757" y="2558"/>
                    </a:lnTo>
                    <a:lnTo>
                      <a:pt x="6490" y="2253"/>
                    </a:lnTo>
                    <a:lnTo>
                      <a:pt x="6223" y="1967"/>
                    </a:lnTo>
                    <a:lnTo>
                      <a:pt x="5917" y="1699"/>
                    </a:lnTo>
                    <a:lnTo>
                      <a:pt x="5612" y="1451"/>
                    </a:lnTo>
                    <a:lnTo>
                      <a:pt x="5287" y="1203"/>
                    </a:lnTo>
                    <a:lnTo>
                      <a:pt x="4963" y="993"/>
                    </a:lnTo>
                    <a:lnTo>
                      <a:pt x="4543" y="764"/>
                    </a:lnTo>
                    <a:lnTo>
                      <a:pt x="4123" y="573"/>
                    </a:lnTo>
                    <a:lnTo>
                      <a:pt x="3703" y="401"/>
                    </a:lnTo>
                    <a:lnTo>
                      <a:pt x="3264" y="287"/>
                    </a:lnTo>
                    <a:lnTo>
                      <a:pt x="2844" y="191"/>
                    </a:lnTo>
                    <a:lnTo>
                      <a:pt x="2443" y="115"/>
                    </a:lnTo>
                    <a:lnTo>
                      <a:pt x="2042" y="58"/>
                    </a:lnTo>
                    <a:lnTo>
                      <a:pt x="1661" y="20"/>
                    </a:lnTo>
                    <a:lnTo>
                      <a:pt x="1317" y="20"/>
                    </a:lnTo>
                    <a:lnTo>
                      <a:pt x="99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5" name="Google Shape;995;p5"/>
              <p:cNvSpPr/>
              <p:nvPr/>
            </p:nvSpPr>
            <p:spPr>
              <a:xfrm>
                <a:off x="2414388" y="2557044"/>
                <a:ext cx="434785" cy="467017"/>
              </a:xfrm>
              <a:custGeom>
                <a:rect b="b" l="l" r="r" t="t"/>
                <a:pathLst>
                  <a:path extrusionOk="0" fill="none" h="10519" w="9793">
                    <a:moveTo>
                      <a:pt x="0" y="58"/>
                    </a:moveTo>
                    <a:lnTo>
                      <a:pt x="0" y="58"/>
                    </a:lnTo>
                    <a:lnTo>
                      <a:pt x="134" y="58"/>
                    </a:lnTo>
                    <a:lnTo>
                      <a:pt x="477" y="20"/>
                    </a:lnTo>
                    <a:lnTo>
                      <a:pt x="993" y="0"/>
                    </a:lnTo>
                    <a:lnTo>
                      <a:pt x="1317" y="20"/>
                    </a:lnTo>
                    <a:lnTo>
                      <a:pt x="1661" y="20"/>
                    </a:lnTo>
                    <a:lnTo>
                      <a:pt x="2042" y="58"/>
                    </a:lnTo>
                    <a:lnTo>
                      <a:pt x="2443" y="115"/>
                    </a:lnTo>
                    <a:lnTo>
                      <a:pt x="2844" y="191"/>
                    </a:lnTo>
                    <a:lnTo>
                      <a:pt x="3264" y="287"/>
                    </a:lnTo>
                    <a:lnTo>
                      <a:pt x="3703" y="401"/>
                    </a:lnTo>
                    <a:lnTo>
                      <a:pt x="4123" y="573"/>
                    </a:lnTo>
                    <a:lnTo>
                      <a:pt x="4543" y="764"/>
                    </a:lnTo>
                    <a:lnTo>
                      <a:pt x="4963" y="993"/>
                    </a:lnTo>
                    <a:lnTo>
                      <a:pt x="4963" y="993"/>
                    </a:lnTo>
                    <a:lnTo>
                      <a:pt x="5287" y="1203"/>
                    </a:lnTo>
                    <a:lnTo>
                      <a:pt x="5612" y="1451"/>
                    </a:lnTo>
                    <a:lnTo>
                      <a:pt x="5917" y="1699"/>
                    </a:lnTo>
                    <a:lnTo>
                      <a:pt x="6223" y="1967"/>
                    </a:lnTo>
                    <a:lnTo>
                      <a:pt x="6490" y="2253"/>
                    </a:lnTo>
                    <a:lnTo>
                      <a:pt x="6757" y="2558"/>
                    </a:lnTo>
                    <a:lnTo>
                      <a:pt x="7005" y="2864"/>
                    </a:lnTo>
                    <a:lnTo>
                      <a:pt x="7253" y="3169"/>
                    </a:lnTo>
                    <a:lnTo>
                      <a:pt x="7483" y="3494"/>
                    </a:lnTo>
                    <a:lnTo>
                      <a:pt x="7692" y="3818"/>
                    </a:lnTo>
                    <a:lnTo>
                      <a:pt x="8093" y="4467"/>
                    </a:lnTo>
                    <a:lnTo>
                      <a:pt x="8437" y="5135"/>
                    </a:lnTo>
                    <a:lnTo>
                      <a:pt x="8742" y="5765"/>
                    </a:lnTo>
                    <a:lnTo>
                      <a:pt x="9010" y="6395"/>
                    </a:lnTo>
                    <a:lnTo>
                      <a:pt x="9220" y="6968"/>
                    </a:lnTo>
                    <a:lnTo>
                      <a:pt x="9410" y="7502"/>
                    </a:lnTo>
                    <a:lnTo>
                      <a:pt x="9544" y="7960"/>
                    </a:lnTo>
                    <a:lnTo>
                      <a:pt x="9735" y="8628"/>
                    </a:lnTo>
                    <a:lnTo>
                      <a:pt x="9792" y="8876"/>
                    </a:lnTo>
                    <a:lnTo>
                      <a:pt x="4524" y="1051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6" name="Google Shape;996;p5"/>
              <p:cNvSpPr/>
              <p:nvPr/>
            </p:nvSpPr>
            <p:spPr>
              <a:xfrm>
                <a:off x="2592329" y="2926513"/>
                <a:ext cx="288184" cy="127199"/>
              </a:xfrm>
              <a:custGeom>
                <a:rect b="b" l="l" r="r" t="t"/>
                <a:pathLst>
                  <a:path extrusionOk="0" h="2865" w="6491">
                    <a:moveTo>
                      <a:pt x="5861" y="1"/>
                    </a:moveTo>
                    <a:lnTo>
                      <a:pt x="0" y="1700"/>
                    </a:lnTo>
                    <a:lnTo>
                      <a:pt x="707" y="2864"/>
                    </a:lnTo>
                    <a:lnTo>
                      <a:pt x="6490" y="1433"/>
                    </a:lnTo>
                    <a:lnTo>
                      <a:pt x="5861" y="1"/>
                    </a:lnTo>
                    <a:close/>
                  </a:path>
                </a:pathLst>
              </a:custGeom>
              <a:solidFill>
                <a:srgbClr val="A1B0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7" name="Google Shape;997;p5"/>
              <p:cNvSpPr/>
              <p:nvPr/>
            </p:nvSpPr>
            <p:spPr>
              <a:xfrm>
                <a:off x="2592329" y="2926513"/>
                <a:ext cx="288184" cy="127199"/>
              </a:xfrm>
              <a:custGeom>
                <a:rect b="b" l="l" r="r" t="t"/>
                <a:pathLst>
                  <a:path extrusionOk="0" fill="none" h="2865" w="6491">
                    <a:moveTo>
                      <a:pt x="707" y="2864"/>
                    </a:moveTo>
                    <a:lnTo>
                      <a:pt x="6490" y="1433"/>
                    </a:lnTo>
                    <a:lnTo>
                      <a:pt x="5861" y="1"/>
                    </a:lnTo>
                    <a:lnTo>
                      <a:pt x="0" y="170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8" name="Google Shape;998;p5"/>
              <p:cNvSpPr/>
              <p:nvPr/>
            </p:nvSpPr>
            <p:spPr>
              <a:xfrm>
                <a:off x="1960124" y="4491763"/>
                <a:ext cx="176347" cy="94966"/>
              </a:xfrm>
              <a:custGeom>
                <a:rect b="b" l="l" r="r" t="t"/>
                <a:pathLst>
                  <a:path extrusionOk="0" h="2139" w="3972">
                    <a:moveTo>
                      <a:pt x="1261" y="1"/>
                    </a:moveTo>
                    <a:lnTo>
                      <a:pt x="764" y="20"/>
                    </a:lnTo>
                    <a:lnTo>
                      <a:pt x="535" y="39"/>
                    </a:lnTo>
                    <a:lnTo>
                      <a:pt x="363" y="58"/>
                    </a:lnTo>
                    <a:lnTo>
                      <a:pt x="211" y="115"/>
                    </a:lnTo>
                    <a:lnTo>
                      <a:pt x="115" y="173"/>
                    </a:lnTo>
                    <a:lnTo>
                      <a:pt x="77" y="230"/>
                    </a:lnTo>
                    <a:lnTo>
                      <a:pt x="39" y="306"/>
                    </a:lnTo>
                    <a:lnTo>
                      <a:pt x="1" y="383"/>
                    </a:lnTo>
                    <a:lnTo>
                      <a:pt x="1" y="459"/>
                    </a:lnTo>
                    <a:lnTo>
                      <a:pt x="1" y="631"/>
                    </a:lnTo>
                    <a:lnTo>
                      <a:pt x="39" y="802"/>
                    </a:lnTo>
                    <a:lnTo>
                      <a:pt x="115" y="974"/>
                    </a:lnTo>
                    <a:lnTo>
                      <a:pt x="192" y="1127"/>
                    </a:lnTo>
                    <a:lnTo>
                      <a:pt x="287" y="1261"/>
                    </a:lnTo>
                    <a:lnTo>
                      <a:pt x="363" y="1356"/>
                    </a:lnTo>
                    <a:lnTo>
                      <a:pt x="421" y="1394"/>
                    </a:lnTo>
                    <a:lnTo>
                      <a:pt x="497" y="1432"/>
                    </a:lnTo>
                    <a:lnTo>
                      <a:pt x="707" y="1509"/>
                    </a:lnTo>
                    <a:lnTo>
                      <a:pt x="974" y="1585"/>
                    </a:lnTo>
                    <a:lnTo>
                      <a:pt x="1299" y="1681"/>
                    </a:lnTo>
                    <a:lnTo>
                      <a:pt x="2005" y="1852"/>
                    </a:lnTo>
                    <a:lnTo>
                      <a:pt x="2330" y="1948"/>
                    </a:lnTo>
                    <a:lnTo>
                      <a:pt x="2635" y="2043"/>
                    </a:lnTo>
                    <a:lnTo>
                      <a:pt x="2769" y="2100"/>
                    </a:lnTo>
                    <a:lnTo>
                      <a:pt x="2921" y="2120"/>
                    </a:lnTo>
                    <a:lnTo>
                      <a:pt x="3055" y="2139"/>
                    </a:lnTo>
                    <a:lnTo>
                      <a:pt x="3169" y="2139"/>
                    </a:lnTo>
                    <a:lnTo>
                      <a:pt x="3284" y="2120"/>
                    </a:lnTo>
                    <a:lnTo>
                      <a:pt x="3398" y="2100"/>
                    </a:lnTo>
                    <a:lnTo>
                      <a:pt x="3494" y="2062"/>
                    </a:lnTo>
                    <a:lnTo>
                      <a:pt x="3589" y="2024"/>
                    </a:lnTo>
                    <a:lnTo>
                      <a:pt x="3742" y="1910"/>
                    </a:lnTo>
                    <a:lnTo>
                      <a:pt x="3857" y="1795"/>
                    </a:lnTo>
                    <a:lnTo>
                      <a:pt x="3933" y="1661"/>
                    </a:lnTo>
                    <a:lnTo>
                      <a:pt x="3971" y="1528"/>
                    </a:lnTo>
                    <a:lnTo>
                      <a:pt x="3971" y="1375"/>
                    </a:lnTo>
                    <a:lnTo>
                      <a:pt x="3971" y="1241"/>
                    </a:lnTo>
                    <a:lnTo>
                      <a:pt x="3952" y="1108"/>
                    </a:lnTo>
                    <a:lnTo>
                      <a:pt x="3914" y="974"/>
                    </a:lnTo>
                    <a:lnTo>
                      <a:pt x="3838" y="745"/>
                    </a:lnTo>
                    <a:lnTo>
                      <a:pt x="3742" y="535"/>
                    </a:lnTo>
                    <a:lnTo>
                      <a:pt x="3647" y="383"/>
                    </a:lnTo>
                    <a:lnTo>
                      <a:pt x="3551" y="268"/>
                    </a:lnTo>
                    <a:lnTo>
                      <a:pt x="3456" y="173"/>
                    </a:lnTo>
                    <a:lnTo>
                      <a:pt x="3265" y="115"/>
                    </a:lnTo>
                    <a:lnTo>
                      <a:pt x="2826" y="77"/>
                    </a:lnTo>
                    <a:lnTo>
                      <a:pt x="2368" y="39"/>
                    </a:lnTo>
                    <a:lnTo>
                      <a:pt x="1814" y="20"/>
                    </a:lnTo>
                    <a:lnTo>
                      <a:pt x="126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9" name="Google Shape;999;p5"/>
              <p:cNvSpPr/>
              <p:nvPr/>
            </p:nvSpPr>
            <p:spPr>
              <a:xfrm>
                <a:off x="1960124" y="4491763"/>
                <a:ext cx="176347" cy="94966"/>
              </a:xfrm>
              <a:custGeom>
                <a:rect b="b" l="l" r="r" t="t"/>
                <a:pathLst>
                  <a:path extrusionOk="0" fill="none" h="2139" w="3972">
                    <a:moveTo>
                      <a:pt x="3265" y="115"/>
                    </a:moveTo>
                    <a:lnTo>
                      <a:pt x="3265" y="115"/>
                    </a:lnTo>
                    <a:lnTo>
                      <a:pt x="2826" y="77"/>
                    </a:lnTo>
                    <a:lnTo>
                      <a:pt x="2368" y="39"/>
                    </a:lnTo>
                    <a:lnTo>
                      <a:pt x="1814" y="20"/>
                    </a:lnTo>
                    <a:lnTo>
                      <a:pt x="1261" y="1"/>
                    </a:lnTo>
                    <a:lnTo>
                      <a:pt x="764" y="20"/>
                    </a:lnTo>
                    <a:lnTo>
                      <a:pt x="535" y="39"/>
                    </a:lnTo>
                    <a:lnTo>
                      <a:pt x="363" y="58"/>
                    </a:lnTo>
                    <a:lnTo>
                      <a:pt x="211" y="115"/>
                    </a:lnTo>
                    <a:lnTo>
                      <a:pt x="115" y="173"/>
                    </a:lnTo>
                    <a:lnTo>
                      <a:pt x="115" y="173"/>
                    </a:lnTo>
                    <a:lnTo>
                      <a:pt x="77" y="230"/>
                    </a:lnTo>
                    <a:lnTo>
                      <a:pt x="39" y="306"/>
                    </a:lnTo>
                    <a:lnTo>
                      <a:pt x="1" y="383"/>
                    </a:lnTo>
                    <a:lnTo>
                      <a:pt x="1" y="459"/>
                    </a:lnTo>
                    <a:lnTo>
                      <a:pt x="1" y="631"/>
                    </a:lnTo>
                    <a:lnTo>
                      <a:pt x="39" y="802"/>
                    </a:lnTo>
                    <a:lnTo>
                      <a:pt x="115" y="974"/>
                    </a:lnTo>
                    <a:lnTo>
                      <a:pt x="192" y="1127"/>
                    </a:lnTo>
                    <a:lnTo>
                      <a:pt x="287" y="1261"/>
                    </a:lnTo>
                    <a:lnTo>
                      <a:pt x="363" y="1356"/>
                    </a:lnTo>
                    <a:lnTo>
                      <a:pt x="363" y="1356"/>
                    </a:lnTo>
                    <a:lnTo>
                      <a:pt x="421" y="1394"/>
                    </a:lnTo>
                    <a:lnTo>
                      <a:pt x="497" y="1432"/>
                    </a:lnTo>
                    <a:lnTo>
                      <a:pt x="707" y="1509"/>
                    </a:lnTo>
                    <a:lnTo>
                      <a:pt x="974" y="1585"/>
                    </a:lnTo>
                    <a:lnTo>
                      <a:pt x="1299" y="1681"/>
                    </a:lnTo>
                    <a:lnTo>
                      <a:pt x="2005" y="1852"/>
                    </a:lnTo>
                    <a:lnTo>
                      <a:pt x="2330" y="1948"/>
                    </a:lnTo>
                    <a:lnTo>
                      <a:pt x="2635" y="2043"/>
                    </a:lnTo>
                    <a:lnTo>
                      <a:pt x="2635" y="2043"/>
                    </a:lnTo>
                    <a:lnTo>
                      <a:pt x="2769" y="2100"/>
                    </a:lnTo>
                    <a:lnTo>
                      <a:pt x="2921" y="2120"/>
                    </a:lnTo>
                    <a:lnTo>
                      <a:pt x="3055" y="2139"/>
                    </a:lnTo>
                    <a:lnTo>
                      <a:pt x="3169" y="2139"/>
                    </a:lnTo>
                    <a:lnTo>
                      <a:pt x="3284" y="2120"/>
                    </a:lnTo>
                    <a:lnTo>
                      <a:pt x="3398" y="2100"/>
                    </a:lnTo>
                    <a:lnTo>
                      <a:pt x="3494" y="2062"/>
                    </a:lnTo>
                    <a:lnTo>
                      <a:pt x="3589" y="2024"/>
                    </a:lnTo>
                    <a:lnTo>
                      <a:pt x="3742" y="1910"/>
                    </a:lnTo>
                    <a:lnTo>
                      <a:pt x="3857" y="1795"/>
                    </a:lnTo>
                    <a:lnTo>
                      <a:pt x="3933" y="1661"/>
                    </a:lnTo>
                    <a:lnTo>
                      <a:pt x="3971" y="1528"/>
                    </a:lnTo>
                    <a:lnTo>
                      <a:pt x="3971" y="1528"/>
                    </a:lnTo>
                    <a:lnTo>
                      <a:pt x="3971" y="1375"/>
                    </a:lnTo>
                    <a:lnTo>
                      <a:pt x="3971" y="1241"/>
                    </a:lnTo>
                    <a:lnTo>
                      <a:pt x="3952" y="1108"/>
                    </a:lnTo>
                    <a:lnTo>
                      <a:pt x="3914" y="974"/>
                    </a:lnTo>
                    <a:lnTo>
                      <a:pt x="3838" y="745"/>
                    </a:lnTo>
                    <a:lnTo>
                      <a:pt x="3742" y="535"/>
                    </a:lnTo>
                    <a:lnTo>
                      <a:pt x="3647" y="383"/>
                    </a:lnTo>
                    <a:lnTo>
                      <a:pt x="3551" y="268"/>
                    </a:lnTo>
                    <a:lnTo>
                      <a:pt x="3456" y="17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0" name="Google Shape;1000;p5"/>
              <p:cNvSpPr/>
              <p:nvPr/>
            </p:nvSpPr>
            <p:spPr>
              <a:xfrm>
                <a:off x="1855038" y="3768896"/>
                <a:ext cx="275486" cy="764481"/>
              </a:xfrm>
              <a:custGeom>
                <a:rect b="b" l="l" r="r" t="t"/>
                <a:pathLst>
                  <a:path extrusionOk="0" h="17219" w="6205">
                    <a:moveTo>
                      <a:pt x="3742" y="1"/>
                    </a:moveTo>
                    <a:lnTo>
                      <a:pt x="1" y="707"/>
                    </a:lnTo>
                    <a:lnTo>
                      <a:pt x="4639" y="16913"/>
                    </a:lnTo>
                    <a:lnTo>
                      <a:pt x="4677" y="16970"/>
                    </a:lnTo>
                    <a:lnTo>
                      <a:pt x="4716" y="17008"/>
                    </a:lnTo>
                    <a:lnTo>
                      <a:pt x="4773" y="17065"/>
                    </a:lnTo>
                    <a:lnTo>
                      <a:pt x="4830" y="17084"/>
                    </a:lnTo>
                    <a:lnTo>
                      <a:pt x="5040" y="17161"/>
                    </a:lnTo>
                    <a:lnTo>
                      <a:pt x="5231" y="17199"/>
                    </a:lnTo>
                    <a:lnTo>
                      <a:pt x="5403" y="17218"/>
                    </a:lnTo>
                    <a:lnTo>
                      <a:pt x="5536" y="17218"/>
                    </a:lnTo>
                    <a:lnTo>
                      <a:pt x="5632" y="17180"/>
                    </a:lnTo>
                    <a:lnTo>
                      <a:pt x="5727" y="17161"/>
                    </a:lnTo>
                    <a:lnTo>
                      <a:pt x="5804" y="17104"/>
                    </a:lnTo>
                    <a:lnTo>
                      <a:pt x="5842" y="17046"/>
                    </a:lnTo>
                    <a:lnTo>
                      <a:pt x="5880" y="16989"/>
                    </a:lnTo>
                    <a:lnTo>
                      <a:pt x="5918" y="16932"/>
                    </a:lnTo>
                    <a:lnTo>
                      <a:pt x="5937" y="16798"/>
                    </a:lnTo>
                    <a:lnTo>
                      <a:pt x="5937" y="16703"/>
                    </a:lnTo>
                    <a:lnTo>
                      <a:pt x="5937" y="16665"/>
                    </a:lnTo>
                    <a:lnTo>
                      <a:pt x="5995" y="16092"/>
                    </a:lnTo>
                    <a:lnTo>
                      <a:pt x="6033" y="15405"/>
                    </a:lnTo>
                    <a:lnTo>
                      <a:pt x="6090" y="14508"/>
                    </a:lnTo>
                    <a:lnTo>
                      <a:pt x="6147" y="13420"/>
                    </a:lnTo>
                    <a:lnTo>
                      <a:pt x="6185" y="12217"/>
                    </a:lnTo>
                    <a:lnTo>
                      <a:pt x="6205" y="10881"/>
                    </a:lnTo>
                    <a:lnTo>
                      <a:pt x="6185" y="9487"/>
                    </a:lnTo>
                    <a:lnTo>
                      <a:pt x="6166" y="8781"/>
                    </a:lnTo>
                    <a:lnTo>
                      <a:pt x="6128" y="8056"/>
                    </a:lnTo>
                    <a:lnTo>
                      <a:pt x="6071" y="7349"/>
                    </a:lnTo>
                    <a:lnTo>
                      <a:pt x="6014" y="6624"/>
                    </a:lnTo>
                    <a:lnTo>
                      <a:pt x="5937" y="5918"/>
                    </a:lnTo>
                    <a:lnTo>
                      <a:pt x="5842" y="5231"/>
                    </a:lnTo>
                    <a:lnTo>
                      <a:pt x="5727" y="4563"/>
                    </a:lnTo>
                    <a:lnTo>
                      <a:pt x="5594" y="3914"/>
                    </a:lnTo>
                    <a:lnTo>
                      <a:pt x="5460" y="3284"/>
                    </a:lnTo>
                    <a:lnTo>
                      <a:pt x="5288" y="2692"/>
                    </a:lnTo>
                    <a:lnTo>
                      <a:pt x="5078" y="2119"/>
                    </a:lnTo>
                    <a:lnTo>
                      <a:pt x="4868" y="1604"/>
                    </a:lnTo>
                    <a:lnTo>
                      <a:pt x="4620" y="1127"/>
                    </a:lnTo>
                    <a:lnTo>
                      <a:pt x="4506" y="917"/>
                    </a:lnTo>
                    <a:lnTo>
                      <a:pt x="4353" y="707"/>
                    </a:lnTo>
                    <a:lnTo>
                      <a:pt x="4219" y="516"/>
                    </a:lnTo>
                    <a:lnTo>
                      <a:pt x="4067" y="325"/>
                    </a:lnTo>
                    <a:lnTo>
                      <a:pt x="3914" y="153"/>
                    </a:lnTo>
                    <a:lnTo>
                      <a:pt x="3742" y="1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1" name="Google Shape;1001;p5"/>
              <p:cNvSpPr/>
              <p:nvPr/>
            </p:nvSpPr>
            <p:spPr>
              <a:xfrm>
                <a:off x="1855038" y="3768896"/>
                <a:ext cx="275486" cy="764481"/>
              </a:xfrm>
              <a:custGeom>
                <a:rect b="b" l="l" r="r" t="t"/>
                <a:pathLst>
                  <a:path extrusionOk="0" fill="none" h="17219" w="6205">
                    <a:moveTo>
                      <a:pt x="1" y="707"/>
                    </a:moveTo>
                    <a:lnTo>
                      <a:pt x="4639" y="16913"/>
                    </a:lnTo>
                    <a:lnTo>
                      <a:pt x="4639" y="16913"/>
                    </a:lnTo>
                    <a:lnTo>
                      <a:pt x="4677" y="16970"/>
                    </a:lnTo>
                    <a:lnTo>
                      <a:pt x="4716" y="17008"/>
                    </a:lnTo>
                    <a:lnTo>
                      <a:pt x="4773" y="17065"/>
                    </a:lnTo>
                    <a:lnTo>
                      <a:pt x="4830" y="17084"/>
                    </a:lnTo>
                    <a:lnTo>
                      <a:pt x="4830" y="17084"/>
                    </a:lnTo>
                    <a:lnTo>
                      <a:pt x="5040" y="17161"/>
                    </a:lnTo>
                    <a:lnTo>
                      <a:pt x="5231" y="17199"/>
                    </a:lnTo>
                    <a:lnTo>
                      <a:pt x="5403" y="17218"/>
                    </a:lnTo>
                    <a:lnTo>
                      <a:pt x="5536" y="17218"/>
                    </a:lnTo>
                    <a:lnTo>
                      <a:pt x="5632" y="17180"/>
                    </a:lnTo>
                    <a:lnTo>
                      <a:pt x="5727" y="17161"/>
                    </a:lnTo>
                    <a:lnTo>
                      <a:pt x="5804" y="17104"/>
                    </a:lnTo>
                    <a:lnTo>
                      <a:pt x="5842" y="17046"/>
                    </a:lnTo>
                    <a:lnTo>
                      <a:pt x="5880" y="16989"/>
                    </a:lnTo>
                    <a:lnTo>
                      <a:pt x="5918" y="16932"/>
                    </a:lnTo>
                    <a:lnTo>
                      <a:pt x="5937" y="16798"/>
                    </a:lnTo>
                    <a:lnTo>
                      <a:pt x="5937" y="16703"/>
                    </a:lnTo>
                    <a:lnTo>
                      <a:pt x="5937" y="16665"/>
                    </a:lnTo>
                    <a:lnTo>
                      <a:pt x="5937" y="16665"/>
                    </a:lnTo>
                    <a:lnTo>
                      <a:pt x="5995" y="16092"/>
                    </a:lnTo>
                    <a:lnTo>
                      <a:pt x="6033" y="15405"/>
                    </a:lnTo>
                    <a:lnTo>
                      <a:pt x="6090" y="14508"/>
                    </a:lnTo>
                    <a:lnTo>
                      <a:pt x="6147" y="13420"/>
                    </a:lnTo>
                    <a:lnTo>
                      <a:pt x="6185" y="12217"/>
                    </a:lnTo>
                    <a:lnTo>
                      <a:pt x="6205" y="10881"/>
                    </a:lnTo>
                    <a:lnTo>
                      <a:pt x="6185" y="9487"/>
                    </a:lnTo>
                    <a:lnTo>
                      <a:pt x="6166" y="8781"/>
                    </a:lnTo>
                    <a:lnTo>
                      <a:pt x="6128" y="8056"/>
                    </a:lnTo>
                    <a:lnTo>
                      <a:pt x="6071" y="7349"/>
                    </a:lnTo>
                    <a:lnTo>
                      <a:pt x="6014" y="6624"/>
                    </a:lnTo>
                    <a:lnTo>
                      <a:pt x="5937" y="5918"/>
                    </a:lnTo>
                    <a:lnTo>
                      <a:pt x="5842" y="5231"/>
                    </a:lnTo>
                    <a:lnTo>
                      <a:pt x="5727" y="4563"/>
                    </a:lnTo>
                    <a:lnTo>
                      <a:pt x="5594" y="3914"/>
                    </a:lnTo>
                    <a:lnTo>
                      <a:pt x="5460" y="3284"/>
                    </a:lnTo>
                    <a:lnTo>
                      <a:pt x="5288" y="2692"/>
                    </a:lnTo>
                    <a:lnTo>
                      <a:pt x="5078" y="2119"/>
                    </a:lnTo>
                    <a:lnTo>
                      <a:pt x="4868" y="1604"/>
                    </a:lnTo>
                    <a:lnTo>
                      <a:pt x="4620" y="1127"/>
                    </a:lnTo>
                    <a:lnTo>
                      <a:pt x="4506" y="917"/>
                    </a:lnTo>
                    <a:lnTo>
                      <a:pt x="4353" y="707"/>
                    </a:lnTo>
                    <a:lnTo>
                      <a:pt x="4219" y="516"/>
                    </a:lnTo>
                    <a:lnTo>
                      <a:pt x="4067" y="325"/>
                    </a:lnTo>
                    <a:lnTo>
                      <a:pt x="3914" y="153"/>
                    </a:lnTo>
                    <a:lnTo>
                      <a:pt x="3742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2" name="Google Shape;1002;p5"/>
              <p:cNvSpPr/>
              <p:nvPr/>
            </p:nvSpPr>
            <p:spPr>
              <a:xfrm>
                <a:off x="2348282" y="4496869"/>
                <a:ext cx="176302" cy="94966"/>
              </a:xfrm>
              <a:custGeom>
                <a:rect b="b" l="l" r="r" t="t"/>
                <a:pathLst>
                  <a:path extrusionOk="0" h="2139" w="3971">
                    <a:moveTo>
                      <a:pt x="1260" y="0"/>
                    </a:moveTo>
                    <a:lnTo>
                      <a:pt x="764" y="19"/>
                    </a:lnTo>
                    <a:lnTo>
                      <a:pt x="535" y="38"/>
                    </a:lnTo>
                    <a:lnTo>
                      <a:pt x="363" y="58"/>
                    </a:lnTo>
                    <a:lnTo>
                      <a:pt x="210" y="115"/>
                    </a:lnTo>
                    <a:lnTo>
                      <a:pt x="134" y="172"/>
                    </a:lnTo>
                    <a:lnTo>
                      <a:pt x="76" y="229"/>
                    </a:lnTo>
                    <a:lnTo>
                      <a:pt x="38" y="306"/>
                    </a:lnTo>
                    <a:lnTo>
                      <a:pt x="0" y="382"/>
                    </a:lnTo>
                    <a:lnTo>
                      <a:pt x="0" y="458"/>
                    </a:lnTo>
                    <a:lnTo>
                      <a:pt x="0" y="630"/>
                    </a:lnTo>
                    <a:lnTo>
                      <a:pt x="38" y="802"/>
                    </a:lnTo>
                    <a:lnTo>
                      <a:pt x="115" y="974"/>
                    </a:lnTo>
                    <a:lnTo>
                      <a:pt x="191" y="1126"/>
                    </a:lnTo>
                    <a:lnTo>
                      <a:pt x="286" y="1241"/>
                    </a:lnTo>
                    <a:lnTo>
                      <a:pt x="363" y="1356"/>
                    </a:lnTo>
                    <a:lnTo>
                      <a:pt x="420" y="1394"/>
                    </a:lnTo>
                    <a:lnTo>
                      <a:pt x="496" y="1432"/>
                    </a:lnTo>
                    <a:lnTo>
                      <a:pt x="706" y="1508"/>
                    </a:lnTo>
                    <a:lnTo>
                      <a:pt x="993" y="1585"/>
                    </a:lnTo>
                    <a:lnTo>
                      <a:pt x="1298" y="1680"/>
                    </a:lnTo>
                    <a:lnTo>
                      <a:pt x="2004" y="1852"/>
                    </a:lnTo>
                    <a:lnTo>
                      <a:pt x="2329" y="1947"/>
                    </a:lnTo>
                    <a:lnTo>
                      <a:pt x="2634" y="2043"/>
                    </a:lnTo>
                    <a:lnTo>
                      <a:pt x="2787" y="2100"/>
                    </a:lnTo>
                    <a:lnTo>
                      <a:pt x="2921" y="2119"/>
                    </a:lnTo>
                    <a:lnTo>
                      <a:pt x="3054" y="2138"/>
                    </a:lnTo>
                    <a:lnTo>
                      <a:pt x="3169" y="2138"/>
                    </a:lnTo>
                    <a:lnTo>
                      <a:pt x="3302" y="2119"/>
                    </a:lnTo>
                    <a:lnTo>
                      <a:pt x="3398" y="2100"/>
                    </a:lnTo>
                    <a:lnTo>
                      <a:pt x="3493" y="2062"/>
                    </a:lnTo>
                    <a:lnTo>
                      <a:pt x="3589" y="2024"/>
                    </a:lnTo>
                    <a:lnTo>
                      <a:pt x="3741" y="1909"/>
                    </a:lnTo>
                    <a:lnTo>
                      <a:pt x="3856" y="1795"/>
                    </a:lnTo>
                    <a:lnTo>
                      <a:pt x="3932" y="1661"/>
                    </a:lnTo>
                    <a:lnTo>
                      <a:pt x="3970" y="1527"/>
                    </a:lnTo>
                    <a:lnTo>
                      <a:pt x="3970" y="1375"/>
                    </a:lnTo>
                    <a:lnTo>
                      <a:pt x="3970" y="1241"/>
                    </a:lnTo>
                    <a:lnTo>
                      <a:pt x="3951" y="1107"/>
                    </a:lnTo>
                    <a:lnTo>
                      <a:pt x="3932" y="974"/>
                    </a:lnTo>
                    <a:lnTo>
                      <a:pt x="3837" y="745"/>
                    </a:lnTo>
                    <a:lnTo>
                      <a:pt x="3741" y="535"/>
                    </a:lnTo>
                    <a:lnTo>
                      <a:pt x="3646" y="382"/>
                    </a:lnTo>
                    <a:lnTo>
                      <a:pt x="3551" y="268"/>
                    </a:lnTo>
                    <a:lnTo>
                      <a:pt x="3455" y="172"/>
                    </a:lnTo>
                    <a:lnTo>
                      <a:pt x="3283" y="115"/>
                    </a:lnTo>
                    <a:lnTo>
                      <a:pt x="2825" y="77"/>
                    </a:lnTo>
                    <a:lnTo>
                      <a:pt x="2367" y="38"/>
                    </a:lnTo>
                    <a:lnTo>
                      <a:pt x="1833" y="19"/>
                    </a:lnTo>
                    <a:lnTo>
                      <a:pt x="126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3" name="Google Shape;1003;p5"/>
              <p:cNvSpPr/>
              <p:nvPr/>
            </p:nvSpPr>
            <p:spPr>
              <a:xfrm>
                <a:off x="2348282" y="4496869"/>
                <a:ext cx="176302" cy="94966"/>
              </a:xfrm>
              <a:custGeom>
                <a:rect b="b" l="l" r="r" t="t"/>
                <a:pathLst>
                  <a:path extrusionOk="0" fill="none" h="2139" w="3971">
                    <a:moveTo>
                      <a:pt x="3283" y="115"/>
                    </a:moveTo>
                    <a:lnTo>
                      <a:pt x="3283" y="115"/>
                    </a:lnTo>
                    <a:lnTo>
                      <a:pt x="2825" y="77"/>
                    </a:lnTo>
                    <a:lnTo>
                      <a:pt x="2367" y="38"/>
                    </a:lnTo>
                    <a:lnTo>
                      <a:pt x="1833" y="19"/>
                    </a:lnTo>
                    <a:lnTo>
                      <a:pt x="1260" y="0"/>
                    </a:lnTo>
                    <a:lnTo>
                      <a:pt x="764" y="19"/>
                    </a:lnTo>
                    <a:lnTo>
                      <a:pt x="535" y="38"/>
                    </a:lnTo>
                    <a:lnTo>
                      <a:pt x="363" y="58"/>
                    </a:lnTo>
                    <a:lnTo>
                      <a:pt x="210" y="115"/>
                    </a:lnTo>
                    <a:lnTo>
                      <a:pt x="134" y="172"/>
                    </a:lnTo>
                    <a:lnTo>
                      <a:pt x="134" y="172"/>
                    </a:lnTo>
                    <a:lnTo>
                      <a:pt x="76" y="229"/>
                    </a:lnTo>
                    <a:lnTo>
                      <a:pt x="38" y="306"/>
                    </a:lnTo>
                    <a:lnTo>
                      <a:pt x="0" y="382"/>
                    </a:lnTo>
                    <a:lnTo>
                      <a:pt x="0" y="458"/>
                    </a:lnTo>
                    <a:lnTo>
                      <a:pt x="0" y="630"/>
                    </a:lnTo>
                    <a:lnTo>
                      <a:pt x="38" y="802"/>
                    </a:lnTo>
                    <a:lnTo>
                      <a:pt x="115" y="974"/>
                    </a:lnTo>
                    <a:lnTo>
                      <a:pt x="191" y="1126"/>
                    </a:lnTo>
                    <a:lnTo>
                      <a:pt x="286" y="1241"/>
                    </a:lnTo>
                    <a:lnTo>
                      <a:pt x="363" y="1356"/>
                    </a:lnTo>
                    <a:lnTo>
                      <a:pt x="363" y="1356"/>
                    </a:lnTo>
                    <a:lnTo>
                      <a:pt x="420" y="1394"/>
                    </a:lnTo>
                    <a:lnTo>
                      <a:pt x="496" y="1432"/>
                    </a:lnTo>
                    <a:lnTo>
                      <a:pt x="706" y="1508"/>
                    </a:lnTo>
                    <a:lnTo>
                      <a:pt x="993" y="1585"/>
                    </a:lnTo>
                    <a:lnTo>
                      <a:pt x="1298" y="1680"/>
                    </a:lnTo>
                    <a:lnTo>
                      <a:pt x="2004" y="1852"/>
                    </a:lnTo>
                    <a:lnTo>
                      <a:pt x="2329" y="1947"/>
                    </a:lnTo>
                    <a:lnTo>
                      <a:pt x="2634" y="2043"/>
                    </a:lnTo>
                    <a:lnTo>
                      <a:pt x="2634" y="2043"/>
                    </a:lnTo>
                    <a:lnTo>
                      <a:pt x="2787" y="2100"/>
                    </a:lnTo>
                    <a:lnTo>
                      <a:pt x="2921" y="2119"/>
                    </a:lnTo>
                    <a:lnTo>
                      <a:pt x="3054" y="2138"/>
                    </a:lnTo>
                    <a:lnTo>
                      <a:pt x="3169" y="2138"/>
                    </a:lnTo>
                    <a:lnTo>
                      <a:pt x="3302" y="2119"/>
                    </a:lnTo>
                    <a:lnTo>
                      <a:pt x="3398" y="2100"/>
                    </a:lnTo>
                    <a:lnTo>
                      <a:pt x="3493" y="2062"/>
                    </a:lnTo>
                    <a:lnTo>
                      <a:pt x="3589" y="2024"/>
                    </a:lnTo>
                    <a:lnTo>
                      <a:pt x="3741" y="1909"/>
                    </a:lnTo>
                    <a:lnTo>
                      <a:pt x="3856" y="1795"/>
                    </a:lnTo>
                    <a:lnTo>
                      <a:pt x="3932" y="1661"/>
                    </a:lnTo>
                    <a:lnTo>
                      <a:pt x="3970" y="1527"/>
                    </a:lnTo>
                    <a:lnTo>
                      <a:pt x="3970" y="1527"/>
                    </a:lnTo>
                    <a:lnTo>
                      <a:pt x="3970" y="1375"/>
                    </a:lnTo>
                    <a:lnTo>
                      <a:pt x="3970" y="1241"/>
                    </a:lnTo>
                    <a:lnTo>
                      <a:pt x="3951" y="1107"/>
                    </a:lnTo>
                    <a:lnTo>
                      <a:pt x="3932" y="974"/>
                    </a:lnTo>
                    <a:lnTo>
                      <a:pt x="3837" y="745"/>
                    </a:lnTo>
                    <a:lnTo>
                      <a:pt x="3741" y="535"/>
                    </a:lnTo>
                    <a:lnTo>
                      <a:pt x="3646" y="382"/>
                    </a:lnTo>
                    <a:lnTo>
                      <a:pt x="3551" y="268"/>
                    </a:lnTo>
                    <a:lnTo>
                      <a:pt x="3455" y="17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4" name="Google Shape;1004;p5"/>
              <p:cNvSpPr/>
              <p:nvPr/>
            </p:nvSpPr>
            <p:spPr>
              <a:xfrm>
                <a:off x="2232185" y="3768896"/>
                <a:ext cx="282235" cy="769542"/>
              </a:xfrm>
              <a:custGeom>
                <a:rect b="b" l="l" r="r" t="t"/>
                <a:pathLst>
                  <a:path extrusionOk="0" h="17333" w="6357">
                    <a:moveTo>
                      <a:pt x="3760" y="1"/>
                    </a:moveTo>
                    <a:lnTo>
                      <a:pt x="0" y="707"/>
                    </a:lnTo>
                    <a:lnTo>
                      <a:pt x="4906" y="17027"/>
                    </a:lnTo>
                    <a:lnTo>
                      <a:pt x="4925" y="17084"/>
                    </a:lnTo>
                    <a:lnTo>
                      <a:pt x="4963" y="17123"/>
                    </a:lnTo>
                    <a:lnTo>
                      <a:pt x="5020" y="17180"/>
                    </a:lnTo>
                    <a:lnTo>
                      <a:pt x="5077" y="17199"/>
                    </a:lnTo>
                    <a:lnTo>
                      <a:pt x="5307" y="17275"/>
                    </a:lnTo>
                    <a:lnTo>
                      <a:pt x="5478" y="17314"/>
                    </a:lnTo>
                    <a:lnTo>
                      <a:pt x="5650" y="17333"/>
                    </a:lnTo>
                    <a:lnTo>
                      <a:pt x="5784" y="17333"/>
                    </a:lnTo>
                    <a:lnTo>
                      <a:pt x="5898" y="17294"/>
                    </a:lnTo>
                    <a:lnTo>
                      <a:pt x="5975" y="17275"/>
                    </a:lnTo>
                    <a:lnTo>
                      <a:pt x="6051" y="17218"/>
                    </a:lnTo>
                    <a:lnTo>
                      <a:pt x="6108" y="17161"/>
                    </a:lnTo>
                    <a:lnTo>
                      <a:pt x="6146" y="17104"/>
                    </a:lnTo>
                    <a:lnTo>
                      <a:pt x="6166" y="17027"/>
                    </a:lnTo>
                    <a:lnTo>
                      <a:pt x="6185" y="16913"/>
                    </a:lnTo>
                    <a:lnTo>
                      <a:pt x="6185" y="16817"/>
                    </a:lnTo>
                    <a:lnTo>
                      <a:pt x="6185" y="16779"/>
                    </a:lnTo>
                    <a:lnTo>
                      <a:pt x="6223" y="16187"/>
                    </a:lnTo>
                    <a:lnTo>
                      <a:pt x="6261" y="15500"/>
                    </a:lnTo>
                    <a:lnTo>
                      <a:pt x="6318" y="14603"/>
                    </a:lnTo>
                    <a:lnTo>
                      <a:pt x="6337" y="13515"/>
                    </a:lnTo>
                    <a:lnTo>
                      <a:pt x="6356" y="12293"/>
                    </a:lnTo>
                    <a:lnTo>
                      <a:pt x="6356" y="10957"/>
                    </a:lnTo>
                    <a:lnTo>
                      <a:pt x="6318" y="9545"/>
                    </a:lnTo>
                    <a:lnTo>
                      <a:pt x="6280" y="8838"/>
                    </a:lnTo>
                    <a:lnTo>
                      <a:pt x="6242" y="8113"/>
                    </a:lnTo>
                    <a:lnTo>
                      <a:pt x="6166" y="7388"/>
                    </a:lnTo>
                    <a:lnTo>
                      <a:pt x="6108" y="6662"/>
                    </a:lnTo>
                    <a:lnTo>
                      <a:pt x="6013" y="5956"/>
                    </a:lnTo>
                    <a:lnTo>
                      <a:pt x="5917" y="5269"/>
                    </a:lnTo>
                    <a:lnTo>
                      <a:pt x="5784" y="4582"/>
                    </a:lnTo>
                    <a:lnTo>
                      <a:pt x="5650" y="3933"/>
                    </a:lnTo>
                    <a:lnTo>
                      <a:pt x="5497" y="3303"/>
                    </a:lnTo>
                    <a:lnTo>
                      <a:pt x="5307" y="2692"/>
                    </a:lnTo>
                    <a:lnTo>
                      <a:pt x="5116" y="2138"/>
                    </a:lnTo>
                    <a:lnTo>
                      <a:pt x="4887" y="1604"/>
                    </a:lnTo>
                    <a:lnTo>
                      <a:pt x="4638" y="1127"/>
                    </a:lnTo>
                    <a:lnTo>
                      <a:pt x="4505" y="917"/>
                    </a:lnTo>
                    <a:lnTo>
                      <a:pt x="4371" y="707"/>
                    </a:lnTo>
                    <a:lnTo>
                      <a:pt x="4238" y="516"/>
                    </a:lnTo>
                    <a:lnTo>
                      <a:pt x="4085" y="325"/>
                    </a:lnTo>
                    <a:lnTo>
                      <a:pt x="3913" y="153"/>
                    </a:lnTo>
                    <a:lnTo>
                      <a:pt x="3760" y="1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5" name="Google Shape;1005;p5"/>
              <p:cNvSpPr/>
              <p:nvPr/>
            </p:nvSpPr>
            <p:spPr>
              <a:xfrm>
                <a:off x="2232185" y="3768896"/>
                <a:ext cx="282235" cy="769542"/>
              </a:xfrm>
              <a:custGeom>
                <a:rect b="b" l="l" r="r" t="t"/>
                <a:pathLst>
                  <a:path extrusionOk="0" fill="none" h="17333" w="6357">
                    <a:moveTo>
                      <a:pt x="0" y="707"/>
                    </a:moveTo>
                    <a:lnTo>
                      <a:pt x="4906" y="17027"/>
                    </a:lnTo>
                    <a:lnTo>
                      <a:pt x="4906" y="17027"/>
                    </a:lnTo>
                    <a:lnTo>
                      <a:pt x="4925" y="17084"/>
                    </a:lnTo>
                    <a:lnTo>
                      <a:pt x="4963" y="17123"/>
                    </a:lnTo>
                    <a:lnTo>
                      <a:pt x="5020" y="17180"/>
                    </a:lnTo>
                    <a:lnTo>
                      <a:pt x="5077" y="17199"/>
                    </a:lnTo>
                    <a:lnTo>
                      <a:pt x="5077" y="17199"/>
                    </a:lnTo>
                    <a:lnTo>
                      <a:pt x="5307" y="17275"/>
                    </a:lnTo>
                    <a:lnTo>
                      <a:pt x="5478" y="17314"/>
                    </a:lnTo>
                    <a:lnTo>
                      <a:pt x="5650" y="17333"/>
                    </a:lnTo>
                    <a:lnTo>
                      <a:pt x="5784" y="17333"/>
                    </a:lnTo>
                    <a:lnTo>
                      <a:pt x="5898" y="17294"/>
                    </a:lnTo>
                    <a:lnTo>
                      <a:pt x="5975" y="17275"/>
                    </a:lnTo>
                    <a:lnTo>
                      <a:pt x="6051" y="17218"/>
                    </a:lnTo>
                    <a:lnTo>
                      <a:pt x="6108" y="17161"/>
                    </a:lnTo>
                    <a:lnTo>
                      <a:pt x="6146" y="17104"/>
                    </a:lnTo>
                    <a:lnTo>
                      <a:pt x="6166" y="17027"/>
                    </a:lnTo>
                    <a:lnTo>
                      <a:pt x="6185" y="16913"/>
                    </a:lnTo>
                    <a:lnTo>
                      <a:pt x="6185" y="16817"/>
                    </a:lnTo>
                    <a:lnTo>
                      <a:pt x="6185" y="16779"/>
                    </a:lnTo>
                    <a:lnTo>
                      <a:pt x="6185" y="16779"/>
                    </a:lnTo>
                    <a:lnTo>
                      <a:pt x="6223" y="16187"/>
                    </a:lnTo>
                    <a:lnTo>
                      <a:pt x="6261" y="15500"/>
                    </a:lnTo>
                    <a:lnTo>
                      <a:pt x="6318" y="14603"/>
                    </a:lnTo>
                    <a:lnTo>
                      <a:pt x="6337" y="13515"/>
                    </a:lnTo>
                    <a:lnTo>
                      <a:pt x="6356" y="12293"/>
                    </a:lnTo>
                    <a:lnTo>
                      <a:pt x="6356" y="10957"/>
                    </a:lnTo>
                    <a:lnTo>
                      <a:pt x="6318" y="9545"/>
                    </a:lnTo>
                    <a:lnTo>
                      <a:pt x="6280" y="8838"/>
                    </a:lnTo>
                    <a:lnTo>
                      <a:pt x="6242" y="8113"/>
                    </a:lnTo>
                    <a:lnTo>
                      <a:pt x="6166" y="7388"/>
                    </a:lnTo>
                    <a:lnTo>
                      <a:pt x="6108" y="6662"/>
                    </a:lnTo>
                    <a:lnTo>
                      <a:pt x="6013" y="5956"/>
                    </a:lnTo>
                    <a:lnTo>
                      <a:pt x="5917" y="5269"/>
                    </a:lnTo>
                    <a:lnTo>
                      <a:pt x="5784" y="4582"/>
                    </a:lnTo>
                    <a:lnTo>
                      <a:pt x="5650" y="3933"/>
                    </a:lnTo>
                    <a:lnTo>
                      <a:pt x="5497" y="3303"/>
                    </a:lnTo>
                    <a:lnTo>
                      <a:pt x="5307" y="2692"/>
                    </a:lnTo>
                    <a:lnTo>
                      <a:pt x="5116" y="2138"/>
                    </a:lnTo>
                    <a:lnTo>
                      <a:pt x="4887" y="1604"/>
                    </a:lnTo>
                    <a:lnTo>
                      <a:pt x="4638" y="1127"/>
                    </a:lnTo>
                    <a:lnTo>
                      <a:pt x="4505" y="917"/>
                    </a:lnTo>
                    <a:lnTo>
                      <a:pt x="4371" y="707"/>
                    </a:lnTo>
                    <a:lnTo>
                      <a:pt x="4238" y="516"/>
                    </a:lnTo>
                    <a:lnTo>
                      <a:pt x="4085" y="325"/>
                    </a:lnTo>
                    <a:lnTo>
                      <a:pt x="3913" y="153"/>
                    </a:lnTo>
                    <a:lnTo>
                      <a:pt x="3760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6" name="Google Shape;1006;p5"/>
              <p:cNvSpPr/>
              <p:nvPr/>
            </p:nvSpPr>
            <p:spPr>
              <a:xfrm>
                <a:off x="1816901" y="3333320"/>
                <a:ext cx="1091601" cy="556833"/>
              </a:xfrm>
              <a:custGeom>
                <a:rect b="b" l="l" r="r" t="t"/>
                <a:pathLst>
                  <a:path extrusionOk="0" h="12542" w="24587">
                    <a:moveTo>
                      <a:pt x="23231" y="0"/>
                    </a:moveTo>
                    <a:lnTo>
                      <a:pt x="11358" y="573"/>
                    </a:lnTo>
                    <a:lnTo>
                      <a:pt x="10957" y="611"/>
                    </a:lnTo>
                    <a:lnTo>
                      <a:pt x="10499" y="649"/>
                    </a:lnTo>
                    <a:lnTo>
                      <a:pt x="9889" y="726"/>
                    </a:lnTo>
                    <a:lnTo>
                      <a:pt x="9144" y="840"/>
                    </a:lnTo>
                    <a:lnTo>
                      <a:pt x="8323" y="974"/>
                    </a:lnTo>
                    <a:lnTo>
                      <a:pt x="7426" y="1165"/>
                    </a:lnTo>
                    <a:lnTo>
                      <a:pt x="6472" y="1375"/>
                    </a:lnTo>
                    <a:lnTo>
                      <a:pt x="5995" y="1508"/>
                    </a:lnTo>
                    <a:lnTo>
                      <a:pt x="5517" y="1642"/>
                    </a:lnTo>
                    <a:lnTo>
                      <a:pt x="5021" y="1795"/>
                    </a:lnTo>
                    <a:lnTo>
                      <a:pt x="4544" y="1966"/>
                    </a:lnTo>
                    <a:lnTo>
                      <a:pt x="4086" y="2157"/>
                    </a:lnTo>
                    <a:lnTo>
                      <a:pt x="3628" y="2348"/>
                    </a:lnTo>
                    <a:lnTo>
                      <a:pt x="3170" y="2558"/>
                    </a:lnTo>
                    <a:lnTo>
                      <a:pt x="2750" y="2787"/>
                    </a:lnTo>
                    <a:lnTo>
                      <a:pt x="2330" y="3016"/>
                    </a:lnTo>
                    <a:lnTo>
                      <a:pt x="1948" y="3283"/>
                    </a:lnTo>
                    <a:lnTo>
                      <a:pt x="1585" y="3551"/>
                    </a:lnTo>
                    <a:lnTo>
                      <a:pt x="1242" y="3837"/>
                    </a:lnTo>
                    <a:lnTo>
                      <a:pt x="936" y="4142"/>
                    </a:lnTo>
                    <a:lnTo>
                      <a:pt x="669" y="4486"/>
                    </a:lnTo>
                    <a:lnTo>
                      <a:pt x="440" y="4830"/>
                    </a:lnTo>
                    <a:lnTo>
                      <a:pt x="345" y="5001"/>
                    </a:lnTo>
                    <a:lnTo>
                      <a:pt x="249" y="5192"/>
                    </a:lnTo>
                    <a:lnTo>
                      <a:pt x="173" y="5383"/>
                    </a:lnTo>
                    <a:lnTo>
                      <a:pt x="115" y="5593"/>
                    </a:lnTo>
                    <a:lnTo>
                      <a:pt x="58" y="5822"/>
                    </a:lnTo>
                    <a:lnTo>
                      <a:pt x="39" y="6070"/>
                    </a:lnTo>
                    <a:lnTo>
                      <a:pt x="1" y="6338"/>
                    </a:lnTo>
                    <a:lnTo>
                      <a:pt x="1" y="6605"/>
                    </a:lnTo>
                    <a:lnTo>
                      <a:pt x="1" y="7158"/>
                    </a:lnTo>
                    <a:lnTo>
                      <a:pt x="39" y="7750"/>
                    </a:lnTo>
                    <a:lnTo>
                      <a:pt x="96" y="8361"/>
                    </a:lnTo>
                    <a:lnTo>
                      <a:pt x="192" y="8972"/>
                    </a:lnTo>
                    <a:lnTo>
                      <a:pt x="306" y="9563"/>
                    </a:lnTo>
                    <a:lnTo>
                      <a:pt x="421" y="10136"/>
                    </a:lnTo>
                    <a:lnTo>
                      <a:pt x="535" y="10671"/>
                    </a:lnTo>
                    <a:lnTo>
                      <a:pt x="764" y="11606"/>
                    </a:lnTo>
                    <a:lnTo>
                      <a:pt x="955" y="12217"/>
                    </a:lnTo>
                    <a:lnTo>
                      <a:pt x="1013" y="12446"/>
                    </a:lnTo>
                    <a:lnTo>
                      <a:pt x="3208" y="12484"/>
                    </a:lnTo>
                    <a:lnTo>
                      <a:pt x="8056" y="12522"/>
                    </a:lnTo>
                    <a:lnTo>
                      <a:pt x="10652" y="12541"/>
                    </a:lnTo>
                    <a:lnTo>
                      <a:pt x="12943" y="12541"/>
                    </a:lnTo>
                    <a:lnTo>
                      <a:pt x="14584" y="12503"/>
                    </a:lnTo>
                    <a:lnTo>
                      <a:pt x="15061" y="12484"/>
                    </a:lnTo>
                    <a:lnTo>
                      <a:pt x="15195" y="12465"/>
                    </a:lnTo>
                    <a:lnTo>
                      <a:pt x="15252" y="12446"/>
                    </a:lnTo>
                    <a:lnTo>
                      <a:pt x="15271" y="12388"/>
                    </a:lnTo>
                    <a:lnTo>
                      <a:pt x="15290" y="12255"/>
                    </a:lnTo>
                    <a:lnTo>
                      <a:pt x="15252" y="11835"/>
                    </a:lnTo>
                    <a:lnTo>
                      <a:pt x="15176" y="11281"/>
                    </a:lnTo>
                    <a:lnTo>
                      <a:pt x="15080" y="10651"/>
                    </a:lnTo>
                    <a:lnTo>
                      <a:pt x="14871" y="9506"/>
                    </a:lnTo>
                    <a:lnTo>
                      <a:pt x="14775" y="8991"/>
                    </a:lnTo>
                    <a:lnTo>
                      <a:pt x="20578" y="8991"/>
                    </a:lnTo>
                    <a:lnTo>
                      <a:pt x="20807" y="8972"/>
                    </a:lnTo>
                    <a:lnTo>
                      <a:pt x="21036" y="8933"/>
                    </a:lnTo>
                    <a:lnTo>
                      <a:pt x="21284" y="8876"/>
                    </a:lnTo>
                    <a:lnTo>
                      <a:pt x="21513" y="8800"/>
                    </a:lnTo>
                    <a:lnTo>
                      <a:pt x="21761" y="8685"/>
                    </a:lnTo>
                    <a:lnTo>
                      <a:pt x="21990" y="8571"/>
                    </a:lnTo>
                    <a:lnTo>
                      <a:pt x="22239" y="8418"/>
                    </a:lnTo>
                    <a:lnTo>
                      <a:pt x="22468" y="8246"/>
                    </a:lnTo>
                    <a:lnTo>
                      <a:pt x="22697" y="8055"/>
                    </a:lnTo>
                    <a:lnTo>
                      <a:pt x="22926" y="7845"/>
                    </a:lnTo>
                    <a:lnTo>
                      <a:pt x="23136" y="7616"/>
                    </a:lnTo>
                    <a:lnTo>
                      <a:pt x="23346" y="7368"/>
                    </a:lnTo>
                    <a:lnTo>
                      <a:pt x="23556" y="7120"/>
                    </a:lnTo>
                    <a:lnTo>
                      <a:pt x="23727" y="6834"/>
                    </a:lnTo>
                    <a:lnTo>
                      <a:pt x="23899" y="6547"/>
                    </a:lnTo>
                    <a:lnTo>
                      <a:pt x="24052" y="6242"/>
                    </a:lnTo>
                    <a:lnTo>
                      <a:pt x="24205" y="5937"/>
                    </a:lnTo>
                    <a:lnTo>
                      <a:pt x="24319" y="5593"/>
                    </a:lnTo>
                    <a:lnTo>
                      <a:pt x="24415" y="5249"/>
                    </a:lnTo>
                    <a:lnTo>
                      <a:pt x="24491" y="4906"/>
                    </a:lnTo>
                    <a:lnTo>
                      <a:pt x="24548" y="4524"/>
                    </a:lnTo>
                    <a:lnTo>
                      <a:pt x="24586" y="4161"/>
                    </a:lnTo>
                    <a:lnTo>
                      <a:pt x="24586" y="3761"/>
                    </a:lnTo>
                    <a:lnTo>
                      <a:pt x="24567" y="3379"/>
                    </a:lnTo>
                    <a:lnTo>
                      <a:pt x="24529" y="2978"/>
                    </a:lnTo>
                    <a:lnTo>
                      <a:pt x="24434" y="2558"/>
                    </a:lnTo>
                    <a:lnTo>
                      <a:pt x="24338" y="2157"/>
                    </a:lnTo>
                    <a:lnTo>
                      <a:pt x="24185" y="1737"/>
                    </a:lnTo>
                    <a:lnTo>
                      <a:pt x="23995" y="1298"/>
                    </a:lnTo>
                    <a:lnTo>
                      <a:pt x="23785" y="878"/>
                    </a:lnTo>
                    <a:lnTo>
                      <a:pt x="23536" y="439"/>
                    </a:lnTo>
                    <a:lnTo>
                      <a:pt x="2323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7" name="Google Shape;1007;p5"/>
              <p:cNvSpPr/>
              <p:nvPr/>
            </p:nvSpPr>
            <p:spPr>
              <a:xfrm>
                <a:off x="1816901" y="3333320"/>
                <a:ext cx="1091601" cy="556833"/>
              </a:xfrm>
              <a:custGeom>
                <a:rect b="b" l="l" r="r" t="t"/>
                <a:pathLst>
                  <a:path extrusionOk="0" fill="none" h="12542" w="24587">
                    <a:moveTo>
                      <a:pt x="11358" y="573"/>
                    </a:moveTo>
                    <a:lnTo>
                      <a:pt x="11358" y="573"/>
                    </a:lnTo>
                    <a:lnTo>
                      <a:pt x="10957" y="611"/>
                    </a:lnTo>
                    <a:lnTo>
                      <a:pt x="10499" y="649"/>
                    </a:lnTo>
                    <a:lnTo>
                      <a:pt x="9889" y="726"/>
                    </a:lnTo>
                    <a:lnTo>
                      <a:pt x="9144" y="840"/>
                    </a:lnTo>
                    <a:lnTo>
                      <a:pt x="8323" y="974"/>
                    </a:lnTo>
                    <a:lnTo>
                      <a:pt x="7426" y="1165"/>
                    </a:lnTo>
                    <a:lnTo>
                      <a:pt x="6472" y="1375"/>
                    </a:lnTo>
                    <a:lnTo>
                      <a:pt x="5995" y="1508"/>
                    </a:lnTo>
                    <a:lnTo>
                      <a:pt x="5517" y="1642"/>
                    </a:lnTo>
                    <a:lnTo>
                      <a:pt x="5021" y="1795"/>
                    </a:lnTo>
                    <a:lnTo>
                      <a:pt x="4544" y="1966"/>
                    </a:lnTo>
                    <a:lnTo>
                      <a:pt x="4086" y="2157"/>
                    </a:lnTo>
                    <a:lnTo>
                      <a:pt x="3628" y="2348"/>
                    </a:lnTo>
                    <a:lnTo>
                      <a:pt x="3170" y="2558"/>
                    </a:lnTo>
                    <a:lnTo>
                      <a:pt x="2750" y="2787"/>
                    </a:lnTo>
                    <a:lnTo>
                      <a:pt x="2330" y="3016"/>
                    </a:lnTo>
                    <a:lnTo>
                      <a:pt x="1948" y="3283"/>
                    </a:lnTo>
                    <a:lnTo>
                      <a:pt x="1585" y="3551"/>
                    </a:lnTo>
                    <a:lnTo>
                      <a:pt x="1242" y="3837"/>
                    </a:lnTo>
                    <a:lnTo>
                      <a:pt x="936" y="4142"/>
                    </a:lnTo>
                    <a:lnTo>
                      <a:pt x="669" y="4486"/>
                    </a:lnTo>
                    <a:lnTo>
                      <a:pt x="440" y="4830"/>
                    </a:lnTo>
                    <a:lnTo>
                      <a:pt x="345" y="5001"/>
                    </a:lnTo>
                    <a:lnTo>
                      <a:pt x="249" y="5192"/>
                    </a:lnTo>
                    <a:lnTo>
                      <a:pt x="249" y="5192"/>
                    </a:lnTo>
                    <a:lnTo>
                      <a:pt x="173" y="5383"/>
                    </a:lnTo>
                    <a:lnTo>
                      <a:pt x="115" y="5593"/>
                    </a:lnTo>
                    <a:lnTo>
                      <a:pt x="58" y="5822"/>
                    </a:lnTo>
                    <a:lnTo>
                      <a:pt x="39" y="6070"/>
                    </a:lnTo>
                    <a:lnTo>
                      <a:pt x="1" y="6338"/>
                    </a:lnTo>
                    <a:lnTo>
                      <a:pt x="1" y="6605"/>
                    </a:lnTo>
                    <a:lnTo>
                      <a:pt x="1" y="7158"/>
                    </a:lnTo>
                    <a:lnTo>
                      <a:pt x="39" y="7750"/>
                    </a:lnTo>
                    <a:lnTo>
                      <a:pt x="96" y="8361"/>
                    </a:lnTo>
                    <a:lnTo>
                      <a:pt x="192" y="8972"/>
                    </a:lnTo>
                    <a:lnTo>
                      <a:pt x="306" y="9563"/>
                    </a:lnTo>
                    <a:lnTo>
                      <a:pt x="421" y="10136"/>
                    </a:lnTo>
                    <a:lnTo>
                      <a:pt x="535" y="10671"/>
                    </a:lnTo>
                    <a:lnTo>
                      <a:pt x="764" y="11606"/>
                    </a:lnTo>
                    <a:lnTo>
                      <a:pt x="955" y="12217"/>
                    </a:lnTo>
                    <a:lnTo>
                      <a:pt x="1013" y="12446"/>
                    </a:lnTo>
                    <a:lnTo>
                      <a:pt x="1013" y="12446"/>
                    </a:lnTo>
                    <a:lnTo>
                      <a:pt x="3208" y="12484"/>
                    </a:lnTo>
                    <a:lnTo>
                      <a:pt x="8056" y="12522"/>
                    </a:lnTo>
                    <a:lnTo>
                      <a:pt x="10652" y="12541"/>
                    </a:lnTo>
                    <a:lnTo>
                      <a:pt x="12943" y="12541"/>
                    </a:lnTo>
                    <a:lnTo>
                      <a:pt x="14584" y="12503"/>
                    </a:lnTo>
                    <a:lnTo>
                      <a:pt x="15061" y="12484"/>
                    </a:lnTo>
                    <a:lnTo>
                      <a:pt x="15195" y="12465"/>
                    </a:lnTo>
                    <a:lnTo>
                      <a:pt x="15252" y="12446"/>
                    </a:lnTo>
                    <a:lnTo>
                      <a:pt x="15252" y="12446"/>
                    </a:lnTo>
                    <a:lnTo>
                      <a:pt x="15271" y="12388"/>
                    </a:lnTo>
                    <a:lnTo>
                      <a:pt x="15290" y="12255"/>
                    </a:lnTo>
                    <a:lnTo>
                      <a:pt x="15252" y="11835"/>
                    </a:lnTo>
                    <a:lnTo>
                      <a:pt x="15176" y="11281"/>
                    </a:lnTo>
                    <a:lnTo>
                      <a:pt x="15080" y="10651"/>
                    </a:lnTo>
                    <a:lnTo>
                      <a:pt x="14871" y="9506"/>
                    </a:lnTo>
                    <a:lnTo>
                      <a:pt x="14775" y="8991"/>
                    </a:lnTo>
                    <a:lnTo>
                      <a:pt x="14775" y="8991"/>
                    </a:lnTo>
                    <a:lnTo>
                      <a:pt x="20578" y="8991"/>
                    </a:lnTo>
                    <a:lnTo>
                      <a:pt x="20578" y="8991"/>
                    </a:lnTo>
                    <a:lnTo>
                      <a:pt x="20807" y="8972"/>
                    </a:lnTo>
                    <a:lnTo>
                      <a:pt x="21036" y="8933"/>
                    </a:lnTo>
                    <a:lnTo>
                      <a:pt x="21284" y="8876"/>
                    </a:lnTo>
                    <a:lnTo>
                      <a:pt x="21513" y="8800"/>
                    </a:lnTo>
                    <a:lnTo>
                      <a:pt x="21761" y="8685"/>
                    </a:lnTo>
                    <a:lnTo>
                      <a:pt x="21990" y="8571"/>
                    </a:lnTo>
                    <a:lnTo>
                      <a:pt x="22239" y="8418"/>
                    </a:lnTo>
                    <a:lnTo>
                      <a:pt x="22468" y="8246"/>
                    </a:lnTo>
                    <a:lnTo>
                      <a:pt x="22697" y="8055"/>
                    </a:lnTo>
                    <a:lnTo>
                      <a:pt x="22926" y="7845"/>
                    </a:lnTo>
                    <a:lnTo>
                      <a:pt x="23136" y="7616"/>
                    </a:lnTo>
                    <a:lnTo>
                      <a:pt x="23346" y="7368"/>
                    </a:lnTo>
                    <a:lnTo>
                      <a:pt x="23556" y="7120"/>
                    </a:lnTo>
                    <a:lnTo>
                      <a:pt x="23727" y="6834"/>
                    </a:lnTo>
                    <a:lnTo>
                      <a:pt x="23899" y="6547"/>
                    </a:lnTo>
                    <a:lnTo>
                      <a:pt x="24052" y="6242"/>
                    </a:lnTo>
                    <a:lnTo>
                      <a:pt x="24205" y="5937"/>
                    </a:lnTo>
                    <a:lnTo>
                      <a:pt x="24319" y="5593"/>
                    </a:lnTo>
                    <a:lnTo>
                      <a:pt x="24415" y="5249"/>
                    </a:lnTo>
                    <a:lnTo>
                      <a:pt x="24491" y="4906"/>
                    </a:lnTo>
                    <a:lnTo>
                      <a:pt x="24548" y="4524"/>
                    </a:lnTo>
                    <a:lnTo>
                      <a:pt x="24586" y="4161"/>
                    </a:lnTo>
                    <a:lnTo>
                      <a:pt x="24586" y="3761"/>
                    </a:lnTo>
                    <a:lnTo>
                      <a:pt x="24567" y="3379"/>
                    </a:lnTo>
                    <a:lnTo>
                      <a:pt x="24529" y="2978"/>
                    </a:lnTo>
                    <a:lnTo>
                      <a:pt x="24434" y="2558"/>
                    </a:lnTo>
                    <a:lnTo>
                      <a:pt x="24338" y="2157"/>
                    </a:lnTo>
                    <a:lnTo>
                      <a:pt x="24185" y="1737"/>
                    </a:lnTo>
                    <a:lnTo>
                      <a:pt x="23995" y="1298"/>
                    </a:lnTo>
                    <a:lnTo>
                      <a:pt x="23785" y="878"/>
                    </a:lnTo>
                    <a:lnTo>
                      <a:pt x="23536" y="439"/>
                    </a:lnTo>
                    <a:lnTo>
                      <a:pt x="23231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8" name="Google Shape;1008;p5"/>
              <p:cNvSpPr/>
              <p:nvPr/>
            </p:nvSpPr>
            <p:spPr>
              <a:xfrm>
                <a:off x="1917770" y="3312143"/>
                <a:ext cx="567844" cy="575436"/>
              </a:xfrm>
              <a:custGeom>
                <a:rect b="b" l="l" r="r" t="t"/>
                <a:pathLst>
                  <a:path extrusionOk="0" h="12961" w="12790">
                    <a:moveTo>
                      <a:pt x="12732" y="0"/>
                    </a:moveTo>
                    <a:lnTo>
                      <a:pt x="12732" y="19"/>
                    </a:lnTo>
                    <a:lnTo>
                      <a:pt x="12637" y="248"/>
                    </a:lnTo>
                    <a:lnTo>
                      <a:pt x="12560" y="401"/>
                    </a:lnTo>
                    <a:lnTo>
                      <a:pt x="12465" y="611"/>
                    </a:lnTo>
                    <a:lnTo>
                      <a:pt x="12331" y="840"/>
                    </a:lnTo>
                    <a:lnTo>
                      <a:pt x="12159" y="1107"/>
                    </a:lnTo>
                    <a:lnTo>
                      <a:pt x="11950" y="1374"/>
                    </a:lnTo>
                    <a:lnTo>
                      <a:pt x="11701" y="1661"/>
                    </a:lnTo>
                    <a:lnTo>
                      <a:pt x="11415" y="1966"/>
                    </a:lnTo>
                    <a:lnTo>
                      <a:pt x="11091" y="2252"/>
                    </a:lnTo>
                    <a:lnTo>
                      <a:pt x="10709" y="2539"/>
                    </a:lnTo>
                    <a:lnTo>
                      <a:pt x="10270" y="2825"/>
                    </a:lnTo>
                    <a:lnTo>
                      <a:pt x="9793" y="3073"/>
                    </a:lnTo>
                    <a:lnTo>
                      <a:pt x="9525" y="3207"/>
                    </a:lnTo>
                    <a:lnTo>
                      <a:pt x="9258" y="3321"/>
                    </a:lnTo>
                    <a:lnTo>
                      <a:pt x="8953" y="3436"/>
                    </a:lnTo>
                    <a:lnTo>
                      <a:pt x="8647" y="3531"/>
                    </a:lnTo>
                    <a:lnTo>
                      <a:pt x="8323" y="3627"/>
                    </a:lnTo>
                    <a:lnTo>
                      <a:pt x="7998" y="3703"/>
                    </a:lnTo>
                    <a:lnTo>
                      <a:pt x="7445" y="3818"/>
                    </a:lnTo>
                    <a:lnTo>
                      <a:pt x="6586" y="3951"/>
                    </a:lnTo>
                    <a:lnTo>
                      <a:pt x="5803" y="4104"/>
                    </a:lnTo>
                    <a:lnTo>
                      <a:pt x="4925" y="4276"/>
                    </a:lnTo>
                    <a:lnTo>
                      <a:pt x="3990" y="4505"/>
                    </a:lnTo>
                    <a:lnTo>
                      <a:pt x="3532" y="4619"/>
                    </a:lnTo>
                    <a:lnTo>
                      <a:pt x="3074" y="4753"/>
                    </a:lnTo>
                    <a:lnTo>
                      <a:pt x="2635" y="4906"/>
                    </a:lnTo>
                    <a:lnTo>
                      <a:pt x="2196" y="5058"/>
                    </a:lnTo>
                    <a:lnTo>
                      <a:pt x="1795" y="5230"/>
                    </a:lnTo>
                    <a:lnTo>
                      <a:pt x="1413" y="5421"/>
                    </a:lnTo>
                    <a:lnTo>
                      <a:pt x="1050" y="5612"/>
                    </a:lnTo>
                    <a:lnTo>
                      <a:pt x="745" y="5822"/>
                    </a:lnTo>
                    <a:lnTo>
                      <a:pt x="459" y="6051"/>
                    </a:lnTo>
                    <a:lnTo>
                      <a:pt x="344" y="6166"/>
                    </a:lnTo>
                    <a:lnTo>
                      <a:pt x="229" y="6280"/>
                    </a:lnTo>
                    <a:lnTo>
                      <a:pt x="172" y="6375"/>
                    </a:lnTo>
                    <a:lnTo>
                      <a:pt x="134" y="6471"/>
                    </a:lnTo>
                    <a:lnTo>
                      <a:pt x="96" y="6605"/>
                    </a:lnTo>
                    <a:lnTo>
                      <a:pt x="58" y="6738"/>
                    </a:lnTo>
                    <a:lnTo>
                      <a:pt x="20" y="7082"/>
                    </a:lnTo>
                    <a:lnTo>
                      <a:pt x="0" y="7464"/>
                    </a:lnTo>
                    <a:lnTo>
                      <a:pt x="20" y="7845"/>
                    </a:lnTo>
                    <a:lnTo>
                      <a:pt x="39" y="8265"/>
                    </a:lnTo>
                    <a:lnTo>
                      <a:pt x="134" y="9143"/>
                    </a:lnTo>
                    <a:lnTo>
                      <a:pt x="268" y="10059"/>
                    </a:lnTo>
                    <a:lnTo>
                      <a:pt x="420" y="10957"/>
                    </a:lnTo>
                    <a:lnTo>
                      <a:pt x="592" y="11739"/>
                    </a:lnTo>
                    <a:lnTo>
                      <a:pt x="726" y="12388"/>
                    </a:lnTo>
                    <a:lnTo>
                      <a:pt x="859" y="12961"/>
                    </a:lnTo>
                    <a:lnTo>
                      <a:pt x="917" y="12961"/>
                    </a:lnTo>
                    <a:lnTo>
                      <a:pt x="878" y="12789"/>
                    </a:lnTo>
                    <a:lnTo>
                      <a:pt x="688" y="11911"/>
                    </a:lnTo>
                    <a:lnTo>
                      <a:pt x="554" y="11243"/>
                    </a:lnTo>
                    <a:lnTo>
                      <a:pt x="401" y="10499"/>
                    </a:lnTo>
                    <a:lnTo>
                      <a:pt x="268" y="9716"/>
                    </a:lnTo>
                    <a:lnTo>
                      <a:pt x="172" y="8914"/>
                    </a:lnTo>
                    <a:lnTo>
                      <a:pt x="96" y="8151"/>
                    </a:lnTo>
                    <a:lnTo>
                      <a:pt x="77" y="7788"/>
                    </a:lnTo>
                    <a:lnTo>
                      <a:pt x="58" y="7464"/>
                    </a:lnTo>
                    <a:lnTo>
                      <a:pt x="77" y="7082"/>
                    </a:lnTo>
                    <a:lnTo>
                      <a:pt x="115" y="6757"/>
                    </a:lnTo>
                    <a:lnTo>
                      <a:pt x="134" y="6624"/>
                    </a:lnTo>
                    <a:lnTo>
                      <a:pt x="172" y="6509"/>
                    </a:lnTo>
                    <a:lnTo>
                      <a:pt x="229" y="6395"/>
                    </a:lnTo>
                    <a:lnTo>
                      <a:pt x="287" y="6318"/>
                    </a:lnTo>
                    <a:lnTo>
                      <a:pt x="420" y="6166"/>
                    </a:lnTo>
                    <a:lnTo>
                      <a:pt x="592" y="6013"/>
                    </a:lnTo>
                    <a:lnTo>
                      <a:pt x="764" y="5860"/>
                    </a:lnTo>
                    <a:lnTo>
                      <a:pt x="974" y="5726"/>
                    </a:lnTo>
                    <a:lnTo>
                      <a:pt x="1203" y="5593"/>
                    </a:lnTo>
                    <a:lnTo>
                      <a:pt x="1432" y="5459"/>
                    </a:lnTo>
                    <a:lnTo>
                      <a:pt x="1947" y="5230"/>
                    </a:lnTo>
                    <a:lnTo>
                      <a:pt x="2367" y="5058"/>
                    </a:lnTo>
                    <a:lnTo>
                      <a:pt x="2806" y="4906"/>
                    </a:lnTo>
                    <a:lnTo>
                      <a:pt x="3245" y="4772"/>
                    </a:lnTo>
                    <a:lnTo>
                      <a:pt x="3703" y="4638"/>
                    </a:lnTo>
                    <a:lnTo>
                      <a:pt x="4620" y="4409"/>
                    </a:lnTo>
                    <a:lnTo>
                      <a:pt x="5517" y="4219"/>
                    </a:lnTo>
                    <a:lnTo>
                      <a:pt x="6338" y="4066"/>
                    </a:lnTo>
                    <a:lnTo>
                      <a:pt x="7063" y="3932"/>
                    </a:lnTo>
                    <a:lnTo>
                      <a:pt x="7636" y="3837"/>
                    </a:lnTo>
                    <a:lnTo>
                      <a:pt x="7998" y="3760"/>
                    </a:lnTo>
                    <a:lnTo>
                      <a:pt x="8361" y="3684"/>
                    </a:lnTo>
                    <a:lnTo>
                      <a:pt x="8705" y="3570"/>
                    </a:lnTo>
                    <a:lnTo>
                      <a:pt x="9048" y="3455"/>
                    </a:lnTo>
                    <a:lnTo>
                      <a:pt x="9354" y="3340"/>
                    </a:lnTo>
                    <a:lnTo>
                      <a:pt x="9640" y="3226"/>
                    </a:lnTo>
                    <a:lnTo>
                      <a:pt x="9926" y="3092"/>
                    </a:lnTo>
                    <a:lnTo>
                      <a:pt x="10174" y="2940"/>
                    </a:lnTo>
                    <a:lnTo>
                      <a:pt x="10422" y="2806"/>
                    </a:lnTo>
                    <a:lnTo>
                      <a:pt x="10862" y="2501"/>
                    </a:lnTo>
                    <a:lnTo>
                      <a:pt x="11262" y="2176"/>
                    </a:lnTo>
                    <a:lnTo>
                      <a:pt x="11606" y="1871"/>
                    </a:lnTo>
                    <a:lnTo>
                      <a:pt x="11892" y="1546"/>
                    </a:lnTo>
                    <a:lnTo>
                      <a:pt x="12121" y="1241"/>
                    </a:lnTo>
                    <a:lnTo>
                      <a:pt x="12312" y="954"/>
                    </a:lnTo>
                    <a:lnTo>
                      <a:pt x="12484" y="706"/>
                    </a:lnTo>
                    <a:lnTo>
                      <a:pt x="12599" y="477"/>
                    </a:lnTo>
                    <a:lnTo>
                      <a:pt x="12751" y="134"/>
                    </a:lnTo>
                    <a:lnTo>
                      <a:pt x="12789" y="19"/>
                    </a:lnTo>
                    <a:lnTo>
                      <a:pt x="12732" y="0"/>
                    </a:lnTo>
                    <a:close/>
                  </a:path>
                </a:pathLst>
              </a:custGeom>
              <a:solidFill>
                <a:srgbClr val="0A0A0A">
                  <a:alpha val="4705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9" name="Google Shape;1009;p5"/>
              <p:cNvSpPr/>
              <p:nvPr/>
            </p:nvSpPr>
            <p:spPr>
              <a:xfrm>
                <a:off x="2166923" y="2558731"/>
                <a:ext cx="681413" cy="862777"/>
              </a:xfrm>
              <a:custGeom>
                <a:rect b="b" l="l" r="r" t="t"/>
                <a:pathLst>
                  <a:path extrusionOk="0" h="19433" w="15348">
                    <a:moveTo>
                      <a:pt x="5956" y="1"/>
                    </a:moveTo>
                    <a:lnTo>
                      <a:pt x="3322" y="268"/>
                    </a:lnTo>
                    <a:lnTo>
                      <a:pt x="77" y="5727"/>
                    </a:lnTo>
                    <a:lnTo>
                      <a:pt x="19" y="6376"/>
                    </a:lnTo>
                    <a:lnTo>
                      <a:pt x="0" y="7063"/>
                    </a:lnTo>
                    <a:lnTo>
                      <a:pt x="0" y="7884"/>
                    </a:lnTo>
                    <a:lnTo>
                      <a:pt x="19" y="8323"/>
                    </a:lnTo>
                    <a:lnTo>
                      <a:pt x="58" y="8762"/>
                    </a:lnTo>
                    <a:lnTo>
                      <a:pt x="96" y="9201"/>
                    </a:lnTo>
                    <a:lnTo>
                      <a:pt x="172" y="9602"/>
                    </a:lnTo>
                    <a:lnTo>
                      <a:pt x="268" y="10003"/>
                    </a:lnTo>
                    <a:lnTo>
                      <a:pt x="382" y="10346"/>
                    </a:lnTo>
                    <a:lnTo>
                      <a:pt x="458" y="10499"/>
                    </a:lnTo>
                    <a:lnTo>
                      <a:pt x="535" y="10652"/>
                    </a:lnTo>
                    <a:lnTo>
                      <a:pt x="630" y="10785"/>
                    </a:lnTo>
                    <a:lnTo>
                      <a:pt x="726" y="10881"/>
                    </a:lnTo>
                    <a:lnTo>
                      <a:pt x="993" y="11148"/>
                    </a:lnTo>
                    <a:lnTo>
                      <a:pt x="1241" y="11377"/>
                    </a:lnTo>
                    <a:lnTo>
                      <a:pt x="1489" y="11587"/>
                    </a:lnTo>
                    <a:lnTo>
                      <a:pt x="1718" y="11759"/>
                    </a:lnTo>
                    <a:lnTo>
                      <a:pt x="1928" y="11950"/>
                    </a:lnTo>
                    <a:lnTo>
                      <a:pt x="2138" y="12160"/>
                    </a:lnTo>
                    <a:lnTo>
                      <a:pt x="2310" y="12389"/>
                    </a:lnTo>
                    <a:lnTo>
                      <a:pt x="2444" y="12618"/>
                    </a:lnTo>
                    <a:lnTo>
                      <a:pt x="2558" y="12885"/>
                    </a:lnTo>
                    <a:lnTo>
                      <a:pt x="2654" y="13152"/>
                    </a:lnTo>
                    <a:lnTo>
                      <a:pt x="2692" y="13439"/>
                    </a:lnTo>
                    <a:lnTo>
                      <a:pt x="2730" y="13744"/>
                    </a:lnTo>
                    <a:lnTo>
                      <a:pt x="2749" y="14928"/>
                    </a:lnTo>
                    <a:lnTo>
                      <a:pt x="2787" y="15577"/>
                    </a:lnTo>
                    <a:lnTo>
                      <a:pt x="2825" y="16206"/>
                    </a:lnTo>
                    <a:lnTo>
                      <a:pt x="2883" y="16836"/>
                    </a:lnTo>
                    <a:lnTo>
                      <a:pt x="2940" y="17390"/>
                    </a:lnTo>
                    <a:lnTo>
                      <a:pt x="3035" y="17886"/>
                    </a:lnTo>
                    <a:lnTo>
                      <a:pt x="3073" y="18096"/>
                    </a:lnTo>
                    <a:lnTo>
                      <a:pt x="3131" y="18287"/>
                    </a:lnTo>
                    <a:lnTo>
                      <a:pt x="3379" y="18440"/>
                    </a:lnTo>
                    <a:lnTo>
                      <a:pt x="3722" y="18612"/>
                    </a:lnTo>
                    <a:lnTo>
                      <a:pt x="4142" y="18783"/>
                    </a:lnTo>
                    <a:lnTo>
                      <a:pt x="4658" y="18955"/>
                    </a:lnTo>
                    <a:lnTo>
                      <a:pt x="5250" y="19108"/>
                    </a:lnTo>
                    <a:lnTo>
                      <a:pt x="5918" y="19242"/>
                    </a:lnTo>
                    <a:lnTo>
                      <a:pt x="6643" y="19356"/>
                    </a:lnTo>
                    <a:lnTo>
                      <a:pt x="7044" y="19394"/>
                    </a:lnTo>
                    <a:lnTo>
                      <a:pt x="7445" y="19413"/>
                    </a:lnTo>
                    <a:lnTo>
                      <a:pt x="7865" y="19432"/>
                    </a:lnTo>
                    <a:lnTo>
                      <a:pt x="8743" y="19432"/>
                    </a:lnTo>
                    <a:lnTo>
                      <a:pt x="9201" y="19394"/>
                    </a:lnTo>
                    <a:lnTo>
                      <a:pt x="9659" y="19356"/>
                    </a:lnTo>
                    <a:lnTo>
                      <a:pt x="10136" y="19299"/>
                    </a:lnTo>
                    <a:lnTo>
                      <a:pt x="10632" y="19203"/>
                    </a:lnTo>
                    <a:lnTo>
                      <a:pt x="11129" y="19108"/>
                    </a:lnTo>
                    <a:lnTo>
                      <a:pt x="11625" y="18993"/>
                    </a:lnTo>
                    <a:lnTo>
                      <a:pt x="12140" y="18841"/>
                    </a:lnTo>
                    <a:lnTo>
                      <a:pt x="12656" y="18688"/>
                    </a:lnTo>
                    <a:lnTo>
                      <a:pt x="13190" y="18497"/>
                    </a:lnTo>
                    <a:lnTo>
                      <a:pt x="13725" y="18268"/>
                    </a:lnTo>
                    <a:lnTo>
                      <a:pt x="14259" y="18020"/>
                    </a:lnTo>
                    <a:lnTo>
                      <a:pt x="14813" y="17753"/>
                    </a:lnTo>
                    <a:lnTo>
                      <a:pt x="15347" y="17447"/>
                    </a:lnTo>
                    <a:lnTo>
                      <a:pt x="15252" y="16607"/>
                    </a:lnTo>
                    <a:lnTo>
                      <a:pt x="15118" y="15710"/>
                    </a:lnTo>
                    <a:lnTo>
                      <a:pt x="14965" y="14775"/>
                    </a:lnTo>
                    <a:lnTo>
                      <a:pt x="14794" y="13820"/>
                    </a:lnTo>
                    <a:lnTo>
                      <a:pt x="14603" y="12847"/>
                    </a:lnTo>
                    <a:lnTo>
                      <a:pt x="14374" y="11854"/>
                    </a:lnTo>
                    <a:lnTo>
                      <a:pt x="14125" y="10862"/>
                    </a:lnTo>
                    <a:lnTo>
                      <a:pt x="13858" y="9869"/>
                    </a:lnTo>
                    <a:lnTo>
                      <a:pt x="13534" y="8896"/>
                    </a:lnTo>
                    <a:lnTo>
                      <a:pt x="13209" y="7941"/>
                    </a:lnTo>
                    <a:lnTo>
                      <a:pt x="12827" y="7025"/>
                    </a:lnTo>
                    <a:lnTo>
                      <a:pt x="12617" y="6586"/>
                    </a:lnTo>
                    <a:lnTo>
                      <a:pt x="12408" y="6147"/>
                    </a:lnTo>
                    <a:lnTo>
                      <a:pt x="12198" y="5708"/>
                    </a:lnTo>
                    <a:lnTo>
                      <a:pt x="11969" y="5307"/>
                    </a:lnTo>
                    <a:lnTo>
                      <a:pt x="11739" y="4906"/>
                    </a:lnTo>
                    <a:lnTo>
                      <a:pt x="11491" y="4525"/>
                    </a:lnTo>
                    <a:lnTo>
                      <a:pt x="11224" y="4143"/>
                    </a:lnTo>
                    <a:lnTo>
                      <a:pt x="10957" y="3799"/>
                    </a:lnTo>
                    <a:lnTo>
                      <a:pt x="10690" y="3475"/>
                    </a:lnTo>
                    <a:lnTo>
                      <a:pt x="10384" y="3150"/>
                    </a:lnTo>
                    <a:lnTo>
                      <a:pt x="595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0" name="Google Shape;1010;p5"/>
              <p:cNvSpPr/>
              <p:nvPr/>
            </p:nvSpPr>
            <p:spPr>
              <a:xfrm>
                <a:off x="1492364" y="2655338"/>
                <a:ext cx="694111" cy="387324"/>
              </a:xfrm>
              <a:custGeom>
                <a:rect b="b" l="l" r="r" t="t"/>
                <a:pathLst>
                  <a:path extrusionOk="0" h="8724" w="15634">
                    <a:moveTo>
                      <a:pt x="974" y="1"/>
                    </a:moveTo>
                    <a:lnTo>
                      <a:pt x="0" y="707"/>
                    </a:lnTo>
                    <a:lnTo>
                      <a:pt x="248" y="1031"/>
                    </a:lnTo>
                    <a:lnTo>
                      <a:pt x="936" y="1929"/>
                    </a:lnTo>
                    <a:lnTo>
                      <a:pt x="1432" y="2520"/>
                    </a:lnTo>
                    <a:lnTo>
                      <a:pt x="1985" y="3169"/>
                    </a:lnTo>
                    <a:lnTo>
                      <a:pt x="2596" y="3876"/>
                    </a:lnTo>
                    <a:lnTo>
                      <a:pt x="3264" y="4620"/>
                    </a:lnTo>
                    <a:lnTo>
                      <a:pt x="3971" y="5345"/>
                    </a:lnTo>
                    <a:lnTo>
                      <a:pt x="4696" y="6071"/>
                    </a:lnTo>
                    <a:lnTo>
                      <a:pt x="5440" y="6739"/>
                    </a:lnTo>
                    <a:lnTo>
                      <a:pt x="5803" y="7063"/>
                    </a:lnTo>
                    <a:lnTo>
                      <a:pt x="6166" y="7350"/>
                    </a:lnTo>
                    <a:lnTo>
                      <a:pt x="6547" y="7636"/>
                    </a:lnTo>
                    <a:lnTo>
                      <a:pt x="6910" y="7884"/>
                    </a:lnTo>
                    <a:lnTo>
                      <a:pt x="7254" y="8113"/>
                    </a:lnTo>
                    <a:lnTo>
                      <a:pt x="7597" y="8304"/>
                    </a:lnTo>
                    <a:lnTo>
                      <a:pt x="7941" y="8457"/>
                    </a:lnTo>
                    <a:lnTo>
                      <a:pt x="8265" y="8590"/>
                    </a:lnTo>
                    <a:lnTo>
                      <a:pt x="8590" y="8667"/>
                    </a:lnTo>
                    <a:lnTo>
                      <a:pt x="8895" y="8705"/>
                    </a:lnTo>
                    <a:lnTo>
                      <a:pt x="9067" y="8724"/>
                    </a:lnTo>
                    <a:lnTo>
                      <a:pt x="9258" y="8686"/>
                    </a:lnTo>
                    <a:lnTo>
                      <a:pt x="9468" y="8648"/>
                    </a:lnTo>
                    <a:lnTo>
                      <a:pt x="9678" y="8590"/>
                    </a:lnTo>
                    <a:lnTo>
                      <a:pt x="9926" y="8495"/>
                    </a:lnTo>
                    <a:lnTo>
                      <a:pt x="10174" y="8399"/>
                    </a:lnTo>
                    <a:lnTo>
                      <a:pt x="10690" y="8151"/>
                    </a:lnTo>
                    <a:lnTo>
                      <a:pt x="11224" y="7865"/>
                    </a:lnTo>
                    <a:lnTo>
                      <a:pt x="11797" y="7521"/>
                    </a:lnTo>
                    <a:lnTo>
                      <a:pt x="12369" y="7178"/>
                    </a:lnTo>
                    <a:lnTo>
                      <a:pt x="12923" y="6796"/>
                    </a:lnTo>
                    <a:lnTo>
                      <a:pt x="13973" y="6052"/>
                    </a:lnTo>
                    <a:lnTo>
                      <a:pt x="14832" y="5403"/>
                    </a:lnTo>
                    <a:lnTo>
                      <a:pt x="15633" y="4773"/>
                    </a:lnTo>
                    <a:lnTo>
                      <a:pt x="11720" y="2043"/>
                    </a:lnTo>
                    <a:lnTo>
                      <a:pt x="8762" y="4238"/>
                    </a:lnTo>
                    <a:lnTo>
                      <a:pt x="974" y="1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1" name="Google Shape;1011;p5"/>
              <p:cNvSpPr/>
              <p:nvPr/>
            </p:nvSpPr>
            <p:spPr>
              <a:xfrm>
                <a:off x="1492364" y="2655338"/>
                <a:ext cx="694111" cy="387324"/>
              </a:xfrm>
              <a:custGeom>
                <a:rect b="b" l="l" r="r" t="t"/>
                <a:pathLst>
                  <a:path extrusionOk="0" fill="none" h="8724" w="15634">
                    <a:moveTo>
                      <a:pt x="11720" y="2043"/>
                    </a:moveTo>
                    <a:lnTo>
                      <a:pt x="8762" y="4238"/>
                    </a:lnTo>
                    <a:lnTo>
                      <a:pt x="974" y="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248" y="1031"/>
                    </a:lnTo>
                    <a:lnTo>
                      <a:pt x="936" y="1929"/>
                    </a:lnTo>
                    <a:lnTo>
                      <a:pt x="1432" y="2520"/>
                    </a:lnTo>
                    <a:lnTo>
                      <a:pt x="1985" y="3169"/>
                    </a:lnTo>
                    <a:lnTo>
                      <a:pt x="2596" y="3876"/>
                    </a:lnTo>
                    <a:lnTo>
                      <a:pt x="3264" y="4620"/>
                    </a:lnTo>
                    <a:lnTo>
                      <a:pt x="3971" y="5345"/>
                    </a:lnTo>
                    <a:lnTo>
                      <a:pt x="4696" y="6071"/>
                    </a:lnTo>
                    <a:lnTo>
                      <a:pt x="5440" y="6739"/>
                    </a:lnTo>
                    <a:lnTo>
                      <a:pt x="5803" y="7063"/>
                    </a:lnTo>
                    <a:lnTo>
                      <a:pt x="6166" y="7350"/>
                    </a:lnTo>
                    <a:lnTo>
                      <a:pt x="6547" y="7636"/>
                    </a:lnTo>
                    <a:lnTo>
                      <a:pt x="6910" y="7884"/>
                    </a:lnTo>
                    <a:lnTo>
                      <a:pt x="7254" y="8113"/>
                    </a:lnTo>
                    <a:lnTo>
                      <a:pt x="7597" y="8304"/>
                    </a:lnTo>
                    <a:lnTo>
                      <a:pt x="7941" y="8457"/>
                    </a:lnTo>
                    <a:lnTo>
                      <a:pt x="8265" y="8590"/>
                    </a:lnTo>
                    <a:lnTo>
                      <a:pt x="8590" y="8667"/>
                    </a:lnTo>
                    <a:lnTo>
                      <a:pt x="8895" y="8705"/>
                    </a:lnTo>
                    <a:lnTo>
                      <a:pt x="8895" y="8705"/>
                    </a:lnTo>
                    <a:lnTo>
                      <a:pt x="9067" y="8724"/>
                    </a:lnTo>
                    <a:lnTo>
                      <a:pt x="9258" y="8686"/>
                    </a:lnTo>
                    <a:lnTo>
                      <a:pt x="9468" y="8648"/>
                    </a:lnTo>
                    <a:lnTo>
                      <a:pt x="9678" y="8590"/>
                    </a:lnTo>
                    <a:lnTo>
                      <a:pt x="9926" y="8495"/>
                    </a:lnTo>
                    <a:lnTo>
                      <a:pt x="10174" y="8399"/>
                    </a:lnTo>
                    <a:lnTo>
                      <a:pt x="10690" y="8151"/>
                    </a:lnTo>
                    <a:lnTo>
                      <a:pt x="11224" y="7865"/>
                    </a:lnTo>
                    <a:lnTo>
                      <a:pt x="11797" y="7521"/>
                    </a:lnTo>
                    <a:lnTo>
                      <a:pt x="12369" y="7178"/>
                    </a:lnTo>
                    <a:lnTo>
                      <a:pt x="12923" y="6796"/>
                    </a:lnTo>
                    <a:lnTo>
                      <a:pt x="13973" y="6052"/>
                    </a:lnTo>
                    <a:lnTo>
                      <a:pt x="14832" y="5403"/>
                    </a:lnTo>
                    <a:lnTo>
                      <a:pt x="15633" y="477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2" name="Google Shape;1012;p5"/>
              <p:cNvSpPr/>
              <p:nvPr/>
            </p:nvSpPr>
            <p:spPr>
              <a:xfrm>
                <a:off x="1333025" y="2580752"/>
                <a:ext cx="243254" cy="132260"/>
              </a:xfrm>
              <a:custGeom>
                <a:rect b="b" l="l" r="r" t="t"/>
                <a:pathLst>
                  <a:path extrusionOk="0" h="2979" w="5479">
                    <a:moveTo>
                      <a:pt x="325" y="1"/>
                    </a:moveTo>
                    <a:lnTo>
                      <a:pt x="211" y="20"/>
                    </a:lnTo>
                    <a:lnTo>
                      <a:pt x="134" y="39"/>
                    </a:lnTo>
                    <a:lnTo>
                      <a:pt x="77" y="77"/>
                    </a:lnTo>
                    <a:lnTo>
                      <a:pt x="39" y="115"/>
                    </a:lnTo>
                    <a:lnTo>
                      <a:pt x="1" y="154"/>
                    </a:lnTo>
                    <a:lnTo>
                      <a:pt x="1" y="211"/>
                    </a:lnTo>
                    <a:lnTo>
                      <a:pt x="20" y="230"/>
                    </a:lnTo>
                    <a:lnTo>
                      <a:pt x="58" y="249"/>
                    </a:lnTo>
                    <a:lnTo>
                      <a:pt x="115" y="268"/>
                    </a:lnTo>
                    <a:lnTo>
                      <a:pt x="344" y="325"/>
                    </a:lnTo>
                    <a:lnTo>
                      <a:pt x="650" y="383"/>
                    </a:lnTo>
                    <a:lnTo>
                      <a:pt x="1031" y="440"/>
                    </a:lnTo>
                    <a:lnTo>
                      <a:pt x="1280" y="516"/>
                    </a:lnTo>
                    <a:lnTo>
                      <a:pt x="1490" y="593"/>
                    </a:lnTo>
                    <a:lnTo>
                      <a:pt x="1680" y="688"/>
                    </a:lnTo>
                    <a:lnTo>
                      <a:pt x="1566" y="726"/>
                    </a:lnTo>
                    <a:lnTo>
                      <a:pt x="1451" y="784"/>
                    </a:lnTo>
                    <a:lnTo>
                      <a:pt x="1356" y="860"/>
                    </a:lnTo>
                    <a:lnTo>
                      <a:pt x="1280" y="936"/>
                    </a:lnTo>
                    <a:lnTo>
                      <a:pt x="1260" y="974"/>
                    </a:lnTo>
                    <a:lnTo>
                      <a:pt x="1241" y="1013"/>
                    </a:lnTo>
                    <a:lnTo>
                      <a:pt x="1241" y="1070"/>
                    </a:lnTo>
                    <a:lnTo>
                      <a:pt x="1280" y="1108"/>
                    </a:lnTo>
                    <a:lnTo>
                      <a:pt x="1337" y="1184"/>
                    </a:lnTo>
                    <a:lnTo>
                      <a:pt x="1337" y="1261"/>
                    </a:lnTo>
                    <a:lnTo>
                      <a:pt x="1318" y="1356"/>
                    </a:lnTo>
                    <a:lnTo>
                      <a:pt x="1299" y="1433"/>
                    </a:lnTo>
                    <a:lnTo>
                      <a:pt x="1280" y="1509"/>
                    </a:lnTo>
                    <a:lnTo>
                      <a:pt x="1280" y="1566"/>
                    </a:lnTo>
                    <a:lnTo>
                      <a:pt x="1299" y="1623"/>
                    </a:lnTo>
                    <a:lnTo>
                      <a:pt x="1318" y="1662"/>
                    </a:lnTo>
                    <a:lnTo>
                      <a:pt x="1356" y="1700"/>
                    </a:lnTo>
                    <a:lnTo>
                      <a:pt x="1413" y="1757"/>
                    </a:lnTo>
                    <a:lnTo>
                      <a:pt x="1451" y="1795"/>
                    </a:lnTo>
                    <a:lnTo>
                      <a:pt x="1451" y="1852"/>
                    </a:lnTo>
                    <a:lnTo>
                      <a:pt x="1451" y="2062"/>
                    </a:lnTo>
                    <a:lnTo>
                      <a:pt x="1470" y="2272"/>
                    </a:lnTo>
                    <a:lnTo>
                      <a:pt x="1528" y="2482"/>
                    </a:lnTo>
                    <a:lnTo>
                      <a:pt x="1623" y="2673"/>
                    </a:lnTo>
                    <a:lnTo>
                      <a:pt x="1680" y="2769"/>
                    </a:lnTo>
                    <a:lnTo>
                      <a:pt x="1757" y="2845"/>
                    </a:lnTo>
                    <a:lnTo>
                      <a:pt x="1833" y="2902"/>
                    </a:lnTo>
                    <a:lnTo>
                      <a:pt x="1929" y="2941"/>
                    </a:lnTo>
                    <a:lnTo>
                      <a:pt x="2139" y="2960"/>
                    </a:lnTo>
                    <a:lnTo>
                      <a:pt x="2253" y="2979"/>
                    </a:lnTo>
                    <a:lnTo>
                      <a:pt x="2387" y="2979"/>
                    </a:lnTo>
                    <a:lnTo>
                      <a:pt x="2501" y="2941"/>
                    </a:lnTo>
                    <a:lnTo>
                      <a:pt x="2558" y="2864"/>
                    </a:lnTo>
                    <a:lnTo>
                      <a:pt x="2578" y="2788"/>
                    </a:lnTo>
                    <a:lnTo>
                      <a:pt x="2597" y="2673"/>
                    </a:lnTo>
                    <a:lnTo>
                      <a:pt x="2902" y="2788"/>
                    </a:lnTo>
                    <a:lnTo>
                      <a:pt x="3207" y="2864"/>
                    </a:lnTo>
                    <a:lnTo>
                      <a:pt x="3532" y="2902"/>
                    </a:lnTo>
                    <a:lnTo>
                      <a:pt x="3856" y="2902"/>
                    </a:lnTo>
                    <a:lnTo>
                      <a:pt x="4028" y="2883"/>
                    </a:lnTo>
                    <a:lnTo>
                      <a:pt x="4238" y="2845"/>
                    </a:lnTo>
                    <a:lnTo>
                      <a:pt x="4353" y="2807"/>
                    </a:lnTo>
                    <a:lnTo>
                      <a:pt x="4448" y="2769"/>
                    </a:lnTo>
                    <a:lnTo>
                      <a:pt x="4525" y="2731"/>
                    </a:lnTo>
                    <a:lnTo>
                      <a:pt x="4563" y="2673"/>
                    </a:lnTo>
                    <a:lnTo>
                      <a:pt x="5479" y="2673"/>
                    </a:lnTo>
                    <a:lnTo>
                      <a:pt x="5422" y="2521"/>
                    </a:lnTo>
                    <a:lnTo>
                      <a:pt x="5345" y="2368"/>
                    </a:lnTo>
                    <a:lnTo>
                      <a:pt x="5250" y="2234"/>
                    </a:lnTo>
                    <a:lnTo>
                      <a:pt x="5154" y="2082"/>
                    </a:lnTo>
                    <a:lnTo>
                      <a:pt x="4983" y="1852"/>
                    </a:lnTo>
                    <a:lnTo>
                      <a:pt x="4792" y="1643"/>
                    </a:lnTo>
                    <a:lnTo>
                      <a:pt x="4582" y="1433"/>
                    </a:lnTo>
                    <a:lnTo>
                      <a:pt x="4372" y="1223"/>
                    </a:lnTo>
                    <a:lnTo>
                      <a:pt x="4143" y="1032"/>
                    </a:lnTo>
                    <a:lnTo>
                      <a:pt x="3914" y="841"/>
                    </a:lnTo>
                    <a:lnTo>
                      <a:pt x="3685" y="669"/>
                    </a:lnTo>
                    <a:lnTo>
                      <a:pt x="3437" y="516"/>
                    </a:lnTo>
                    <a:lnTo>
                      <a:pt x="3303" y="421"/>
                    </a:lnTo>
                    <a:lnTo>
                      <a:pt x="3131" y="364"/>
                    </a:lnTo>
                    <a:lnTo>
                      <a:pt x="2501" y="364"/>
                    </a:lnTo>
                    <a:lnTo>
                      <a:pt x="2310" y="325"/>
                    </a:lnTo>
                    <a:lnTo>
                      <a:pt x="2139" y="268"/>
                    </a:lnTo>
                    <a:lnTo>
                      <a:pt x="1967" y="192"/>
                    </a:lnTo>
                    <a:lnTo>
                      <a:pt x="1604" y="77"/>
                    </a:lnTo>
                    <a:lnTo>
                      <a:pt x="1413" y="20"/>
                    </a:lnTo>
                    <a:lnTo>
                      <a:pt x="1241" y="1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3" name="Google Shape;1013;p5"/>
              <p:cNvSpPr/>
              <p:nvPr/>
            </p:nvSpPr>
            <p:spPr>
              <a:xfrm>
                <a:off x="1333025" y="2580752"/>
                <a:ext cx="243254" cy="132260"/>
              </a:xfrm>
              <a:custGeom>
                <a:rect b="b" l="l" r="r" t="t"/>
                <a:pathLst>
                  <a:path extrusionOk="0" fill="none" h="2979" w="5479">
                    <a:moveTo>
                      <a:pt x="5479" y="2673"/>
                    </a:moveTo>
                    <a:lnTo>
                      <a:pt x="5479" y="2673"/>
                    </a:lnTo>
                    <a:lnTo>
                      <a:pt x="5422" y="2521"/>
                    </a:lnTo>
                    <a:lnTo>
                      <a:pt x="5345" y="2368"/>
                    </a:lnTo>
                    <a:lnTo>
                      <a:pt x="5250" y="2234"/>
                    </a:lnTo>
                    <a:lnTo>
                      <a:pt x="5154" y="2082"/>
                    </a:lnTo>
                    <a:lnTo>
                      <a:pt x="5154" y="2082"/>
                    </a:lnTo>
                    <a:lnTo>
                      <a:pt x="4983" y="1852"/>
                    </a:lnTo>
                    <a:lnTo>
                      <a:pt x="4792" y="1643"/>
                    </a:lnTo>
                    <a:lnTo>
                      <a:pt x="4582" y="1433"/>
                    </a:lnTo>
                    <a:lnTo>
                      <a:pt x="4372" y="1223"/>
                    </a:lnTo>
                    <a:lnTo>
                      <a:pt x="4143" y="1032"/>
                    </a:lnTo>
                    <a:lnTo>
                      <a:pt x="3914" y="841"/>
                    </a:lnTo>
                    <a:lnTo>
                      <a:pt x="3685" y="669"/>
                    </a:lnTo>
                    <a:lnTo>
                      <a:pt x="3437" y="516"/>
                    </a:lnTo>
                    <a:lnTo>
                      <a:pt x="3437" y="516"/>
                    </a:lnTo>
                    <a:lnTo>
                      <a:pt x="3303" y="421"/>
                    </a:lnTo>
                    <a:lnTo>
                      <a:pt x="3131" y="364"/>
                    </a:lnTo>
                    <a:lnTo>
                      <a:pt x="3131" y="364"/>
                    </a:lnTo>
                    <a:lnTo>
                      <a:pt x="3017" y="364"/>
                    </a:lnTo>
                    <a:lnTo>
                      <a:pt x="2921" y="364"/>
                    </a:lnTo>
                    <a:lnTo>
                      <a:pt x="2692" y="364"/>
                    </a:lnTo>
                    <a:lnTo>
                      <a:pt x="2692" y="364"/>
                    </a:lnTo>
                    <a:lnTo>
                      <a:pt x="2501" y="364"/>
                    </a:lnTo>
                    <a:lnTo>
                      <a:pt x="2310" y="325"/>
                    </a:lnTo>
                    <a:lnTo>
                      <a:pt x="2139" y="268"/>
                    </a:lnTo>
                    <a:lnTo>
                      <a:pt x="1967" y="192"/>
                    </a:lnTo>
                    <a:lnTo>
                      <a:pt x="1604" y="77"/>
                    </a:lnTo>
                    <a:lnTo>
                      <a:pt x="1413" y="20"/>
                    </a:lnTo>
                    <a:lnTo>
                      <a:pt x="1241" y="1"/>
                    </a:lnTo>
                    <a:lnTo>
                      <a:pt x="1241" y="1"/>
                    </a:lnTo>
                    <a:lnTo>
                      <a:pt x="669" y="1"/>
                    </a:lnTo>
                    <a:lnTo>
                      <a:pt x="325" y="1"/>
                    </a:lnTo>
                    <a:lnTo>
                      <a:pt x="211" y="20"/>
                    </a:lnTo>
                    <a:lnTo>
                      <a:pt x="134" y="39"/>
                    </a:lnTo>
                    <a:lnTo>
                      <a:pt x="134" y="39"/>
                    </a:lnTo>
                    <a:lnTo>
                      <a:pt x="77" y="77"/>
                    </a:lnTo>
                    <a:lnTo>
                      <a:pt x="39" y="115"/>
                    </a:lnTo>
                    <a:lnTo>
                      <a:pt x="1" y="154"/>
                    </a:lnTo>
                    <a:lnTo>
                      <a:pt x="1" y="211"/>
                    </a:lnTo>
                    <a:lnTo>
                      <a:pt x="1" y="211"/>
                    </a:lnTo>
                    <a:lnTo>
                      <a:pt x="20" y="230"/>
                    </a:lnTo>
                    <a:lnTo>
                      <a:pt x="58" y="249"/>
                    </a:lnTo>
                    <a:lnTo>
                      <a:pt x="115" y="268"/>
                    </a:lnTo>
                    <a:lnTo>
                      <a:pt x="115" y="268"/>
                    </a:lnTo>
                    <a:lnTo>
                      <a:pt x="344" y="325"/>
                    </a:lnTo>
                    <a:lnTo>
                      <a:pt x="650" y="383"/>
                    </a:lnTo>
                    <a:lnTo>
                      <a:pt x="1031" y="440"/>
                    </a:lnTo>
                    <a:lnTo>
                      <a:pt x="1031" y="440"/>
                    </a:lnTo>
                    <a:lnTo>
                      <a:pt x="1280" y="516"/>
                    </a:lnTo>
                    <a:lnTo>
                      <a:pt x="1490" y="593"/>
                    </a:lnTo>
                    <a:lnTo>
                      <a:pt x="1680" y="688"/>
                    </a:lnTo>
                    <a:lnTo>
                      <a:pt x="1680" y="688"/>
                    </a:lnTo>
                    <a:lnTo>
                      <a:pt x="1566" y="726"/>
                    </a:lnTo>
                    <a:lnTo>
                      <a:pt x="1451" y="784"/>
                    </a:lnTo>
                    <a:lnTo>
                      <a:pt x="1356" y="860"/>
                    </a:lnTo>
                    <a:lnTo>
                      <a:pt x="1280" y="936"/>
                    </a:lnTo>
                    <a:lnTo>
                      <a:pt x="1280" y="936"/>
                    </a:lnTo>
                    <a:lnTo>
                      <a:pt x="1260" y="974"/>
                    </a:lnTo>
                    <a:lnTo>
                      <a:pt x="1241" y="1013"/>
                    </a:lnTo>
                    <a:lnTo>
                      <a:pt x="1241" y="1013"/>
                    </a:lnTo>
                    <a:lnTo>
                      <a:pt x="1241" y="1070"/>
                    </a:lnTo>
                    <a:lnTo>
                      <a:pt x="1280" y="1108"/>
                    </a:lnTo>
                    <a:lnTo>
                      <a:pt x="1337" y="1184"/>
                    </a:lnTo>
                    <a:lnTo>
                      <a:pt x="1337" y="1184"/>
                    </a:lnTo>
                    <a:lnTo>
                      <a:pt x="1337" y="1261"/>
                    </a:lnTo>
                    <a:lnTo>
                      <a:pt x="1318" y="1356"/>
                    </a:lnTo>
                    <a:lnTo>
                      <a:pt x="1299" y="1433"/>
                    </a:lnTo>
                    <a:lnTo>
                      <a:pt x="1280" y="1509"/>
                    </a:lnTo>
                    <a:lnTo>
                      <a:pt x="1280" y="1509"/>
                    </a:lnTo>
                    <a:lnTo>
                      <a:pt x="1280" y="1566"/>
                    </a:lnTo>
                    <a:lnTo>
                      <a:pt x="1299" y="1623"/>
                    </a:lnTo>
                    <a:lnTo>
                      <a:pt x="1318" y="1662"/>
                    </a:lnTo>
                    <a:lnTo>
                      <a:pt x="1356" y="1700"/>
                    </a:lnTo>
                    <a:lnTo>
                      <a:pt x="1356" y="1700"/>
                    </a:lnTo>
                    <a:lnTo>
                      <a:pt x="1413" y="1757"/>
                    </a:lnTo>
                    <a:lnTo>
                      <a:pt x="1451" y="1795"/>
                    </a:lnTo>
                    <a:lnTo>
                      <a:pt x="1451" y="1795"/>
                    </a:lnTo>
                    <a:lnTo>
                      <a:pt x="1451" y="1852"/>
                    </a:lnTo>
                    <a:lnTo>
                      <a:pt x="1451" y="1852"/>
                    </a:lnTo>
                    <a:lnTo>
                      <a:pt x="1451" y="2062"/>
                    </a:lnTo>
                    <a:lnTo>
                      <a:pt x="1470" y="2272"/>
                    </a:lnTo>
                    <a:lnTo>
                      <a:pt x="1528" y="2482"/>
                    </a:lnTo>
                    <a:lnTo>
                      <a:pt x="1623" y="2673"/>
                    </a:lnTo>
                    <a:lnTo>
                      <a:pt x="1623" y="2673"/>
                    </a:lnTo>
                    <a:lnTo>
                      <a:pt x="1680" y="2769"/>
                    </a:lnTo>
                    <a:lnTo>
                      <a:pt x="1757" y="2845"/>
                    </a:lnTo>
                    <a:lnTo>
                      <a:pt x="1757" y="2845"/>
                    </a:lnTo>
                    <a:lnTo>
                      <a:pt x="1833" y="2902"/>
                    </a:lnTo>
                    <a:lnTo>
                      <a:pt x="1929" y="2941"/>
                    </a:lnTo>
                    <a:lnTo>
                      <a:pt x="2139" y="2960"/>
                    </a:lnTo>
                    <a:lnTo>
                      <a:pt x="2139" y="2960"/>
                    </a:lnTo>
                    <a:lnTo>
                      <a:pt x="2253" y="2979"/>
                    </a:lnTo>
                    <a:lnTo>
                      <a:pt x="2387" y="2979"/>
                    </a:lnTo>
                    <a:lnTo>
                      <a:pt x="2387" y="2979"/>
                    </a:lnTo>
                    <a:lnTo>
                      <a:pt x="2501" y="2941"/>
                    </a:lnTo>
                    <a:lnTo>
                      <a:pt x="2558" y="2864"/>
                    </a:lnTo>
                    <a:lnTo>
                      <a:pt x="2578" y="2788"/>
                    </a:lnTo>
                    <a:lnTo>
                      <a:pt x="2597" y="2673"/>
                    </a:lnTo>
                    <a:lnTo>
                      <a:pt x="2597" y="2673"/>
                    </a:lnTo>
                    <a:lnTo>
                      <a:pt x="2902" y="2788"/>
                    </a:lnTo>
                    <a:lnTo>
                      <a:pt x="3207" y="2864"/>
                    </a:lnTo>
                    <a:lnTo>
                      <a:pt x="3532" y="2902"/>
                    </a:lnTo>
                    <a:lnTo>
                      <a:pt x="3856" y="2902"/>
                    </a:lnTo>
                    <a:lnTo>
                      <a:pt x="3856" y="2902"/>
                    </a:lnTo>
                    <a:lnTo>
                      <a:pt x="4028" y="2883"/>
                    </a:lnTo>
                    <a:lnTo>
                      <a:pt x="4238" y="2845"/>
                    </a:lnTo>
                    <a:lnTo>
                      <a:pt x="4353" y="2807"/>
                    </a:lnTo>
                    <a:lnTo>
                      <a:pt x="4448" y="2769"/>
                    </a:lnTo>
                    <a:lnTo>
                      <a:pt x="4525" y="2731"/>
                    </a:lnTo>
                    <a:lnTo>
                      <a:pt x="4563" y="267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4" name="Google Shape;1014;p5"/>
              <p:cNvSpPr/>
              <p:nvPr/>
            </p:nvSpPr>
            <p:spPr>
              <a:xfrm>
                <a:off x="1928780" y="2559575"/>
                <a:ext cx="428880" cy="407702"/>
              </a:xfrm>
              <a:custGeom>
                <a:rect b="b" l="l" r="r" t="t"/>
                <a:pathLst>
                  <a:path extrusionOk="0" h="9183" w="9660">
                    <a:moveTo>
                      <a:pt x="9659" y="1"/>
                    </a:moveTo>
                    <a:lnTo>
                      <a:pt x="9506" y="20"/>
                    </a:lnTo>
                    <a:lnTo>
                      <a:pt x="9106" y="96"/>
                    </a:lnTo>
                    <a:lnTo>
                      <a:pt x="8495" y="211"/>
                    </a:lnTo>
                    <a:lnTo>
                      <a:pt x="7712" y="402"/>
                    </a:lnTo>
                    <a:lnTo>
                      <a:pt x="7273" y="516"/>
                    </a:lnTo>
                    <a:lnTo>
                      <a:pt x="6815" y="669"/>
                    </a:lnTo>
                    <a:lnTo>
                      <a:pt x="6319" y="841"/>
                    </a:lnTo>
                    <a:lnTo>
                      <a:pt x="5822" y="1031"/>
                    </a:lnTo>
                    <a:lnTo>
                      <a:pt x="5307" y="1261"/>
                    </a:lnTo>
                    <a:lnTo>
                      <a:pt x="4792" y="1509"/>
                    </a:lnTo>
                    <a:lnTo>
                      <a:pt x="4276" y="1795"/>
                    </a:lnTo>
                    <a:lnTo>
                      <a:pt x="3761" y="2100"/>
                    </a:lnTo>
                    <a:lnTo>
                      <a:pt x="3246" y="2463"/>
                    </a:lnTo>
                    <a:lnTo>
                      <a:pt x="2654" y="2921"/>
                    </a:lnTo>
                    <a:lnTo>
                      <a:pt x="2024" y="3437"/>
                    </a:lnTo>
                    <a:lnTo>
                      <a:pt x="1432" y="3952"/>
                    </a:lnTo>
                    <a:lnTo>
                      <a:pt x="420" y="4830"/>
                    </a:lnTo>
                    <a:lnTo>
                      <a:pt x="1" y="5212"/>
                    </a:lnTo>
                    <a:lnTo>
                      <a:pt x="4085" y="9182"/>
                    </a:lnTo>
                    <a:lnTo>
                      <a:pt x="8571" y="5975"/>
                    </a:lnTo>
                    <a:lnTo>
                      <a:pt x="965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5" name="Google Shape;1015;p5"/>
              <p:cNvSpPr/>
              <p:nvPr/>
            </p:nvSpPr>
            <p:spPr>
              <a:xfrm>
                <a:off x="1928780" y="2559575"/>
                <a:ext cx="428880" cy="407702"/>
              </a:xfrm>
              <a:custGeom>
                <a:rect b="b" l="l" r="r" t="t"/>
                <a:pathLst>
                  <a:path extrusionOk="0" fill="none" h="9183" w="9660">
                    <a:moveTo>
                      <a:pt x="9659" y="1"/>
                    </a:moveTo>
                    <a:lnTo>
                      <a:pt x="9659" y="1"/>
                    </a:lnTo>
                    <a:lnTo>
                      <a:pt x="9506" y="20"/>
                    </a:lnTo>
                    <a:lnTo>
                      <a:pt x="9106" y="96"/>
                    </a:lnTo>
                    <a:lnTo>
                      <a:pt x="8495" y="211"/>
                    </a:lnTo>
                    <a:lnTo>
                      <a:pt x="7712" y="402"/>
                    </a:lnTo>
                    <a:lnTo>
                      <a:pt x="7273" y="516"/>
                    </a:lnTo>
                    <a:lnTo>
                      <a:pt x="6815" y="669"/>
                    </a:lnTo>
                    <a:lnTo>
                      <a:pt x="6319" y="841"/>
                    </a:lnTo>
                    <a:lnTo>
                      <a:pt x="5822" y="1031"/>
                    </a:lnTo>
                    <a:lnTo>
                      <a:pt x="5307" y="1261"/>
                    </a:lnTo>
                    <a:lnTo>
                      <a:pt x="4792" y="1509"/>
                    </a:lnTo>
                    <a:lnTo>
                      <a:pt x="4276" y="1795"/>
                    </a:lnTo>
                    <a:lnTo>
                      <a:pt x="3761" y="2100"/>
                    </a:lnTo>
                    <a:lnTo>
                      <a:pt x="3761" y="2100"/>
                    </a:lnTo>
                    <a:lnTo>
                      <a:pt x="3246" y="2463"/>
                    </a:lnTo>
                    <a:lnTo>
                      <a:pt x="2654" y="2921"/>
                    </a:lnTo>
                    <a:lnTo>
                      <a:pt x="2024" y="3437"/>
                    </a:lnTo>
                    <a:lnTo>
                      <a:pt x="1432" y="3952"/>
                    </a:lnTo>
                    <a:lnTo>
                      <a:pt x="420" y="4830"/>
                    </a:lnTo>
                    <a:lnTo>
                      <a:pt x="1" y="5212"/>
                    </a:lnTo>
                    <a:lnTo>
                      <a:pt x="4085" y="9182"/>
                    </a:lnTo>
                    <a:lnTo>
                      <a:pt x="8571" y="597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6" name="Google Shape;1016;p5"/>
              <p:cNvSpPr/>
              <p:nvPr/>
            </p:nvSpPr>
            <p:spPr>
              <a:xfrm>
                <a:off x="1913508" y="2756208"/>
                <a:ext cx="229713" cy="236461"/>
              </a:xfrm>
              <a:custGeom>
                <a:rect b="b" l="l" r="r" t="t"/>
                <a:pathLst>
                  <a:path extrusionOk="0" h="5326" w="5174">
                    <a:moveTo>
                      <a:pt x="1070" y="0"/>
                    </a:moveTo>
                    <a:lnTo>
                      <a:pt x="1" y="878"/>
                    </a:lnTo>
                    <a:lnTo>
                      <a:pt x="3761" y="5326"/>
                    </a:lnTo>
                    <a:lnTo>
                      <a:pt x="5174" y="4295"/>
                    </a:lnTo>
                    <a:lnTo>
                      <a:pt x="107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7" name="Google Shape;1017;p5"/>
              <p:cNvSpPr/>
              <p:nvPr/>
            </p:nvSpPr>
            <p:spPr>
              <a:xfrm>
                <a:off x="2170297" y="2845179"/>
                <a:ext cx="114457" cy="79694"/>
              </a:xfrm>
              <a:custGeom>
                <a:rect b="b" l="l" r="r" t="t"/>
                <a:pathLst>
                  <a:path extrusionOk="0" h="1795" w="2578">
                    <a:moveTo>
                      <a:pt x="2558" y="0"/>
                    </a:moveTo>
                    <a:lnTo>
                      <a:pt x="1" y="1757"/>
                    </a:lnTo>
                    <a:lnTo>
                      <a:pt x="20" y="1795"/>
                    </a:lnTo>
                    <a:lnTo>
                      <a:pt x="2578" y="20"/>
                    </a:lnTo>
                    <a:lnTo>
                      <a:pt x="255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8" name="Google Shape;1018;p5"/>
              <p:cNvSpPr/>
              <p:nvPr/>
            </p:nvSpPr>
            <p:spPr>
              <a:xfrm>
                <a:off x="2688092" y="2743466"/>
                <a:ext cx="131417" cy="400909"/>
              </a:xfrm>
              <a:custGeom>
                <a:rect b="b" l="l" r="r" t="t"/>
                <a:pathLst>
                  <a:path extrusionOk="0" h="9030" w="2960">
                    <a:moveTo>
                      <a:pt x="39" y="1"/>
                    </a:moveTo>
                    <a:lnTo>
                      <a:pt x="0" y="20"/>
                    </a:lnTo>
                    <a:lnTo>
                      <a:pt x="96" y="230"/>
                    </a:lnTo>
                    <a:lnTo>
                      <a:pt x="325" y="745"/>
                    </a:lnTo>
                    <a:lnTo>
                      <a:pt x="630" y="1490"/>
                    </a:lnTo>
                    <a:lnTo>
                      <a:pt x="1031" y="2463"/>
                    </a:lnTo>
                    <a:lnTo>
                      <a:pt x="1451" y="3609"/>
                    </a:lnTo>
                    <a:lnTo>
                      <a:pt x="1871" y="4868"/>
                    </a:lnTo>
                    <a:lnTo>
                      <a:pt x="2081" y="5536"/>
                    </a:lnTo>
                    <a:lnTo>
                      <a:pt x="2291" y="6224"/>
                    </a:lnTo>
                    <a:lnTo>
                      <a:pt x="2482" y="6930"/>
                    </a:lnTo>
                    <a:lnTo>
                      <a:pt x="2635" y="7636"/>
                    </a:lnTo>
                    <a:lnTo>
                      <a:pt x="2787" y="8342"/>
                    </a:lnTo>
                    <a:lnTo>
                      <a:pt x="2921" y="9030"/>
                    </a:lnTo>
                    <a:lnTo>
                      <a:pt x="2959" y="9030"/>
                    </a:lnTo>
                    <a:lnTo>
                      <a:pt x="2806" y="8228"/>
                    </a:lnTo>
                    <a:lnTo>
                      <a:pt x="2635" y="7426"/>
                    </a:lnTo>
                    <a:lnTo>
                      <a:pt x="2425" y="6624"/>
                    </a:lnTo>
                    <a:lnTo>
                      <a:pt x="2215" y="5823"/>
                    </a:lnTo>
                    <a:lnTo>
                      <a:pt x="1986" y="5040"/>
                    </a:lnTo>
                    <a:lnTo>
                      <a:pt x="1737" y="4296"/>
                    </a:lnTo>
                    <a:lnTo>
                      <a:pt x="1489" y="3589"/>
                    </a:lnTo>
                    <a:lnTo>
                      <a:pt x="1241" y="2921"/>
                    </a:lnTo>
                    <a:lnTo>
                      <a:pt x="783" y="1738"/>
                    </a:lnTo>
                    <a:lnTo>
                      <a:pt x="401" y="822"/>
                    </a:lnTo>
                    <a:lnTo>
                      <a:pt x="3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9" name="Google Shape;1019;p5"/>
              <p:cNvSpPr/>
              <p:nvPr/>
            </p:nvSpPr>
            <p:spPr>
              <a:xfrm>
                <a:off x="2198267" y="2248576"/>
                <a:ext cx="197524" cy="241567"/>
              </a:xfrm>
              <a:custGeom>
                <a:rect b="b" l="l" r="r" t="t"/>
                <a:pathLst>
                  <a:path extrusionOk="0" h="5441" w="4449">
                    <a:moveTo>
                      <a:pt x="611" y="0"/>
                    </a:moveTo>
                    <a:lnTo>
                      <a:pt x="478" y="19"/>
                    </a:lnTo>
                    <a:lnTo>
                      <a:pt x="363" y="39"/>
                    </a:lnTo>
                    <a:lnTo>
                      <a:pt x="249" y="96"/>
                    </a:lnTo>
                    <a:lnTo>
                      <a:pt x="172" y="153"/>
                    </a:lnTo>
                    <a:lnTo>
                      <a:pt x="96" y="249"/>
                    </a:lnTo>
                    <a:lnTo>
                      <a:pt x="39" y="363"/>
                    </a:lnTo>
                    <a:lnTo>
                      <a:pt x="20" y="1069"/>
                    </a:lnTo>
                    <a:lnTo>
                      <a:pt x="1" y="1795"/>
                    </a:lnTo>
                    <a:lnTo>
                      <a:pt x="1" y="2635"/>
                    </a:lnTo>
                    <a:lnTo>
                      <a:pt x="39" y="3513"/>
                    </a:lnTo>
                    <a:lnTo>
                      <a:pt x="77" y="3933"/>
                    </a:lnTo>
                    <a:lnTo>
                      <a:pt x="115" y="4314"/>
                    </a:lnTo>
                    <a:lnTo>
                      <a:pt x="172" y="4658"/>
                    </a:lnTo>
                    <a:lnTo>
                      <a:pt x="249" y="4944"/>
                    </a:lnTo>
                    <a:lnTo>
                      <a:pt x="306" y="5059"/>
                    </a:lnTo>
                    <a:lnTo>
                      <a:pt x="344" y="5154"/>
                    </a:lnTo>
                    <a:lnTo>
                      <a:pt x="401" y="5250"/>
                    </a:lnTo>
                    <a:lnTo>
                      <a:pt x="459" y="5307"/>
                    </a:lnTo>
                    <a:lnTo>
                      <a:pt x="573" y="5364"/>
                    </a:lnTo>
                    <a:lnTo>
                      <a:pt x="726" y="5402"/>
                    </a:lnTo>
                    <a:lnTo>
                      <a:pt x="917" y="5440"/>
                    </a:lnTo>
                    <a:lnTo>
                      <a:pt x="1356" y="5440"/>
                    </a:lnTo>
                    <a:lnTo>
                      <a:pt x="1604" y="5421"/>
                    </a:lnTo>
                    <a:lnTo>
                      <a:pt x="2119" y="5345"/>
                    </a:lnTo>
                    <a:lnTo>
                      <a:pt x="2616" y="5231"/>
                    </a:lnTo>
                    <a:lnTo>
                      <a:pt x="3093" y="5097"/>
                    </a:lnTo>
                    <a:lnTo>
                      <a:pt x="3303" y="5021"/>
                    </a:lnTo>
                    <a:lnTo>
                      <a:pt x="3475" y="4944"/>
                    </a:lnTo>
                    <a:lnTo>
                      <a:pt x="3608" y="4868"/>
                    </a:lnTo>
                    <a:lnTo>
                      <a:pt x="3723" y="4772"/>
                    </a:lnTo>
                    <a:lnTo>
                      <a:pt x="3799" y="4677"/>
                    </a:lnTo>
                    <a:lnTo>
                      <a:pt x="3875" y="4543"/>
                    </a:lnTo>
                    <a:lnTo>
                      <a:pt x="3952" y="4391"/>
                    </a:lnTo>
                    <a:lnTo>
                      <a:pt x="4028" y="4219"/>
                    </a:lnTo>
                    <a:lnTo>
                      <a:pt x="4143" y="3837"/>
                    </a:lnTo>
                    <a:lnTo>
                      <a:pt x="4257" y="3417"/>
                    </a:lnTo>
                    <a:lnTo>
                      <a:pt x="4334" y="3016"/>
                    </a:lnTo>
                    <a:lnTo>
                      <a:pt x="4410" y="2654"/>
                    </a:lnTo>
                    <a:lnTo>
                      <a:pt x="4448" y="2367"/>
                    </a:lnTo>
                    <a:lnTo>
                      <a:pt x="4448" y="2195"/>
                    </a:lnTo>
                    <a:lnTo>
                      <a:pt x="4448" y="2176"/>
                    </a:lnTo>
                    <a:lnTo>
                      <a:pt x="4410" y="2119"/>
                    </a:lnTo>
                    <a:lnTo>
                      <a:pt x="4276" y="1986"/>
                    </a:lnTo>
                    <a:lnTo>
                      <a:pt x="4085" y="1814"/>
                    </a:lnTo>
                    <a:lnTo>
                      <a:pt x="3818" y="1623"/>
                    </a:lnTo>
                    <a:lnTo>
                      <a:pt x="3513" y="1394"/>
                    </a:lnTo>
                    <a:lnTo>
                      <a:pt x="3169" y="1146"/>
                    </a:lnTo>
                    <a:lnTo>
                      <a:pt x="2787" y="917"/>
                    </a:lnTo>
                    <a:lnTo>
                      <a:pt x="2406" y="668"/>
                    </a:lnTo>
                    <a:lnTo>
                      <a:pt x="2005" y="458"/>
                    </a:lnTo>
                    <a:lnTo>
                      <a:pt x="1623" y="287"/>
                    </a:lnTo>
                    <a:lnTo>
                      <a:pt x="1260" y="134"/>
                    </a:lnTo>
                    <a:lnTo>
                      <a:pt x="917" y="39"/>
                    </a:lnTo>
                    <a:lnTo>
                      <a:pt x="745" y="19"/>
                    </a:lnTo>
                    <a:lnTo>
                      <a:pt x="611" y="0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0" name="Google Shape;1020;p5"/>
              <p:cNvSpPr/>
              <p:nvPr/>
            </p:nvSpPr>
            <p:spPr>
              <a:xfrm>
                <a:off x="2281332" y="2404497"/>
                <a:ext cx="150019" cy="180565"/>
              </a:xfrm>
              <a:custGeom>
                <a:rect b="b" l="l" r="r" t="t"/>
                <a:pathLst>
                  <a:path extrusionOk="0" h="4067" w="3379">
                    <a:moveTo>
                      <a:pt x="2214" y="1"/>
                    </a:moveTo>
                    <a:lnTo>
                      <a:pt x="0" y="1432"/>
                    </a:lnTo>
                    <a:lnTo>
                      <a:pt x="401" y="3742"/>
                    </a:lnTo>
                    <a:lnTo>
                      <a:pt x="477" y="3780"/>
                    </a:lnTo>
                    <a:lnTo>
                      <a:pt x="687" y="3856"/>
                    </a:lnTo>
                    <a:lnTo>
                      <a:pt x="993" y="3971"/>
                    </a:lnTo>
                    <a:lnTo>
                      <a:pt x="1203" y="4009"/>
                    </a:lnTo>
                    <a:lnTo>
                      <a:pt x="1413" y="4047"/>
                    </a:lnTo>
                    <a:lnTo>
                      <a:pt x="1642" y="4066"/>
                    </a:lnTo>
                    <a:lnTo>
                      <a:pt x="1871" y="4066"/>
                    </a:lnTo>
                    <a:lnTo>
                      <a:pt x="2119" y="4047"/>
                    </a:lnTo>
                    <a:lnTo>
                      <a:pt x="2367" y="4009"/>
                    </a:lnTo>
                    <a:lnTo>
                      <a:pt x="2634" y="3933"/>
                    </a:lnTo>
                    <a:lnTo>
                      <a:pt x="2882" y="3818"/>
                    </a:lnTo>
                    <a:lnTo>
                      <a:pt x="3131" y="3666"/>
                    </a:lnTo>
                    <a:lnTo>
                      <a:pt x="3379" y="3475"/>
                    </a:lnTo>
                    <a:lnTo>
                      <a:pt x="2214" y="1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1" name="Google Shape;1021;p5"/>
              <p:cNvSpPr/>
              <p:nvPr/>
            </p:nvSpPr>
            <p:spPr>
              <a:xfrm>
                <a:off x="2281332" y="2404497"/>
                <a:ext cx="150019" cy="180565"/>
              </a:xfrm>
              <a:custGeom>
                <a:rect b="b" l="l" r="r" t="t"/>
                <a:pathLst>
                  <a:path extrusionOk="0" fill="none" h="4067" w="3379">
                    <a:moveTo>
                      <a:pt x="0" y="1432"/>
                    </a:moveTo>
                    <a:lnTo>
                      <a:pt x="401" y="3742"/>
                    </a:lnTo>
                    <a:lnTo>
                      <a:pt x="401" y="3742"/>
                    </a:lnTo>
                    <a:lnTo>
                      <a:pt x="477" y="3780"/>
                    </a:lnTo>
                    <a:lnTo>
                      <a:pt x="687" y="3856"/>
                    </a:lnTo>
                    <a:lnTo>
                      <a:pt x="993" y="3971"/>
                    </a:lnTo>
                    <a:lnTo>
                      <a:pt x="1203" y="4009"/>
                    </a:lnTo>
                    <a:lnTo>
                      <a:pt x="1413" y="4047"/>
                    </a:lnTo>
                    <a:lnTo>
                      <a:pt x="1642" y="4066"/>
                    </a:lnTo>
                    <a:lnTo>
                      <a:pt x="1871" y="4066"/>
                    </a:lnTo>
                    <a:lnTo>
                      <a:pt x="2119" y="4047"/>
                    </a:lnTo>
                    <a:lnTo>
                      <a:pt x="2367" y="4009"/>
                    </a:lnTo>
                    <a:lnTo>
                      <a:pt x="2634" y="3933"/>
                    </a:lnTo>
                    <a:lnTo>
                      <a:pt x="2882" y="3818"/>
                    </a:lnTo>
                    <a:lnTo>
                      <a:pt x="3131" y="3666"/>
                    </a:lnTo>
                    <a:lnTo>
                      <a:pt x="3379" y="3475"/>
                    </a:lnTo>
                    <a:lnTo>
                      <a:pt x="2214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2" name="Google Shape;1022;p5"/>
              <p:cNvSpPr/>
              <p:nvPr/>
            </p:nvSpPr>
            <p:spPr>
              <a:xfrm>
                <a:off x="2170297" y="2187575"/>
                <a:ext cx="322947" cy="326277"/>
              </a:xfrm>
              <a:custGeom>
                <a:rect b="b" l="l" r="r" t="t"/>
                <a:pathLst>
                  <a:path extrusionOk="0" h="7349" w="7274">
                    <a:moveTo>
                      <a:pt x="3284" y="0"/>
                    </a:moveTo>
                    <a:lnTo>
                      <a:pt x="3074" y="38"/>
                    </a:lnTo>
                    <a:lnTo>
                      <a:pt x="2883" y="76"/>
                    </a:lnTo>
                    <a:lnTo>
                      <a:pt x="2692" y="134"/>
                    </a:lnTo>
                    <a:lnTo>
                      <a:pt x="2348" y="267"/>
                    </a:lnTo>
                    <a:lnTo>
                      <a:pt x="2177" y="325"/>
                    </a:lnTo>
                    <a:lnTo>
                      <a:pt x="2024" y="363"/>
                    </a:lnTo>
                    <a:lnTo>
                      <a:pt x="1719" y="420"/>
                    </a:lnTo>
                    <a:lnTo>
                      <a:pt x="1566" y="439"/>
                    </a:lnTo>
                    <a:lnTo>
                      <a:pt x="1432" y="496"/>
                    </a:lnTo>
                    <a:lnTo>
                      <a:pt x="1260" y="554"/>
                    </a:lnTo>
                    <a:lnTo>
                      <a:pt x="1108" y="649"/>
                    </a:lnTo>
                    <a:lnTo>
                      <a:pt x="955" y="744"/>
                    </a:lnTo>
                    <a:lnTo>
                      <a:pt x="821" y="859"/>
                    </a:lnTo>
                    <a:lnTo>
                      <a:pt x="688" y="974"/>
                    </a:lnTo>
                    <a:lnTo>
                      <a:pt x="573" y="1107"/>
                    </a:lnTo>
                    <a:lnTo>
                      <a:pt x="459" y="1241"/>
                    </a:lnTo>
                    <a:lnTo>
                      <a:pt x="363" y="1393"/>
                    </a:lnTo>
                    <a:lnTo>
                      <a:pt x="287" y="1546"/>
                    </a:lnTo>
                    <a:lnTo>
                      <a:pt x="211" y="1718"/>
                    </a:lnTo>
                    <a:lnTo>
                      <a:pt x="153" y="1871"/>
                    </a:lnTo>
                    <a:lnTo>
                      <a:pt x="96" y="2042"/>
                    </a:lnTo>
                    <a:lnTo>
                      <a:pt x="58" y="2214"/>
                    </a:lnTo>
                    <a:lnTo>
                      <a:pt x="20" y="2386"/>
                    </a:lnTo>
                    <a:lnTo>
                      <a:pt x="1" y="2558"/>
                    </a:lnTo>
                    <a:lnTo>
                      <a:pt x="1" y="2730"/>
                    </a:lnTo>
                    <a:lnTo>
                      <a:pt x="20" y="2844"/>
                    </a:lnTo>
                    <a:lnTo>
                      <a:pt x="39" y="2901"/>
                    </a:lnTo>
                    <a:lnTo>
                      <a:pt x="58" y="2940"/>
                    </a:lnTo>
                    <a:lnTo>
                      <a:pt x="115" y="2997"/>
                    </a:lnTo>
                    <a:lnTo>
                      <a:pt x="192" y="3016"/>
                    </a:lnTo>
                    <a:lnTo>
                      <a:pt x="363" y="2997"/>
                    </a:lnTo>
                    <a:lnTo>
                      <a:pt x="497" y="2997"/>
                    </a:lnTo>
                    <a:lnTo>
                      <a:pt x="611" y="3016"/>
                    </a:lnTo>
                    <a:lnTo>
                      <a:pt x="879" y="3054"/>
                    </a:lnTo>
                    <a:lnTo>
                      <a:pt x="1127" y="3092"/>
                    </a:lnTo>
                    <a:lnTo>
                      <a:pt x="1394" y="3111"/>
                    </a:lnTo>
                    <a:lnTo>
                      <a:pt x="1490" y="3092"/>
                    </a:lnTo>
                    <a:lnTo>
                      <a:pt x="1604" y="3073"/>
                    </a:lnTo>
                    <a:lnTo>
                      <a:pt x="1680" y="3054"/>
                    </a:lnTo>
                    <a:lnTo>
                      <a:pt x="1738" y="3054"/>
                    </a:lnTo>
                    <a:lnTo>
                      <a:pt x="1795" y="3073"/>
                    </a:lnTo>
                    <a:lnTo>
                      <a:pt x="1833" y="3130"/>
                    </a:lnTo>
                    <a:lnTo>
                      <a:pt x="1890" y="3188"/>
                    </a:lnTo>
                    <a:lnTo>
                      <a:pt x="1986" y="3379"/>
                    </a:lnTo>
                    <a:lnTo>
                      <a:pt x="2139" y="3722"/>
                    </a:lnTo>
                    <a:lnTo>
                      <a:pt x="2272" y="4028"/>
                    </a:lnTo>
                    <a:lnTo>
                      <a:pt x="2406" y="4352"/>
                    </a:lnTo>
                    <a:lnTo>
                      <a:pt x="2520" y="4677"/>
                    </a:lnTo>
                    <a:lnTo>
                      <a:pt x="2635" y="5020"/>
                    </a:lnTo>
                    <a:lnTo>
                      <a:pt x="2711" y="5345"/>
                    </a:lnTo>
                    <a:lnTo>
                      <a:pt x="2788" y="5688"/>
                    </a:lnTo>
                    <a:lnTo>
                      <a:pt x="2845" y="6051"/>
                    </a:lnTo>
                    <a:lnTo>
                      <a:pt x="2902" y="6395"/>
                    </a:lnTo>
                    <a:lnTo>
                      <a:pt x="2921" y="6585"/>
                    </a:lnTo>
                    <a:lnTo>
                      <a:pt x="2940" y="6795"/>
                    </a:lnTo>
                    <a:lnTo>
                      <a:pt x="2997" y="6967"/>
                    </a:lnTo>
                    <a:lnTo>
                      <a:pt x="3036" y="7044"/>
                    </a:lnTo>
                    <a:lnTo>
                      <a:pt x="3093" y="7120"/>
                    </a:lnTo>
                    <a:lnTo>
                      <a:pt x="3150" y="7196"/>
                    </a:lnTo>
                    <a:lnTo>
                      <a:pt x="3207" y="7234"/>
                    </a:lnTo>
                    <a:lnTo>
                      <a:pt x="3284" y="7273"/>
                    </a:lnTo>
                    <a:lnTo>
                      <a:pt x="3379" y="7311"/>
                    </a:lnTo>
                    <a:lnTo>
                      <a:pt x="3551" y="7349"/>
                    </a:lnTo>
                    <a:lnTo>
                      <a:pt x="3742" y="7349"/>
                    </a:lnTo>
                    <a:lnTo>
                      <a:pt x="3952" y="7330"/>
                    </a:lnTo>
                    <a:lnTo>
                      <a:pt x="4143" y="7311"/>
                    </a:lnTo>
                    <a:lnTo>
                      <a:pt x="4486" y="7234"/>
                    </a:lnTo>
                    <a:lnTo>
                      <a:pt x="5345" y="7063"/>
                    </a:lnTo>
                    <a:lnTo>
                      <a:pt x="5784" y="7005"/>
                    </a:lnTo>
                    <a:lnTo>
                      <a:pt x="6223" y="6948"/>
                    </a:lnTo>
                    <a:lnTo>
                      <a:pt x="6510" y="6910"/>
                    </a:lnTo>
                    <a:lnTo>
                      <a:pt x="6643" y="6853"/>
                    </a:lnTo>
                    <a:lnTo>
                      <a:pt x="6777" y="6814"/>
                    </a:lnTo>
                    <a:lnTo>
                      <a:pt x="6911" y="6738"/>
                    </a:lnTo>
                    <a:lnTo>
                      <a:pt x="7006" y="6662"/>
                    </a:lnTo>
                    <a:lnTo>
                      <a:pt x="7101" y="6566"/>
                    </a:lnTo>
                    <a:lnTo>
                      <a:pt x="7178" y="6452"/>
                    </a:lnTo>
                    <a:lnTo>
                      <a:pt x="7235" y="6299"/>
                    </a:lnTo>
                    <a:lnTo>
                      <a:pt x="7254" y="6146"/>
                    </a:lnTo>
                    <a:lnTo>
                      <a:pt x="7273" y="5994"/>
                    </a:lnTo>
                    <a:lnTo>
                      <a:pt x="7254" y="5841"/>
                    </a:lnTo>
                    <a:lnTo>
                      <a:pt x="7216" y="5211"/>
                    </a:lnTo>
                    <a:lnTo>
                      <a:pt x="7120" y="4600"/>
                    </a:lnTo>
                    <a:lnTo>
                      <a:pt x="7006" y="3970"/>
                    </a:lnTo>
                    <a:lnTo>
                      <a:pt x="6853" y="3360"/>
                    </a:lnTo>
                    <a:lnTo>
                      <a:pt x="6701" y="2863"/>
                    </a:lnTo>
                    <a:lnTo>
                      <a:pt x="6510" y="2367"/>
                    </a:lnTo>
                    <a:lnTo>
                      <a:pt x="6395" y="2119"/>
                    </a:lnTo>
                    <a:lnTo>
                      <a:pt x="6281" y="1890"/>
                    </a:lnTo>
                    <a:lnTo>
                      <a:pt x="6128" y="1642"/>
                    </a:lnTo>
                    <a:lnTo>
                      <a:pt x="5994" y="1432"/>
                    </a:lnTo>
                    <a:lnTo>
                      <a:pt x="5823" y="1222"/>
                    </a:lnTo>
                    <a:lnTo>
                      <a:pt x="5651" y="1012"/>
                    </a:lnTo>
                    <a:lnTo>
                      <a:pt x="5460" y="821"/>
                    </a:lnTo>
                    <a:lnTo>
                      <a:pt x="5250" y="649"/>
                    </a:lnTo>
                    <a:lnTo>
                      <a:pt x="5021" y="477"/>
                    </a:lnTo>
                    <a:lnTo>
                      <a:pt x="4792" y="344"/>
                    </a:lnTo>
                    <a:lnTo>
                      <a:pt x="4544" y="229"/>
                    </a:lnTo>
                    <a:lnTo>
                      <a:pt x="4276" y="134"/>
                    </a:lnTo>
                    <a:lnTo>
                      <a:pt x="4085" y="76"/>
                    </a:lnTo>
                    <a:lnTo>
                      <a:pt x="3895" y="38"/>
                    </a:lnTo>
                    <a:lnTo>
                      <a:pt x="3685" y="0"/>
                    </a:lnTo>
                    <a:close/>
                  </a:path>
                </a:pathLst>
              </a:custGeom>
              <a:solidFill>
                <a:srgbClr val="783C3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3" name="Google Shape;1023;p5"/>
              <p:cNvSpPr/>
              <p:nvPr/>
            </p:nvSpPr>
            <p:spPr>
              <a:xfrm>
                <a:off x="2182151" y="2369735"/>
                <a:ext cx="33121" cy="53455"/>
              </a:xfrm>
              <a:custGeom>
                <a:rect b="b" l="l" r="r" t="t"/>
                <a:pathLst>
                  <a:path extrusionOk="0" h="1204" w="746">
                    <a:moveTo>
                      <a:pt x="574" y="1"/>
                    </a:moveTo>
                    <a:lnTo>
                      <a:pt x="459" y="154"/>
                    </a:lnTo>
                    <a:lnTo>
                      <a:pt x="230" y="478"/>
                    </a:lnTo>
                    <a:lnTo>
                      <a:pt x="115" y="669"/>
                    </a:lnTo>
                    <a:lnTo>
                      <a:pt x="39" y="860"/>
                    </a:lnTo>
                    <a:lnTo>
                      <a:pt x="1" y="994"/>
                    </a:lnTo>
                    <a:lnTo>
                      <a:pt x="1" y="1051"/>
                    </a:lnTo>
                    <a:lnTo>
                      <a:pt x="20" y="1089"/>
                    </a:lnTo>
                    <a:lnTo>
                      <a:pt x="96" y="1127"/>
                    </a:lnTo>
                    <a:lnTo>
                      <a:pt x="192" y="1165"/>
                    </a:lnTo>
                    <a:lnTo>
                      <a:pt x="306" y="1184"/>
                    </a:lnTo>
                    <a:lnTo>
                      <a:pt x="440" y="1184"/>
                    </a:lnTo>
                    <a:lnTo>
                      <a:pt x="650" y="1204"/>
                    </a:lnTo>
                    <a:lnTo>
                      <a:pt x="745" y="1184"/>
                    </a:lnTo>
                    <a:lnTo>
                      <a:pt x="574" y="1"/>
                    </a:lnTo>
                    <a:close/>
                  </a:path>
                </a:pathLst>
              </a:custGeom>
              <a:solidFill>
                <a:srgbClr val="FFCBB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4" name="Google Shape;1024;p5"/>
              <p:cNvSpPr/>
              <p:nvPr/>
            </p:nvSpPr>
            <p:spPr>
              <a:xfrm>
                <a:off x="2182151" y="2369735"/>
                <a:ext cx="33121" cy="53455"/>
              </a:xfrm>
              <a:custGeom>
                <a:rect b="b" l="l" r="r" t="t"/>
                <a:pathLst>
                  <a:path extrusionOk="0" fill="none" h="1204" w="746">
                    <a:moveTo>
                      <a:pt x="574" y="1"/>
                    </a:moveTo>
                    <a:lnTo>
                      <a:pt x="574" y="1"/>
                    </a:lnTo>
                    <a:lnTo>
                      <a:pt x="459" y="154"/>
                    </a:lnTo>
                    <a:lnTo>
                      <a:pt x="230" y="478"/>
                    </a:lnTo>
                    <a:lnTo>
                      <a:pt x="115" y="669"/>
                    </a:lnTo>
                    <a:lnTo>
                      <a:pt x="39" y="860"/>
                    </a:lnTo>
                    <a:lnTo>
                      <a:pt x="1" y="994"/>
                    </a:lnTo>
                    <a:lnTo>
                      <a:pt x="1" y="1051"/>
                    </a:lnTo>
                    <a:lnTo>
                      <a:pt x="20" y="1089"/>
                    </a:lnTo>
                    <a:lnTo>
                      <a:pt x="20" y="1089"/>
                    </a:lnTo>
                    <a:lnTo>
                      <a:pt x="96" y="1127"/>
                    </a:lnTo>
                    <a:lnTo>
                      <a:pt x="192" y="1165"/>
                    </a:lnTo>
                    <a:lnTo>
                      <a:pt x="306" y="1184"/>
                    </a:lnTo>
                    <a:lnTo>
                      <a:pt x="440" y="1184"/>
                    </a:lnTo>
                    <a:lnTo>
                      <a:pt x="650" y="1204"/>
                    </a:lnTo>
                    <a:lnTo>
                      <a:pt x="745" y="1184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5" name="Google Shape;1025;p5"/>
              <p:cNvSpPr/>
              <p:nvPr/>
            </p:nvSpPr>
            <p:spPr>
              <a:xfrm>
                <a:off x="2224549" y="2356194"/>
                <a:ext cx="12742" cy="13586"/>
              </a:xfrm>
              <a:custGeom>
                <a:rect b="b" l="l" r="r" t="t"/>
                <a:pathLst>
                  <a:path extrusionOk="0" h="306" w="287">
                    <a:moveTo>
                      <a:pt x="153" y="1"/>
                    </a:moveTo>
                    <a:lnTo>
                      <a:pt x="96" y="20"/>
                    </a:lnTo>
                    <a:lnTo>
                      <a:pt x="58" y="39"/>
                    </a:lnTo>
                    <a:lnTo>
                      <a:pt x="19" y="96"/>
                    </a:lnTo>
                    <a:lnTo>
                      <a:pt x="0" y="153"/>
                    </a:lnTo>
                    <a:lnTo>
                      <a:pt x="0" y="211"/>
                    </a:lnTo>
                    <a:lnTo>
                      <a:pt x="38" y="249"/>
                    </a:lnTo>
                    <a:lnTo>
                      <a:pt x="77" y="287"/>
                    </a:lnTo>
                    <a:lnTo>
                      <a:pt x="134" y="306"/>
                    </a:lnTo>
                    <a:lnTo>
                      <a:pt x="191" y="287"/>
                    </a:lnTo>
                    <a:lnTo>
                      <a:pt x="248" y="268"/>
                    </a:lnTo>
                    <a:lnTo>
                      <a:pt x="268" y="211"/>
                    </a:lnTo>
                    <a:lnTo>
                      <a:pt x="287" y="153"/>
                    </a:lnTo>
                    <a:lnTo>
                      <a:pt x="287" y="96"/>
                    </a:lnTo>
                    <a:lnTo>
                      <a:pt x="248" y="58"/>
                    </a:lnTo>
                    <a:lnTo>
                      <a:pt x="210" y="20"/>
                    </a:lnTo>
                    <a:lnTo>
                      <a:pt x="153" y="1"/>
                    </a:lnTo>
                    <a:close/>
                  </a:path>
                </a:pathLst>
              </a:custGeom>
              <a:solidFill>
                <a:srgbClr val="38263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6" name="Google Shape;1026;p5"/>
              <p:cNvSpPr/>
              <p:nvPr/>
            </p:nvSpPr>
            <p:spPr>
              <a:xfrm>
                <a:off x="2217757" y="2425674"/>
                <a:ext cx="50880" cy="35651"/>
              </a:xfrm>
              <a:custGeom>
                <a:rect b="b" l="l" r="r" t="t"/>
                <a:pathLst>
                  <a:path extrusionOk="0" h="803" w="1146">
                    <a:moveTo>
                      <a:pt x="1146" y="1"/>
                    </a:moveTo>
                    <a:lnTo>
                      <a:pt x="1" y="153"/>
                    </a:lnTo>
                    <a:lnTo>
                      <a:pt x="20" y="249"/>
                    </a:lnTo>
                    <a:lnTo>
                      <a:pt x="20" y="363"/>
                    </a:lnTo>
                    <a:lnTo>
                      <a:pt x="58" y="478"/>
                    </a:lnTo>
                    <a:lnTo>
                      <a:pt x="134" y="593"/>
                    </a:lnTo>
                    <a:lnTo>
                      <a:pt x="172" y="650"/>
                    </a:lnTo>
                    <a:lnTo>
                      <a:pt x="230" y="688"/>
                    </a:lnTo>
                    <a:lnTo>
                      <a:pt x="306" y="745"/>
                    </a:lnTo>
                    <a:lnTo>
                      <a:pt x="382" y="764"/>
                    </a:lnTo>
                    <a:lnTo>
                      <a:pt x="459" y="783"/>
                    </a:lnTo>
                    <a:lnTo>
                      <a:pt x="573" y="802"/>
                    </a:lnTo>
                    <a:lnTo>
                      <a:pt x="669" y="783"/>
                    </a:lnTo>
                    <a:lnTo>
                      <a:pt x="764" y="764"/>
                    </a:lnTo>
                    <a:lnTo>
                      <a:pt x="840" y="726"/>
                    </a:lnTo>
                    <a:lnTo>
                      <a:pt x="917" y="669"/>
                    </a:lnTo>
                    <a:lnTo>
                      <a:pt x="974" y="612"/>
                    </a:lnTo>
                    <a:lnTo>
                      <a:pt x="1012" y="535"/>
                    </a:lnTo>
                    <a:lnTo>
                      <a:pt x="1089" y="402"/>
                    </a:lnTo>
                    <a:lnTo>
                      <a:pt x="1127" y="249"/>
                    </a:lnTo>
                    <a:lnTo>
                      <a:pt x="1146" y="115"/>
                    </a:lnTo>
                    <a:lnTo>
                      <a:pt x="114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7" name="Google Shape;1027;p5"/>
              <p:cNvSpPr/>
              <p:nvPr/>
            </p:nvSpPr>
            <p:spPr>
              <a:xfrm>
                <a:off x="2222019" y="2337547"/>
                <a:ext cx="29702" cy="11055"/>
              </a:xfrm>
              <a:custGeom>
                <a:rect b="b" l="l" r="r" t="t"/>
                <a:pathLst>
                  <a:path extrusionOk="0" h="249" w="669">
                    <a:moveTo>
                      <a:pt x="191" y="1"/>
                    </a:moveTo>
                    <a:lnTo>
                      <a:pt x="95" y="20"/>
                    </a:lnTo>
                    <a:lnTo>
                      <a:pt x="0" y="39"/>
                    </a:lnTo>
                    <a:lnTo>
                      <a:pt x="19" y="58"/>
                    </a:lnTo>
                    <a:lnTo>
                      <a:pt x="95" y="39"/>
                    </a:lnTo>
                    <a:lnTo>
                      <a:pt x="267" y="39"/>
                    </a:lnTo>
                    <a:lnTo>
                      <a:pt x="363" y="58"/>
                    </a:lnTo>
                    <a:lnTo>
                      <a:pt x="439" y="96"/>
                    </a:lnTo>
                    <a:lnTo>
                      <a:pt x="515" y="134"/>
                    </a:lnTo>
                    <a:lnTo>
                      <a:pt x="573" y="191"/>
                    </a:lnTo>
                    <a:lnTo>
                      <a:pt x="630" y="249"/>
                    </a:lnTo>
                    <a:lnTo>
                      <a:pt x="668" y="249"/>
                    </a:lnTo>
                    <a:lnTo>
                      <a:pt x="611" y="172"/>
                    </a:lnTo>
                    <a:lnTo>
                      <a:pt x="534" y="115"/>
                    </a:lnTo>
                    <a:lnTo>
                      <a:pt x="458" y="58"/>
                    </a:lnTo>
                    <a:lnTo>
                      <a:pt x="382" y="39"/>
                    </a:lnTo>
                    <a:lnTo>
                      <a:pt x="286" y="20"/>
                    </a:lnTo>
                    <a:lnTo>
                      <a:pt x="191" y="1"/>
                    </a:lnTo>
                    <a:close/>
                  </a:path>
                </a:pathLst>
              </a:custGeom>
              <a:solidFill>
                <a:srgbClr val="38263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8" name="Google Shape;1028;p5"/>
              <p:cNvSpPr/>
              <p:nvPr/>
            </p:nvSpPr>
            <p:spPr>
              <a:xfrm>
                <a:off x="2272852" y="2534180"/>
                <a:ext cx="174615" cy="55097"/>
              </a:xfrm>
              <a:custGeom>
                <a:rect b="b" l="l" r="r" t="t"/>
                <a:pathLst>
                  <a:path extrusionOk="0" h="1241" w="3933">
                    <a:moveTo>
                      <a:pt x="3398" y="0"/>
                    </a:moveTo>
                    <a:lnTo>
                      <a:pt x="3169" y="115"/>
                    </a:lnTo>
                    <a:lnTo>
                      <a:pt x="2921" y="191"/>
                    </a:lnTo>
                    <a:lnTo>
                      <a:pt x="2673" y="267"/>
                    </a:lnTo>
                    <a:lnTo>
                      <a:pt x="2424" y="325"/>
                    </a:lnTo>
                    <a:lnTo>
                      <a:pt x="2195" y="363"/>
                    </a:lnTo>
                    <a:lnTo>
                      <a:pt x="1947" y="382"/>
                    </a:lnTo>
                    <a:lnTo>
                      <a:pt x="1489" y="401"/>
                    </a:lnTo>
                    <a:lnTo>
                      <a:pt x="1107" y="401"/>
                    </a:lnTo>
                    <a:lnTo>
                      <a:pt x="783" y="363"/>
                    </a:lnTo>
                    <a:lnTo>
                      <a:pt x="497" y="325"/>
                    </a:lnTo>
                    <a:lnTo>
                      <a:pt x="0" y="954"/>
                    </a:lnTo>
                    <a:lnTo>
                      <a:pt x="478" y="1088"/>
                    </a:lnTo>
                    <a:lnTo>
                      <a:pt x="917" y="1184"/>
                    </a:lnTo>
                    <a:lnTo>
                      <a:pt x="1317" y="1222"/>
                    </a:lnTo>
                    <a:lnTo>
                      <a:pt x="1699" y="1241"/>
                    </a:lnTo>
                    <a:lnTo>
                      <a:pt x="2043" y="1222"/>
                    </a:lnTo>
                    <a:lnTo>
                      <a:pt x="2367" y="1184"/>
                    </a:lnTo>
                    <a:lnTo>
                      <a:pt x="2673" y="1126"/>
                    </a:lnTo>
                    <a:lnTo>
                      <a:pt x="2921" y="1069"/>
                    </a:lnTo>
                    <a:lnTo>
                      <a:pt x="3169" y="974"/>
                    </a:lnTo>
                    <a:lnTo>
                      <a:pt x="3360" y="897"/>
                    </a:lnTo>
                    <a:lnTo>
                      <a:pt x="3665" y="725"/>
                    </a:lnTo>
                    <a:lnTo>
                      <a:pt x="3856" y="611"/>
                    </a:lnTo>
                    <a:lnTo>
                      <a:pt x="3932" y="554"/>
                    </a:lnTo>
                    <a:lnTo>
                      <a:pt x="339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9" name="Google Shape;1029;p5"/>
              <p:cNvSpPr/>
              <p:nvPr/>
            </p:nvSpPr>
            <p:spPr>
              <a:xfrm>
                <a:off x="2530485" y="2897700"/>
                <a:ext cx="743259" cy="871257"/>
              </a:xfrm>
              <a:custGeom>
                <a:rect b="b" l="l" r="r" t="t"/>
                <a:pathLst>
                  <a:path extrusionOk="0" h="19624" w="16741">
                    <a:moveTo>
                      <a:pt x="2978" y="1"/>
                    </a:moveTo>
                    <a:lnTo>
                      <a:pt x="0" y="19624"/>
                    </a:lnTo>
                    <a:lnTo>
                      <a:pt x="12980" y="19624"/>
                    </a:lnTo>
                    <a:lnTo>
                      <a:pt x="13171" y="19604"/>
                    </a:lnTo>
                    <a:lnTo>
                      <a:pt x="13362" y="19566"/>
                    </a:lnTo>
                    <a:lnTo>
                      <a:pt x="13533" y="19471"/>
                    </a:lnTo>
                    <a:lnTo>
                      <a:pt x="13705" y="19356"/>
                    </a:lnTo>
                    <a:lnTo>
                      <a:pt x="13839" y="19223"/>
                    </a:lnTo>
                    <a:lnTo>
                      <a:pt x="13934" y="19070"/>
                    </a:lnTo>
                    <a:lnTo>
                      <a:pt x="14030" y="18879"/>
                    </a:lnTo>
                    <a:lnTo>
                      <a:pt x="14068" y="18688"/>
                    </a:lnTo>
                    <a:lnTo>
                      <a:pt x="16740" y="993"/>
                    </a:lnTo>
                    <a:lnTo>
                      <a:pt x="16740" y="803"/>
                    </a:lnTo>
                    <a:lnTo>
                      <a:pt x="16702" y="631"/>
                    </a:lnTo>
                    <a:lnTo>
                      <a:pt x="16645" y="459"/>
                    </a:lnTo>
                    <a:lnTo>
                      <a:pt x="16530" y="306"/>
                    </a:lnTo>
                    <a:lnTo>
                      <a:pt x="16397" y="192"/>
                    </a:lnTo>
                    <a:lnTo>
                      <a:pt x="16244" y="96"/>
                    </a:lnTo>
                    <a:lnTo>
                      <a:pt x="16072" y="20"/>
                    </a:lnTo>
                    <a:lnTo>
                      <a:pt x="1588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0" name="Google Shape;1030;p5"/>
              <p:cNvSpPr/>
              <p:nvPr/>
            </p:nvSpPr>
            <p:spPr>
              <a:xfrm>
                <a:off x="2054200" y="2897700"/>
                <a:ext cx="664453" cy="871257"/>
              </a:xfrm>
              <a:custGeom>
                <a:rect b="b" l="l" r="r" t="t"/>
                <a:pathLst>
                  <a:path extrusionOk="0" h="19624" w="14966">
                    <a:moveTo>
                      <a:pt x="13916" y="1"/>
                    </a:moveTo>
                    <a:lnTo>
                      <a:pt x="13687" y="20"/>
                    </a:lnTo>
                    <a:lnTo>
                      <a:pt x="13477" y="77"/>
                    </a:lnTo>
                    <a:lnTo>
                      <a:pt x="13286" y="173"/>
                    </a:lnTo>
                    <a:lnTo>
                      <a:pt x="13133" y="306"/>
                    </a:lnTo>
                    <a:lnTo>
                      <a:pt x="12980" y="440"/>
                    </a:lnTo>
                    <a:lnTo>
                      <a:pt x="12866" y="631"/>
                    </a:lnTo>
                    <a:lnTo>
                      <a:pt x="12770" y="822"/>
                    </a:lnTo>
                    <a:lnTo>
                      <a:pt x="12713" y="1032"/>
                    </a:lnTo>
                    <a:lnTo>
                      <a:pt x="10270" y="17772"/>
                    </a:lnTo>
                    <a:lnTo>
                      <a:pt x="10251" y="17848"/>
                    </a:lnTo>
                    <a:lnTo>
                      <a:pt x="10213" y="17925"/>
                    </a:lnTo>
                    <a:lnTo>
                      <a:pt x="10175" y="17982"/>
                    </a:lnTo>
                    <a:lnTo>
                      <a:pt x="10117" y="18058"/>
                    </a:lnTo>
                    <a:lnTo>
                      <a:pt x="10041" y="18096"/>
                    </a:lnTo>
                    <a:lnTo>
                      <a:pt x="9965" y="18135"/>
                    </a:lnTo>
                    <a:lnTo>
                      <a:pt x="9888" y="18154"/>
                    </a:lnTo>
                    <a:lnTo>
                      <a:pt x="9812" y="18173"/>
                    </a:lnTo>
                    <a:lnTo>
                      <a:pt x="592" y="18173"/>
                    </a:lnTo>
                    <a:lnTo>
                      <a:pt x="459" y="18230"/>
                    </a:lnTo>
                    <a:lnTo>
                      <a:pt x="325" y="18287"/>
                    </a:lnTo>
                    <a:lnTo>
                      <a:pt x="230" y="18383"/>
                    </a:lnTo>
                    <a:lnTo>
                      <a:pt x="134" y="18478"/>
                    </a:lnTo>
                    <a:lnTo>
                      <a:pt x="58" y="18612"/>
                    </a:lnTo>
                    <a:lnTo>
                      <a:pt x="20" y="18745"/>
                    </a:lnTo>
                    <a:lnTo>
                      <a:pt x="1" y="18898"/>
                    </a:lnTo>
                    <a:lnTo>
                      <a:pt x="20" y="19051"/>
                    </a:lnTo>
                    <a:lnTo>
                      <a:pt x="58" y="19185"/>
                    </a:lnTo>
                    <a:lnTo>
                      <a:pt x="134" y="19299"/>
                    </a:lnTo>
                    <a:lnTo>
                      <a:pt x="230" y="19414"/>
                    </a:lnTo>
                    <a:lnTo>
                      <a:pt x="325" y="19509"/>
                    </a:lnTo>
                    <a:lnTo>
                      <a:pt x="459" y="19566"/>
                    </a:lnTo>
                    <a:lnTo>
                      <a:pt x="592" y="19624"/>
                    </a:lnTo>
                    <a:lnTo>
                      <a:pt x="11186" y="19624"/>
                    </a:lnTo>
                    <a:lnTo>
                      <a:pt x="11396" y="19604"/>
                    </a:lnTo>
                    <a:lnTo>
                      <a:pt x="11587" y="19566"/>
                    </a:lnTo>
                    <a:lnTo>
                      <a:pt x="11759" y="19471"/>
                    </a:lnTo>
                    <a:lnTo>
                      <a:pt x="11912" y="19356"/>
                    </a:lnTo>
                    <a:lnTo>
                      <a:pt x="12045" y="19223"/>
                    </a:lnTo>
                    <a:lnTo>
                      <a:pt x="12160" y="19070"/>
                    </a:lnTo>
                    <a:lnTo>
                      <a:pt x="12236" y="18879"/>
                    </a:lnTo>
                    <a:lnTo>
                      <a:pt x="12274" y="18688"/>
                    </a:lnTo>
                    <a:lnTo>
                      <a:pt x="14947" y="993"/>
                    </a:lnTo>
                    <a:lnTo>
                      <a:pt x="14966" y="803"/>
                    </a:lnTo>
                    <a:lnTo>
                      <a:pt x="14927" y="631"/>
                    </a:lnTo>
                    <a:lnTo>
                      <a:pt x="14851" y="459"/>
                    </a:lnTo>
                    <a:lnTo>
                      <a:pt x="14756" y="306"/>
                    </a:lnTo>
                    <a:lnTo>
                      <a:pt x="14622" y="192"/>
                    </a:lnTo>
                    <a:lnTo>
                      <a:pt x="14469" y="96"/>
                    </a:lnTo>
                    <a:lnTo>
                      <a:pt x="14298" y="20"/>
                    </a:lnTo>
                    <a:lnTo>
                      <a:pt x="1410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1" name="Google Shape;1031;p5"/>
              <p:cNvSpPr/>
              <p:nvPr/>
            </p:nvSpPr>
            <p:spPr>
              <a:xfrm>
                <a:off x="2661809" y="3768896"/>
                <a:ext cx="3463" cy="655973"/>
              </a:xfrm>
              <a:custGeom>
                <a:rect b="b" l="l" r="r" t="t"/>
                <a:pathLst>
                  <a:path extrusionOk="0" h="14775" w="78">
                    <a:moveTo>
                      <a:pt x="1" y="1"/>
                    </a:moveTo>
                    <a:lnTo>
                      <a:pt x="1" y="14775"/>
                    </a:lnTo>
                    <a:lnTo>
                      <a:pt x="77" y="14775"/>
                    </a:lnTo>
                    <a:lnTo>
                      <a:pt x="77" y="1"/>
                    </a:lnTo>
                    <a:close/>
                  </a:path>
                </a:pathLst>
              </a:custGeom>
              <a:solidFill>
                <a:srgbClr val="31305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2" name="Google Shape;1032;p5"/>
              <p:cNvSpPr/>
              <p:nvPr/>
            </p:nvSpPr>
            <p:spPr>
              <a:xfrm>
                <a:off x="2661809" y="3768896"/>
                <a:ext cx="3463" cy="655973"/>
              </a:xfrm>
              <a:custGeom>
                <a:rect b="b" l="l" r="r" t="t"/>
                <a:pathLst>
                  <a:path extrusionOk="0" fill="none" h="14775" w="78">
                    <a:moveTo>
                      <a:pt x="1" y="1"/>
                    </a:moveTo>
                    <a:lnTo>
                      <a:pt x="1" y="14775"/>
                    </a:lnTo>
                    <a:lnTo>
                      <a:pt x="77" y="14775"/>
                    </a:lnTo>
                    <a:lnTo>
                      <a:pt x="77" y="1"/>
                    </a:lnTo>
                  </a:path>
                </a:pathLst>
              </a:custGeom>
              <a:solidFill>
                <a:schemeClr val="dk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3" name="Google Shape;1033;p5"/>
              <p:cNvSpPr/>
              <p:nvPr/>
            </p:nvSpPr>
            <p:spPr>
              <a:xfrm>
                <a:off x="2294030" y="4423126"/>
                <a:ext cx="738197" cy="59359"/>
              </a:xfrm>
              <a:custGeom>
                <a:rect b="b" l="l" r="r" t="t"/>
                <a:pathLst>
                  <a:path extrusionOk="0" h="1337" w="16627">
                    <a:moveTo>
                      <a:pt x="1203" y="1"/>
                    </a:moveTo>
                    <a:lnTo>
                      <a:pt x="1069" y="20"/>
                    </a:lnTo>
                    <a:lnTo>
                      <a:pt x="955" y="58"/>
                    </a:lnTo>
                    <a:lnTo>
                      <a:pt x="821" y="96"/>
                    </a:lnTo>
                    <a:lnTo>
                      <a:pt x="707" y="153"/>
                    </a:lnTo>
                    <a:lnTo>
                      <a:pt x="592" y="230"/>
                    </a:lnTo>
                    <a:lnTo>
                      <a:pt x="497" y="306"/>
                    </a:lnTo>
                    <a:lnTo>
                      <a:pt x="401" y="382"/>
                    </a:lnTo>
                    <a:lnTo>
                      <a:pt x="306" y="478"/>
                    </a:lnTo>
                    <a:lnTo>
                      <a:pt x="230" y="592"/>
                    </a:lnTo>
                    <a:lnTo>
                      <a:pt x="172" y="688"/>
                    </a:lnTo>
                    <a:lnTo>
                      <a:pt x="115" y="802"/>
                    </a:lnTo>
                    <a:lnTo>
                      <a:pt x="58" y="936"/>
                    </a:lnTo>
                    <a:lnTo>
                      <a:pt x="39" y="1070"/>
                    </a:lnTo>
                    <a:lnTo>
                      <a:pt x="20" y="1203"/>
                    </a:lnTo>
                    <a:lnTo>
                      <a:pt x="1" y="1337"/>
                    </a:lnTo>
                    <a:lnTo>
                      <a:pt x="77" y="1337"/>
                    </a:lnTo>
                    <a:lnTo>
                      <a:pt x="96" y="1203"/>
                    </a:lnTo>
                    <a:lnTo>
                      <a:pt x="115" y="1070"/>
                    </a:lnTo>
                    <a:lnTo>
                      <a:pt x="134" y="955"/>
                    </a:lnTo>
                    <a:lnTo>
                      <a:pt x="172" y="841"/>
                    </a:lnTo>
                    <a:lnTo>
                      <a:pt x="230" y="726"/>
                    </a:lnTo>
                    <a:lnTo>
                      <a:pt x="287" y="631"/>
                    </a:lnTo>
                    <a:lnTo>
                      <a:pt x="363" y="535"/>
                    </a:lnTo>
                    <a:lnTo>
                      <a:pt x="459" y="440"/>
                    </a:lnTo>
                    <a:lnTo>
                      <a:pt x="535" y="363"/>
                    </a:lnTo>
                    <a:lnTo>
                      <a:pt x="630" y="287"/>
                    </a:lnTo>
                    <a:lnTo>
                      <a:pt x="745" y="230"/>
                    </a:lnTo>
                    <a:lnTo>
                      <a:pt x="859" y="172"/>
                    </a:lnTo>
                    <a:lnTo>
                      <a:pt x="974" y="134"/>
                    </a:lnTo>
                    <a:lnTo>
                      <a:pt x="1089" y="96"/>
                    </a:lnTo>
                    <a:lnTo>
                      <a:pt x="1222" y="77"/>
                    </a:lnTo>
                    <a:lnTo>
                      <a:pt x="15405" y="77"/>
                    </a:lnTo>
                    <a:lnTo>
                      <a:pt x="15538" y="96"/>
                    </a:lnTo>
                    <a:lnTo>
                      <a:pt x="15653" y="134"/>
                    </a:lnTo>
                    <a:lnTo>
                      <a:pt x="15786" y="172"/>
                    </a:lnTo>
                    <a:lnTo>
                      <a:pt x="15882" y="230"/>
                    </a:lnTo>
                    <a:lnTo>
                      <a:pt x="15996" y="287"/>
                    </a:lnTo>
                    <a:lnTo>
                      <a:pt x="16092" y="363"/>
                    </a:lnTo>
                    <a:lnTo>
                      <a:pt x="16187" y="440"/>
                    </a:lnTo>
                    <a:lnTo>
                      <a:pt x="16264" y="535"/>
                    </a:lnTo>
                    <a:lnTo>
                      <a:pt x="16340" y="631"/>
                    </a:lnTo>
                    <a:lnTo>
                      <a:pt x="16397" y="726"/>
                    </a:lnTo>
                    <a:lnTo>
                      <a:pt x="16454" y="841"/>
                    </a:lnTo>
                    <a:lnTo>
                      <a:pt x="16493" y="955"/>
                    </a:lnTo>
                    <a:lnTo>
                      <a:pt x="16531" y="1070"/>
                    </a:lnTo>
                    <a:lnTo>
                      <a:pt x="16550" y="1203"/>
                    </a:lnTo>
                    <a:lnTo>
                      <a:pt x="16550" y="1337"/>
                    </a:lnTo>
                    <a:lnTo>
                      <a:pt x="16626" y="1337"/>
                    </a:lnTo>
                    <a:lnTo>
                      <a:pt x="16626" y="1203"/>
                    </a:lnTo>
                    <a:lnTo>
                      <a:pt x="16607" y="1070"/>
                    </a:lnTo>
                    <a:lnTo>
                      <a:pt x="16569" y="936"/>
                    </a:lnTo>
                    <a:lnTo>
                      <a:pt x="16512" y="802"/>
                    </a:lnTo>
                    <a:lnTo>
                      <a:pt x="16473" y="688"/>
                    </a:lnTo>
                    <a:lnTo>
                      <a:pt x="16397" y="592"/>
                    </a:lnTo>
                    <a:lnTo>
                      <a:pt x="16321" y="478"/>
                    </a:lnTo>
                    <a:lnTo>
                      <a:pt x="16225" y="382"/>
                    </a:lnTo>
                    <a:lnTo>
                      <a:pt x="16130" y="306"/>
                    </a:lnTo>
                    <a:lnTo>
                      <a:pt x="16034" y="230"/>
                    </a:lnTo>
                    <a:lnTo>
                      <a:pt x="15920" y="153"/>
                    </a:lnTo>
                    <a:lnTo>
                      <a:pt x="15805" y="96"/>
                    </a:lnTo>
                    <a:lnTo>
                      <a:pt x="15691" y="58"/>
                    </a:lnTo>
                    <a:lnTo>
                      <a:pt x="15557" y="20"/>
                    </a:lnTo>
                    <a:lnTo>
                      <a:pt x="15424" y="1"/>
                    </a:lnTo>
                    <a:close/>
                  </a:path>
                </a:pathLst>
              </a:custGeom>
              <a:solidFill>
                <a:schemeClr val="dk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4" name="Google Shape;1034;p5"/>
              <p:cNvSpPr/>
              <p:nvPr/>
            </p:nvSpPr>
            <p:spPr>
              <a:xfrm>
                <a:off x="2668602" y="4423126"/>
                <a:ext cx="59359" cy="59359"/>
              </a:xfrm>
              <a:custGeom>
                <a:rect b="b" l="l" r="r" t="t"/>
                <a:pathLst>
                  <a:path extrusionOk="0" h="1337" w="1337">
                    <a:moveTo>
                      <a:pt x="0" y="1"/>
                    </a:moveTo>
                    <a:lnTo>
                      <a:pt x="0" y="77"/>
                    </a:lnTo>
                    <a:lnTo>
                      <a:pt x="134" y="77"/>
                    </a:lnTo>
                    <a:lnTo>
                      <a:pt x="249" y="96"/>
                    </a:lnTo>
                    <a:lnTo>
                      <a:pt x="382" y="134"/>
                    </a:lnTo>
                    <a:lnTo>
                      <a:pt x="497" y="172"/>
                    </a:lnTo>
                    <a:lnTo>
                      <a:pt x="611" y="230"/>
                    </a:lnTo>
                    <a:lnTo>
                      <a:pt x="707" y="287"/>
                    </a:lnTo>
                    <a:lnTo>
                      <a:pt x="802" y="363"/>
                    </a:lnTo>
                    <a:lnTo>
                      <a:pt x="898" y="440"/>
                    </a:lnTo>
                    <a:lnTo>
                      <a:pt x="974" y="535"/>
                    </a:lnTo>
                    <a:lnTo>
                      <a:pt x="1050" y="631"/>
                    </a:lnTo>
                    <a:lnTo>
                      <a:pt x="1108" y="726"/>
                    </a:lnTo>
                    <a:lnTo>
                      <a:pt x="1165" y="841"/>
                    </a:lnTo>
                    <a:lnTo>
                      <a:pt x="1203" y="955"/>
                    </a:lnTo>
                    <a:lnTo>
                      <a:pt x="1241" y="1070"/>
                    </a:lnTo>
                    <a:lnTo>
                      <a:pt x="1260" y="1203"/>
                    </a:lnTo>
                    <a:lnTo>
                      <a:pt x="1260" y="1337"/>
                    </a:lnTo>
                    <a:lnTo>
                      <a:pt x="1337" y="1337"/>
                    </a:lnTo>
                    <a:lnTo>
                      <a:pt x="1337" y="1203"/>
                    </a:lnTo>
                    <a:lnTo>
                      <a:pt x="1317" y="1070"/>
                    </a:lnTo>
                    <a:lnTo>
                      <a:pt x="1279" y="936"/>
                    </a:lnTo>
                    <a:lnTo>
                      <a:pt x="1241" y="802"/>
                    </a:lnTo>
                    <a:lnTo>
                      <a:pt x="1184" y="688"/>
                    </a:lnTo>
                    <a:lnTo>
                      <a:pt x="1108" y="592"/>
                    </a:lnTo>
                    <a:lnTo>
                      <a:pt x="1031" y="478"/>
                    </a:lnTo>
                    <a:lnTo>
                      <a:pt x="955" y="382"/>
                    </a:lnTo>
                    <a:lnTo>
                      <a:pt x="859" y="306"/>
                    </a:lnTo>
                    <a:lnTo>
                      <a:pt x="745" y="230"/>
                    </a:lnTo>
                    <a:lnTo>
                      <a:pt x="649" y="153"/>
                    </a:lnTo>
                    <a:lnTo>
                      <a:pt x="516" y="96"/>
                    </a:lnTo>
                    <a:lnTo>
                      <a:pt x="401" y="58"/>
                    </a:lnTo>
                    <a:lnTo>
                      <a:pt x="268" y="20"/>
                    </a:lnTo>
                    <a:lnTo>
                      <a:pt x="134" y="1"/>
                    </a:lnTo>
                    <a:close/>
                  </a:path>
                </a:pathLst>
              </a:custGeom>
              <a:solidFill>
                <a:schemeClr val="dk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5" name="Google Shape;1035;p5"/>
              <p:cNvSpPr/>
              <p:nvPr/>
            </p:nvSpPr>
            <p:spPr>
              <a:xfrm>
                <a:off x="2971963" y="4482440"/>
                <a:ext cx="117032" cy="116987"/>
              </a:xfrm>
              <a:custGeom>
                <a:rect b="b" l="l" r="r" t="t"/>
                <a:pathLst>
                  <a:path extrusionOk="0" h="2635" w="2636">
                    <a:moveTo>
                      <a:pt x="1184" y="1"/>
                    </a:moveTo>
                    <a:lnTo>
                      <a:pt x="1051" y="20"/>
                    </a:lnTo>
                    <a:lnTo>
                      <a:pt x="936" y="58"/>
                    </a:lnTo>
                    <a:lnTo>
                      <a:pt x="803" y="96"/>
                    </a:lnTo>
                    <a:lnTo>
                      <a:pt x="688" y="154"/>
                    </a:lnTo>
                    <a:lnTo>
                      <a:pt x="574" y="230"/>
                    </a:lnTo>
                    <a:lnTo>
                      <a:pt x="478" y="306"/>
                    </a:lnTo>
                    <a:lnTo>
                      <a:pt x="383" y="383"/>
                    </a:lnTo>
                    <a:lnTo>
                      <a:pt x="306" y="478"/>
                    </a:lnTo>
                    <a:lnTo>
                      <a:pt x="230" y="573"/>
                    </a:lnTo>
                    <a:lnTo>
                      <a:pt x="154" y="688"/>
                    </a:lnTo>
                    <a:lnTo>
                      <a:pt x="96" y="802"/>
                    </a:lnTo>
                    <a:lnTo>
                      <a:pt x="58" y="917"/>
                    </a:lnTo>
                    <a:lnTo>
                      <a:pt x="20" y="1051"/>
                    </a:lnTo>
                    <a:lnTo>
                      <a:pt x="1" y="1184"/>
                    </a:lnTo>
                    <a:lnTo>
                      <a:pt x="1" y="1318"/>
                    </a:lnTo>
                    <a:lnTo>
                      <a:pt x="1" y="1451"/>
                    </a:lnTo>
                    <a:lnTo>
                      <a:pt x="20" y="1585"/>
                    </a:lnTo>
                    <a:lnTo>
                      <a:pt x="58" y="1700"/>
                    </a:lnTo>
                    <a:lnTo>
                      <a:pt x="96" y="1833"/>
                    </a:lnTo>
                    <a:lnTo>
                      <a:pt x="154" y="1948"/>
                    </a:lnTo>
                    <a:lnTo>
                      <a:pt x="230" y="2043"/>
                    </a:lnTo>
                    <a:lnTo>
                      <a:pt x="306" y="2158"/>
                    </a:lnTo>
                    <a:lnTo>
                      <a:pt x="383" y="2253"/>
                    </a:lnTo>
                    <a:lnTo>
                      <a:pt x="478" y="2330"/>
                    </a:lnTo>
                    <a:lnTo>
                      <a:pt x="574" y="2406"/>
                    </a:lnTo>
                    <a:lnTo>
                      <a:pt x="688" y="2463"/>
                    </a:lnTo>
                    <a:lnTo>
                      <a:pt x="803" y="2520"/>
                    </a:lnTo>
                    <a:lnTo>
                      <a:pt x="936" y="2578"/>
                    </a:lnTo>
                    <a:lnTo>
                      <a:pt x="1051" y="2597"/>
                    </a:lnTo>
                    <a:lnTo>
                      <a:pt x="1184" y="2616"/>
                    </a:lnTo>
                    <a:lnTo>
                      <a:pt x="1318" y="2635"/>
                    </a:lnTo>
                    <a:lnTo>
                      <a:pt x="1452" y="2616"/>
                    </a:lnTo>
                    <a:lnTo>
                      <a:pt x="1585" y="2597"/>
                    </a:lnTo>
                    <a:lnTo>
                      <a:pt x="1719" y="2578"/>
                    </a:lnTo>
                    <a:lnTo>
                      <a:pt x="1833" y="2520"/>
                    </a:lnTo>
                    <a:lnTo>
                      <a:pt x="1948" y="2463"/>
                    </a:lnTo>
                    <a:lnTo>
                      <a:pt x="2062" y="2406"/>
                    </a:lnTo>
                    <a:lnTo>
                      <a:pt x="2158" y="2330"/>
                    </a:lnTo>
                    <a:lnTo>
                      <a:pt x="2253" y="2253"/>
                    </a:lnTo>
                    <a:lnTo>
                      <a:pt x="2330" y="2158"/>
                    </a:lnTo>
                    <a:lnTo>
                      <a:pt x="2406" y="2043"/>
                    </a:lnTo>
                    <a:lnTo>
                      <a:pt x="2482" y="1948"/>
                    </a:lnTo>
                    <a:lnTo>
                      <a:pt x="2540" y="1833"/>
                    </a:lnTo>
                    <a:lnTo>
                      <a:pt x="2578" y="1700"/>
                    </a:lnTo>
                    <a:lnTo>
                      <a:pt x="2616" y="1585"/>
                    </a:lnTo>
                    <a:lnTo>
                      <a:pt x="2635" y="1451"/>
                    </a:lnTo>
                    <a:lnTo>
                      <a:pt x="2635" y="1318"/>
                    </a:lnTo>
                    <a:lnTo>
                      <a:pt x="2635" y="1184"/>
                    </a:lnTo>
                    <a:lnTo>
                      <a:pt x="2616" y="1051"/>
                    </a:lnTo>
                    <a:lnTo>
                      <a:pt x="2578" y="917"/>
                    </a:lnTo>
                    <a:lnTo>
                      <a:pt x="2540" y="802"/>
                    </a:lnTo>
                    <a:lnTo>
                      <a:pt x="2482" y="688"/>
                    </a:lnTo>
                    <a:lnTo>
                      <a:pt x="2406" y="573"/>
                    </a:lnTo>
                    <a:lnTo>
                      <a:pt x="2330" y="478"/>
                    </a:lnTo>
                    <a:lnTo>
                      <a:pt x="2253" y="383"/>
                    </a:lnTo>
                    <a:lnTo>
                      <a:pt x="2158" y="306"/>
                    </a:lnTo>
                    <a:lnTo>
                      <a:pt x="2062" y="230"/>
                    </a:lnTo>
                    <a:lnTo>
                      <a:pt x="1948" y="154"/>
                    </a:lnTo>
                    <a:lnTo>
                      <a:pt x="1833" y="96"/>
                    </a:lnTo>
                    <a:lnTo>
                      <a:pt x="1719" y="58"/>
                    </a:lnTo>
                    <a:lnTo>
                      <a:pt x="1585" y="20"/>
                    </a:lnTo>
                    <a:lnTo>
                      <a:pt x="145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6" name="Google Shape;1036;p5"/>
              <p:cNvSpPr/>
              <p:nvPr/>
            </p:nvSpPr>
            <p:spPr>
              <a:xfrm>
                <a:off x="3009256" y="4518889"/>
                <a:ext cx="42444" cy="43288"/>
              </a:xfrm>
              <a:custGeom>
                <a:rect b="b" l="l" r="r" t="t"/>
                <a:pathLst>
                  <a:path extrusionOk="0" h="975" w="956">
                    <a:moveTo>
                      <a:pt x="478" y="1"/>
                    </a:moveTo>
                    <a:lnTo>
                      <a:pt x="383" y="20"/>
                    </a:lnTo>
                    <a:lnTo>
                      <a:pt x="287" y="39"/>
                    </a:lnTo>
                    <a:lnTo>
                      <a:pt x="211" y="96"/>
                    </a:lnTo>
                    <a:lnTo>
                      <a:pt x="134" y="153"/>
                    </a:lnTo>
                    <a:lnTo>
                      <a:pt x="77" y="230"/>
                    </a:lnTo>
                    <a:lnTo>
                      <a:pt x="39" y="306"/>
                    </a:lnTo>
                    <a:lnTo>
                      <a:pt x="1" y="401"/>
                    </a:lnTo>
                    <a:lnTo>
                      <a:pt x="1" y="497"/>
                    </a:lnTo>
                    <a:lnTo>
                      <a:pt x="1" y="592"/>
                    </a:lnTo>
                    <a:lnTo>
                      <a:pt x="39" y="688"/>
                    </a:lnTo>
                    <a:lnTo>
                      <a:pt x="77" y="764"/>
                    </a:lnTo>
                    <a:lnTo>
                      <a:pt x="134" y="840"/>
                    </a:lnTo>
                    <a:lnTo>
                      <a:pt x="211" y="898"/>
                    </a:lnTo>
                    <a:lnTo>
                      <a:pt x="287" y="936"/>
                    </a:lnTo>
                    <a:lnTo>
                      <a:pt x="383" y="974"/>
                    </a:lnTo>
                    <a:lnTo>
                      <a:pt x="573" y="974"/>
                    </a:lnTo>
                    <a:lnTo>
                      <a:pt x="669" y="936"/>
                    </a:lnTo>
                    <a:lnTo>
                      <a:pt x="745" y="898"/>
                    </a:lnTo>
                    <a:lnTo>
                      <a:pt x="822" y="840"/>
                    </a:lnTo>
                    <a:lnTo>
                      <a:pt x="879" y="764"/>
                    </a:lnTo>
                    <a:lnTo>
                      <a:pt x="917" y="688"/>
                    </a:lnTo>
                    <a:lnTo>
                      <a:pt x="955" y="592"/>
                    </a:lnTo>
                    <a:lnTo>
                      <a:pt x="955" y="497"/>
                    </a:lnTo>
                    <a:lnTo>
                      <a:pt x="955" y="401"/>
                    </a:lnTo>
                    <a:lnTo>
                      <a:pt x="917" y="306"/>
                    </a:lnTo>
                    <a:lnTo>
                      <a:pt x="879" y="230"/>
                    </a:lnTo>
                    <a:lnTo>
                      <a:pt x="822" y="153"/>
                    </a:lnTo>
                    <a:lnTo>
                      <a:pt x="745" y="96"/>
                    </a:lnTo>
                    <a:lnTo>
                      <a:pt x="669" y="39"/>
                    </a:lnTo>
                    <a:lnTo>
                      <a:pt x="573" y="20"/>
                    </a:lnTo>
                    <a:lnTo>
                      <a:pt x="47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7" name="Google Shape;1037;p5"/>
              <p:cNvSpPr/>
              <p:nvPr/>
            </p:nvSpPr>
            <p:spPr>
              <a:xfrm>
                <a:off x="2667758" y="4482440"/>
                <a:ext cx="116987" cy="116987"/>
              </a:xfrm>
              <a:custGeom>
                <a:rect b="b" l="l" r="r" t="t"/>
                <a:pathLst>
                  <a:path extrusionOk="0" h="2635" w="2635">
                    <a:moveTo>
                      <a:pt x="1184" y="1"/>
                    </a:moveTo>
                    <a:lnTo>
                      <a:pt x="1050" y="20"/>
                    </a:lnTo>
                    <a:lnTo>
                      <a:pt x="936" y="58"/>
                    </a:lnTo>
                    <a:lnTo>
                      <a:pt x="802" y="96"/>
                    </a:lnTo>
                    <a:lnTo>
                      <a:pt x="688" y="154"/>
                    </a:lnTo>
                    <a:lnTo>
                      <a:pt x="592" y="230"/>
                    </a:lnTo>
                    <a:lnTo>
                      <a:pt x="478" y="306"/>
                    </a:lnTo>
                    <a:lnTo>
                      <a:pt x="401" y="383"/>
                    </a:lnTo>
                    <a:lnTo>
                      <a:pt x="306" y="478"/>
                    </a:lnTo>
                    <a:lnTo>
                      <a:pt x="229" y="573"/>
                    </a:lnTo>
                    <a:lnTo>
                      <a:pt x="172" y="688"/>
                    </a:lnTo>
                    <a:lnTo>
                      <a:pt x="115" y="802"/>
                    </a:lnTo>
                    <a:lnTo>
                      <a:pt x="58" y="917"/>
                    </a:lnTo>
                    <a:lnTo>
                      <a:pt x="39" y="1051"/>
                    </a:lnTo>
                    <a:lnTo>
                      <a:pt x="19" y="1184"/>
                    </a:lnTo>
                    <a:lnTo>
                      <a:pt x="0" y="1318"/>
                    </a:lnTo>
                    <a:lnTo>
                      <a:pt x="19" y="1451"/>
                    </a:lnTo>
                    <a:lnTo>
                      <a:pt x="39" y="1585"/>
                    </a:lnTo>
                    <a:lnTo>
                      <a:pt x="58" y="1700"/>
                    </a:lnTo>
                    <a:lnTo>
                      <a:pt x="115" y="1833"/>
                    </a:lnTo>
                    <a:lnTo>
                      <a:pt x="172" y="1948"/>
                    </a:lnTo>
                    <a:lnTo>
                      <a:pt x="229" y="2043"/>
                    </a:lnTo>
                    <a:lnTo>
                      <a:pt x="306" y="2158"/>
                    </a:lnTo>
                    <a:lnTo>
                      <a:pt x="401" y="2253"/>
                    </a:lnTo>
                    <a:lnTo>
                      <a:pt x="478" y="2330"/>
                    </a:lnTo>
                    <a:lnTo>
                      <a:pt x="592" y="2406"/>
                    </a:lnTo>
                    <a:lnTo>
                      <a:pt x="688" y="2463"/>
                    </a:lnTo>
                    <a:lnTo>
                      <a:pt x="802" y="2520"/>
                    </a:lnTo>
                    <a:lnTo>
                      <a:pt x="936" y="2578"/>
                    </a:lnTo>
                    <a:lnTo>
                      <a:pt x="1050" y="2597"/>
                    </a:lnTo>
                    <a:lnTo>
                      <a:pt x="1184" y="2616"/>
                    </a:lnTo>
                    <a:lnTo>
                      <a:pt x="1317" y="2635"/>
                    </a:lnTo>
                    <a:lnTo>
                      <a:pt x="1451" y="2616"/>
                    </a:lnTo>
                    <a:lnTo>
                      <a:pt x="1585" y="2597"/>
                    </a:lnTo>
                    <a:lnTo>
                      <a:pt x="1718" y="2578"/>
                    </a:lnTo>
                    <a:lnTo>
                      <a:pt x="1833" y="2520"/>
                    </a:lnTo>
                    <a:lnTo>
                      <a:pt x="1947" y="2463"/>
                    </a:lnTo>
                    <a:lnTo>
                      <a:pt x="2062" y="2406"/>
                    </a:lnTo>
                    <a:lnTo>
                      <a:pt x="2157" y="2330"/>
                    </a:lnTo>
                    <a:lnTo>
                      <a:pt x="2253" y="2253"/>
                    </a:lnTo>
                    <a:lnTo>
                      <a:pt x="2348" y="2158"/>
                    </a:lnTo>
                    <a:lnTo>
                      <a:pt x="2405" y="2043"/>
                    </a:lnTo>
                    <a:lnTo>
                      <a:pt x="2482" y="1948"/>
                    </a:lnTo>
                    <a:lnTo>
                      <a:pt x="2539" y="1833"/>
                    </a:lnTo>
                    <a:lnTo>
                      <a:pt x="2577" y="1700"/>
                    </a:lnTo>
                    <a:lnTo>
                      <a:pt x="2615" y="1585"/>
                    </a:lnTo>
                    <a:lnTo>
                      <a:pt x="2634" y="1451"/>
                    </a:lnTo>
                    <a:lnTo>
                      <a:pt x="2634" y="1318"/>
                    </a:lnTo>
                    <a:lnTo>
                      <a:pt x="2634" y="1184"/>
                    </a:lnTo>
                    <a:lnTo>
                      <a:pt x="2615" y="1051"/>
                    </a:lnTo>
                    <a:lnTo>
                      <a:pt x="2577" y="917"/>
                    </a:lnTo>
                    <a:lnTo>
                      <a:pt x="2539" y="802"/>
                    </a:lnTo>
                    <a:lnTo>
                      <a:pt x="2482" y="688"/>
                    </a:lnTo>
                    <a:lnTo>
                      <a:pt x="2405" y="573"/>
                    </a:lnTo>
                    <a:lnTo>
                      <a:pt x="2348" y="478"/>
                    </a:lnTo>
                    <a:lnTo>
                      <a:pt x="2253" y="383"/>
                    </a:lnTo>
                    <a:lnTo>
                      <a:pt x="2157" y="306"/>
                    </a:lnTo>
                    <a:lnTo>
                      <a:pt x="2062" y="230"/>
                    </a:lnTo>
                    <a:lnTo>
                      <a:pt x="1947" y="154"/>
                    </a:lnTo>
                    <a:lnTo>
                      <a:pt x="1833" y="96"/>
                    </a:lnTo>
                    <a:lnTo>
                      <a:pt x="1718" y="58"/>
                    </a:lnTo>
                    <a:lnTo>
                      <a:pt x="1585" y="20"/>
                    </a:lnTo>
                    <a:lnTo>
                      <a:pt x="145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8" name="Google Shape;1038;p5"/>
              <p:cNvSpPr/>
              <p:nvPr/>
            </p:nvSpPr>
            <p:spPr>
              <a:xfrm>
                <a:off x="2705051" y="4518889"/>
                <a:ext cx="43243" cy="43288"/>
              </a:xfrm>
              <a:custGeom>
                <a:rect b="b" l="l" r="r" t="t"/>
                <a:pathLst>
                  <a:path extrusionOk="0" h="975" w="974">
                    <a:moveTo>
                      <a:pt x="477" y="1"/>
                    </a:moveTo>
                    <a:lnTo>
                      <a:pt x="382" y="20"/>
                    </a:lnTo>
                    <a:lnTo>
                      <a:pt x="287" y="39"/>
                    </a:lnTo>
                    <a:lnTo>
                      <a:pt x="210" y="96"/>
                    </a:lnTo>
                    <a:lnTo>
                      <a:pt x="134" y="153"/>
                    </a:lnTo>
                    <a:lnTo>
                      <a:pt x="77" y="230"/>
                    </a:lnTo>
                    <a:lnTo>
                      <a:pt x="38" y="306"/>
                    </a:lnTo>
                    <a:lnTo>
                      <a:pt x="0" y="401"/>
                    </a:lnTo>
                    <a:lnTo>
                      <a:pt x="0" y="497"/>
                    </a:lnTo>
                    <a:lnTo>
                      <a:pt x="0" y="592"/>
                    </a:lnTo>
                    <a:lnTo>
                      <a:pt x="38" y="688"/>
                    </a:lnTo>
                    <a:lnTo>
                      <a:pt x="77" y="764"/>
                    </a:lnTo>
                    <a:lnTo>
                      <a:pt x="134" y="840"/>
                    </a:lnTo>
                    <a:lnTo>
                      <a:pt x="210" y="898"/>
                    </a:lnTo>
                    <a:lnTo>
                      <a:pt x="287" y="936"/>
                    </a:lnTo>
                    <a:lnTo>
                      <a:pt x="382" y="974"/>
                    </a:lnTo>
                    <a:lnTo>
                      <a:pt x="573" y="974"/>
                    </a:lnTo>
                    <a:lnTo>
                      <a:pt x="668" y="936"/>
                    </a:lnTo>
                    <a:lnTo>
                      <a:pt x="745" y="898"/>
                    </a:lnTo>
                    <a:lnTo>
                      <a:pt x="821" y="840"/>
                    </a:lnTo>
                    <a:lnTo>
                      <a:pt x="878" y="764"/>
                    </a:lnTo>
                    <a:lnTo>
                      <a:pt x="936" y="688"/>
                    </a:lnTo>
                    <a:lnTo>
                      <a:pt x="955" y="592"/>
                    </a:lnTo>
                    <a:lnTo>
                      <a:pt x="974" y="497"/>
                    </a:lnTo>
                    <a:lnTo>
                      <a:pt x="955" y="401"/>
                    </a:lnTo>
                    <a:lnTo>
                      <a:pt x="936" y="306"/>
                    </a:lnTo>
                    <a:lnTo>
                      <a:pt x="878" y="230"/>
                    </a:lnTo>
                    <a:lnTo>
                      <a:pt x="821" y="153"/>
                    </a:lnTo>
                    <a:lnTo>
                      <a:pt x="745" y="96"/>
                    </a:lnTo>
                    <a:lnTo>
                      <a:pt x="668" y="39"/>
                    </a:lnTo>
                    <a:lnTo>
                      <a:pt x="573" y="20"/>
                    </a:lnTo>
                    <a:lnTo>
                      <a:pt x="4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9" name="Google Shape;1039;p5"/>
              <p:cNvSpPr/>
              <p:nvPr/>
            </p:nvSpPr>
            <p:spPr>
              <a:xfrm>
                <a:off x="2237247" y="4482440"/>
                <a:ext cx="116987" cy="116987"/>
              </a:xfrm>
              <a:custGeom>
                <a:rect b="b" l="l" r="r" t="t"/>
                <a:pathLst>
                  <a:path extrusionOk="0" h="2635" w="2635">
                    <a:moveTo>
                      <a:pt x="1184" y="1"/>
                    </a:moveTo>
                    <a:lnTo>
                      <a:pt x="1050" y="20"/>
                    </a:lnTo>
                    <a:lnTo>
                      <a:pt x="936" y="58"/>
                    </a:lnTo>
                    <a:lnTo>
                      <a:pt x="802" y="96"/>
                    </a:lnTo>
                    <a:lnTo>
                      <a:pt x="688" y="154"/>
                    </a:lnTo>
                    <a:lnTo>
                      <a:pt x="592" y="230"/>
                    </a:lnTo>
                    <a:lnTo>
                      <a:pt x="478" y="306"/>
                    </a:lnTo>
                    <a:lnTo>
                      <a:pt x="382" y="383"/>
                    </a:lnTo>
                    <a:lnTo>
                      <a:pt x="306" y="478"/>
                    </a:lnTo>
                    <a:lnTo>
                      <a:pt x="230" y="573"/>
                    </a:lnTo>
                    <a:lnTo>
                      <a:pt x="172" y="688"/>
                    </a:lnTo>
                    <a:lnTo>
                      <a:pt x="115" y="802"/>
                    </a:lnTo>
                    <a:lnTo>
                      <a:pt x="58" y="917"/>
                    </a:lnTo>
                    <a:lnTo>
                      <a:pt x="39" y="1051"/>
                    </a:lnTo>
                    <a:lnTo>
                      <a:pt x="20" y="1184"/>
                    </a:lnTo>
                    <a:lnTo>
                      <a:pt x="1" y="1318"/>
                    </a:lnTo>
                    <a:lnTo>
                      <a:pt x="20" y="1451"/>
                    </a:lnTo>
                    <a:lnTo>
                      <a:pt x="39" y="1585"/>
                    </a:lnTo>
                    <a:lnTo>
                      <a:pt x="58" y="1700"/>
                    </a:lnTo>
                    <a:lnTo>
                      <a:pt x="115" y="1833"/>
                    </a:lnTo>
                    <a:lnTo>
                      <a:pt x="172" y="1948"/>
                    </a:lnTo>
                    <a:lnTo>
                      <a:pt x="230" y="2043"/>
                    </a:lnTo>
                    <a:lnTo>
                      <a:pt x="306" y="2158"/>
                    </a:lnTo>
                    <a:lnTo>
                      <a:pt x="382" y="2253"/>
                    </a:lnTo>
                    <a:lnTo>
                      <a:pt x="478" y="2330"/>
                    </a:lnTo>
                    <a:lnTo>
                      <a:pt x="592" y="2406"/>
                    </a:lnTo>
                    <a:lnTo>
                      <a:pt x="688" y="2463"/>
                    </a:lnTo>
                    <a:lnTo>
                      <a:pt x="802" y="2520"/>
                    </a:lnTo>
                    <a:lnTo>
                      <a:pt x="936" y="2578"/>
                    </a:lnTo>
                    <a:lnTo>
                      <a:pt x="1050" y="2597"/>
                    </a:lnTo>
                    <a:lnTo>
                      <a:pt x="1184" y="2616"/>
                    </a:lnTo>
                    <a:lnTo>
                      <a:pt x="1318" y="2635"/>
                    </a:lnTo>
                    <a:lnTo>
                      <a:pt x="1451" y="2616"/>
                    </a:lnTo>
                    <a:lnTo>
                      <a:pt x="1585" y="2597"/>
                    </a:lnTo>
                    <a:lnTo>
                      <a:pt x="1719" y="2578"/>
                    </a:lnTo>
                    <a:lnTo>
                      <a:pt x="1833" y="2520"/>
                    </a:lnTo>
                    <a:lnTo>
                      <a:pt x="1948" y="2463"/>
                    </a:lnTo>
                    <a:lnTo>
                      <a:pt x="2062" y="2406"/>
                    </a:lnTo>
                    <a:lnTo>
                      <a:pt x="2158" y="2330"/>
                    </a:lnTo>
                    <a:lnTo>
                      <a:pt x="2253" y="2253"/>
                    </a:lnTo>
                    <a:lnTo>
                      <a:pt x="2329" y="2158"/>
                    </a:lnTo>
                    <a:lnTo>
                      <a:pt x="2406" y="2043"/>
                    </a:lnTo>
                    <a:lnTo>
                      <a:pt x="2482" y="1948"/>
                    </a:lnTo>
                    <a:lnTo>
                      <a:pt x="2539" y="1833"/>
                    </a:lnTo>
                    <a:lnTo>
                      <a:pt x="2577" y="1700"/>
                    </a:lnTo>
                    <a:lnTo>
                      <a:pt x="2616" y="1585"/>
                    </a:lnTo>
                    <a:lnTo>
                      <a:pt x="2635" y="1451"/>
                    </a:lnTo>
                    <a:lnTo>
                      <a:pt x="2635" y="1318"/>
                    </a:lnTo>
                    <a:lnTo>
                      <a:pt x="2635" y="1184"/>
                    </a:lnTo>
                    <a:lnTo>
                      <a:pt x="2616" y="1051"/>
                    </a:lnTo>
                    <a:lnTo>
                      <a:pt x="2577" y="917"/>
                    </a:lnTo>
                    <a:lnTo>
                      <a:pt x="2539" y="802"/>
                    </a:lnTo>
                    <a:lnTo>
                      <a:pt x="2482" y="688"/>
                    </a:lnTo>
                    <a:lnTo>
                      <a:pt x="2406" y="573"/>
                    </a:lnTo>
                    <a:lnTo>
                      <a:pt x="2329" y="478"/>
                    </a:lnTo>
                    <a:lnTo>
                      <a:pt x="2253" y="383"/>
                    </a:lnTo>
                    <a:lnTo>
                      <a:pt x="2158" y="306"/>
                    </a:lnTo>
                    <a:lnTo>
                      <a:pt x="2062" y="230"/>
                    </a:lnTo>
                    <a:lnTo>
                      <a:pt x="1948" y="154"/>
                    </a:lnTo>
                    <a:lnTo>
                      <a:pt x="1833" y="96"/>
                    </a:lnTo>
                    <a:lnTo>
                      <a:pt x="1719" y="58"/>
                    </a:lnTo>
                    <a:lnTo>
                      <a:pt x="1585" y="20"/>
                    </a:lnTo>
                    <a:lnTo>
                      <a:pt x="145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0" name="Google Shape;1040;p5"/>
              <p:cNvSpPr/>
              <p:nvPr/>
            </p:nvSpPr>
            <p:spPr>
              <a:xfrm>
                <a:off x="2274540" y="4518889"/>
                <a:ext cx="42400" cy="43288"/>
              </a:xfrm>
              <a:custGeom>
                <a:rect b="b" l="l" r="r" t="t"/>
                <a:pathLst>
                  <a:path extrusionOk="0" h="975" w="955">
                    <a:moveTo>
                      <a:pt x="478" y="1"/>
                    </a:moveTo>
                    <a:lnTo>
                      <a:pt x="382" y="20"/>
                    </a:lnTo>
                    <a:lnTo>
                      <a:pt x="287" y="39"/>
                    </a:lnTo>
                    <a:lnTo>
                      <a:pt x="210" y="96"/>
                    </a:lnTo>
                    <a:lnTo>
                      <a:pt x="134" y="153"/>
                    </a:lnTo>
                    <a:lnTo>
                      <a:pt x="77" y="230"/>
                    </a:lnTo>
                    <a:lnTo>
                      <a:pt x="39" y="306"/>
                    </a:lnTo>
                    <a:lnTo>
                      <a:pt x="0" y="401"/>
                    </a:lnTo>
                    <a:lnTo>
                      <a:pt x="0" y="497"/>
                    </a:lnTo>
                    <a:lnTo>
                      <a:pt x="0" y="592"/>
                    </a:lnTo>
                    <a:lnTo>
                      <a:pt x="39" y="688"/>
                    </a:lnTo>
                    <a:lnTo>
                      <a:pt x="77" y="764"/>
                    </a:lnTo>
                    <a:lnTo>
                      <a:pt x="134" y="840"/>
                    </a:lnTo>
                    <a:lnTo>
                      <a:pt x="210" y="898"/>
                    </a:lnTo>
                    <a:lnTo>
                      <a:pt x="287" y="936"/>
                    </a:lnTo>
                    <a:lnTo>
                      <a:pt x="382" y="974"/>
                    </a:lnTo>
                    <a:lnTo>
                      <a:pt x="573" y="974"/>
                    </a:lnTo>
                    <a:lnTo>
                      <a:pt x="669" y="936"/>
                    </a:lnTo>
                    <a:lnTo>
                      <a:pt x="745" y="898"/>
                    </a:lnTo>
                    <a:lnTo>
                      <a:pt x="821" y="840"/>
                    </a:lnTo>
                    <a:lnTo>
                      <a:pt x="879" y="764"/>
                    </a:lnTo>
                    <a:lnTo>
                      <a:pt x="936" y="688"/>
                    </a:lnTo>
                    <a:lnTo>
                      <a:pt x="955" y="592"/>
                    </a:lnTo>
                    <a:lnTo>
                      <a:pt x="955" y="497"/>
                    </a:lnTo>
                    <a:lnTo>
                      <a:pt x="955" y="401"/>
                    </a:lnTo>
                    <a:lnTo>
                      <a:pt x="936" y="306"/>
                    </a:lnTo>
                    <a:lnTo>
                      <a:pt x="879" y="230"/>
                    </a:lnTo>
                    <a:lnTo>
                      <a:pt x="821" y="153"/>
                    </a:lnTo>
                    <a:lnTo>
                      <a:pt x="745" y="96"/>
                    </a:lnTo>
                    <a:lnTo>
                      <a:pt x="669" y="39"/>
                    </a:lnTo>
                    <a:lnTo>
                      <a:pt x="573" y="20"/>
                    </a:lnTo>
                    <a:lnTo>
                      <a:pt x="47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6"/>
          <p:cNvSpPr txBox="1"/>
          <p:nvPr>
            <p:ph type="title"/>
          </p:nvPr>
        </p:nvSpPr>
        <p:spPr>
          <a:xfrm>
            <a:off x="2195736" y="555526"/>
            <a:ext cx="4435200" cy="6690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</a:pPr>
            <a:r>
              <a:rPr lang="en-US" sz="3200"/>
              <a:t>Login(Authentication) </a:t>
            </a:r>
            <a:endParaRPr sz="3200"/>
          </a:p>
        </p:txBody>
      </p:sp>
      <p:pic>
        <p:nvPicPr>
          <p:cNvPr id="1046" name="Google Shape;104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9672" y="1563638"/>
            <a:ext cx="2376264" cy="2629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7" name="Google Shape;104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5400000">
            <a:off x="4589314" y="1906362"/>
            <a:ext cx="2629669" cy="19442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p7"/>
          <p:cNvSpPr txBox="1"/>
          <p:nvPr>
            <p:ph type="title"/>
          </p:nvPr>
        </p:nvSpPr>
        <p:spPr>
          <a:xfrm>
            <a:off x="1115616" y="555526"/>
            <a:ext cx="6245999" cy="6690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</a:pPr>
            <a:r>
              <a:rPr lang="en-US" sz="3200"/>
              <a:t>Change Height</a:t>
            </a:r>
            <a:endParaRPr sz="3200"/>
          </a:p>
        </p:txBody>
      </p:sp>
      <p:pic>
        <p:nvPicPr>
          <p:cNvPr id="1053" name="Google Shape;105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552" y="1220347"/>
            <a:ext cx="2378863" cy="3171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4" name="Google Shape;105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24128" y="1203597"/>
            <a:ext cx="2477038" cy="3171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5" name="Google Shape;1055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131840" y="1215446"/>
            <a:ext cx="2376264" cy="31816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9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0" name="Google Shape;106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550" y="1428875"/>
            <a:ext cx="4573925" cy="2469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61" name="Google Shape;1061;p8"/>
          <p:cNvSpPr txBox="1"/>
          <p:nvPr>
            <p:ph idx="15"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Change Angle</a:t>
            </a:r>
            <a:endParaRPr/>
          </a:p>
        </p:txBody>
      </p:sp>
      <p:pic>
        <p:nvPicPr>
          <p:cNvPr id="1062" name="Google Shape;106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64100" y="1404076"/>
            <a:ext cx="1396200" cy="246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3" name="Google Shape;1063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48275" y="1428876"/>
            <a:ext cx="1540550" cy="244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orkplace Digitalization Project Proposal by Slidesgo">
  <a:themeElements>
    <a:clrScheme name="Simple Light">
      <a:dk1>
        <a:srgbClr val="345792"/>
      </a:dk1>
      <a:lt1>
        <a:srgbClr val="0A0A0A"/>
      </a:lt1>
      <a:dk2>
        <a:srgbClr val="E8EEFD"/>
      </a:dk2>
      <a:lt2>
        <a:srgbClr val="5484D8"/>
      </a:lt2>
      <a:accent1>
        <a:srgbClr val="90ABF0"/>
      </a:accent1>
      <a:accent2>
        <a:srgbClr val="C0D4F8"/>
      </a:accent2>
      <a:accent3>
        <a:srgbClr val="BBC6EB"/>
      </a:accent3>
      <a:accent4>
        <a:srgbClr val="729AE5"/>
      </a:accent4>
      <a:accent5>
        <a:srgbClr val="4F5872"/>
      </a:accent5>
      <a:accent6>
        <a:srgbClr val="BCDDCB"/>
      </a:accent6>
      <a:hlink>
        <a:srgbClr val="0A0A0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