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54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8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0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5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5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05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28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9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40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8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3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E769D-F921-46A0-B849-7A110554602A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D8E06-D077-4338-8481-FED473D4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6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91"/>
            <a:ext cx="12191999" cy="687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3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46"/>
            <a:ext cx="12180917" cy="686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09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37"/>
            <a:ext cx="12239365" cy="683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78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533"/>
            <a:ext cx="12192000" cy="694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7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91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06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166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57"/>
            <a:ext cx="12191999" cy="686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39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46"/>
            <a:ext cx="12191999" cy="686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277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28"/>
            <a:ext cx="12231773" cy="683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5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35"/>
            <a:ext cx="12207212" cy="684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73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73"/>
            <a:ext cx="12192000" cy="687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88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9"/>
            <a:ext cx="12192000" cy="685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86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dana nidal</cp:lastModifiedBy>
  <cp:revision>2</cp:revision>
  <dcterms:created xsi:type="dcterms:W3CDTF">2022-05-18T10:42:37Z</dcterms:created>
  <dcterms:modified xsi:type="dcterms:W3CDTF">2022-05-18T10:45:34Z</dcterms:modified>
</cp:coreProperties>
</file>