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  <p:sldMasterId id="2147483684" r:id="rId2"/>
  </p:sldMasterIdLst>
  <p:sldIdLst>
    <p:sldId id="256" r:id="rId3"/>
    <p:sldId id="294" r:id="rId4"/>
    <p:sldId id="295" r:id="rId5"/>
    <p:sldId id="291" r:id="rId6"/>
    <p:sldId id="269" r:id="rId7"/>
    <p:sldId id="296" r:id="rId8"/>
    <p:sldId id="264" r:id="rId9"/>
    <p:sldId id="265" r:id="rId10"/>
    <p:sldId id="306" r:id="rId11"/>
    <p:sldId id="307" r:id="rId12"/>
    <p:sldId id="299" r:id="rId13"/>
    <p:sldId id="285" r:id="rId14"/>
    <p:sldId id="287" r:id="rId15"/>
    <p:sldId id="303" r:id="rId16"/>
    <p:sldId id="308" r:id="rId17"/>
    <p:sldId id="304" r:id="rId18"/>
    <p:sldId id="305" r:id="rId19"/>
    <p:sldId id="302" r:id="rId20"/>
    <p:sldId id="275" r:id="rId21"/>
    <p:sldId id="297" r:id="rId22"/>
    <p:sldId id="274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12" autoAdjust="0"/>
    <p:restoredTop sz="94640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FDABA2-3555-441C-92DE-19472E62DA80}" type="doc">
      <dgm:prSet loTypeId="urn:microsoft.com/office/officeart/2005/8/layout/process2" loCatId="process" qsTypeId="urn:microsoft.com/office/officeart/2005/8/quickstyle/3d4" qsCatId="3D" csTypeId="urn:microsoft.com/office/officeart/2005/8/colors/colorful2" csCatId="colorful" phldr="1"/>
      <dgm:spPr/>
    </dgm:pt>
    <dgm:pt modelId="{C758C4BD-6CFF-412C-A206-4264720CCB41}">
      <dgm:prSet phldrT="[نص]" custT="1"/>
      <dgm:spPr/>
      <dgm:t>
        <a:bodyPr/>
        <a:lstStyle/>
        <a:p>
          <a:pPr rtl="1"/>
          <a:r>
            <a: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rPr>
            <a:t>Enter the desired weight  </a:t>
          </a:r>
          <a:endParaRPr lang="ar-SA" sz="2000" dirty="0">
            <a:latin typeface="Verdana" pitchFamily="34" charset="0"/>
            <a:ea typeface="Verdana" pitchFamily="34" charset="0"/>
            <a:cs typeface="Times New Roman" pitchFamily="18" charset="0"/>
          </a:endParaRPr>
        </a:p>
      </dgm:t>
    </dgm:pt>
    <dgm:pt modelId="{4B5F7576-3545-43B4-ABC2-63DA5FFF207E}" type="parTrans" cxnId="{87A164E5-71CE-4FF1-BF77-D1D2DA1B8BA2}">
      <dgm:prSet/>
      <dgm:spPr/>
      <dgm:t>
        <a:bodyPr/>
        <a:lstStyle/>
        <a:p>
          <a:pPr rtl="1"/>
          <a:endParaRPr lang="ar-SA"/>
        </a:p>
      </dgm:t>
    </dgm:pt>
    <dgm:pt modelId="{3F6AF445-545A-43B6-BB94-46C53F5025E7}" type="sibTrans" cxnId="{87A164E5-71CE-4FF1-BF77-D1D2DA1B8BA2}">
      <dgm:prSet/>
      <dgm:spPr/>
      <dgm:t>
        <a:bodyPr/>
        <a:lstStyle/>
        <a:p>
          <a:pPr rtl="1"/>
          <a:endParaRPr lang="ar-SA"/>
        </a:p>
      </dgm:t>
    </dgm:pt>
    <dgm:pt modelId="{6ED32CCE-A6A6-480B-A7B9-2E85C40FAE32}">
      <dgm:prSet phldrT="[نص]" custT="1"/>
      <dgm:spPr/>
      <dgm:t>
        <a:bodyPr/>
        <a:lstStyle/>
        <a:p>
          <a:pPr algn="ctr" rtl="1"/>
          <a:r>
            <a:rPr lang="en-GB" sz="2000" dirty="0" smtClean="0">
              <a:latin typeface="Verdana" pitchFamily="34" charset="0"/>
              <a:ea typeface="Verdana" pitchFamily="34" charset="0"/>
              <a:cs typeface="Verdana" pitchFamily="34" charset="0"/>
            </a:rPr>
            <a:t>Software  processing </a:t>
          </a:r>
          <a:endParaRPr lang="ar-SA" sz="2000" dirty="0">
            <a:latin typeface="Verdana" pitchFamily="34" charset="0"/>
            <a:ea typeface="Verdana" pitchFamily="34" charset="0"/>
            <a:cs typeface="Times New Roman" pitchFamily="18" charset="0"/>
          </a:endParaRPr>
        </a:p>
      </dgm:t>
    </dgm:pt>
    <dgm:pt modelId="{B04D81E0-4CBC-450A-9E1B-1F789E44099F}" type="parTrans" cxnId="{5FAFC29C-69FB-4E96-84A1-6DC8BEA3ACD2}">
      <dgm:prSet/>
      <dgm:spPr/>
      <dgm:t>
        <a:bodyPr/>
        <a:lstStyle/>
        <a:p>
          <a:pPr rtl="1"/>
          <a:endParaRPr lang="ar-SA"/>
        </a:p>
      </dgm:t>
    </dgm:pt>
    <dgm:pt modelId="{25A11141-BFCF-4EB0-93F9-0EBA0A8D890C}" type="sibTrans" cxnId="{5FAFC29C-69FB-4E96-84A1-6DC8BEA3ACD2}">
      <dgm:prSet/>
      <dgm:spPr/>
      <dgm:t>
        <a:bodyPr/>
        <a:lstStyle/>
        <a:p>
          <a:pPr rtl="1"/>
          <a:endParaRPr lang="ar-SA"/>
        </a:p>
      </dgm:t>
    </dgm:pt>
    <dgm:pt modelId="{23F57766-4137-4987-AC91-B91169BF7CE9}">
      <dgm:prSet custT="1"/>
      <dgm:spPr/>
      <dgm:t>
        <a:bodyPr/>
        <a:lstStyle/>
        <a:p>
          <a:pPr rtl="1"/>
          <a:r>
            <a: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rPr>
            <a:t>Mechanical Actuation</a:t>
          </a:r>
          <a:endParaRPr lang="ar-SA" sz="2000" dirty="0">
            <a:latin typeface="Verdana" pitchFamily="34" charset="0"/>
            <a:ea typeface="Verdana" pitchFamily="34" charset="0"/>
          </a:endParaRPr>
        </a:p>
      </dgm:t>
    </dgm:pt>
    <dgm:pt modelId="{89B04923-45E4-4910-8959-F9C4F3AFEFAE}" type="parTrans" cxnId="{236FAC07-3397-4D23-9389-BFB23DFCA06E}">
      <dgm:prSet/>
      <dgm:spPr/>
      <dgm:t>
        <a:bodyPr/>
        <a:lstStyle/>
        <a:p>
          <a:pPr rtl="1"/>
          <a:endParaRPr lang="ar-SA"/>
        </a:p>
      </dgm:t>
    </dgm:pt>
    <dgm:pt modelId="{C94DD5DF-5708-45A0-BA18-B294D7D808F5}" type="sibTrans" cxnId="{236FAC07-3397-4D23-9389-BFB23DFCA06E}">
      <dgm:prSet/>
      <dgm:spPr/>
      <dgm:t>
        <a:bodyPr/>
        <a:lstStyle/>
        <a:p>
          <a:pPr rtl="1"/>
          <a:endParaRPr lang="ar-SA"/>
        </a:p>
      </dgm:t>
    </dgm:pt>
    <dgm:pt modelId="{5E32C6D2-7712-4AA3-99FD-9758CD5BD594}">
      <dgm:prSet phldrT="[Text]" custT="1"/>
      <dgm:spPr/>
      <dgm:t>
        <a:bodyPr/>
        <a:lstStyle/>
        <a:p>
          <a:pPr rtl="1"/>
          <a:r>
            <a:rPr lang="en-GB" sz="2000" dirty="0" smtClean="0">
              <a:latin typeface="Verdana" pitchFamily="34" charset="0"/>
              <a:ea typeface="Verdana" pitchFamily="34" charset="0"/>
              <a:cs typeface="Verdana" pitchFamily="34" charset="0"/>
            </a:rPr>
            <a:t>Equal pieces of dough </a:t>
          </a:r>
          <a:endParaRPr lang="ar-SA" sz="2000" dirty="0">
            <a:latin typeface="Verdana" pitchFamily="34" charset="0"/>
            <a:ea typeface="Verdana" pitchFamily="34" charset="0"/>
            <a:cs typeface="Times New Roman" pitchFamily="18" charset="0"/>
          </a:endParaRPr>
        </a:p>
      </dgm:t>
    </dgm:pt>
    <dgm:pt modelId="{F3A381F5-EF26-4AF2-B867-B06F73B551E9}" type="parTrans" cxnId="{5300623A-9391-4A08-98C5-4C2C2A36BC71}">
      <dgm:prSet/>
      <dgm:spPr/>
      <dgm:t>
        <a:bodyPr/>
        <a:lstStyle/>
        <a:p>
          <a:pPr rtl="1"/>
          <a:endParaRPr lang="ar-SA"/>
        </a:p>
      </dgm:t>
    </dgm:pt>
    <dgm:pt modelId="{1387CD89-67C0-4293-B194-C0F0E3B0585F}" type="sibTrans" cxnId="{5300623A-9391-4A08-98C5-4C2C2A36BC71}">
      <dgm:prSet/>
      <dgm:spPr/>
      <dgm:t>
        <a:bodyPr/>
        <a:lstStyle/>
        <a:p>
          <a:pPr rtl="1"/>
          <a:endParaRPr lang="ar-SA"/>
        </a:p>
      </dgm:t>
    </dgm:pt>
    <dgm:pt modelId="{E63B9A99-4C49-4B12-9C10-F5113F5B8F22}">
      <dgm:prSet phldrT="[نص]" custT="1"/>
      <dgm:spPr/>
      <dgm:t>
        <a:bodyPr/>
        <a:lstStyle/>
        <a:p>
          <a:pPr rtl="1"/>
          <a:r>
            <a:rPr lang="en-GB" sz="2000" dirty="0" smtClean="0">
              <a:latin typeface="Verdana" pitchFamily="34" charset="0"/>
              <a:ea typeface="Verdana" pitchFamily="34" charset="0"/>
              <a:cs typeface="Verdana" pitchFamily="34" charset="0"/>
            </a:rPr>
            <a:t>Controlling</a:t>
          </a:r>
          <a:endParaRPr lang="ar-SA" sz="2000" dirty="0">
            <a:latin typeface="Verdana" pitchFamily="34" charset="0"/>
            <a:ea typeface="Verdana" pitchFamily="34" charset="0"/>
            <a:cs typeface="Times New Roman" pitchFamily="18" charset="0"/>
          </a:endParaRPr>
        </a:p>
      </dgm:t>
    </dgm:pt>
    <dgm:pt modelId="{1FA620B3-9D06-4779-85DD-16FA23BE646C}" type="sibTrans" cxnId="{E0A18DF0-CA05-46B9-B375-B1431FD04978}">
      <dgm:prSet/>
      <dgm:spPr/>
      <dgm:t>
        <a:bodyPr/>
        <a:lstStyle/>
        <a:p>
          <a:pPr rtl="1"/>
          <a:endParaRPr lang="ar-SA"/>
        </a:p>
      </dgm:t>
    </dgm:pt>
    <dgm:pt modelId="{83DBC126-793F-4A5F-A707-F364165CC8DB}" type="parTrans" cxnId="{E0A18DF0-CA05-46B9-B375-B1431FD04978}">
      <dgm:prSet/>
      <dgm:spPr/>
      <dgm:t>
        <a:bodyPr/>
        <a:lstStyle/>
        <a:p>
          <a:pPr rtl="1"/>
          <a:endParaRPr lang="ar-SA"/>
        </a:p>
      </dgm:t>
    </dgm:pt>
    <dgm:pt modelId="{281F5427-C19E-449C-B04F-3B174965E4D4}" type="pres">
      <dgm:prSet presAssocID="{FEFDABA2-3555-441C-92DE-19472E62DA80}" presName="linearFlow" presStyleCnt="0">
        <dgm:presLayoutVars>
          <dgm:resizeHandles val="exact"/>
        </dgm:presLayoutVars>
      </dgm:prSet>
      <dgm:spPr/>
    </dgm:pt>
    <dgm:pt modelId="{DEAE6DB0-E06B-4E25-856F-D13E592FE247}" type="pres">
      <dgm:prSet presAssocID="{C758C4BD-6CFF-412C-A206-4264720CCB4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D94075-1A5E-4A13-9724-7D39EB98252D}" type="pres">
      <dgm:prSet presAssocID="{3F6AF445-545A-43B6-BB94-46C53F5025E7}" presName="sibTrans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1F7CCD8E-8A2A-41B1-A135-A763B333AEEA}" type="pres">
      <dgm:prSet presAssocID="{3F6AF445-545A-43B6-BB94-46C53F5025E7}" presName="connectorText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3412F652-603F-443E-809F-0AE22DA29E4F}" type="pres">
      <dgm:prSet presAssocID="{6ED32CCE-A6A6-480B-A7B9-2E85C40FAE3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D23160F-DC0B-4003-A627-F795E940BD00}" type="pres">
      <dgm:prSet presAssocID="{25A11141-BFCF-4EB0-93F9-0EBA0A8D890C}" presName="sibTrans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DF207101-AC01-42EE-86F6-7DD324F5A0C9}" type="pres">
      <dgm:prSet presAssocID="{25A11141-BFCF-4EB0-93F9-0EBA0A8D890C}" presName="connectorText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B41ACE4E-6F3D-4CA4-BAE1-BFCD186FF951}" type="pres">
      <dgm:prSet presAssocID="{E63B9A99-4C49-4B12-9C10-F5113F5B8F2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210690D-3CC4-41BB-A33C-7013C6EE3A18}" type="pres">
      <dgm:prSet presAssocID="{1FA620B3-9D06-4779-85DD-16FA23BE646C}" presName="sibTrans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ED45F247-F099-4513-A1FE-70514A67E7E4}" type="pres">
      <dgm:prSet presAssocID="{1FA620B3-9D06-4779-85DD-16FA23BE646C}" presName="connectorText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BFC7D38A-296B-4342-8119-9E1AFB62FD9B}" type="pres">
      <dgm:prSet presAssocID="{23F57766-4137-4987-AC91-B91169BF7CE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F847F92-3033-43A8-9F33-C892778A7EAF}" type="pres">
      <dgm:prSet presAssocID="{C94DD5DF-5708-45A0-BA18-B294D7D808F5}" presName="sibTrans" presStyleLbl="sibTrans2D1" presStyleIdx="3" presStyleCnt="4"/>
      <dgm:spPr/>
      <dgm:t>
        <a:bodyPr/>
        <a:lstStyle/>
        <a:p>
          <a:pPr rtl="1"/>
          <a:endParaRPr lang="ar-SA"/>
        </a:p>
      </dgm:t>
    </dgm:pt>
    <dgm:pt modelId="{2445F5CA-306A-481B-814F-C0D9F53455FD}" type="pres">
      <dgm:prSet presAssocID="{C94DD5DF-5708-45A0-BA18-B294D7D808F5}" presName="connectorText" presStyleLbl="sibTrans2D1" presStyleIdx="3" presStyleCnt="4"/>
      <dgm:spPr/>
      <dgm:t>
        <a:bodyPr/>
        <a:lstStyle/>
        <a:p>
          <a:pPr rtl="1"/>
          <a:endParaRPr lang="ar-SA"/>
        </a:p>
      </dgm:t>
    </dgm:pt>
    <dgm:pt modelId="{533FECC5-ED8B-48C7-B299-4723AAF6E15B}" type="pres">
      <dgm:prSet presAssocID="{5E32C6D2-7712-4AA3-99FD-9758CD5BD59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EF96995-AEDA-40C8-9E37-FBC09B5135DF}" type="presOf" srcId="{25A11141-BFCF-4EB0-93F9-0EBA0A8D890C}" destId="{DF207101-AC01-42EE-86F6-7DD324F5A0C9}" srcOrd="1" destOrd="0" presId="urn:microsoft.com/office/officeart/2005/8/layout/process2"/>
    <dgm:cxn modelId="{5FAFC29C-69FB-4E96-84A1-6DC8BEA3ACD2}" srcId="{FEFDABA2-3555-441C-92DE-19472E62DA80}" destId="{6ED32CCE-A6A6-480B-A7B9-2E85C40FAE32}" srcOrd="1" destOrd="0" parTransId="{B04D81E0-4CBC-450A-9E1B-1F789E44099F}" sibTransId="{25A11141-BFCF-4EB0-93F9-0EBA0A8D890C}"/>
    <dgm:cxn modelId="{0E5A2EC7-333D-46B4-BE87-45EE21EADCCF}" type="presOf" srcId="{6ED32CCE-A6A6-480B-A7B9-2E85C40FAE32}" destId="{3412F652-603F-443E-809F-0AE22DA29E4F}" srcOrd="0" destOrd="0" presId="urn:microsoft.com/office/officeart/2005/8/layout/process2"/>
    <dgm:cxn modelId="{32CFBB2C-A666-4BB5-AD62-5CF5D6E79022}" type="presOf" srcId="{E63B9A99-4C49-4B12-9C10-F5113F5B8F22}" destId="{B41ACE4E-6F3D-4CA4-BAE1-BFCD186FF951}" srcOrd="0" destOrd="0" presId="urn:microsoft.com/office/officeart/2005/8/layout/process2"/>
    <dgm:cxn modelId="{139C164D-F79F-446D-A856-46BBEDEFBCCF}" type="presOf" srcId="{5E32C6D2-7712-4AA3-99FD-9758CD5BD594}" destId="{533FECC5-ED8B-48C7-B299-4723AAF6E15B}" srcOrd="0" destOrd="0" presId="urn:microsoft.com/office/officeart/2005/8/layout/process2"/>
    <dgm:cxn modelId="{1A76A1A3-B2DE-4411-BD86-89958ACD0E0B}" type="presOf" srcId="{23F57766-4137-4987-AC91-B91169BF7CE9}" destId="{BFC7D38A-296B-4342-8119-9E1AFB62FD9B}" srcOrd="0" destOrd="0" presId="urn:microsoft.com/office/officeart/2005/8/layout/process2"/>
    <dgm:cxn modelId="{12613144-9950-4AB9-8EAD-78A2A0BA5F51}" type="presOf" srcId="{3F6AF445-545A-43B6-BB94-46C53F5025E7}" destId="{1F7CCD8E-8A2A-41B1-A135-A763B333AEEA}" srcOrd="1" destOrd="0" presId="urn:microsoft.com/office/officeart/2005/8/layout/process2"/>
    <dgm:cxn modelId="{87A164E5-71CE-4FF1-BF77-D1D2DA1B8BA2}" srcId="{FEFDABA2-3555-441C-92DE-19472E62DA80}" destId="{C758C4BD-6CFF-412C-A206-4264720CCB41}" srcOrd="0" destOrd="0" parTransId="{4B5F7576-3545-43B4-ABC2-63DA5FFF207E}" sibTransId="{3F6AF445-545A-43B6-BB94-46C53F5025E7}"/>
    <dgm:cxn modelId="{E0A18DF0-CA05-46B9-B375-B1431FD04978}" srcId="{FEFDABA2-3555-441C-92DE-19472E62DA80}" destId="{E63B9A99-4C49-4B12-9C10-F5113F5B8F22}" srcOrd="2" destOrd="0" parTransId="{83DBC126-793F-4A5F-A707-F364165CC8DB}" sibTransId="{1FA620B3-9D06-4779-85DD-16FA23BE646C}"/>
    <dgm:cxn modelId="{236FAC07-3397-4D23-9389-BFB23DFCA06E}" srcId="{FEFDABA2-3555-441C-92DE-19472E62DA80}" destId="{23F57766-4137-4987-AC91-B91169BF7CE9}" srcOrd="3" destOrd="0" parTransId="{89B04923-45E4-4910-8959-F9C4F3AFEFAE}" sibTransId="{C94DD5DF-5708-45A0-BA18-B294D7D808F5}"/>
    <dgm:cxn modelId="{EE849775-698D-4D36-8F5F-660F7842F5E5}" type="presOf" srcId="{C94DD5DF-5708-45A0-BA18-B294D7D808F5}" destId="{AF847F92-3033-43A8-9F33-C892778A7EAF}" srcOrd="0" destOrd="0" presId="urn:microsoft.com/office/officeart/2005/8/layout/process2"/>
    <dgm:cxn modelId="{2B5E53D8-8E6F-4357-9193-4ECF9ABA45BD}" type="presOf" srcId="{1FA620B3-9D06-4779-85DD-16FA23BE646C}" destId="{2210690D-3CC4-41BB-A33C-7013C6EE3A18}" srcOrd="0" destOrd="0" presId="urn:microsoft.com/office/officeart/2005/8/layout/process2"/>
    <dgm:cxn modelId="{EBD79A00-496D-4A1E-99F9-46A1F3FA0C89}" type="presOf" srcId="{3F6AF445-545A-43B6-BB94-46C53F5025E7}" destId="{3FD94075-1A5E-4A13-9724-7D39EB98252D}" srcOrd="0" destOrd="0" presId="urn:microsoft.com/office/officeart/2005/8/layout/process2"/>
    <dgm:cxn modelId="{3DDCBA26-7367-46FB-A78B-7A61E9196BC9}" type="presOf" srcId="{25A11141-BFCF-4EB0-93F9-0EBA0A8D890C}" destId="{8D23160F-DC0B-4003-A627-F795E940BD00}" srcOrd="0" destOrd="0" presId="urn:microsoft.com/office/officeart/2005/8/layout/process2"/>
    <dgm:cxn modelId="{6B8FFAAC-5D5D-433D-B5F6-43DF9A829069}" type="presOf" srcId="{C94DD5DF-5708-45A0-BA18-B294D7D808F5}" destId="{2445F5CA-306A-481B-814F-C0D9F53455FD}" srcOrd="1" destOrd="0" presId="urn:microsoft.com/office/officeart/2005/8/layout/process2"/>
    <dgm:cxn modelId="{5300623A-9391-4A08-98C5-4C2C2A36BC71}" srcId="{FEFDABA2-3555-441C-92DE-19472E62DA80}" destId="{5E32C6D2-7712-4AA3-99FD-9758CD5BD594}" srcOrd="4" destOrd="0" parTransId="{F3A381F5-EF26-4AF2-B867-B06F73B551E9}" sibTransId="{1387CD89-67C0-4293-B194-C0F0E3B0585F}"/>
    <dgm:cxn modelId="{36E9CE5A-E7CF-44DD-8C6E-18ADD0CAB5A5}" type="presOf" srcId="{C758C4BD-6CFF-412C-A206-4264720CCB41}" destId="{DEAE6DB0-E06B-4E25-856F-D13E592FE247}" srcOrd="0" destOrd="0" presId="urn:microsoft.com/office/officeart/2005/8/layout/process2"/>
    <dgm:cxn modelId="{52ECDAD0-4D4A-4974-9DF3-90E2C883C805}" type="presOf" srcId="{1FA620B3-9D06-4779-85DD-16FA23BE646C}" destId="{ED45F247-F099-4513-A1FE-70514A67E7E4}" srcOrd="1" destOrd="0" presId="urn:microsoft.com/office/officeart/2005/8/layout/process2"/>
    <dgm:cxn modelId="{443D2D17-41FB-4AFF-819D-ECB286E8B4D0}" type="presOf" srcId="{FEFDABA2-3555-441C-92DE-19472E62DA80}" destId="{281F5427-C19E-449C-B04F-3B174965E4D4}" srcOrd="0" destOrd="0" presId="urn:microsoft.com/office/officeart/2005/8/layout/process2"/>
    <dgm:cxn modelId="{AB5C4722-0DD2-4EB5-BB1C-C3B1D667DC1B}" type="presParOf" srcId="{281F5427-C19E-449C-B04F-3B174965E4D4}" destId="{DEAE6DB0-E06B-4E25-856F-D13E592FE247}" srcOrd="0" destOrd="0" presId="urn:microsoft.com/office/officeart/2005/8/layout/process2"/>
    <dgm:cxn modelId="{DB408481-6F68-4908-A787-CCCD3ECA2911}" type="presParOf" srcId="{281F5427-C19E-449C-B04F-3B174965E4D4}" destId="{3FD94075-1A5E-4A13-9724-7D39EB98252D}" srcOrd="1" destOrd="0" presId="urn:microsoft.com/office/officeart/2005/8/layout/process2"/>
    <dgm:cxn modelId="{447CBB4C-8234-421D-B7B1-10794B5F0BB0}" type="presParOf" srcId="{3FD94075-1A5E-4A13-9724-7D39EB98252D}" destId="{1F7CCD8E-8A2A-41B1-A135-A763B333AEEA}" srcOrd="0" destOrd="0" presId="urn:microsoft.com/office/officeart/2005/8/layout/process2"/>
    <dgm:cxn modelId="{2F69B4A6-8DBC-45A0-BDA1-8C7C3125EFC3}" type="presParOf" srcId="{281F5427-C19E-449C-B04F-3B174965E4D4}" destId="{3412F652-603F-443E-809F-0AE22DA29E4F}" srcOrd="2" destOrd="0" presId="urn:microsoft.com/office/officeart/2005/8/layout/process2"/>
    <dgm:cxn modelId="{1A16ABC3-9718-4D79-84C8-169955D54780}" type="presParOf" srcId="{281F5427-C19E-449C-B04F-3B174965E4D4}" destId="{8D23160F-DC0B-4003-A627-F795E940BD00}" srcOrd="3" destOrd="0" presId="urn:microsoft.com/office/officeart/2005/8/layout/process2"/>
    <dgm:cxn modelId="{BFE5AECF-F52C-41BC-8E59-A53286840472}" type="presParOf" srcId="{8D23160F-DC0B-4003-A627-F795E940BD00}" destId="{DF207101-AC01-42EE-86F6-7DD324F5A0C9}" srcOrd="0" destOrd="0" presId="urn:microsoft.com/office/officeart/2005/8/layout/process2"/>
    <dgm:cxn modelId="{0F245F30-9245-458E-8034-042EE1541B42}" type="presParOf" srcId="{281F5427-C19E-449C-B04F-3B174965E4D4}" destId="{B41ACE4E-6F3D-4CA4-BAE1-BFCD186FF951}" srcOrd="4" destOrd="0" presId="urn:microsoft.com/office/officeart/2005/8/layout/process2"/>
    <dgm:cxn modelId="{BF993FE3-D337-42DC-9785-DC3EF5ACAAAE}" type="presParOf" srcId="{281F5427-C19E-449C-B04F-3B174965E4D4}" destId="{2210690D-3CC4-41BB-A33C-7013C6EE3A18}" srcOrd="5" destOrd="0" presId="urn:microsoft.com/office/officeart/2005/8/layout/process2"/>
    <dgm:cxn modelId="{05CF281E-055E-4318-8A48-3BF8FCB8BF04}" type="presParOf" srcId="{2210690D-3CC4-41BB-A33C-7013C6EE3A18}" destId="{ED45F247-F099-4513-A1FE-70514A67E7E4}" srcOrd="0" destOrd="0" presId="urn:microsoft.com/office/officeart/2005/8/layout/process2"/>
    <dgm:cxn modelId="{5403A31C-40F8-4BFF-953B-5FB69B5DD94B}" type="presParOf" srcId="{281F5427-C19E-449C-B04F-3B174965E4D4}" destId="{BFC7D38A-296B-4342-8119-9E1AFB62FD9B}" srcOrd="6" destOrd="0" presId="urn:microsoft.com/office/officeart/2005/8/layout/process2"/>
    <dgm:cxn modelId="{F958CACA-3A34-4EC8-A202-A6D5B63B97E7}" type="presParOf" srcId="{281F5427-C19E-449C-B04F-3B174965E4D4}" destId="{AF847F92-3033-43A8-9F33-C892778A7EAF}" srcOrd="7" destOrd="0" presId="urn:microsoft.com/office/officeart/2005/8/layout/process2"/>
    <dgm:cxn modelId="{2E715299-AFA9-4A03-8D96-CB250794DB35}" type="presParOf" srcId="{AF847F92-3033-43A8-9F33-C892778A7EAF}" destId="{2445F5CA-306A-481B-814F-C0D9F53455FD}" srcOrd="0" destOrd="0" presId="urn:microsoft.com/office/officeart/2005/8/layout/process2"/>
    <dgm:cxn modelId="{07513C44-9C15-426B-9994-6130D55D62AF}" type="presParOf" srcId="{281F5427-C19E-449C-B04F-3B174965E4D4}" destId="{533FECC5-ED8B-48C7-B299-4723AAF6E15B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EAE6DB0-E06B-4E25-856F-D13E592FE247}">
      <dsp:nvSpPr>
        <dsp:cNvPr id="0" name=""/>
        <dsp:cNvSpPr/>
      </dsp:nvSpPr>
      <dsp:spPr>
        <a:xfrm>
          <a:off x="2728332" y="2557"/>
          <a:ext cx="2391934" cy="59798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Enter the desired weight  </a:t>
          </a:r>
          <a:endParaRPr lang="ar-SA" sz="2000" kern="1200" dirty="0">
            <a:latin typeface="Verdana" pitchFamily="34" charset="0"/>
            <a:ea typeface="Verdana" pitchFamily="34" charset="0"/>
            <a:cs typeface="Times New Roman" pitchFamily="18" charset="0"/>
          </a:endParaRPr>
        </a:p>
      </dsp:txBody>
      <dsp:txXfrm>
        <a:off x="2728332" y="2557"/>
        <a:ext cx="2391934" cy="597983"/>
      </dsp:txXfrm>
    </dsp:sp>
    <dsp:sp modelId="{3FD94075-1A5E-4A13-9724-7D39EB98252D}">
      <dsp:nvSpPr>
        <dsp:cNvPr id="0" name=""/>
        <dsp:cNvSpPr/>
      </dsp:nvSpPr>
      <dsp:spPr>
        <a:xfrm rot="5400000">
          <a:off x="3812178" y="615490"/>
          <a:ext cx="224243" cy="2690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kern="1200"/>
        </a:p>
      </dsp:txBody>
      <dsp:txXfrm rot="5400000">
        <a:off x="3812178" y="615490"/>
        <a:ext cx="224243" cy="269092"/>
      </dsp:txXfrm>
    </dsp:sp>
    <dsp:sp modelId="{3412F652-603F-443E-809F-0AE22DA29E4F}">
      <dsp:nvSpPr>
        <dsp:cNvPr id="0" name=""/>
        <dsp:cNvSpPr/>
      </dsp:nvSpPr>
      <dsp:spPr>
        <a:xfrm>
          <a:off x="2728332" y="899532"/>
          <a:ext cx="2391934" cy="597983"/>
        </a:xfrm>
        <a:prstGeom prst="roundRect">
          <a:avLst>
            <a:gd name="adj" fmla="val 10000"/>
          </a:avLst>
        </a:prstGeom>
        <a:solidFill>
          <a:schemeClr val="accent2">
            <a:hueOff val="3085701"/>
            <a:satOff val="-12720"/>
            <a:lumOff val="441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Software  processing </a:t>
          </a:r>
          <a:endParaRPr lang="ar-SA" sz="2000" kern="1200" dirty="0">
            <a:latin typeface="Verdana" pitchFamily="34" charset="0"/>
            <a:ea typeface="Verdana" pitchFamily="34" charset="0"/>
            <a:cs typeface="Times New Roman" pitchFamily="18" charset="0"/>
          </a:endParaRPr>
        </a:p>
      </dsp:txBody>
      <dsp:txXfrm>
        <a:off x="2728332" y="899532"/>
        <a:ext cx="2391934" cy="597983"/>
      </dsp:txXfrm>
    </dsp:sp>
    <dsp:sp modelId="{8D23160F-DC0B-4003-A627-F795E940BD00}">
      <dsp:nvSpPr>
        <dsp:cNvPr id="0" name=""/>
        <dsp:cNvSpPr/>
      </dsp:nvSpPr>
      <dsp:spPr>
        <a:xfrm rot="5400000">
          <a:off x="3812178" y="1512466"/>
          <a:ext cx="224243" cy="2690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4114269"/>
            <a:satOff val="-16959"/>
            <a:lumOff val="5883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kern="1200"/>
        </a:p>
      </dsp:txBody>
      <dsp:txXfrm rot="5400000">
        <a:off x="3812178" y="1512466"/>
        <a:ext cx="224243" cy="269092"/>
      </dsp:txXfrm>
    </dsp:sp>
    <dsp:sp modelId="{B41ACE4E-6F3D-4CA4-BAE1-BFCD186FF951}">
      <dsp:nvSpPr>
        <dsp:cNvPr id="0" name=""/>
        <dsp:cNvSpPr/>
      </dsp:nvSpPr>
      <dsp:spPr>
        <a:xfrm>
          <a:off x="2728332" y="1796508"/>
          <a:ext cx="2391934" cy="597983"/>
        </a:xfrm>
        <a:prstGeom prst="roundRect">
          <a:avLst>
            <a:gd name="adj" fmla="val 10000"/>
          </a:avLst>
        </a:prstGeom>
        <a:solidFill>
          <a:schemeClr val="accent2">
            <a:hueOff val="6171403"/>
            <a:satOff val="-25439"/>
            <a:lumOff val="882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Controlling</a:t>
          </a:r>
          <a:endParaRPr lang="ar-SA" sz="2000" kern="1200" dirty="0">
            <a:latin typeface="Verdana" pitchFamily="34" charset="0"/>
            <a:ea typeface="Verdana" pitchFamily="34" charset="0"/>
            <a:cs typeface="Times New Roman" pitchFamily="18" charset="0"/>
          </a:endParaRPr>
        </a:p>
      </dsp:txBody>
      <dsp:txXfrm>
        <a:off x="2728332" y="1796508"/>
        <a:ext cx="2391934" cy="597983"/>
      </dsp:txXfrm>
    </dsp:sp>
    <dsp:sp modelId="{2210690D-3CC4-41BB-A33C-7013C6EE3A18}">
      <dsp:nvSpPr>
        <dsp:cNvPr id="0" name=""/>
        <dsp:cNvSpPr/>
      </dsp:nvSpPr>
      <dsp:spPr>
        <a:xfrm rot="5400000">
          <a:off x="3812178" y="2409441"/>
          <a:ext cx="224243" cy="2690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8228537"/>
            <a:satOff val="-33919"/>
            <a:lumOff val="11765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kern="1200"/>
        </a:p>
      </dsp:txBody>
      <dsp:txXfrm rot="5400000">
        <a:off x="3812178" y="2409441"/>
        <a:ext cx="224243" cy="269092"/>
      </dsp:txXfrm>
    </dsp:sp>
    <dsp:sp modelId="{BFC7D38A-296B-4342-8119-9E1AFB62FD9B}">
      <dsp:nvSpPr>
        <dsp:cNvPr id="0" name=""/>
        <dsp:cNvSpPr/>
      </dsp:nvSpPr>
      <dsp:spPr>
        <a:xfrm>
          <a:off x="2728332" y="2693483"/>
          <a:ext cx="2391934" cy="597983"/>
        </a:xfrm>
        <a:prstGeom prst="roundRect">
          <a:avLst>
            <a:gd name="adj" fmla="val 10000"/>
          </a:avLst>
        </a:prstGeom>
        <a:solidFill>
          <a:schemeClr val="accent2">
            <a:hueOff val="9257104"/>
            <a:satOff val="-38159"/>
            <a:lumOff val="1323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Mechanical Actuation</a:t>
          </a:r>
          <a:endParaRPr lang="ar-SA" sz="2000" kern="1200" dirty="0">
            <a:latin typeface="Verdana" pitchFamily="34" charset="0"/>
            <a:ea typeface="Verdana" pitchFamily="34" charset="0"/>
          </a:endParaRPr>
        </a:p>
      </dsp:txBody>
      <dsp:txXfrm>
        <a:off x="2728332" y="2693483"/>
        <a:ext cx="2391934" cy="597983"/>
      </dsp:txXfrm>
    </dsp:sp>
    <dsp:sp modelId="{AF847F92-3033-43A8-9F33-C892778A7EAF}">
      <dsp:nvSpPr>
        <dsp:cNvPr id="0" name=""/>
        <dsp:cNvSpPr/>
      </dsp:nvSpPr>
      <dsp:spPr>
        <a:xfrm rot="5400000">
          <a:off x="3812178" y="3306416"/>
          <a:ext cx="224243" cy="2690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2342805"/>
            <a:satOff val="-50878"/>
            <a:lumOff val="1764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kern="1200"/>
        </a:p>
      </dsp:txBody>
      <dsp:txXfrm rot="5400000">
        <a:off x="3812178" y="3306416"/>
        <a:ext cx="224243" cy="269092"/>
      </dsp:txXfrm>
    </dsp:sp>
    <dsp:sp modelId="{533FECC5-ED8B-48C7-B299-4723AAF6E15B}">
      <dsp:nvSpPr>
        <dsp:cNvPr id="0" name=""/>
        <dsp:cNvSpPr/>
      </dsp:nvSpPr>
      <dsp:spPr>
        <a:xfrm>
          <a:off x="2728332" y="3590458"/>
          <a:ext cx="2391934" cy="597983"/>
        </a:xfrm>
        <a:prstGeom prst="roundRect">
          <a:avLst>
            <a:gd name="adj" fmla="val 10000"/>
          </a:avLst>
        </a:prstGeom>
        <a:solidFill>
          <a:schemeClr val="accent2">
            <a:hueOff val="12342805"/>
            <a:satOff val="-50878"/>
            <a:lumOff val="1764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Verdana" pitchFamily="34" charset="0"/>
              <a:ea typeface="Verdana" pitchFamily="34" charset="0"/>
              <a:cs typeface="Verdana" pitchFamily="34" charset="0"/>
            </a:rPr>
            <a:t>Equal pieces of dough </a:t>
          </a:r>
          <a:endParaRPr lang="ar-SA" sz="2000" kern="1200" dirty="0">
            <a:latin typeface="Verdana" pitchFamily="34" charset="0"/>
            <a:ea typeface="Verdana" pitchFamily="34" charset="0"/>
            <a:cs typeface="Times New Roman" pitchFamily="18" charset="0"/>
          </a:endParaRPr>
        </a:p>
      </dsp:txBody>
      <dsp:txXfrm>
        <a:off x="2728332" y="3590458"/>
        <a:ext cx="2391934" cy="5979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967F3-4D96-4E95-AD41-7D4A1BC47714}" type="datetimeFigureOut">
              <a:rPr lang="ar-SA" smtClean="0"/>
              <a:pPr/>
              <a:t>24/02/1434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7D46-A1CC-49C5-8717-B7E1F0ADE9F2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967F3-4D96-4E95-AD41-7D4A1BC47714}" type="datetimeFigureOut">
              <a:rPr lang="ar-SA" smtClean="0"/>
              <a:pPr/>
              <a:t>24/02/1434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7D46-A1CC-49C5-8717-B7E1F0ADE9F2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967F3-4D96-4E95-AD41-7D4A1BC47714}" type="datetimeFigureOut">
              <a:rPr lang="ar-SA" smtClean="0"/>
              <a:pPr/>
              <a:t>24/02/1434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7D46-A1CC-49C5-8717-B7E1F0ADE9F2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 altLang="ko-KR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 altLang="ko-K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en-US" altLang="ko-KR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 smtClean="0"/>
              <a:t>Click icon to add picture</a:t>
            </a:r>
            <a:endParaRPr lang="en-US" altLang="ko-KR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 altLang="ko-K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 smtClean="0"/>
              <a:t>Click to edit Master title style</a:t>
            </a:r>
            <a:endParaRPr lang="en-US" alt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967F3-4D96-4E95-AD41-7D4A1BC47714}" type="datetimeFigureOut">
              <a:rPr lang="ar-SA" smtClean="0"/>
              <a:pPr/>
              <a:t>24/02/1434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7D46-A1CC-49C5-8717-B7E1F0ADE9F2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967F3-4D96-4E95-AD41-7D4A1BC47714}" type="datetimeFigureOut">
              <a:rPr lang="ar-SA" smtClean="0"/>
              <a:pPr/>
              <a:t>24/02/1434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7D46-A1CC-49C5-8717-B7E1F0ADE9F2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967F3-4D96-4E95-AD41-7D4A1BC47714}" type="datetimeFigureOut">
              <a:rPr lang="ar-SA" smtClean="0"/>
              <a:pPr/>
              <a:t>24/02/1434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7D46-A1CC-49C5-8717-B7E1F0ADE9F2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967F3-4D96-4E95-AD41-7D4A1BC47714}" type="datetimeFigureOut">
              <a:rPr lang="ar-SA" smtClean="0"/>
              <a:pPr/>
              <a:t>24/02/1434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7D46-A1CC-49C5-8717-B7E1F0ADE9F2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967F3-4D96-4E95-AD41-7D4A1BC47714}" type="datetimeFigureOut">
              <a:rPr lang="ar-SA" smtClean="0"/>
              <a:pPr/>
              <a:t>24/02/1434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7D46-A1CC-49C5-8717-B7E1F0ADE9F2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967F3-4D96-4E95-AD41-7D4A1BC47714}" type="datetimeFigureOut">
              <a:rPr lang="ar-SA" smtClean="0"/>
              <a:pPr/>
              <a:t>24/02/1434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7D46-A1CC-49C5-8717-B7E1F0ADE9F2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967F3-4D96-4E95-AD41-7D4A1BC47714}" type="datetimeFigureOut">
              <a:rPr lang="ar-SA" smtClean="0"/>
              <a:pPr/>
              <a:t>24/02/1434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7D46-A1CC-49C5-8717-B7E1F0ADE9F2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967F3-4D96-4E95-AD41-7D4A1BC47714}" type="datetimeFigureOut">
              <a:rPr lang="ar-SA" smtClean="0"/>
              <a:pPr/>
              <a:t>24/02/1434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7D46-A1CC-49C5-8717-B7E1F0ADE9F2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967F3-4D96-4E95-AD41-7D4A1BC47714}" type="datetimeFigureOut">
              <a:rPr lang="ar-SA" smtClean="0"/>
              <a:pPr/>
              <a:t>24/02/1434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B7D46-A1CC-49C5-8717-B7E1F0ADE9F2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61" name="Rectangle 321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chemeClr val="bg1">
              <a:alpha val="55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36160" name="Picture 320" descr="title_bar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144000" cy="1412875"/>
          </a:xfrm>
          <a:prstGeom prst="rect">
            <a:avLst/>
          </a:prstGeom>
          <a:noFill/>
        </p:spPr>
      </p:pic>
      <p:sp>
        <p:nvSpPr>
          <p:cNvPr id="36020" name="Rectangle 180"/>
          <p:cNvSpPr>
            <a:spLocks noChangeArrowheads="1"/>
          </p:cNvSpPr>
          <p:nvPr/>
        </p:nvSpPr>
        <p:spPr bwMode="auto">
          <a:xfrm>
            <a:off x="8388350" y="6381750"/>
            <a:ext cx="50482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r"/>
            <a:fld id="{E6E38284-7120-49CB-9504-40A171257028}" type="slidenum">
              <a:rPr kumimoji="0" lang="ko-KR" altLang="en-US" sz="1400" b="0">
                <a:solidFill>
                  <a:schemeClr val="tx2"/>
                </a:solidFill>
                <a:effectLst/>
              </a:rPr>
              <a:pPr algn="r"/>
              <a:t>‹#›</a:t>
            </a:fld>
            <a:endParaRPr kumimoji="0" lang="en-US" altLang="ko-KR" sz="1400" b="0" dirty="0">
              <a:solidFill>
                <a:schemeClr val="tx2"/>
              </a:solidFill>
              <a:effectLst/>
            </a:endParaRPr>
          </a:p>
        </p:txBody>
      </p:sp>
      <p:sp>
        <p:nvSpPr>
          <p:cNvPr id="36033" name="Text Box 193"/>
          <p:cNvSpPr txBox="1">
            <a:spLocks noChangeArrowheads="1"/>
          </p:cNvSpPr>
          <p:nvPr/>
        </p:nvSpPr>
        <p:spPr bwMode="auto">
          <a:xfrm>
            <a:off x="179388" y="6381750"/>
            <a:ext cx="223361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ko-KR" sz="1200" dirty="0">
                <a:solidFill>
                  <a:schemeClr val="tx2"/>
                </a:solidFill>
                <a:effectLst/>
              </a:rPr>
              <a:t>www.themeart.com</a:t>
            </a:r>
          </a:p>
        </p:txBody>
      </p:sp>
      <p:sp>
        <p:nvSpPr>
          <p:cNvPr id="36025" name="Rectangle 18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628775"/>
            <a:ext cx="7056437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</a:p>
        </p:txBody>
      </p:sp>
      <p:sp>
        <p:nvSpPr>
          <p:cNvPr id="36082" name="Freeform 242"/>
          <p:cNvSpPr>
            <a:spLocks/>
          </p:cNvSpPr>
          <p:nvPr/>
        </p:nvSpPr>
        <p:spPr bwMode="auto">
          <a:xfrm>
            <a:off x="179388" y="5373688"/>
            <a:ext cx="863600" cy="682625"/>
          </a:xfrm>
          <a:custGeom>
            <a:avLst/>
            <a:gdLst/>
            <a:ahLst/>
            <a:cxnLst>
              <a:cxn ang="0">
                <a:pos x="410" y="1157"/>
              </a:cxn>
              <a:cxn ang="0">
                <a:pos x="2542" y="1157"/>
              </a:cxn>
              <a:cxn ang="0">
                <a:pos x="2174" y="813"/>
              </a:cxn>
              <a:cxn ang="0">
                <a:pos x="2236" y="264"/>
              </a:cxn>
              <a:cxn ang="0">
                <a:pos x="2791" y="237"/>
              </a:cxn>
              <a:cxn ang="0">
                <a:pos x="4039" y="1611"/>
              </a:cxn>
              <a:cxn ang="0">
                <a:pos x="2814" y="2971"/>
              </a:cxn>
              <a:cxn ang="0">
                <a:pos x="2225" y="2926"/>
              </a:cxn>
              <a:cxn ang="0">
                <a:pos x="2174" y="2383"/>
              </a:cxn>
              <a:cxn ang="0">
                <a:pos x="2542" y="2019"/>
              </a:cxn>
              <a:cxn ang="0">
                <a:pos x="439" y="2026"/>
              </a:cxn>
              <a:cxn ang="0">
                <a:pos x="2" y="1611"/>
              </a:cxn>
              <a:cxn ang="0">
                <a:pos x="410" y="1157"/>
              </a:cxn>
            </a:cxnLst>
            <a:rect l="0" t="0" r="r" b="b"/>
            <a:pathLst>
              <a:path w="4039" h="3151">
                <a:moveTo>
                  <a:pt x="410" y="1157"/>
                </a:moveTo>
                <a:cubicBezTo>
                  <a:pt x="410" y="1157"/>
                  <a:pt x="2542" y="1157"/>
                  <a:pt x="2542" y="1157"/>
                </a:cubicBezTo>
                <a:cubicBezTo>
                  <a:pt x="2544" y="1162"/>
                  <a:pt x="2371" y="1006"/>
                  <a:pt x="2174" y="813"/>
                </a:cubicBezTo>
                <a:cubicBezTo>
                  <a:pt x="2009" y="586"/>
                  <a:pt x="2129" y="353"/>
                  <a:pt x="2236" y="264"/>
                </a:cubicBezTo>
                <a:cubicBezTo>
                  <a:pt x="2514" y="0"/>
                  <a:pt x="2777" y="223"/>
                  <a:pt x="2791" y="237"/>
                </a:cubicBezTo>
                <a:cubicBezTo>
                  <a:pt x="3415" y="924"/>
                  <a:pt x="4039" y="1611"/>
                  <a:pt x="4039" y="1611"/>
                </a:cubicBezTo>
                <a:cubicBezTo>
                  <a:pt x="4039" y="1611"/>
                  <a:pt x="3426" y="2291"/>
                  <a:pt x="2814" y="2971"/>
                </a:cubicBezTo>
                <a:cubicBezTo>
                  <a:pt x="2551" y="3151"/>
                  <a:pt x="2332" y="3024"/>
                  <a:pt x="2225" y="2926"/>
                </a:cubicBezTo>
                <a:cubicBezTo>
                  <a:pt x="2003" y="2691"/>
                  <a:pt x="2112" y="2465"/>
                  <a:pt x="2174" y="2383"/>
                </a:cubicBezTo>
                <a:cubicBezTo>
                  <a:pt x="2358" y="2201"/>
                  <a:pt x="2542" y="2019"/>
                  <a:pt x="2542" y="2019"/>
                </a:cubicBezTo>
                <a:cubicBezTo>
                  <a:pt x="2531" y="2026"/>
                  <a:pt x="1490" y="2022"/>
                  <a:pt x="439" y="2026"/>
                </a:cubicBezTo>
                <a:cubicBezTo>
                  <a:pt x="432" y="2026"/>
                  <a:pt x="7" y="2061"/>
                  <a:pt x="2" y="1611"/>
                </a:cubicBezTo>
                <a:cubicBezTo>
                  <a:pt x="0" y="1135"/>
                  <a:pt x="410" y="1157"/>
                  <a:pt x="410" y="1157"/>
                </a:cubicBezTo>
                <a:close/>
              </a:path>
            </a:pathLst>
          </a:custGeom>
          <a:solidFill>
            <a:srgbClr val="FFFFFF">
              <a:alpha val="2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6133" name="Freeform 293"/>
          <p:cNvSpPr>
            <a:spLocks/>
          </p:cNvSpPr>
          <p:nvPr/>
        </p:nvSpPr>
        <p:spPr bwMode="auto">
          <a:xfrm>
            <a:off x="539750" y="4797425"/>
            <a:ext cx="1152525" cy="911225"/>
          </a:xfrm>
          <a:custGeom>
            <a:avLst/>
            <a:gdLst/>
            <a:ahLst/>
            <a:cxnLst>
              <a:cxn ang="0">
                <a:pos x="410" y="1157"/>
              </a:cxn>
              <a:cxn ang="0">
                <a:pos x="2542" y="1157"/>
              </a:cxn>
              <a:cxn ang="0">
                <a:pos x="2174" y="813"/>
              </a:cxn>
              <a:cxn ang="0">
                <a:pos x="2236" y="264"/>
              </a:cxn>
              <a:cxn ang="0">
                <a:pos x="2791" y="237"/>
              </a:cxn>
              <a:cxn ang="0">
                <a:pos x="4039" y="1611"/>
              </a:cxn>
              <a:cxn ang="0">
                <a:pos x="2814" y="2971"/>
              </a:cxn>
              <a:cxn ang="0">
                <a:pos x="2225" y="2926"/>
              </a:cxn>
              <a:cxn ang="0">
                <a:pos x="2174" y="2383"/>
              </a:cxn>
              <a:cxn ang="0">
                <a:pos x="2542" y="2019"/>
              </a:cxn>
              <a:cxn ang="0">
                <a:pos x="439" y="2026"/>
              </a:cxn>
              <a:cxn ang="0">
                <a:pos x="2" y="1611"/>
              </a:cxn>
              <a:cxn ang="0">
                <a:pos x="410" y="1157"/>
              </a:cxn>
            </a:cxnLst>
            <a:rect l="0" t="0" r="r" b="b"/>
            <a:pathLst>
              <a:path w="4039" h="3151">
                <a:moveTo>
                  <a:pt x="410" y="1157"/>
                </a:moveTo>
                <a:cubicBezTo>
                  <a:pt x="410" y="1157"/>
                  <a:pt x="2542" y="1157"/>
                  <a:pt x="2542" y="1157"/>
                </a:cubicBezTo>
                <a:cubicBezTo>
                  <a:pt x="2544" y="1162"/>
                  <a:pt x="2371" y="1006"/>
                  <a:pt x="2174" y="813"/>
                </a:cubicBezTo>
                <a:cubicBezTo>
                  <a:pt x="2009" y="586"/>
                  <a:pt x="2129" y="353"/>
                  <a:pt x="2236" y="264"/>
                </a:cubicBezTo>
                <a:cubicBezTo>
                  <a:pt x="2514" y="0"/>
                  <a:pt x="2777" y="223"/>
                  <a:pt x="2791" y="237"/>
                </a:cubicBezTo>
                <a:cubicBezTo>
                  <a:pt x="3415" y="924"/>
                  <a:pt x="4039" y="1611"/>
                  <a:pt x="4039" y="1611"/>
                </a:cubicBezTo>
                <a:cubicBezTo>
                  <a:pt x="4039" y="1611"/>
                  <a:pt x="3426" y="2291"/>
                  <a:pt x="2814" y="2971"/>
                </a:cubicBezTo>
                <a:cubicBezTo>
                  <a:pt x="2551" y="3151"/>
                  <a:pt x="2332" y="3024"/>
                  <a:pt x="2225" y="2926"/>
                </a:cubicBezTo>
                <a:cubicBezTo>
                  <a:pt x="2003" y="2691"/>
                  <a:pt x="2112" y="2465"/>
                  <a:pt x="2174" y="2383"/>
                </a:cubicBezTo>
                <a:cubicBezTo>
                  <a:pt x="2358" y="2201"/>
                  <a:pt x="2542" y="2019"/>
                  <a:pt x="2542" y="2019"/>
                </a:cubicBezTo>
                <a:cubicBezTo>
                  <a:pt x="2531" y="2026"/>
                  <a:pt x="1490" y="2022"/>
                  <a:pt x="439" y="2026"/>
                </a:cubicBezTo>
                <a:cubicBezTo>
                  <a:pt x="432" y="2026"/>
                  <a:pt x="7" y="2061"/>
                  <a:pt x="2" y="1611"/>
                </a:cubicBezTo>
                <a:cubicBezTo>
                  <a:pt x="0" y="1135"/>
                  <a:pt x="410" y="1157"/>
                  <a:pt x="410" y="1157"/>
                </a:cubicBezTo>
                <a:close/>
              </a:path>
            </a:pathLst>
          </a:custGeom>
          <a:solidFill>
            <a:srgbClr val="FFFFFF">
              <a:alpha val="2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6023" name="Rectangle 183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692150"/>
            <a:ext cx="7920038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fontAlgn="base" latinLnBrk="1" hangingPunct="1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latinLnBrk="1" hangingPunct="1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굴림" pitchFamily="50" charset="-127"/>
        </a:defRPr>
      </a:lvl2pPr>
      <a:lvl3pPr algn="l" rtl="0" eaLnBrk="1" fontAlgn="base" latinLnBrk="1" hangingPunct="1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굴림" pitchFamily="50" charset="-127"/>
        </a:defRPr>
      </a:lvl3pPr>
      <a:lvl4pPr algn="l" rtl="0" eaLnBrk="1" fontAlgn="base" latinLnBrk="1" hangingPunct="1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굴림" pitchFamily="50" charset="-127"/>
        </a:defRPr>
      </a:lvl4pPr>
      <a:lvl5pPr algn="l" rtl="0" eaLnBrk="1" fontAlgn="base" latinLnBrk="1" hangingPunct="1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굴림" pitchFamily="50" charset="-127"/>
        </a:defRPr>
      </a:lvl5pPr>
      <a:lvl6pPr marL="457200" algn="l" rtl="0" eaLnBrk="1" fontAlgn="base" latinLnBrk="1" hangingPunct="1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굴림" pitchFamily="50" charset="-127"/>
        </a:defRPr>
      </a:lvl6pPr>
      <a:lvl7pPr marL="914400" algn="l" rtl="0" eaLnBrk="1" fontAlgn="base" latinLnBrk="1" hangingPunct="1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굴림" pitchFamily="50" charset="-127"/>
        </a:defRPr>
      </a:lvl7pPr>
      <a:lvl8pPr marL="1371600" algn="l" rtl="0" eaLnBrk="1" fontAlgn="base" latinLnBrk="1" hangingPunct="1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굴림" pitchFamily="50" charset="-127"/>
        </a:defRPr>
      </a:lvl8pPr>
      <a:lvl9pPr marL="1828800" algn="l" rtl="0" eaLnBrk="1" fontAlgn="base" latinLnBrk="1" hangingPunct="1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kumimoji="1" sz="16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2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rtl="0"/>
            <a:r>
              <a:rPr lang="en-US" sz="2400" dirty="0" smtClean="0"/>
              <a:t>AN-NAJAH NATIONAL UNIVERSITY</a:t>
            </a:r>
            <a:br>
              <a:rPr lang="en-US" sz="2400" dirty="0" smtClean="0"/>
            </a:br>
            <a:r>
              <a:rPr lang="en-US" sz="2400" dirty="0" smtClean="0"/>
              <a:t>FACULTY OF ENGINEERING</a:t>
            </a:r>
            <a:br>
              <a:rPr lang="en-US" sz="2400" dirty="0" smtClean="0"/>
            </a:br>
            <a:r>
              <a:rPr lang="en-US" sz="2400" dirty="0" smtClean="0"/>
              <a:t>DEPARTMENT OF MECHATRONICS ENGINEERING</a:t>
            </a:r>
            <a:br>
              <a:rPr lang="en-US" sz="2400" dirty="0" smtClean="0"/>
            </a:br>
            <a:endParaRPr lang="ar-SA" sz="24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3657600"/>
          </a:xfrm>
        </p:spPr>
        <p:txBody>
          <a:bodyPr>
            <a:normAutofit fontScale="77500" lnSpcReduction="20000"/>
          </a:bodyPr>
          <a:lstStyle/>
          <a:p>
            <a:r>
              <a:rPr lang="en-US" sz="5200" b="1" dirty="0" smtClean="0">
                <a:solidFill>
                  <a:schemeClr val="tx1"/>
                </a:solidFill>
              </a:rPr>
              <a:t>Soft Dough Divider Machine</a:t>
            </a:r>
            <a:endParaRPr lang="ar-SA" sz="5200" b="1" dirty="0" smtClean="0">
              <a:solidFill>
                <a:schemeClr val="tx1"/>
              </a:solidFill>
            </a:endParaRPr>
          </a:p>
          <a:p>
            <a:endParaRPr lang="en-US" sz="3600" b="1" dirty="0" smtClean="0">
              <a:solidFill>
                <a:schemeClr val="tx1"/>
              </a:solidFill>
            </a:endParaRPr>
          </a:p>
          <a:p>
            <a:pPr rtl="0"/>
            <a:r>
              <a:rPr lang="en-US" sz="3000" b="1" dirty="0" smtClean="0">
                <a:solidFill>
                  <a:schemeClr val="tx1"/>
                </a:solidFill>
              </a:rPr>
              <a:t>Supervisor: </a:t>
            </a:r>
            <a:r>
              <a:rPr lang="en-US" sz="3000" dirty="0" smtClean="0">
                <a:solidFill>
                  <a:schemeClr val="tx1"/>
                </a:solidFill>
              </a:rPr>
              <a:t>Dr. Aladdin Masri</a:t>
            </a:r>
          </a:p>
          <a:p>
            <a:pPr rtl="0"/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</a:rPr>
              <a:t>Prepared by: </a:t>
            </a:r>
            <a:endParaRPr lang="en-US" sz="2800" dirty="0" smtClean="0">
              <a:solidFill>
                <a:schemeClr val="tx1"/>
              </a:solidFill>
            </a:endParaRPr>
          </a:p>
          <a:p>
            <a:pPr rtl="0"/>
            <a:r>
              <a:rPr lang="en-US" sz="2800" dirty="0" smtClean="0">
                <a:solidFill>
                  <a:schemeClr val="tx1"/>
                </a:solidFill>
              </a:rPr>
              <a:t>Atheer Salameh </a:t>
            </a:r>
          </a:p>
          <a:p>
            <a:pPr rtl="0"/>
            <a:r>
              <a:rPr lang="en-US" sz="2800" dirty="0" smtClean="0">
                <a:solidFill>
                  <a:schemeClr val="tx1"/>
                </a:solidFill>
              </a:rPr>
              <a:t>Ra’ed Ghanem </a:t>
            </a:r>
          </a:p>
          <a:p>
            <a:pPr rtl="0"/>
            <a:r>
              <a:rPr lang="en-US" sz="2800" dirty="0" smtClean="0">
                <a:solidFill>
                  <a:schemeClr val="tx1"/>
                </a:solidFill>
              </a:rPr>
              <a:t>Soha Ali</a:t>
            </a:r>
          </a:p>
          <a:p>
            <a:pPr algn="l" rtl="0"/>
            <a:endParaRPr lang="en-US" sz="3000" dirty="0" smtClean="0">
              <a:solidFill>
                <a:schemeClr val="tx1"/>
              </a:solidFill>
            </a:endParaRPr>
          </a:p>
          <a:p>
            <a:r>
              <a:rPr lang="en-US" sz="3600" dirty="0" smtClean="0"/>
              <a:t>.</a:t>
            </a:r>
          </a:p>
          <a:p>
            <a:endParaRPr lang="en-US" sz="3600" dirty="0" smtClean="0"/>
          </a:p>
          <a:p>
            <a:endParaRPr lang="en-US" sz="3600" dirty="0" smtClean="0"/>
          </a:p>
          <a:p>
            <a:endParaRPr lang="en-US" sz="3600" dirty="0" smtClean="0"/>
          </a:p>
          <a:p>
            <a:endParaRPr lang="en-US" sz="3600" dirty="0" smtClean="0"/>
          </a:p>
          <a:p>
            <a:endParaRPr lang="en-US" sz="3600" dirty="0" smtClean="0"/>
          </a:p>
          <a:p>
            <a:endParaRPr lang="en-US" sz="3600" dirty="0" smtClean="0"/>
          </a:p>
          <a:p>
            <a:endParaRPr lang="en-US" sz="3600" dirty="0" smtClean="0"/>
          </a:p>
          <a:p>
            <a:endParaRPr lang="en-US" sz="3600" dirty="0" smtClean="0"/>
          </a:p>
          <a:p>
            <a:endParaRPr lang="en-US" sz="3600" dirty="0" smtClean="0"/>
          </a:p>
          <a:p>
            <a:endParaRPr lang="en-US" sz="3600" dirty="0" smtClean="0"/>
          </a:p>
          <a:p>
            <a:endParaRPr lang="ar-SA" sz="3600" dirty="0"/>
          </a:p>
        </p:txBody>
      </p:sp>
      <p:pic>
        <p:nvPicPr>
          <p:cNvPr id="4" name="Picture 35" descr="NNU%20Seal%20logo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962400" y="685800"/>
            <a:ext cx="1390650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Procedure and Weights of Dough Accounts </a:t>
            </a:r>
            <a:r>
              <a:rPr lang="en-US" sz="2800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br>
              <a:rPr lang="en-US" sz="2800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ar-SA" sz="2800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4797425"/>
          </a:xfrm>
        </p:spPr>
        <p:txBody>
          <a:bodyPr/>
          <a:lstStyle/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/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Font typeface="Arial" pitchFamily="34" charset="0"/>
              <a:buChar char="•"/>
            </a:pPr>
            <a:r>
              <a:rPr lang="en-US" sz="2000" dirty="0" smtClean="0"/>
              <a:t>Calculating the density of the dough using an empty cylinder .</a:t>
            </a: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r>
              <a:rPr lang="en-US" sz="2000" dirty="0" smtClean="0"/>
              <a:t> </a:t>
            </a: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/>
          </a:p>
          <a:p>
            <a:pPr marL="342900" lvl="1" indent="-342900">
              <a:buClr>
                <a:schemeClr val="accent2"/>
              </a:buClr>
              <a:buSzPct val="80000"/>
              <a:buFont typeface="Arial" pitchFamily="34" charset="0"/>
              <a:buChar char="•"/>
            </a:pPr>
            <a:r>
              <a:rPr lang="en-US" sz="2000" dirty="0" smtClean="0"/>
              <a:t>Calculating the relation between change of volume and number of turn. </a:t>
            </a: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/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/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/>
          </a:p>
          <a:p>
            <a:pPr marL="342900" lvl="1" indent="-342900">
              <a:buClr>
                <a:schemeClr val="accent2"/>
              </a:buClr>
              <a:buSzPct val="80000"/>
              <a:buFont typeface="Arial" pitchFamily="34" charset="0"/>
              <a:buChar char="•"/>
            </a:pPr>
            <a:r>
              <a:rPr lang="en-US" sz="2000" dirty="0" smtClean="0"/>
              <a:t>Then calculating the relation between the required weight of dough and the</a:t>
            </a: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r>
              <a:rPr lang="en-US" sz="2000" dirty="0" smtClean="0"/>
              <a:t> time of dc-motor running</a:t>
            </a:r>
            <a:r>
              <a:rPr lang="en-US" sz="2000" dirty="0" smtClean="0">
                <a:ea typeface="Verdana" pitchFamily="34" charset="0"/>
                <a:cs typeface="Verdana" pitchFamily="34" charset="0"/>
              </a:rPr>
              <a:t> . </a:t>
            </a:r>
          </a:p>
          <a:p>
            <a:pPr>
              <a:buNone/>
            </a:pPr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>
              <a:buNone/>
            </a:pPr>
            <a:endParaRPr lang="ar-SA" dirty="0">
              <a:latin typeface="Verdana" pitchFamily="34" charset="0"/>
              <a:ea typeface="Verdana" pitchFamily="34" charset="0"/>
            </a:endParaRPr>
          </a:p>
        </p:txBody>
      </p:sp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438400"/>
            <a:ext cx="14287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3657600"/>
            <a:ext cx="367665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Electrical Motor Part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Brushed-DC motor which use with </a:t>
            </a:r>
          </a:p>
          <a:p>
            <a:pPr>
              <a:buNone/>
            </a:pPr>
            <a:r>
              <a:rPr lang="en-US" dirty="0" smtClean="0"/>
              <a:t>   H-bridge.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0"/>
            <a:ext cx="4191000" cy="262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DC_Motor-1-b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3048000"/>
            <a:ext cx="4027141" cy="2838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6858000" cy="990600"/>
          </a:xfrm>
        </p:spPr>
        <p:txBody>
          <a:bodyPr/>
          <a:lstStyle/>
          <a:p>
            <a:r>
              <a:rPr lang="en-US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Electrical Motor Part</a:t>
            </a:r>
            <a:endParaRPr lang="ar-SA" sz="3200" dirty="0">
              <a:latin typeface="Verdana" pitchFamily="34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33400" y="1600200"/>
            <a:ext cx="7772400" cy="838200"/>
          </a:xfrm>
        </p:spPr>
        <p:txBody>
          <a:bodyPr/>
          <a:lstStyle/>
          <a:p>
            <a:pPr marL="342900" lvl="1" indent="-342900">
              <a:buClr>
                <a:schemeClr val="accent2"/>
              </a:buClr>
              <a:buSzPct val="80000"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Three phase AC induction motor with squirrel</a:t>
            </a:r>
          </a:p>
          <a:p>
            <a:pPr marL="342900" lvl="1" indent="-342900">
              <a:buClr>
                <a:schemeClr val="accent2"/>
              </a:buClr>
              <a:buSzPct val="80000"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cage rotor.</a:t>
            </a:r>
          </a:p>
          <a:p>
            <a:pPr marL="342900" lvl="1" indent="-342900">
              <a:buClr>
                <a:schemeClr val="accent2"/>
              </a:buClr>
              <a:buSzPct val="80000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514600"/>
            <a:ext cx="40386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Control and Software part </a:t>
            </a:r>
            <a:br>
              <a:rPr lang="en-US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ar-SA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09600" y="1600200"/>
            <a:ext cx="7924800" cy="4464050"/>
          </a:xfrm>
        </p:spPr>
        <p:txBody>
          <a:bodyPr/>
          <a:lstStyle/>
          <a:p>
            <a:pPr marL="342900" lvl="1" indent="-342900">
              <a:buClr>
                <a:schemeClr val="accent2"/>
              </a:buClr>
              <a:buSzPct val="80000"/>
              <a:buNone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Identifying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 the all microcontroller</a:t>
            </a: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component 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and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function</a:t>
            </a: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of these component.</a:t>
            </a: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200" dirty="0" smtClean="0">
              <a:latin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400" dirty="0" smtClean="0"/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endParaRPr lang="en-US" sz="2000" dirty="0" smtClean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4" name="صورة 5" descr="34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67000" y="2743200"/>
            <a:ext cx="5181600" cy="350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Control and Software part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288" y="1628775"/>
            <a:ext cx="7758112" cy="4464050"/>
          </a:xfrm>
        </p:spPr>
        <p:txBody>
          <a:bodyPr/>
          <a:lstStyle/>
          <a:p>
            <a:pPr marL="342900" lvl="1" indent="-342900">
              <a:buClr>
                <a:schemeClr val="accent2"/>
              </a:buClr>
              <a:buSzPct val="80000"/>
              <a:buNone/>
            </a:pPr>
            <a:r>
              <a:rPr lang="en-US" dirty="0" smtClean="0"/>
              <a:t>   </a:t>
            </a:r>
            <a:r>
              <a:rPr lang="en-U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Microcontroller 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Used</a:t>
            </a:r>
            <a:r>
              <a:rPr lang="en-U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to controlling</a:t>
            </a:r>
            <a:r>
              <a:rPr lang="en-U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Number of turns of dc motor, and piston stroke</a:t>
            </a:r>
            <a:r>
              <a:rPr lang="en-U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>
              <a:buNone/>
            </a:pPr>
            <a:endParaRPr lang="en-US" sz="2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Drum movement, and the number of pieces. </a:t>
            </a: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</a:t>
            </a: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Control and Software part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288" y="1628775"/>
            <a:ext cx="7758112" cy="4464050"/>
          </a:xfrm>
        </p:spPr>
        <p:txBody>
          <a:bodyPr/>
          <a:lstStyle/>
          <a:p>
            <a:pPr marL="342900" lvl="1" indent="-342900">
              <a:buClr>
                <a:schemeClr val="accent2"/>
              </a:buClr>
              <a:buSzPct val="80000"/>
              <a:buNone/>
            </a:pPr>
            <a:r>
              <a:rPr lang="en-US" dirty="0" smtClean="0"/>
              <a:t>   </a:t>
            </a:r>
            <a:r>
              <a:rPr lang="en-U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control part will consist of :</a:t>
            </a: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en-US" dirty="0" smtClean="0"/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dirty="0" smtClean="0"/>
              <a:t> 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PIC16F88 : is used to control machine.</a:t>
            </a: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Keypad                    </a:t>
            </a: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dirty="0"/>
          </a:p>
        </p:txBody>
      </p:sp>
      <p:pic>
        <p:nvPicPr>
          <p:cNvPr id="4" name="صورة 3" descr="kepa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48000" y="4114800"/>
            <a:ext cx="1847850" cy="184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Control and Software part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Pushbutton switches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Light Sensor</a:t>
            </a: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صورة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760373"/>
            <a:ext cx="5486400" cy="1337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صورة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4648200"/>
            <a:ext cx="2815747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Control and Software part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LCD</a:t>
            </a: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Encoder sensor motor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صورة 3" descr="40934_ori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19200" y="2819400"/>
            <a:ext cx="2341071" cy="1057275"/>
          </a:xfrm>
          <a:prstGeom prst="rect">
            <a:avLst/>
          </a:prstGeom>
        </p:spPr>
      </p:pic>
      <p:pic>
        <p:nvPicPr>
          <p:cNvPr id="5" name="صورة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4953000"/>
            <a:ext cx="10477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Control and Software part</a:t>
            </a:r>
            <a:endParaRPr lang="en-US" dirty="0"/>
          </a:p>
        </p:txBody>
      </p:sp>
      <p:pic>
        <p:nvPicPr>
          <p:cNvPr id="4" name="عنصر نائب للمحتوى 3" descr="RS232LCD_001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828800"/>
            <a:ext cx="6553200" cy="3859046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981200" y="58674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Circuit  connection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609600" y="1752600"/>
          <a:ext cx="784860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533401"/>
            <a:ext cx="7772400" cy="761999"/>
          </a:xfrm>
        </p:spPr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process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7920038" cy="865188"/>
          </a:xfrm>
        </p:spPr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Outline </a:t>
            </a:r>
            <a:r>
              <a:rPr lang="en-US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ar-SA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288" y="1628775"/>
            <a:ext cx="7072312" cy="446405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endParaRPr lang="en-US" sz="2000" dirty="0" smtClean="0">
              <a:solidFill>
                <a:schemeClr val="accent4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000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Introduction </a:t>
            </a:r>
          </a:p>
          <a:p>
            <a:pPr marL="519113" indent="-179388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Overview of The Project</a:t>
            </a:r>
          </a:p>
          <a:p>
            <a:pPr marL="519113" indent="-179388">
              <a:buNone/>
            </a:pPr>
            <a:endParaRPr lang="en-US" sz="2000" dirty="0" smtClean="0">
              <a:solidFill>
                <a:schemeClr val="accent4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000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Projects parts</a:t>
            </a:r>
          </a:p>
          <a:p>
            <a:pPr marL="515938" indent="-176213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Mechanical part (VDDM) </a:t>
            </a:r>
          </a:p>
          <a:p>
            <a:pPr marL="515938" indent="-176213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Electrical Motor part</a:t>
            </a:r>
          </a:p>
          <a:p>
            <a:pPr marL="515938" indent="-176213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Control and Software part (programming)</a:t>
            </a:r>
          </a:p>
          <a:p>
            <a:pPr marL="515938" indent="-176213">
              <a:buNone/>
            </a:pPr>
            <a:r>
              <a:rPr lang="en-US" sz="2000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Summary</a:t>
            </a: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endParaRPr lang="en-US" sz="2000" dirty="0" smtClean="0">
              <a:solidFill>
                <a:schemeClr val="accent4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>
              <a:solidFill>
                <a:schemeClr val="accent4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304800"/>
            <a:ext cx="7920038" cy="1246188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Conclusion and 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result </a:t>
            </a:r>
            <a:r>
              <a:rPr lang="en-US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628775"/>
            <a:ext cx="7924800" cy="4464050"/>
          </a:xfrm>
        </p:spPr>
        <p:txBody>
          <a:bodyPr/>
          <a:lstStyle/>
          <a:p>
            <a:pPr marL="342900" lvl="1" indent="-342900">
              <a:buClr>
                <a:schemeClr val="accent2"/>
              </a:buClr>
              <a:buSzPct val="80000"/>
              <a:buNone/>
            </a:pPr>
            <a:r>
              <a:rPr lang="en-US" sz="2000" dirty="0" smtClean="0"/>
              <a:t> </a:t>
            </a:r>
            <a:endParaRPr lang="en-US" sz="2000" b="1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sz="2000" dirty="0" smtClean="0"/>
              <a:t>Soft dough divider machine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give</a:t>
            </a:r>
            <a:r>
              <a:rPr lang="en-US" sz="2000" dirty="0" smtClean="0"/>
              <a:t> an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equal pieces </a:t>
            </a:r>
            <a:r>
              <a:rPr lang="en-US" sz="2000" dirty="0" smtClean="0"/>
              <a:t>of dough</a:t>
            </a: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endParaRPr lang="en-US" sz="2000" dirty="0" smtClean="0"/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Size </a:t>
            </a:r>
            <a:r>
              <a:rPr lang="en-US" sz="2000" dirty="0" smtClean="0"/>
              <a:t>of piece and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number</a:t>
            </a:r>
            <a:r>
              <a:rPr lang="en-US" sz="2000" dirty="0" smtClean="0"/>
              <a:t> of it,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controlled by PIC </a:t>
            </a:r>
            <a:r>
              <a:rPr lang="en-US" sz="2000" dirty="0" smtClean="0"/>
              <a:t>microcontroller. </a:t>
            </a: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endParaRPr lang="en-US" sz="2000" dirty="0" smtClean="0"/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sz="2000" dirty="0" smtClean="0"/>
              <a:t>Increase the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efficiency</a:t>
            </a:r>
            <a:r>
              <a:rPr lang="en-US" sz="2000" dirty="0" smtClean="0"/>
              <a:t> of the </a:t>
            </a:r>
            <a:r>
              <a:rPr lang="en-US" sz="2000" dirty="0" smtClean="0"/>
              <a:t>operations.</a:t>
            </a: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/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sz="2000" dirty="0" smtClean="0"/>
              <a:t> </a:t>
            </a:r>
            <a:r>
              <a:rPr lang="en-US" sz="2000" dirty="0" smtClean="0"/>
              <a:t>decrease </a:t>
            </a:r>
            <a:r>
              <a:rPr lang="en-US" sz="2000" dirty="0" smtClean="0"/>
              <a:t>the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production time</a:t>
            </a:r>
            <a:r>
              <a:rPr lang="en-US" sz="2000" dirty="0" smtClean="0"/>
              <a:t>.</a:t>
            </a: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/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sz="2000" dirty="0" smtClean="0"/>
              <a:t>reduce </a:t>
            </a:r>
            <a:r>
              <a:rPr lang="en-US" sz="2000" dirty="0" smtClean="0"/>
              <a:t>the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labor cost </a:t>
            </a:r>
            <a:r>
              <a:rPr lang="en-US" sz="2000" dirty="0" smtClean="0"/>
              <a:t>.</a:t>
            </a: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/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sz="2000" dirty="0" smtClean="0"/>
              <a:t> </a:t>
            </a:r>
            <a:r>
              <a:rPr lang="en-US" sz="2000" dirty="0" smtClean="0"/>
              <a:t>reduce the </a:t>
            </a:r>
            <a:r>
              <a:rPr lang="en-US" sz="2000" dirty="0" smtClean="0"/>
              <a:t>losses </a:t>
            </a:r>
            <a:r>
              <a:rPr lang="en-US" sz="2000" dirty="0" smtClean="0"/>
              <a:t>in row materials</a:t>
            </a: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endParaRPr lang="en-US" sz="2000" dirty="0" smtClean="0"/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850" y="1981200"/>
            <a:ext cx="7920038" cy="2438400"/>
          </a:xfrm>
        </p:spPr>
        <p:txBody>
          <a:bodyPr/>
          <a:lstStyle/>
          <a:p>
            <a:r>
              <a:rPr lang="en-US" b="0" dirty="0" smtClean="0">
                <a:latin typeface="Times New Roman" pitchFamily="18" charset="0"/>
                <a:cs typeface="Times New Roman" pitchFamily="18" charset="0"/>
              </a:rPr>
              <a:t>Thank you for listening</a:t>
            </a:r>
            <a:endParaRPr lang="ar-SA" b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Soft dough   </a:t>
            </a:r>
            <a:br>
              <a:rPr lang="en-US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ar-SA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288" y="1628775"/>
            <a:ext cx="7072312" cy="4464050"/>
          </a:xfrm>
        </p:spPr>
        <p:txBody>
          <a:bodyPr/>
          <a:lstStyle/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sz="2000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Is one of the most food in our life. </a:t>
            </a:r>
            <a:endParaRPr lang="en-US" sz="2000" dirty="0" smtClean="0">
              <a:solidFill>
                <a:schemeClr val="accent4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>
              <a:solidFill>
                <a:schemeClr val="accent4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sz="2000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 Component :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water</a:t>
            </a:r>
            <a:r>
              <a:rPr lang="en-US" sz="2000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(55%-</a:t>
            </a:r>
            <a:r>
              <a:rPr lang="en-US" sz="2000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65% greater </a:t>
            </a:r>
            <a:r>
              <a:rPr lang="en-US" sz="2000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than   hard dough).   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Hard to be automated ( so soft) </a:t>
            </a: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&gt;&gt;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Operated manually.</a:t>
            </a: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7920038" cy="865188"/>
          </a:xfrm>
        </p:spPr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Project objective  </a:t>
            </a:r>
            <a:br>
              <a:rPr lang="en-US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ar-SA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288" y="1628775"/>
            <a:ext cx="7148512" cy="4464050"/>
          </a:xfrm>
        </p:spPr>
        <p:txBody>
          <a:bodyPr/>
          <a:lstStyle/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Automating </a:t>
            </a:r>
            <a:r>
              <a:rPr lang="en-US" sz="2000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manual production of soft dough.</a:t>
            </a: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r>
              <a:rPr lang="en-US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endParaRPr lang="en-US" sz="2000" dirty="0" smtClean="0">
              <a:solidFill>
                <a:schemeClr val="accent4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Making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commercially</a:t>
            </a:r>
            <a:r>
              <a:rPr lang="en-US" sz="2000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applicable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and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competitive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machine.</a:t>
            </a: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7620000" cy="838200"/>
          </a:xfrm>
        </p:spPr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Design of Soft Dough Dividing  Machine </a:t>
            </a:r>
            <a:endParaRPr lang="ar-SA" sz="3200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0" y="1676400"/>
            <a:ext cx="2209800" cy="3657600"/>
          </a:xfrm>
        </p:spPr>
        <p:txBody>
          <a:bodyPr/>
          <a:lstStyle/>
          <a:p>
            <a:pPr marL="342900" lvl="1" indent="-342900">
              <a:buClr>
                <a:schemeClr val="accent2"/>
              </a:buClr>
              <a:buSzPct val="80000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ar-SA" dirty="0"/>
          </a:p>
        </p:txBody>
      </p:sp>
      <p:pic>
        <p:nvPicPr>
          <p:cNvPr id="5" name="صورة 4" descr="raed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3400" y="1828800"/>
            <a:ext cx="7239000" cy="426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Mechanical part </a:t>
            </a:r>
            <a:r>
              <a:rPr lang="en-US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ar-SA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Identifying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  the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 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volumetric dough divider machine 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components and function of these components </a:t>
            </a: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Dough conveyer belt </a:t>
            </a: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sz="2000" dirty="0" smtClean="0"/>
              <a:t>Procedure and Weights of Dough Accounts </a:t>
            </a: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Operating principle </a:t>
            </a: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5486400" cy="609600"/>
          </a:xfrm>
        </p:spPr>
        <p:txBody>
          <a:bodyPr/>
          <a:lstStyle/>
          <a:p>
            <a:r>
              <a:rPr lang="en-US" sz="2400" b="0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      </a:t>
            </a:r>
            <a:r>
              <a:rPr lang="en-US" sz="2400" dirty="0" smtClean="0">
                <a:cs typeface="Times New Roman" pitchFamily="18" charset="0"/>
              </a:rPr>
              <a:t>principle operation  of VDDM</a:t>
            </a:r>
            <a:endParaRPr lang="ar-SA" sz="2400" dirty="0">
              <a:cs typeface="Times New Roman" pitchFamily="18" charset="0"/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228600" y="2286000"/>
            <a:ext cx="7924800" cy="27432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Dough fed into </a:t>
            </a:r>
            <a:r>
              <a:rPr lang="en-US" sz="2000" dirty="0" smtClean="0">
                <a:solidFill>
                  <a:schemeClr val="accent5">
                    <a:lumMod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hopper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The dough cut by piston cylindrical  movement.</a:t>
            </a:r>
          </a:p>
          <a:p>
            <a:endParaRPr lang="en-GB" sz="2000" dirty="0" smtClean="0"/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 By adjustment of the volume of the chamber</a:t>
            </a:r>
          </a:p>
          <a:p>
            <a:r>
              <a:rPr lang="en-GB" sz="2000" dirty="0" smtClean="0"/>
              <a:t>located in the drum the result is variation of the weight .</a:t>
            </a: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Picture 7" descr="بدون عنوان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1447800"/>
            <a:ext cx="1866900" cy="42712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Mechanical part  </a:t>
            </a:r>
            <a:br>
              <a:rPr lang="en-US" sz="2800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ar-SA" sz="2800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524000"/>
            <a:ext cx="7924800" cy="4568825"/>
          </a:xfrm>
        </p:spPr>
        <p:txBody>
          <a:bodyPr/>
          <a:lstStyle/>
          <a:p>
            <a:pPr marL="342900" lvl="1" indent="-342900">
              <a:buClr>
                <a:schemeClr val="accent2"/>
              </a:buClr>
              <a:buSzPct val="80000"/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Mechanical component</a:t>
            </a: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4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sz="2000" dirty="0" smtClean="0">
                <a:solidFill>
                  <a:schemeClr val="accent5">
                    <a:lumMod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Hopper 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mounted over the feed throat.</a:t>
            </a: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sz="2000" dirty="0" smtClean="0"/>
              <a:t>Piston divider – Drum.</a:t>
            </a: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r>
              <a:rPr lang="en-US" sz="2000" dirty="0" smtClean="0"/>
              <a:t>  </a:t>
            </a: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/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sz="2000" dirty="0" smtClean="0"/>
              <a:t>Transmission system (Gear, pulley and drive system).</a:t>
            </a: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/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endParaRPr lang="en-US" sz="2000" dirty="0" smtClean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/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/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ar-SA" dirty="0">
              <a:latin typeface="Verdana" pitchFamily="34" charset="0"/>
              <a:ea typeface="Verdana" pitchFamily="34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25" y="1371600"/>
            <a:ext cx="269557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24650" y="3810000"/>
            <a:ext cx="24193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Mechanical part  </a:t>
            </a:r>
            <a:br>
              <a:rPr lang="en-US" sz="2800" dirty="0" smtClean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ar-SA" sz="2800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524000"/>
            <a:ext cx="7924800" cy="4568825"/>
          </a:xfrm>
        </p:spPr>
        <p:txBody>
          <a:bodyPr/>
          <a:lstStyle/>
          <a:p>
            <a:pPr marL="342900" lvl="1" indent="-342900">
              <a:buClr>
                <a:schemeClr val="accent2"/>
              </a:buClr>
              <a:buSzPct val="80000"/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Mechanical component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/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sz="2000" dirty="0" smtClean="0"/>
              <a:t>Cams.    </a:t>
            </a: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/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/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sz="2000" dirty="0" smtClean="0"/>
              <a:t>Closed circuit oiling system.</a:t>
            </a:r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endParaRPr lang="en-US" sz="2000" dirty="0" smtClean="0"/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/>
          </a:p>
          <a:p>
            <a:pPr marL="342900" lvl="1" indent="-342900"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sz="2000" dirty="0" smtClean="0"/>
              <a:t>Conveyer belt.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      </a:t>
            </a:r>
            <a:endParaRPr lang="en-US" sz="2000" dirty="0" smtClean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/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/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>
              <a:buClr>
                <a:schemeClr val="accent2"/>
              </a:buClr>
              <a:buSzPct val="80000"/>
              <a:buNone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ar-SA" dirty="0">
              <a:latin typeface="Verdana" pitchFamily="34" charset="0"/>
              <a:ea typeface="Verdana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505200"/>
            <a:ext cx="1743075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صورة 4" descr="imagesCAR40VAD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19800" y="1371600"/>
            <a:ext cx="1802765" cy="1685925"/>
          </a:xfrm>
          <a:prstGeom prst="rect">
            <a:avLst/>
          </a:prstGeom>
        </p:spPr>
      </p:pic>
      <p:pic>
        <p:nvPicPr>
          <p:cNvPr id="7" name="صورة 6" descr="4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781800" y="4038600"/>
            <a:ext cx="2152650" cy="1609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2">
  <a:themeElements>
    <a:clrScheme name="Easy Tech PPT 1">
      <a:dk1>
        <a:srgbClr val="000000"/>
      </a:dk1>
      <a:lt1>
        <a:srgbClr val="1538CB"/>
      </a:lt1>
      <a:dk2>
        <a:srgbClr val="1C1C1C"/>
      </a:dk2>
      <a:lt2>
        <a:srgbClr val="B2B2B2"/>
      </a:lt2>
      <a:accent1>
        <a:srgbClr val="FF3300"/>
      </a:accent1>
      <a:accent2>
        <a:srgbClr val="FF9933"/>
      </a:accent2>
      <a:accent3>
        <a:srgbClr val="AAAEE2"/>
      </a:accent3>
      <a:accent4>
        <a:srgbClr val="000000"/>
      </a:accent4>
      <a:accent5>
        <a:srgbClr val="FFADAA"/>
      </a:accent5>
      <a:accent6>
        <a:srgbClr val="E78A2D"/>
      </a:accent6>
      <a:hlink>
        <a:srgbClr val="FFFF99"/>
      </a:hlink>
      <a:folHlink>
        <a:srgbClr val="66CCFF"/>
      </a:folHlink>
    </a:clrScheme>
    <a:fontScheme name="Easy Tech PPT">
      <a:majorFont>
        <a:latin typeface="Tahoma"/>
        <a:ea typeface="굴림"/>
        <a:cs typeface=""/>
      </a:majorFont>
      <a:minorFont>
        <a:latin typeface="Tahoma"/>
        <a:ea typeface="굴림"/>
        <a:cs typeface="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accent1"/>
            </a:gs>
            <a:gs pos="50000">
              <a:schemeClr val="bg1"/>
            </a:gs>
            <a:gs pos="100000">
              <a:schemeClr val="accent1"/>
            </a:gs>
          </a:gsLst>
          <a:lin ang="0" scaled="1"/>
        </a:gra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accent1"/>
            </a:gs>
            <a:gs pos="50000">
              <a:schemeClr val="bg1"/>
            </a:gs>
            <a:gs pos="100000">
              <a:schemeClr val="accent1"/>
            </a:gs>
          </a:gsLst>
          <a:lin ang="0" scaled="1"/>
        </a:gra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  <a:ea typeface="굴림" pitchFamily="50" charset="-127"/>
          </a:defRPr>
        </a:defPPr>
      </a:lstStyle>
    </a:lnDef>
  </a:objectDefaults>
  <a:extraClrSchemeLst>
    <a:extraClrScheme>
      <a:clrScheme name="Easy Tech PPT 1">
        <a:dk1>
          <a:srgbClr val="000000"/>
        </a:dk1>
        <a:lt1>
          <a:srgbClr val="1538CB"/>
        </a:lt1>
        <a:dk2>
          <a:srgbClr val="1C1C1C"/>
        </a:dk2>
        <a:lt2>
          <a:srgbClr val="B2B2B2"/>
        </a:lt2>
        <a:accent1>
          <a:srgbClr val="FF3300"/>
        </a:accent1>
        <a:accent2>
          <a:srgbClr val="FF9933"/>
        </a:accent2>
        <a:accent3>
          <a:srgbClr val="AAAEE2"/>
        </a:accent3>
        <a:accent4>
          <a:srgbClr val="000000"/>
        </a:accent4>
        <a:accent5>
          <a:srgbClr val="FFADAA"/>
        </a:accent5>
        <a:accent6>
          <a:srgbClr val="E78A2D"/>
        </a:accent6>
        <a:hlink>
          <a:srgbClr val="FFFF99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sy Tech PPT 2">
        <a:dk1>
          <a:srgbClr val="2D473B"/>
        </a:dk1>
        <a:lt1>
          <a:srgbClr val="A3E218"/>
        </a:lt1>
        <a:dk2>
          <a:srgbClr val="FFFF61"/>
        </a:dk2>
        <a:lt2>
          <a:srgbClr val="333333"/>
        </a:lt2>
        <a:accent1>
          <a:srgbClr val="00CC99"/>
        </a:accent1>
        <a:accent2>
          <a:srgbClr val="8FFF67"/>
        </a:accent2>
        <a:accent3>
          <a:srgbClr val="CEEEAB"/>
        </a:accent3>
        <a:accent4>
          <a:srgbClr val="253B31"/>
        </a:accent4>
        <a:accent5>
          <a:srgbClr val="AAE2CA"/>
        </a:accent5>
        <a:accent6>
          <a:srgbClr val="81E75D"/>
        </a:accent6>
        <a:hlink>
          <a:srgbClr val="CCFF66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sy Tech PPT 3">
        <a:dk1>
          <a:srgbClr val="3333CC"/>
        </a:dk1>
        <a:lt1>
          <a:srgbClr val="5C3E92"/>
        </a:lt1>
        <a:dk2>
          <a:srgbClr val="6699FF"/>
        </a:dk2>
        <a:lt2>
          <a:srgbClr val="333333"/>
        </a:lt2>
        <a:accent1>
          <a:srgbClr val="0099CC"/>
        </a:accent1>
        <a:accent2>
          <a:srgbClr val="6666FF"/>
        </a:accent2>
        <a:accent3>
          <a:srgbClr val="B5AFC7"/>
        </a:accent3>
        <a:accent4>
          <a:srgbClr val="2A2AAE"/>
        </a:accent4>
        <a:accent5>
          <a:srgbClr val="AACAE2"/>
        </a:accent5>
        <a:accent6>
          <a:srgbClr val="5C5CE7"/>
        </a:accent6>
        <a:hlink>
          <a:srgbClr val="CCFF66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1264</TotalTime>
  <Words>425</Words>
  <Application>Microsoft Office PowerPoint</Application>
  <PresentationFormat>عرض على الشاشة (3:4)‏</PresentationFormat>
  <Paragraphs>241</Paragraphs>
  <Slides>21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2</vt:i4>
      </vt:variant>
      <vt:variant>
        <vt:lpstr>عناوين الشرائح</vt:lpstr>
      </vt:variant>
      <vt:variant>
        <vt:i4>21</vt:i4>
      </vt:variant>
    </vt:vector>
  </HeadingPairs>
  <TitlesOfParts>
    <vt:vector size="23" baseType="lpstr">
      <vt:lpstr>سمة Office</vt:lpstr>
      <vt:lpstr>Theme2</vt:lpstr>
      <vt:lpstr>AN-NAJAH NATIONAL UNIVERSITY FACULTY OF ENGINEERING DEPARTMENT OF MECHATRONICS ENGINEERING </vt:lpstr>
      <vt:lpstr>Outline    </vt:lpstr>
      <vt:lpstr>Soft dough    </vt:lpstr>
      <vt:lpstr>Project objective   </vt:lpstr>
      <vt:lpstr>      Design of Soft Dough Dividing  Machine </vt:lpstr>
      <vt:lpstr>Mechanical part  </vt:lpstr>
      <vt:lpstr>      principle operation  of VDDM</vt:lpstr>
      <vt:lpstr>Mechanical part   </vt:lpstr>
      <vt:lpstr>Mechanical part   </vt:lpstr>
      <vt:lpstr>Procedure and Weights of Dough Accounts    </vt:lpstr>
      <vt:lpstr>Electrical Motor Part</vt:lpstr>
      <vt:lpstr>Electrical Motor Part</vt:lpstr>
      <vt:lpstr>Control and Software part  </vt:lpstr>
      <vt:lpstr>Control and Software part</vt:lpstr>
      <vt:lpstr>Control and Software part</vt:lpstr>
      <vt:lpstr>Control and Software part</vt:lpstr>
      <vt:lpstr>Control and Software part</vt:lpstr>
      <vt:lpstr>Control and Software part</vt:lpstr>
      <vt:lpstr>الشريحة 19</vt:lpstr>
      <vt:lpstr> Conclusion and result  </vt:lpstr>
      <vt:lpstr>Thank you for listening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hitech</dc:creator>
  <cp:lastModifiedBy>hitech</cp:lastModifiedBy>
  <cp:revision>131</cp:revision>
  <dcterms:created xsi:type="dcterms:W3CDTF">2012-05-08T10:31:36Z</dcterms:created>
  <dcterms:modified xsi:type="dcterms:W3CDTF">2013-01-06T07:31:26Z</dcterms:modified>
</cp:coreProperties>
</file>