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97" r:id="rId15"/>
    <p:sldId id="269" r:id="rId16"/>
    <p:sldId id="270" r:id="rId17"/>
    <p:sldId id="305" r:id="rId18"/>
    <p:sldId id="271" r:id="rId19"/>
    <p:sldId id="272" r:id="rId20"/>
    <p:sldId id="273" r:id="rId21"/>
    <p:sldId id="275" r:id="rId22"/>
    <p:sldId id="274" r:id="rId23"/>
    <p:sldId id="276" r:id="rId24"/>
    <p:sldId id="283" r:id="rId25"/>
    <p:sldId id="284" r:id="rId26"/>
    <p:sldId id="306" r:id="rId27"/>
    <p:sldId id="291" r:id="rId28"/>
    <p:sldId id="301" r:id="rId29"/>
    <p:sldId id="289" r:id="rId30"/>
    <p:sldId id="299" r:id="rId31"/>
    <p:sldId id="285" r:id="rId32"/>
    <p:sldId id="300" r:id="rId33"/>
    <p:sldId id="287" r:id="rId34"/>
    <p:sldId id="280" r:id="rId35"/>
    <p:sldId id="302" r:id="rId36"/>
    <p:sldId id="293" r:id="rId37"/>
    <p:sldId id="294" r:id="rId38"/>
    <p:sldId id="304" r:id="rId39"/>
    <p:sldId id="295" r:id="rId4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2" roundtripDataSignature="AMtx7mhtZrk2oQFaBQWhtGPjh9lnwY3PG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F9EDDC4-5B11-4E16-9728-4516E3132626}">
  <a:tblStyle styleId="{9F9EDDC4-5B11-4E16-9728-4516E3132626}"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BE8E8"/>
          </a:solidFill>
        </a:fill>
      </a:tcStyle>
    </a:wholeTbl>
    <a:band1H>
      <a:tcTxStyle/>
      <a:tcStyle>
        <a:tcBdr/>
        <a:fill>
          <a:solidFill>
            <a:srgbClr val="D6CECD"/>
          </a:solidFill>
        </a:fill>
      </a:tcStyle>
    </a:band1H>
    <a:band2H>
      <a:tcTxStyle/>
      <a:tcStyle>
        <a:tcBdr/>
      </a:tcStyle>
    </a:band2H>
    <a:band1V>
      <a:tcTxStyle/>
      <a:tcStyle>
        <a:tcBdr/>
        <a:fill>
          <a:solidFill>
            <a:srgbClr val="D6CECD"/>
          </a:solidFill>
        </a:fill>
      </a:tcStyle>
    </a:band1V>
    <a:band2V>
      <a:tcTxStyle/>
      <a:tcStyle>
        <a:tcBdr/>
      </a:tcStyle>
    </a:band2V>
    <a:lastCol>
      <a:tcTxStyle b="on" i="off">
        <a:font>
          <a:latin typeface="Arial"/>
          <a:ea typeface="Arial"/>
          <a:cs typeface="Arial"/>
        </a:font>
        <a:schemeClr val="lt1"/>
      </a:tcTxStyle>
      <a:tcStyle>
        <a:tcBdr/>
        <a:fill>
          <a:solidFill>
            <a:schemeClr val="accent6"/>
          </a:solidFill>
        </a:fill>
      </a:tcStyle>
    </a:lastCol>
    <a:firstCol>
      <a:tcTxStyle b="on" i="off">
        <a:font>
          <a:latin typeface="Arial"/>
          <a:ea typeface="Arial"/>
          <a:cs typeface="Arial"/>
        </a:font>
        <a:schemeClr val="lt1"/>
      </a:tcTxStyle>
      <a:tcStyle>
        <a:tcBdr/>
        <a:fill>
          <a:solidFill>
            <a:schemeClr val="accent6"/>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6"/>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6"/>
          </a:solidFill>
        </a:fill>
      </a:tcStyle>
    </a:firstRow>
    <a:neCell>
      <a:tcTxStyle/>
      <a:tcStyle>
        <a:tcBdr/>
      </a:tcStyle>
    </a:neCell>
    <a:nwCell>
      <a:tcTxStyle/>
      <a:tcStyle>
        <a:tcBdr/>
      </a:tcStyle>
    </a:nwCell>
  </a:tblStyle>
  <a:tblStyle styleId="{94750CE8-C742-49FC-BA55-76ACFEB093AD}"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customschemas.google.com/relationships/presentationmetadata" Target="meta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5911840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d004fd3760_1_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d004fd3760_1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d004fd3760_2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d004fd3760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d004fd3760_2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d004fd3760_2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d004fd3760_2_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d004fd3760_2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d004fd3760_1_8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d004fd3760_1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d004fd3760_1_5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d004fd3760_1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d004fd3760_1_6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d004fd3760_1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d004fd3760_1_18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d004fd3760_1_1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1" name="Google Shape;231;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2" name="Google Shape;242;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6" name="Google Shape;266;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4" name="Google Shape;254;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8" name="Google Shape;278;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d004fd3760_1_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d004fd3760_1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d004fd3760_1_9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d004fd3760_1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d004fd3760_1_10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d004fd3760_1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d004fd3760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d004fd376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d004fd3760_1_1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d004fd3760_1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d004fd3760_0_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d004fd3760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3" name="Google Shape;103;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d004fd3760_1_17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d004fd3760_1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d004fd3760_1_1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d004fd3760_1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d004fd3760_1_12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d004fd3760_1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d004fd3760_1_13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d004fd3760_1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d004fd3760_0_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d004fd3760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d004fd3760_0_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d004fd3760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d004fd3760_0_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d004fd3760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d004fd3760_0_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d004fd3760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0" name="Google Shape;110;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2" name="Google Shape;122;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d004fd3760_1_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d004fd3760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شريحة عنوان" type="title">
  <p:cSld name="TITLE">
    <p:spTree>
      <p:nvGrpSpPr>
        <p:cNvPr id="1" name="Shape 13"/>
        <p:cNvGrpSpPr/>
        <p:nvPr/>
      </p:nvGrpSpPr>
      <p:grpSpPr>
        <a:xfrm>
          <a:off x="0" y="0"/>
          <a:ext cx="0" cy="0"/>
          <a:chOff x="0" y="0"/>
          <a:chExt cx="0" cy="0"/>
        </a:xfrm>
      </p:grpSpPr>
      <p:sp>
        <p:nvSpPr>
          <p:cNvPr id="14" name="Google Shape;14;p16"/>
          <p:cNvSpPr txBox="1">
            <a:spLocks noGrp="1"/>
          </p:cNvSpPr>
          <p:nvPr>
            <p:ph type="ctrTitle"/>
          </p:nvPr>
        </p:nvSpPr>
        <p:spPr>
          <a:xfrm>
            <a:off x="685800" y="1371600"/>
            <a:ext cx="7848600" cy="1927225"/>
          </a:xfrm>
          <a:prstGeom prst="rect">
            <a:avLst/>
          </a:prstGeom>
          <a:noFill/>
          <a:ln>
            <a:noFill/>
          </a:ln>
        </p:spPr>
        <p:txBody>
          <a:bodyPr spcFirstLastPara="1" wrap="square" lIns="91425" tIns="45700" rIns="91425" bIns="45700" anchor="b" anchorCtr="0">
            <a:noAutofit/>
          </a:bodyPr>
          <a:lstStyle>
            <a:lvl1pPr lvl="0" algn="l" rtl="1">
              <a:spcBef>
                <a:spcPts val="0"/>
              </a:spcBef>
              <a:spcAft>
                <a:spcPts val="0"/>
              </a:spcAft>
              <a:buClr>
                <a:schemeClr val="dk2"/>
              </a:buClr>
              <a:buSzPts val="5400"/>
              <a:buFont typeface="Arial"/>
              <a:buNone/>
              <a:defRPr sz="54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16"/>
          <p:cNvSpPr txBox="1">
            <a:spLocks noGrp="1"/>
          </p:cNvSpPr>
          <p:nvPr>
            <p:ph type="subTitle" idx="1"/>
          </p:nvPr>
        </p:nvSpPr>
        <p:spPr>
          <a:xfrm>
            <a:off x="685800" y="3505200"/>
            <a:ext cx="6400800" cy="1752600"/>
          </a:xfrm>
          <a:prstGeom prst="rect">
            <a:avLst/>
          </a:prstGeom>
          <a:noFill/>
          <a:ln>
            <a:noFill/>
          </a:ln>
        </p:spPr>
        <p:txBody>
          <a:bodyPr spcFirstLastPara="1" wrap="square" lIns="91425" tIns="45700" rIns="91425" bIns="45700" anchor="t" anchorCtr="0">
            <a:normAutofit/>
          </a:bodyPr>
          <a:lstStyle>
            <a:lvl1pPr lvl="0" algn="l" rtl="1">
              <a:spcBef>
                <a:spcPts val="480"/>
              </a:spcBef>
              <a:spcAft>
                <a:spcPts val="0"/>
              </a:spcAft>
              <a:buSzPts val="2040"/>
              <a:buNone/>
              <a:defRPr>
                <a:solidFill>
                  <a:srgbClr val="55556F"/>
                </a:solidFill>
              </a:defRPr>
            </a:lvl1pPr>
            <a:lvl2pPr lvl="1" algn="ctr" rtl="1">
              <a:spcBef>
                <a:spcPts val="400"/>
              </a:spcBef>
              <a:spcAft>
                <a:spcPts val="0"/>
              </a:spcAft>
              <a:buSzPts val="1700"/>
              <a:buNone/>
              <a:defRPr>
                <a:solidFill>
                  <a:srgbClr val="8B8B8D"/>
                </a:solidFill>
              </a:defRPr>
            </a:lvl2pPr>
            <a:lvl3pPr lvl="2" algn="ctr" rtl="1">
              <a:spcBef>
                <a:spcPts val="360"/>
              </a:spcBef>
              <a:spcAft>
                <a:spcPts val="0"/>
              </a:spcAft>
              <a:buSzPts val="1620"/>
              <a:buNone/>
              <a:defRPr>
                <a:solidFill>
                  <a:srgbClr val="8B8B8D"/>
                </a:solidFill>
              </a:defRPr>
            </a:lvl3pPr>
            <a:lvl4pPr lvl="3" algn="ctr" rtl="1">
              <a:spcBef>
                <a:spcPts val="320"/>
              </a:spcBef>
              <a:spcAft>
                <a:spcPts val="0"/>
              </a:spcAft>
              <a:buSzPts val="1600"/>
              <a:buNone/>
              <a:defRPr>
                <a:solidFill>
                  <a:srgbClr val="8B8B8D"/>
                </a:solidFill>
              </a:defRPr>
            </a:lvl4pPr>
            <a:lvl5pPr lvl="4" algn="ctr" rtl="1">
              <a:spcBef>
                <a:spcPts val="280"/>
              </a:spcBef>
              <a:spcAft>
                <a:spcPts val="0"/>
              </a:spcAft>
              <a:buSzPts val="1400"/>
              <a:buNone/>
              <a:defRPr>
                <a:solidFill>
                  <a:srgbClr val="8B8B8D"/>
                </a:solidFill>
              </a:defRPr>
            </a:lvl5pPr>
            <a:lvl6pPr lvl="5" algn="ctr" rtl="1">
              <a:spcBef>
                <a:spcPts val="260"/>
              </a:spcBef>
              <a:spcAft>
                <a:spcPts val="0"/>
              </a:spcAft>
              <a:buSzPts val="1300"/>
              <a:buNone/>
              <a:defRPr>
                <a:solidFill>
                  <a:srgbClr val="8B8B8D"/>
                </a:solidFill>
              </a:defRPr>
            </a:lvl6pPr>
            <a:lvl7pPr lvl="6" algn="ctr" rtl="1">
              <a:spcBef>
                <a:spcPts val="260"/>
              </a:spcBef>
              <a:spcAft>
                <a:spcPts val="0"/>
              </a:spcAft>
              <a:buSzPts val="1300"/>
              <a:buNone/>
              <a:defRPr>
                <a:solidFill>
                  <a:srgbClr val="8B8B8D"/>
                </a:solidFill>
              </a:defRPr>
            </a:lvl7pPr>
            <a:lvl8pPr lvl="7" algn="ctr" rtl="1">
              <a:spcBef>
                <a:spcPts val="260"/>
              </a:spcBef>
              <a:spcAft>
                <a:spcPts val="0"/>
              </a:spcAft>
              <a:buSzPts val="1300"/>
              <a:buNone/>
              <a:defRPr>
                <a:solidFill>
                  <a:srgbClr val="8B8B8D"/>
                </a:solidFill>
              </a:defRPr>
            </a:lvl8pPr>
            <a:lvl9pPr lvl="8" algn="ctr" rtl="1">
              <a:spcBef>
                <a:spcPts val="260"/>
              </a:spcBef>
              <a:spcAft>
                <a:spcPts val="0"/>
              </a:spcAft>
              <a:buSzPts val="1300"/>
              <a:buNone/>
              <a:defRPr>
                <a:solidFill>
                  <a:srgbClr val="8B8B8D"/>
                </a:solidFill>
              </a:defRPr>
            </a:lvl9pPr>
          </a:lstStyle>
          <a:p>
            <a:endParaRPr/>
          </a:p>
        </p:txBody>
      </p:sp>
      <p:sp>
        <p:nvSpPr>
          <p:cNvPr id="16" name="Google Shape;16;p16"/>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17" name="Google Shape;17;p16"/>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18" name="Google Shape;18;p16"/>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lvl="0" indent="0" algn="l" rtl="1">
              <a:spcBef>
                <a:spcPts val="0"/>
              </a:spcBef>
              <a:buNone/>
              <a:defRPr/>
            </a:lvl1pPr>
            <a:lvl2pPr marL="0" lvl="1" indent="0" algn="l" rtl="1">
              <a:spcBef>
                <a:spcPts val="0"/>
              </a:spcBef>
              <a:buNone/>
              <a:defRPr/>
            </a:lvl2pPr>
            <a:lvl3pPr marL="0" lvl="2" indent="0" algn="l" rtl="1">
              <a:spcBef>
                <a:spcPts val="0"/>
              </a:spcBef>
              <a:buNone/>
              <a:defRPr/>
            </a:lvl3pPr>
            <a:lvl4pPr marL="0" lvl="3" indent="0" algn="l" rtl="1">
              <a:spcBef>
                <a:spcPts val="0"/>
              </a:spcBef>
              <a:buNone/>
              <a:defRPr/>
            </a:lvl4pPr>
            <a:lvl5pPr marL="0" lvl="4" indent="0" algn="l" rtl="1">
              <a:spcBef>
                <a:spcPts val="0"/>
              </a:spcBef>
              <a:buNone/>
              <a:defRPr/>
            </a:lvl5pPr>
            <a:lvl6pPr marL="0" lvl="5" indent="0" algn="l" rtl="1">
              <a:spcBef>
                <a:spcPts val="0"/>
              </a:spcBef>
              <a:buNone/>
              <a:defRPr/>
            </a:lvl6pPr>
            <a:lvl7pPr marL="0" lvl="6" indent="0" algn="l" rtl="1">
              <a:spcBef>
                <a:spcPts val="0"/>
              </a:spcBef>
              <a:buNone/>
              <a:defRPr/>
            </a:lvl7pPr>
            <a:lvl8pPr marL="0" lvl="7" indent="0" algn="l" rtl="1">
              <a:spcBef>
                <a:spcPts val="0"/>
              </a:spcBef>
              <a:buNone/>
              <a:defRPr/>
            </a:lvl8pPr>
            <a:lvl9pPr marL="0" lvl="8" indent="0" algn="l" rtl="1">
              <a:spcBef>
                <a:spcPts val="0"/>
              </a:spcBef>
              <a:buNone/>
              <a:defRPr/>
            </a:lvl9pPr>
          </a:lstStyle>
          <a:p>
            <a:pPr marL="0" lvl="0" indent="0" algn="l" rtl="1">
              <a:spcBef>
                <a:spcPts val="0"/>
              </a:spcBef>
              <a:spcAft>
                <a:spcPts val="0"/>
              </a:spcAft>
              <a:buNone/>
            </a:pPr>
            <a:fld id="{00000000-1234-1234-1234-123412341234}" type="slidenum">
              <a:rPr lang="en-US"/>
              <a:t>‹#›</a:t>
            </a:fld>
            <a:endParaRPr/>
          </a:p>
        </p:txBody>
      </p:sp>
      <p:cxnSp>
        <p:nvCxnSpPr>
          <p:cNvPr id="19" name="Google Shape;19;p16"/>
          <p:cNvCxnSpPr/>
          <p:nvPr/>
        </p:nvCxnSpPr>
        <p:spPr>
          <a:xfrm>
            <a:off x="685800" y="3398520"/>
            <a:ext cx="7848600" cy="1588"/>
          </a:xfrm>
          <a:prstGeom prst="straightConnector1">
            <a:avLst/>
          </a:prstGeom>
          <a:noFill/>
          <a:ln w="19050" cap="flat" cmpd="sng">
            <a:solidFill>
              <a:schemeClr val="dk2"/>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عنوان ونص عمودي" type="vertTx">
  <p:cSld name="VERTICAL_TEXT">
    <p:spTree>
      <p:nvGrpSpPr>
        <p:cNvPr id="1" name="Shape 74"/>
        <p:cNvGrpSpPr/>
        <p:nvPr/>
      </p:nvGrpSpPr>
      <p:grpSpPr>
        <a:xfrm>
          <a:off x="0" y="0"/>
          <a:ext cx="0" cy="0"/>
          <a:chOff x="0" y="0"/>
          <a:chExt cx="0" cy="0"/>
        </a:xfrm>
      </p:grpSpPr>
      <p:sp>
        <p:nvSpPr>
          <p:cNvPr id="75" name="Google Shape;75;p25"/>
          <p:cNvSpPr txBox="1">
            <a:spLocks noGrp="1"/>
          </p:cNvSpPr>
          <p:nvPr>
            <p:ph type="title"/>
          </p:nvPr>
        </p:nvSpPr>
        <p:spPr>
          <a:xfrm>
            <a:off x="457200" y="533400"/>
            <a:ext cx="8229600" cy="990600"/>
          </a:xfrm>
          <a:prstGeom prst="rect">
            <a:avLst/>
          </a:prstGeom>
          <a:noFill/>
          <a:ln>
            <a:noFill/>
          </a:ln>
        </p:spPr>
        <p:txBody>
          <a:bodyPr spcFirstLastPara="1" wrap="square" lIns="91425" tIns="45700" rIns="91425" bIns="45700" anchor="ctr" anchorCtr="0">
            <a:normAutofit/>
          </a:bodyPr>
          <a:lstStyle>
            <a:lvl1pPr lvl="0" algn="l" rtl="1">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5"/>
          <p:cNvSpPr txBox="1">
            <a:spLocks noGrp="1"/>
          </p:cNvSpPr>
          <p:nvPr>
            <p:ph type="body" idx="1"/>
          </p:nvPr>
        </p:nvSpPr>
        <p:spPr>
          <a:xfrm rot="5400000">
            <a:off x="2133600" y="-76200"/>
            <a:ext cx="4876800" cy="8229600"/>
          </a:xfrm>
          <a:prstGeom prst="rect">
            <a:avLst/>
          </a:prstGeom>
          <a:noFill/>
          <a:ln>
            <a:noFill/>
          </a:ln>
        </p:spPr>
        <p:txBody>
          <a:bodyPr spcFirstLastPara="1" wrap="square" lIns="91425" tIns="45700" rIns="91425" bIns="45700" anchor="t" anchorCtr="0">
            <a:normAutofit/>
          </a:bodyPr>
          <a:lstStyle>
            <a:lvl1pPr marL="457200" lvl="0" indent="-325755" algn="r" rtl="1">
              <a:spcBef>
                <a:spcPts val="360"/>
              </a:spcBef>
              <a:spcAft>
                <a:spcPts val="0"/>
              </a:spcAft>
              <a:buSzPts val="1530"/>
              <a:buChar char="•"/>
              <a:defRPr/>
            </a:lvl1pPr>
            <a:lvl2pPr marL="914400" lvl="1" indent="-325755" algn="r" rtl="1">
              <a:spcBef>
                <a:spcPts val="360"/>
              </a:spcBef>
              <a:spcAft>
                <a:spcPts val="0"/>
              </a:spcAft>
              <a:buSzPts val="1530"/>
              <a:buChar char="•"/>
              <a:defRPr/>
            </a:lvl2pPr>
            <a:lvl3pPr marL="1371600" lvl="2" indent="-331469" algn="r" rtl="1">
              <a:spcBef>
                <a:spcPts val="360"/>
              </a:spcBef>
              <a:spcAft>
                <a:spcPts val="0"/>
              </a:spcAft>
              <a:buSzPts val="1620"/>
              <a:buChar char="•"/>
              <a:defRPr/>
            </a:lvl3pPr>
            <a:lvl4pPr marL="1828800" lvl="3" indent="-342900" algn="r" rtl="1">
              <a:spcBef>
                <a:spcPts val="360"/>
              </a:spcBef>
              <a:spcAft>
                <a:spcPts val="0"/>
              </a:spcAft>
              <a:buSzPts val="1800"/>
              <a:buChar char="•"/>
              <a:defRPr/>
            </a:lvl4pPr>
            <a:lvl5pPr marL="2286000" lvl="4" indent="-342900" algn="r" rtl="1">
              <a:spcBef>
                <a:spcPts val="360"/>
              </a:spcBef>
              <a:spcAft>
                <a:spcPts val="0"/>
              </a:spcAft>
              <a:buSzPts val="1800"/>
              <a:buChar char="•"/>
              <a:defRPr/>
            </a:lvl5pPr>
            <a:lvl6pPr marL="2743200" lvl="5" indent="-342900" algn="r" rtl="1">
              <a:spcBef>
                <a:spcPts val="360"/>
              </a:spcBef>
              <a:spcAft>
                <a:spcPts val="0"/>
              </a:spcAft>
              <a:buSzPts val="1800"/>
              <a:buChar char="•"/>
              <a:defRPr/>
            </a:lvl6pPr>
            <a:lvl7pPr marL="3200400" lvl="6" indent="-342900" algn="r" rtl="1">
              <a:spcBef>
                <a:spcPts val="360"/>
              </a:spcBef>
              <a:spcAft>
                <a:spcPts val="0"/>
              </a:spcAft>
              <a:buSzPts val="1800"/>
              <a:buChar char="•"/>
              <a:defRPr/>
            </a:lvl7pPr>
            <a:lvl8pPr marL="3657600" lvl="7" indent="-342900" algn="r" rtl="1">
              <a:spcBef>
                <a:spcPts val="360"/>
              </a:spcBef>
              <a:spcAft>
                <a:spcPts val="0"/>
              </a:spcAft>
              <a:buSzPts val="1800"/>
              <a:buChar char="•"/>
              <a:defRPr/>
            </a:lvl8pPr>
            <a:lvl9pPr marL="4114800" lvl="8" indent="-342900" algn="r" rtl="1">
              <a:spcBef>
                <a:spcPts val="360"/>
              </a:spcBef>
              <a:spcAft>
                <a:spcPts val="0"/>
              </a:spcAft>
              <a:buSzPts val="1800"/>
              <a:buChar char="•"/>
              <a:defRPr/>
            </a:lvl9pPr>
          </a:lstStyle>
          <a:p>
            <a:endParaRPr/>
          </a:p>
        </p:txBody>
      </p:sp>
      <p:sp>
        <p:nvSpPr>
          <p:cNvPr id="77" name="Google Shape;77;p25"/>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8" name="Google Shape;78;p25"/>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9" name="Google Shape;79;p25"/>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lvl="0" indent="0" algn="l" rtl="1">
              <a:spcBef>
                <a:spcPts val="0"/>
              </a:spcBef>
              <a:buNone/>
              <a:defRPr/>
            </a:lvl1pPr>
            <a:lvl2pPr marL="0" lvl="1" indent="0" algn="l" rtl="1">
              <a:spcBef>
                <a:spcPts val="0"/>
              </a:spcBef>
              <a:buNone/>
              <a:defRPr/>
            </a:lvl2pPr>
            <a:lvl3pPr marL="0" lvl="2" indent="0" algn="l" rtl="1">
              <a:spcBef>
                <a:spcPts val="0"/>
              </a:spcBef>
              <a:buNone/>
              <a:defRPr/>
            </a:lvl3pPr>
            <a:lvl4pPr marL="0" lvl="3" indent="0" algn="l" rtl="1">
              <a:spcBef>
                <a:spcPts val="0"/>
              </a:spcBef>
              <a:buNone/>
              <a:defRPr/>
            </a:lvl4pPr>
            <a:lvl5pPr marL="0" lvl="4" indent="0" algn="l" rtl="1">
              <a:spcBef>
                <a:spcPts val="0"/>
              </a:spcBef>
              <a:buNone/>
              <a:defRPr/>
            </a:lvl5pPr>
            <a:lvl6pPr marL="0" lvl="5" indent="0" algn="l" rtl="1">
              <a:spcBef>
                <a:spcPts val="0"/>
              </a:spcBef>
              <a:buNone/>
              <a:defRPr/>
            </a:lvl6pPr>
            <a:lvl7pPr marL="0" lvl="6" indent="0" algn="l" rtl="1">
              <a:spcBef>
                <a:spcPts val="0"/>
              </a:spcBef>
              <a:buNone/>
              <a:defRPr/>
            </a:lvl7pPr>
            <a:lvl8pPr marL="0" lvl="7" indent="0" algn="l" rtl="1">
              <a:spcBef>
                <a:spcPts val="0"/>
              </a:spcBef>
              <a:buNone/>
              <a:defRPr/>
            </a:lvl8pPr>
            <a:lvl9pPr marL="0" lvl="8" indent="0" algn="l" rtl="1">
              <a:spcBef>
                <a:spcPts val="0"/>
              </a:spcBef>
              <a:buNone/>
              <a:defRPr/>
            </a:lvl9pPr>
          </a:lstStyle>
          <a:p>
            <a:pPr marL="0" lvl="0" indent="0" algn="l" rtl="1">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عنوان ونص عموديان" type="vertTitleAndTx">
  <p:cSld name="VERTICAL_TITLE_AND_VERTICAL_TEXT">
    <p:spTree>
      <p:nvGrpSpPr>
        <p:cNvPr id="1" name="Shape 80"/>
        <p:cNvGrpSpPr/>
        <p:nvPr/>
      </p:nvGrpSpPr>
      <p:grpSpPr>
        <a:xfrm>
          <a:off x="0" y="0"/>
          <a:ext cx="0" cy="0"/>
          <a:chOff x="0" y="0"/>
          <a:chExt cx="0" cy="0"/>
        </a:xfrm>
      </p:grpSpPr>
      <p:sp>
        <p:nvSpPr>
          <p:cNvPr id="81" name="Google Shape;81;p26"/>
          <p:cNvSpPr txBox="1">
            <a:spLocks noGrp="1"/>
          </p:cNvSpPr>
          <p:nvPr>
            <p:ph type="title"/>
          </p:nvPr>
        </p:nvSpPr>
        <p:spPr>
          <a:xfrm rot="5400000">
            <a:off x="4724400" y="2514600"/>
            <a:ext cx="5867400" cy="2057400"/>
          </a:xfrm>
          <a:prstGeom prst="rect">
            <a:avLst/>
          </a:prstGeom>
          <a:noFill/>
          <a:ln>
            <a:noFill/>
          </a:ln>
        </p:spPr>
        <p:txBody>
          <a:bodyPr spcFirstLastPara="1" wrap="square" lIns="91425" tIns="45700" rIns="91425" bIns="45700" anchor="b" anchorCtr="0">
            <a:normAutofit/>
          </a:bodyPr>
          <a:lstStyle>
            <a:lvl1pPr lvl="0" algn="l" rtl="1">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26"/>
          <p:cNvSpPr txBox="1">
            <a:spLocks noGrp="1"/>
          </p:cNvSpPr>
          <p:nvPr>
            <p:ph type="body" idx="1"/>
          </p:nvPr>
        </p:nvSpPr>
        <p:spPr>
          <a:xfrm rot="5400000">
            <a:off x="533400" y="533400"/>
            <a:ext cx="5867400" cy="6019800"/>
          </a:xfrm>
          <a:prstGeom prst="rect">
            <a:avLst/>
          </a:prstGeom>
          <a:noFill/>
          <a:ln>
            <a:noFill/>
          </a:ln>
        </p:spPr>
        <p:txBody>
          <a:bodyPr spcFirstLastPara="1" wrap="square" lIns="91425" tIns="45700" rIns="91425" bIns="45700" anchor="t" anchorCtr="0">
            <a:normAutofit/>
          </a:bodyPr>
          <a:lstStyle>
            <a:lvl1pPr marL="457200" lvl="0" indent="-325755" algn="r" rtl="1">
              <a:spcBef>
                <a:spcPts val="360"/>
              </a:spcBef>
              <a:spcAft>
                <a:spcPts val="0"/>
              </a:spcAft>
              <a:buSzPts val="1530"/>
              <a:buChar char="•"/>
              <a:defRPr/>
            </a:lvl1pPr>
            <a:lvl2pPr marL="914400" lvl="1" indent="-325755" algn="r" rtl="1">
              <a:spcBef>
                <a:spcPts val="360"/>
              </a:spcBef>
              <a:spcAft>
                <a:spcPts val="0"/>
              </a:spcAft>
              <a:buSzPts val="1530"/>
              <a:buChar char="•"/>
              <a:defRPr/>
            </a:lvl2pPr>
            <a:lvl3pPr marL="1371600" lvl="2" indent="-331469" algn="r" rtl="1">
              <a:spcBef>
                <a:spcPts val="360"/>
              </a:spcBef>
              <a:spcAft>
                <a:spcPts val="0"/>
              </a:spcAft>
              <a:buSzPts val="1620"/>
              <a:buChar char="•"/>
              <a:defRPr/>
            </a:lvl3pPr>
            <a:lvl4pPr marL="1828800" lvl="3" indent="-342900" algn="r" rtl="1">
              <a:spcBef>
                <a:spcPts val="360"/>
              </a:spcBef>
              <a:spcAft>
                <a:spcPts val="0"/>
              </a:spcAft>
              <a:buSzPts val="1800"/>
              <a:buChar char="•"/>
              <a:defRPr/>
            </a:lvl4pPr>
            <a:lvl5pPr marL="2286000" lvl="4" indent="-342900" algn="r" rtl="1">
              <a:spcBef>
                <a:spcPts val="360"/>
              </a:spcBef>
              <a:spcAft>
                <a:spcPts val="0"/>
              </a:spcAft>
              <a:buSzPts val="1800"/>
              <a:buChar char="•"/>
              <a:defRPr/>
            </a:lvl5pPr>
            <a:lvl6pPr marL="2743200" lvl="5" indent="-342900" algn="r" rtl="1">
              <a:spcBef>
                <a:spcPts val="360"/>
              </a:spcBef>
              <a:spcAft>
                <a:spcPts val="0"/>
              </a:spcAft>
              <a:buSzPts val="1800"/>
              <a:buChar char="•"/>
              <a:defRPr/>
            </a:lvl6pPr>
            <a:lvl7pPr marL="3200400" lvl="6" indent="-342900" algn="r" rtl="1">
              <a:spcBef>
                <a:spcPts val="360"/>
              </a:spcBef>
              <a:spcAft>
                <a:spcPts val="0"/>
              </a:spcAft>
              <a:buSzPts val="1800"/>
              <a:buChar char="•"/>
              <a:defRPr/>
            </a:lvl7pPr>
            <a:lvl8pPr marL="3657600" lvl="7" indent="-342900" algn="r" rtl="1">
              <a:spcBef>
                <a:spcPts val="360"/>
              </a:spcBef>
              <a:spcAft>
                <a:spcPts val="0"/>
              </a:spcAft>
              <a:buSzPts val="1800"/>
              <a:buChar char="•"/>
              <a:defRPr/>
            </a:lvl8pPr>
            <a:lvl9pPr marL="4114800" lvl="8" indent="-342900" algn="r" rtl="1">
              <a:spcBef>
                <a:spcPts val="360"/>
              </a:spcBef>
              <a:spcAft>
                <a:spcPts val="0"/>
              </a:spcAft>
              <a:buSzPts val="1800"/>
              <a:buChar char="•"/>
              <a:defRPr/>
            </a:lvl9pPr>
          </a:lstStyle>
          <a:p>
            <a:endParaRPr/>
          </a:p>
        </p:txBody>
      </p:sp>
      <p:sp>
        <p:nvSpPr>
          <p:cNvPr id="83" name="Google Shape;83;p26"/>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4" name="Google Shape;84;p26"/>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5" name="Google Shape;85;p26"/>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lvl="0" indent="0" algn="l" rtl="1">
              <a:spcBef>
                <a:spcPts val="0"/>
              </a:spcBef>
              <a:buNone/>
              <a:defRPr/>
            </a:lvl1pPr>
            <a:lvl2pPr marL="0" lvl="1" indent="0" algn="l" rtl="1">
              <a:spcBef>
                <a:spcPts val="0"/>
              </a:spcBef>
              <a:buNone/>
              <a:defRPr/>
            </a:lvl2pPr>
            <a:lvl3pPr marL="0" lvl="2" indent="0" algn="l" rtl="1">
              <a:spcBef>
                <a:spcPts val="0"/>
              </a:spcBef>
              <a:buNone/>
              <a:defRPr/>
            </a:lvl3pPr>
            <a:lvl4pPr marL="0" lvl="3" indent="0" algn="l" rtl="1">
              <a:spcBef>
                <a:spcPts val="0"/>
              </a:spcBef>
              <a:buNone/>
              <a:defRPr/>
            </a:lvl4pPr>
            <a:lvl5pPr marL="0" lvl="4" indent="0" algn="l" rtl="1">
              <a:spcBef>
                <a:spcPts val="0"/>
              </a:spcBef>
              <a:buNone/>
              <a:defRPr/>
            </a:lvl5pPr>
            <a:lvl6pPr marL="0" lvl="5" indent="0" algn="l" rtl="1">
              <a:spcBef>
                <a:spcPts val="0"/>
              </a:spcBef>
              <a:buNone/>
              <a:defRPr/>
            </a:lvl6pPr>
            <a:lvl7pPr marL="0" lvl="6" indent="0" algn="l" rtl="1">
              <a:spcBef>
                <a:spcPts val="0"/>
              </a:spcBef>
              <a:buNone/>
              <a:defRPr/>
            </a:lvl7pPr>
            <a:lvl8pPr marL="0" lvl="7" indent="0" algn="l" rtl="1">
              <a:spcBef>
                <a:spcPts val="0"/>
              </a:spcBef>
              <a:buNone/>
              <a:defRPr/>
            </a:lvl8pPr>
            <a:lvl9pPr marL="0" lvl="8" indent="0" algn="l" rtl="1">
              <a:spcBef>
                <a:spcPts val="0"/>
              </a:spcBef>
              <a:buNone/>
              <a:defRPr/>
            </a:lvl9pPr>
          </a:lstStyle>
          <a:p>
            <a:pPr marL="0" lvl="0" indent="0" algn="l" rtl="1">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wo Content 2">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71DAD948-6707-714E-9E8F-26A36F4AE20E}"/>
              </a:ext>
            </a:extLst>
          </p:cNvPr>
          <p:cNvSpPr/>
          <p:nvPr userDrawn="1"/>
        </p:nvSpPr>
        <p:spPr>
          <a:xfrm>
            <a:off x="7822043" y="360727"/>
            <a:ext cx="776894" cy="1035859"/>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E5F81511-AC79-6748-869A-9982CD568B16}"/>
              </a:ext>
            </a:extLst>
          </p:cNvPr>
          <p:cNvSpPr/>
          <p:nvPr userDrawn="1"/>
        </p:nvSpPr>
        <p:spPr>
          <a:xfrm>
            <a:off x="7753247" y="4398630"/>
            <a:ext cx="1275369" cy="1700492"/>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Picture Placeholder 5">
            <a:extLst>
              <a:ext uri="{FF2B5EF4-FFF2-40B4-BE49-F238E27FC236}">
                <a16:creationId xmlns:a16="http://schemas.microsoft.com/office/drawing/2014/main" id="{A6F72D4E-9F4D-6341-9F9E-63E01AF59B47}"/>
              </a:ext>
            </a:extLst>
          </p:cNvPr>
          <p:cNvSpPr>
            <a:spLocks noGrp="1"/>
          </p:cNvSpPr>
          <p:nvPr>
            <p:ph type="pic" sz="quarter" idx="13"/>
          </p:nvPr>
        </p:nvSpPr>
        <p:spPr>
          <a:xfrm>
            <a:off x="4240810" y="265113"/>
            <a:ext cx="4567238" cy="6089650"/>
          </a:xfrm>
          <a:prstGeom prst="ellipse">
            <a:avLst/>
          </a:pr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p:spPr>
        <p:txBody>
          <a:bodyPr/>
          <a:lstStyle/>
          <a:p>
            <a:r>
              <a:rPr lang="en-US"/>
              <a:t>Click icon to add picture</a:t>
            </a:r>
            <a:endParaRPr lang="en-US" dirty="0"/>
          </a:p>
        </p:txBody>
      </p:sp>
      <p:sp>
        <p:nvSpPr>
          <p:cNvPr id="2" name="Date Placeholder 1"/>
          <p:cNvSpPr>
            <a:spLocks noGrp="1"/>
          </p:cNvSpPr>
          <p:nvPr>
            <p:ph type="dt" sz="half" idx="10"/>
          </p:nvPr>
        </p:nvSpPr>
        <p:spPr/>
        <p:txBody>
          <a:bodyPr/>
          <a:lstStyle/>
          <a:p>
            <a:fld id="{4EDE50D6-574B-40AF-946F-D52A04ADE379}" type="datetime1">
              <a:rPr lang="en-US" smtClean="0"/>
              <a:t>5/10/2022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
        <p:nvSpPr>
          <p:cNvPr id="18" name="Content Placeholder 2">
            <a:extLst>
              <a:ext uri="{FF2B5EF4-FFF2-40B4-BE49-F238E27FC236}">
                <a16:creationId xmlns:a16="http://schemas.microsoft.com/office/drawing/2014/main" id="{A2F758DC-4792-1D42-83A8-ED4E6CD5F7E3}"/>
              </a:ext>
            </a:extLst>
          </p:cNvPr>
          <p:cNvSpPr>
            <a:spLocks noGrp="1"/>
          </p:cNvSpPr>
          <p:nvPr>
            <p:ph sz="half" idx="1"/>
          </p:nvPr>
        </p:nvSpPr>
        <p:spPr>
          <a:xfrm>
            <a:off x="822959" y="2322729"/>
            <a:ext cx="3108072" cy="4032225"/>
          </a:xfrm>
        </p:spPr>
        <p:txBody>
          <a:bodyPr anchor="t">
            <a:normAutofit/>
          </a:bodyPr>
          <a:lstStyle>
            <a:lvl1pPr>
              <a:defRPr sz="1600"/>
            </a:lvl1pPr>
            <a:lvl2pPr>
              <a:defRPr sz="1400"/>
            </a:lvl2pPr>
            <a:lvl3pPr>
              <a:defRPr sz="1200"/>
            </a:lvl3pPr>
            <a:lvl4pPr>
              <a:defRPr sz="11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Oval 10">
            <a:extLst>
              <a:ext uri="{FF2B5EF4-FFF2-40B4-BE49-F238E27FC236}">
                <a16:creationId xmlns:a16="http://schemas.microsoft.com/office/drawing/2014/main" id="{2CB8633A-7C70-3C48-8FEE-69941AF2B466}"/>
              </a:ext>
            </a:extLst>
          </p:cNvPr>
          <p:cNvSpPr/>
          <p:nvPr userDrawn="1"/>
        </p:nvSpPr>
        <p:spPr>
          <a:xfrm>
            <a:off x="4151600" y="5600936"/>
            <a:ext cx="482561" cy="643415"/>
          </a:xfrm>
          <a:prstGeom prst="ellipse">
            <a:avLst/>
          </a:prstGeom>
          <a:noFill/>
          <a:ln w="3810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23B967D9-597D-E14A-AE80-4C3877655FB2}"/>
              </a:ext>
            </a:extLst>
          </p:cNvPr>
          <p:cNvSpPr/>
          <p:nvPr userDrawn="1"/>
        </p:nvSpPr>
        <p:spPr>
          <a:xfrm>
            <a:off x="4248427" y="541206"/>
            <a:ext cx="212555" cy="283407"/>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B7114435-8CC0-E744-B541-8EF28B774ECF}"/>
              </a:ext>
            </a:extLst>
          </p:cNvPr>
          <p:cNvSpPr/>
          <p:nvPr userDrawn="1"/>
        </p:nvSpPr>
        <p:spPr>
          <a:xfrm flipV="1">
            <a:off x="8914187" y="3453319"/>
            <a:ext cx="125504" cy="167338"/>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BB844B6D-9772-1D4A-A22A-19F6A1250CD6}"/>
              </a:ext>
            </a:extLst>
          </p:cNvPr>
          <p:cNvGrpSpPr/>
          <p:nvPr userDrawn="1"/>
        </p:nvGrpSpPr>
        <p:grpSpPr>
          <a:xfrm rot="5400000">
            <a:off x="-129976" y="1100829"/>
            <a:ext cx="910099" cy="74258"/>
            <a:chOff x="622418" y="280927"/>
            <a:chExt cx="2335705" cy="254101"/>
          </a:xfrm>
        </p:grpSpPr>
        <p:sp>
          <p:nvSpPr>
            <p:cNvPr id="31" name="Oval 30">
              <a:extLst>
                <a:ext uri="{FF2B5EF4-FFF2-40B4-BE49-F238E27FC236}">
                  <a16:creationId xmlns:a16="http://schemas.microsoft.com/office/drawing/2014/main" id="{4834FA13-7139-8546-99A9-CF39B5EDFDF5}"/>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9746C656-7A16-8445-80B5-88C23703E694}"/>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1E0A223A-22AD-6D40-9B6F-62F488036D58}"/>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1DB8FD84-D022-E842-9B56-88F0574EBD30}"/>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42F4DC0E-4CC4-374D-BE14-132577B95A70}"/>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A4E00522-1D16-F244-89FE-668EEBD08F2B}"/>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7" name="Title 1">
            <a:extLst>
              <a:ext uri="{FF2B5EF4-FFF2-40B4-BE49-F238E27FC236}">
                <a16:creationId xmlns:a16="http://schemas.microsoft.com/office/drawing/2014/main" id="{C4C5AC59-B537-D54C-9B5C-55B75E9117A7}"/>
              </a:ext>
            </a:extLst>
          </p:cNvPr>
          <p:cNvSpPr>
            <a:spLocks noGrp="1"/>
          </p:cNvSpPr>
          <p:nvPr>
            <p:ph type="title" hasCustomPrompt="1"/>
          </p:nvPr>
        </p:nvSpPr>
        <p:spPr>
          <a:xfrm>
            <a:off x="822961" y="421817"/>
            <a:ext cx="3108071" cy="1369074"/>
          </a:xfrm>
          <a:prstGeom prst="rect">
            <a:avLst/>
          </a:prstGeom>
        </p:spPr>
        <p:txBody>
          <a:bodyPr lIns="0" rIns="0" anchor="ctr">
            <a:normAutofit/>
          </a:bodyPr>
          <a:lstStyle>
            <a:lvl1pPr>
              <a:defRPr sz="4000" cap="all" baseline="0"/>
            </a:lvl1pPr>
          </a:lstStyle>
          <a:p>
            <a:r>
              <a:rPr lang="en-US" dirty="0"/>
              <a:t>Title Goes Here</a:t>
            </a:r>
          </a:p>
        </p:txBody>
      </p:sp>
    </p:spTree>
    <p:extLst>
      <p:ext uri="{BB962C8B-B14F-4D97-AF65-F5344CB8AC3E}">
        <p14:creationId xmlns:p14="http://schemas.microsoft.com/office/powerpoint/2010/main" val="2626158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عنوان ومحتوى" type="obj">
  <p:cSld name="OBJECT">
    <p:spTree>
      <p:nvGrpSpPr>
        <p:cNvPr id="1" name="Shape 20"/>
        <p:cNvGrpSpPr/>
        <p:nvPr/>
      </p:nvGrpSpPr>
      <p:grpSpPr>
        <a:xfrm>
          <a:off x="0" y="0"/>
          <a:ext cx="0" cy="0"/>
          <a:chOff x="0" y="0"/>
          <a:chExt cx="0" cy="0"/>
        </a:xfrm>
      </p:grpSpPr>
      <p:sp>
        <p:nvSpPr>
          <p:cNvPr id="21" name="Google Shape;21;p17"/>
          <p:cNvSpPr txBox="1">
            <a:spLocks noGrp="1"/>
          </p:cNvSpPr>
          <p:nvPr>
            <p:ph type="title"/>
          </p:nvPr>
        </p:nvSpPr>
        <p:spPr>
          <a:xfrm>
            <a:off x="457200" y="533400"/>
            <a:ext cx="8229600" cy="990600"/>
          </a:xfrm>
          <a:prstGeom prst="rect">
            <a:avLst/>
          </a:prstGeom>
          <a:noFill/>
          <a:ln>
            <a:noFill/>
          </a:ln>
        </p:spPr>
        <p:txBody>
          <a:bodyPr spcFirstLastPara="1" wrap="square" lIns="91425" tIns="45700" rIns="91425" bIns="45700" anchor="ctr" anchorCtr="0">
            <a:normAutofit/>
          </a:bodyPr>
          <a:lstStyle>
            <a:lvl1pPr lvl="0" algn="l" rtl="1">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17"/>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lvl="0" indent="-325755" algn="r" rtl="1">
              <a:spcBef>
                <a:spcPts val="360"/>
              </a:spcBef>
              <a:spcAft>
                <a:spcPts val="0"/>
              </a:spcAft>
              <a:buSzPts val="1530"/>
              <a:buChar char="•"/>
              <a:defRPr/>
            </a:lvl1pPr>
            <a:lvl2pPr marL="914400" lvl="1" indent="-325755" algn="r" rtl="1">
              <a:spcBef>
                <a:spcPts val="360"/>
              </a:spcBef>
              <a:spcAft>
                <a:spcPts val="0"/>
              </a:spcAft>
              <a:buSzPts val="1530"/>
              <a:buChar char="•"/>
              <a:defRPr/>
            </a:lvl2pPr>
            <a:lvl3pPr marL="1371600" lvl="2" indent="-331469" algn="r" rtl="1">
              <a:spcBef>
                <a:spcPts val="360"/>
              </a:spcBef>
              <a:spcAft>
                <a:spcPts val="0"/>
              </a:spcAft>
              <a:buSzPts val="1620"/>
              <a:buChar char="•"/>
              <a:defRPr/>
            </a:lvl3pPr>
            <a:lvl4pPr marL="1828800" lvl="3" indent="-342900" algn="r" rtl="1">
              <a:spcBef>
                <a:spcPts val="360"/>
              </a:spcBef>
              <a:spcAft>
                <a:spcPts val="0"/>
              </a:spcAft>
              <a:buSzPts val="1800"/>
              <a:buChar char="•"/>
              <a:defRPr/>
            </a:lvl4pPr>
            <a:lvl5pPr marL="2286000" lvl="4" indent="-342900" algn="r" rtl="1">
              <a:spcBef>
                <a:spcPts val="360"/>
              </a:spcBef>
              <a:spcAft>
                <a:spcPts val="0"/>
              </a:spcAft>
              <a:buSzPts val="1800"/>
              <a:buChar char="•"/>
              <a:defRPr/>
            </a:lvl5pPr>
            <a:lvl6pPr marL="2743200" lvl="5" indent="-342900" algn="r" rtl="1">
              <a:spcBef>
                <a:spcPts val="360"/>
              </a:spcBef>
              <a:spcAft>
                <a:spcPts val="0"/>
              </a:spcAft>
              <a:buSzPts val="1800"/>
              <a:buChar char="•"/>
              <a:defRPr/>
            </a:lvl6pPr>
            <a:lvl7pPr marL="3200400" lvl="6" indent="-342900" algn="r" rtl="1">
              <a:spcBef>
                <a:spcPts val="360"/>
              </a:spcBef>
              <a:spcAft>
                <a:spcPts val="0"/>
              </a:spcAft>
              <a:buSzPts val="1800"/>
              <a:buChar char="•"/>
              <a:defRPr/>
            </a:lvl7pPr>
            <a:lvl8pPr marL="3657600" lvl="7" indent="-342900" algn="r" rtl="1">
              <a:spcBef>
                <a:spcPts val="360"/>
              </a:spcBef>
              <a:spcAft>
                <a:spcPts val="0"/>
              </a:spcAft>
              <a:buSzPts val="1800"/>
              <a:buChar char="•"/>
              <a:defRPr/>
            </a:lvl8pPr>
            <a:lvl9pPr marL="4114800" lvl="8" indent="-342900" algn="r" rtl="1">
              <a:spcBef>
                <a:spcPts val="360"/>
              </a:spcBef>
              <a:spcAft>
                <a:spcPts val="0"/>
              </a:spcAft>
              <a:buSzPts val="1800"/>
              <a:buChar char="•"/>
              <a:defRPr/>
            </a:lvl9pPr>
          </a:lstStyle>
          <a:p>
            <a:endParaRPr/>
          </a:p>
        </p:txBody>
      </p:sp>
      <p:sp>
        <p:nvSpPr>
          <p:cNvPr id="23" name="Google Shape;23;p17"/>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4" name="Google Shape;24;p17"/>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5" name="Google Shape;25;p17"/>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lvl="0" indent="0" algn="l" rtl="1">
              <a:spcBef>
                <a:spcPts val="0"/>
              </a:spcBef>
              <a:buNone/>
              <a:defRPr/>
            </a:lvl1pPr>
            <a:lvl2pPr marL="0" lvl="1" indent="0" algn="l" rtl="1">
              <a:spcBef>
                <a:spcPts val="0"/>
              </a:spcBef>
              <a:buNone/>
              <a:defRPr/>
            </a:lvl2pPr>
            <a:lvl3pPr marL="0" lvl="2" indent="0" algn="l" rtl="1">
              <a:spcBef>
                <a:spcPts val="0"/>
              </a:spcBef>
              <a:buNone/>
              <a:defRPr/>
            </a:lvl3pPr>
            <a:lvl4pPr marL="0" lvl="3" indent="0" algn="l" rtl="1">
              <a:spcBef>
                <a:spcPts val="0"/>
              </a:spcBef>
              <a:buNone/>
              <a:defRPr/>
            </a:lvl4pPr>
            <a:lvl5pPr marL="0" lvl="4" indent="0" algn="l" rtl="1">
              <a:spcBef>
                <a:spcPts val="0"/>
              </a:spcBef>
              <a:buNone/>
              <a:defRPr/>
            </a:lvl5pPr>
            <a:lvl6pPr marL="0" lvl="5" indent="0" algn="l" rtl="1">
              <a:spcBef>
                <a:spcPts val="0"/>
              </a:spcBef>
              <a:buNone/>
              <a:defRPr/>
            </a:lvl6pPr>
            <a:lvl7pPr marL="0" lvl="6" indent="0" algn="l" rtl="1">
              <a:spcBef>
                <a:spcPts val="0"/>
              </a:spcBef>
              <a:buNone/>
              <a:defRPr/>
            </a:lvl7pPr>
            <a:lvl8pPr marL="0" lvl="7" indent="0" algn="l" rtl="1">
              <a:spcBef>
                <a:spcPts val="0"/>
              </a:spcBef>
              <a:buNone/>
              <a:defRPr/>
            </a:lvl8pPr>
            <a:lvl9pPr marL="0" lvl="8" indent="0" algn="l" rtl="1">
              <a:spcBef>
                <a:spcPts val="0"/>
              </a:spcBef>
              <a:buNone/>
              <a:defRPr/>
            </a:lvl9pPr>
          </a:lstStyle>
          <a:p>
            <a:pPr marL="0" lvl="0" indent="0" algn="l" rtl="1">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عنوان المقطع" type="secHead">
  <p:cSld name="SECTION_HEADER">
    <p:bg>
      <p:bgPr>
        <a:solidFill>
          <a:schemeClr val="dk2"/>
        </a:solidFill>
        <a:effectLst/>
      </p:bgPr>
    </p:bg>
    <p:spTree>
      <p:nvGrpSpPr>
        <p:cNvPr id="1" name="Shape 26"/>
        <p:cNvGrpSpPr/>
        <p:nvPr/>
      </p:nvGrpSpPr>
      <p:grpSpPr>
        <a:xfrm>
          <a:off x="0" y="0"/>
          <a:ext cx="0" cy="0"/>
          <a:chOff x="0" y="0"/>
          <a:chExt cx="0" cy="0"/>
        </a:xfrm>
      </p:grpSpPr>
      <p:sp>
        <p:nvSpPr>
          <p:cNvPr id="27" name="Google Shape;27;p18"/>
          <p:cNvSpPr txBox="1">
            <a:spLocks noGrp="1"/>
          </p:cNvSpPr>
          <p:nvPr>
            <p:ph type="title"/>
          </p:nvPr>
        </p:nvSpPr>
        <p:spPr>
          <a:xfrm>
            <a:off x="722313" y="2362200"/>
            <a:ext cx="7772400" cy="2200275"/>
          </a:xfrm>
          <a:prstGeom prst="rect">
            <a:avLst/>
          </a:prstGeom>
          <a:noFill/>
          <a:ln>
            <a:noFill/>
          </a:ln>
        </p:spPr>
        <p:txBody>
          <a:bodyPr spcFirstLastPara="1" wrap="square" lIns="91425" tIns="45700" rIns="91425" bIns="45700" anchor="b" anchorCtr="0">
            <a:normAutofit/>
          </a:bodyPr>
          <a:lstStyle>
            <a:lvl1pPr lvl="0" algn="l" rtl="1">
              <a:spcBef>
                <a:spcPts val="0"/>
              </a:spcBef>
              <a:spcAft>
                <a:spcPts val="0"/>
              </a:spcAft>
              <a:buClr>
                <a:schemeClr val="lt2"/>
              </a:buClr>
              <a:buSzPts val="4800"/>
              <a:buFont typeface="Arial"/>
              <a:buNone/>
              <a:defRPr sz="4800" b="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 name="Google Shape;28;p18"/>
          <p:cNvSpPr txBox="1">
            <a:spLocks noGrp="1"/>
          </p:cNvSpPr>
          <p:nvPr>
            <p:ph type="body" idx="1"/>
          </p:nvPr>
        </p:nvSpPr>
        <p:spPr>
          <a:xfrm>
            <a:off x="722313" y="4626864"/>
            <a:ext cx="7772400" cy="1500187"/>
          </a:xfrm>
          <a:prstGeom prst="rect">
            <a:avLst/>
          </a:prstGeom>
          <a:noFill/>
          <a:ln>
            <a:noFill/>
          </a:ln>
        </p:spPr>
        <p:txBody>
          <a:bodyPr spcFirstLastPara="1" wrap="square" lIns="91425" tIns="45700" rIns="91425" bIns="45700" anchor="t" anchorCtr="0">
            <a:normAutofit/>
          </a:bodyPr>
          <a:lstStyle>
            <a:lvl1pPr marL="457200" lvl="0" indent="-228600" algn="r" rtl="1">
              <a:spcBef>
                <a:spcPts val="480"/>
              </a:spcBef>
              <a:spcAft>
                <a:spcPts val="0"/>
              </a:spcAft>
              <a:buSzPts val="2040"/>
              <a:buNone/>
              <a:defRPr sz="2400">
                <a:solidFill>
                  <a:schemeClr val="lt2"/>
                </a:solidFill>
              </a:defRPr>
            </a:lvl1pPr>
            <a:lvl2pPr marL="914400" lvl="1" indent="-228600" algn="r" rtl="1">
              <a:spcBef>
                <a:spcPts val="360"/>
              </a:spcBef>
              <a:spcAft>
                <a:spcPts val="0"/>
              </a:spcAft>
              <a:buSzPts val="1530"/>
              <a:buNone/>
              <a:defRPr sz="1800">
                <a:solidFill>
                  <a:schemeClr val="lt1"/>
                </a:solidFill>
              </a:defRPr>
            </a:lvl2pPr>
            <a:lvl3pPr marL="1371600" lvl="2" indent="-228600" algn="r" rtl="1">
              <a:spcBef>
                <a:spcPts val="320"/>
              </a:spcBef>
              <a:spcAft>
                <a:spcPts val="0"/>
              </a:spcAft>
              <a:buSzPts val="1440"/>
              <a:buNone/>
              <a:defRPr sz="1600">
                <a:solidFill>
                  <a:schemeClr val="lt1"/>
                </a:solidFill>
              </a:defRPr>
            </a:lvl3pPr>
            <a:lvl4pPr marL="1828800" lvl="3" indent="-228600" algn="r" rtl="1">
              <a:spcBef>
                <a:spcPts val="280"/>
              </a:spcBef>
              <a:spcAft>
                <a:spcPts val="0"/>
              </a:spcAft>
              <a:buSzPts val="1400"/>
              <a:buNone/>
              <a:defRPr sz="1400">
                <a:solidFill>
                  <a:schemeClr val="lt1"/>
                </a:solidFill>
              </a:defRPr>
            </a:lvl4pPr>
            <a:lvl5pPr marL="2286000" lvl="4" indent="-228600" algn="r" rtl="1">
              <a:spcBef>
                <a:spcPts val="280"/>
              </a:spcBef>
              <a:spcAft>
                <a:spcPts val="0"/>
              </a:spcAft>
              <a:buSzPts val="1400"/>
              <a:buNone/>
              <a:defRPr sz="1400">
                <a:solidFill>
                  <a:schemeClr val="lt1"/>
                </a:solidFill>
              </a:defRPr>
            </a:lvl5pPr>
            <a:lvl6pPr marL="2743200" lvl="5" indent="-228600" algn="r" rtl="1">
              <a:spcBef>
                <a:spcPts val="280"/>
              </a:spcBef>
              <a:spcAft>
                <a:spcPts val="0"/>
              </a:spcAft>
              <a:buSzPts val="1400"/>
              <a:buNone/>
              <a:defRPr sz="1400">
                <a:solidFill>
                  <a:schemeClr val="lt1"/>
                </a:solidFill>
              </a:defRPr>
            </a:lvl6pPr>
            <a:lvl7pPr marL="3200400" lvl="6" indent="-228600" algn="r" rtl="1">
              <a:spcBef>
                <a:spcPts val="280"/>
              </a:spcBef>
              <a:spcAft>
                <a:spcPts val="0"/>
              </a:spcAft>
              <a:buSzPts val="1400"/>
              <a:buNone/>
              <a:defRPr sz="1400">
                <a:solidFill>
                  <a:schemeClr val="lt1"/>
                </a:solidFill>
              </a:defRPr>
            </a:lvl7pPr>
            <a:lvl8pPr marL="3657600" lvl="7" indent="-228600" algn="r" rtl="1">
              <a:spcBef>
                <a:spcPts val="280"/>
              </a:spcBef>
              <a:spcAft>
                <a:spcPts val="0"/>
              </a:spcAft>
              <a:buSzPts val="1400"/>
              <a:buNone/>
              <a:defRPr sz="1400">
                <a:solidFill>
                  <a:schemeClr val="lt1"/>
                </a:solidFill>
              </a:defRPr>
            </a:lvl8pPr>
            <a:lvl9pPr marL="4114800" lvl="8" indent="-228600" algn="r" rtl="1">
              <a:spcBef>
                <a:spcPts val="280"/>
              </a:spcBef>
              <a:spcAft>
                <a:spcPts val="0"/>
              </a:spcAft>
              <a:buSzPts val="1400"/>
              <a:buNone/>
              <a:defRPr sz="1400">
                <a:solidFill>
                  <a:schemeClr val="lt1"/>
                </a:solidFill>
              </a:defRPr>
            </a:lvl9pPr>
          </a:lstStyle>
          <a:p>
            <a:endParaRPr/>
          </a:p>
        </p:txBody>
      </p:sp>
      <p:sp>
        <p:nvSpPr>
          <p:cNvPr id="29" name="Google Shape;29;p18"/>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0" name="Google Shape;30;p18"/>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1" name="Google Shape;31;p18"/>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lvl="0" indent="0" algn="l" rtl="1">
              <a:spcBef>
                <a:spcPts val="0"/>
              </a:spcBef>
              <a:buNone/>
              <a:defRPr/>
            </a:lvl1pPr>
            <a:lvl2pPr marL="0" lvl="1" indent="0" algn="l" rtl="1">
              <a:spcBef>
                <a:spcPts val="0"/>
              </a:spcBef>
              <a:buNone/>
              <a:defRPr/>
            </a:lvl2pPr>
            <a:lvl3pPr marL="0" lvl="2" indent="0" algn="l" rtl="1">
              <a:spcBef>
                <a:spcPts val="0"/>
              </a:spcBef>
              <a:buNone/>
              <a:defRPr/>
            </a:lvl3pPr>
            <a:lvl4pPr marL="0" lvl="3" indent="0" algn="l" rtl="1">
              <a:spcBef>
                <a:spcPts val="0"/>
              </a:spcBef>
              <a:buNone/>
              <a:defRPr/>
            </a:lvl4pPr>
            <a:lvl5pPr marL="0" lvl="4" indent="0" algn="l" rtl="1">
              <a:spcBef>
                <a:spcPts val="0"/>
              </a:spcBef>
              <a:buNone/>
              <a:defRPr/>
            </a:lvl5pPr>
            <a:lvl6pPr marL="0" lvl="5" indent="0" algn="l" rtl="1">
              <a:spcBef>
                <a:spcPts val="0"/>
              </a:spcBef>
              <a:buNone/>
              <a:defRPr/>
            </a:lvl6pPr>
            <a:lvl7pPr marL="0" lvl="6" indent="0" algn="l" rtl="1">
              <a:spcBef>
                <a:spcPts val="0"/>
              </a:spcBef>
              <a:buNone/>
              <a:defRPr/>
            </a:lvl7pPr>
            <a:lvl8pPr marL="0" lvl="7" indent="0" algn="l" rtl="1">
              <a:spcBef>
                <a:spcPts val="0"/>
              </a:spcBef>
              <a:buNone/>
              <a:defRPr/>
            </a:lvl8pPr>
            <a:lvl9pPr marL="0" lvl="8" indent="0" algn="l" rtl="1">
              <a:spcBef>
                <a:spcPts val="0"/>
              </a:spcBef>
              <a:buNone/>
              <a:defRPr/>
            </a:lvl9pPr>
          </a:lstStyle>
          <a:p>
            <a:pPr marL="0" lvl="0" indent="0" algn="l" rtl="1">
              <a:spcBef>
                <a:spcPts val="0"/>
              </a:spcBef>
              <a:spcAft>
                <a:spcPts val="0"/>
              </a:spcAft>
              <a:buNone/>
            </a:pPr>
            <a:fld id="{00000000-1234-1234-1234-123412341234}" type="slidenum">
              <a:rPr lang="en-US"/>
              <a:t>‹#›</a:t>
            </a:fld>
            <a:endParaRPr/>
          </a:p>
        </p:txBody>
      </p:sp>
      <p:cxnSp>
        <p:nvCxnSpPr>
          <p:cNvPr id="32" name="Google Shape;32;p18"/>
          <p:cNvCxnSpPr/>
          <p:nvPr/>
        </p:nvCxnSpPr>
        <p:spPr>
          <a:xfrm>
            <a:off x="731520" y="4599432"/>
            <a:ext cx="7848600" cy="1588"/>
          </a:xfrm>
          <a:prstGeom prst="straightConnector1">
            <a:avLst/>
          </a:prstGeom>
          <a:noFill/>
          <a:ln w="19050" cap="flat" cmpd="sng">
            <a:solidFill>
              <a:schemeClr val="lt2"/>
            </a:solidFill>
            <a:prstDash val="solid"/>
            <a:round/>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محتويين" type="twoObj">
  <p:cSld name="TWO_OBJECTS">
    <p:spTree>
      <p:nvGrpSpPr>
        <p:cNvPr id="1" name="Shape 33"/>
        <p:cNvGrpSpPr/>
        <p:nvPr/>
      </p:nvGrpSpPr>
      <p:grpSpPr>
        <a:xfrm>
          <a:off x="0" y="0"/>
          <a:ext cx="0" cy="0"/>
          <a:chOff x="0" y="0"/>
          <a:chExt cx="0" cy="0"/>
        </a:xfrm>
      </p:grpSpPr>
      <p:sp>
        <p:nvSpPr>
          <p:cNvPr id="34" name="Google Shape;34;p19"/>
          <p:cNvSpPr txBox="1">
            <a:spLocks noGrp="1"/>
          </p:cNvSpPr>
          <p:nvPr>
            <p:ph type="title"/>
          </p:nvPr>
        </p:nvSpPr>
        <p:spPr>
          <a:xfrm>
            <a:off x="457200" y="533400"/>
            <a:ext cx="8229600" cy="990600"/>
          </a:xfrm>
          <a:prstGeom prst="rect">
            <a:avLst/>
          </a:prstGeom>
          <a:noFill/>
          <a:ln>
            <a:noFill/>
          </a:ln>
        </p:spPr>
        <p:txBody>
          <a:bodyPr spcFirstLastPara="1" wrap="square" lIns="91425" tIns="45700" rIns="91425" bIns="45700" anchor="ctr" anchorCtr="0">
            <a:normAutofit/>
          </a:bodyPr>
          <a:lstStyle>
            <a:lvl1pPr lvl="0" algn="l" rtl="1">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9"/>
          <p:cNvSpPr txBox="1">
            <a:spLocks noGrp="1"/>
          </p:cNvSpPr>
          <p:nvPr>
            <p:ph type="body" idx="1"/>
          </p:nvPr>
        </p:nvSpPr>
        <p:spPr>
          <a:xfrm>
            <a:off x="457200" y="1673352"/>
            <a:ext cx="4038600" cy="4718304"/>
          </a:xfrm>
          <a:prstGeom prst="rect">
            <a:avLst/>
          </a:prstGeom>
          <a:noFill/>
          <a:ln>
            <a:noFill/>
          </a:ln>
        </p:spPr>
        <p:txBody>
          <a:bodyPr spcFirstLastPara="1" wrap="square" lIns="91425" tIns="45700" rIns="91425" bIns="45700" anchor="t" anchorCtr="0">
            <a:normAutofit/>
          </a:bodyPr>
          <a:lstStyle>
            <a:lvl1pPr marL="457200" lvl="0" indent="-379730" algn="r" rtl="1">
              <a:spcBef>
                <a:spcPts val="560"/>
              </a:spcBef>
              <a:spcAft>
                <a:spcPts val="0"/>
              </a:spcAft>
              <a:buSzPts val="2380"/>
              <a:buChar char="•"/>
              <a:defRPr sz="2800"/>
            </a:lvl1pPr>
            <a:lvl2pPr marL="914400" lvl="1" indent="-358140" algn="r" rtl="1">
              <a:spcBef>
                <a:spcPts val="480"/>
              </a:spcBef>
              <a:spcAft>
                <a:spcPts val="0"/>
              </a:spcAft>
              <a:buSzPts val="2040"/>
              <a:buChar char="•"/>
              <a:defRPr sz="2400"/>
            </a:lvl2pPr>
            <a:lvl3pPr marL="1371600" lvl="2" indent="-342900" algn="r" rtl="1">
              <a:spcBef>
                <a:spcPts val="400"/>
              </a:spcBef>
              <a:spcAft>
                <a:spcPts val="0"/>
              </a:spcAft>
              <a:buSzPts val="1800"/>
              <a:buChar char="•"/>
              <a:defRPr sz="2000"/>
            </a:lvl3pPr>
            <a:lvl4pPr marL="1828800" lvl="3" indent="-342900" algn="r" rtl="1">
              <a:spcBef>
                <a:spcPts val="360"/>
              </a:spcBef>
              <a:spcAft>
                <a:spcPts val="0"/>
              </a:spcAft>
              <a:buSzPts val="1800"/>
              <a:buChar char="•"/>
              <a:defRPr sz="1800"/>
            </a:lvl4pPr>
            <a:lvl5pPr marL="2286000" lvl="4" indent="-342900" algn="r" rtl="1">
              <a:spcBef>
                <a:spcPts val="360"/>
              </a:spcBef>
              <a:spcAft>
                <a:spcPts val="0"/>
              </a:spcAft>
              <a:buSzPts val="1800"/>
              <a:buChar char="•"/>
              <a:defRPr sz="1800"/>
            </a:lvl5pPr>
            <a:lvl6pPr marL="2743200" lvl="5" indent="-342900" algn="r" rtl="1">
              <a:spcBef>
                <a:spcPts val="360"/>
              </a:spcBef>
              <a:spcAft>
                <a:spcPts val="0"/>
              </a:spcAft>
              <a:buSzPts val="1800"/>
              <a:buChar char="•"/>
              <a:defRPr sz="1800"/>
            </a:lvl6pPr>
            <a:lvl7pPr marL="3200400" lvl="6" indent="-342900" algn="r" rtl="1">
              <a:spcBef>
                <a:spcPts val="360"/>
              </a:spcBef>
              <a:spcAft>
                <a:spcPts val="0"/>
              </a:spcAft>
              <a:buSzPts val="1800"/>
              <a:buChar char="•"/>
              <a:defRPr sz="1800"/>
            </a:lvl7pPr>
            <a:lvl8pPr marL="3657600" lvl="7" indent="-342900" algn="r" rtl="1">
              <a:spcBef>
                <a:spcPts val="360"/>
              </a:spcBef>
              <a:spcAft>
                <a:spcPts val="0"/>
              </a:spcAft>
              <a:buSzPts val="1800"/>
              <a:buChar char="•"/>
              <a:defRPr sz="1800"/>
            </a:lvl8pPr>
            <a:lvl9pPr marL="4114800" lvl="8" indent="-342900" algn="r" rtl="1">
              <a:spcBef>
                <a:spcPts val="360"/>
              </a:spcBef>
              <a:spcAft>
                <a:spcPts val="0"/>
              </a:spcAft>
              <a:buSzPts val="1800"/>
              <a:buChar char="•"/>
              <a:defRPr sz="1800"/>
            </a:lvl9pPr>
          </a:lstStyle>
          <a:p>
            <a:endParaRPr/>
          </a:p>
        </p:txBody>
      </p:sp>
      <p:sp>
        <p:nvSpPr>
          <p:cNvPr id="36" name="Google Shape;36;p19"/>
          <p:cNvSpPr txBox="1">
            <a:spLocks noGrp="1"/>
          </p:cNvSpPr>
          <p:nvPr>
            <p:ph type="body" idx="2"/>
          </p:nvPr>
        </p:nvSpPr>
        <p:spPr>
          <a:xfrm>
            <a:off x="4648200" y="1673352"/>
            <a:ext cx="4038600" cy="4718304"/>
          </a:xfrm>
          <a:prstGeom prst="rect">
            <a:avLst/>
          </a:prstGeom>
          <a:noFill/>
          <a:ln>
            <a:noFill/>
          </a:ln>
        </p:spPr>
        <p:txBody>
          <a:bodyPr spcFirstLastPara="1" wrap="square" lIns="91425" tIns="45700" rIns="91425" bIns="45700" anchor="t" anchorCtr="0">
            <a:normAutofit/>
          </a:bodyPr>
          <a:lstStyle>
            <a:lvl1pPr marL="457200" lvl="0" indent="-379730" algn="r" rtl="1">
              <a:spcBef>
                <a:spcPts val="560"/>
              </a:spcBef>
              <a:spcAft>
                <a:spcPts val="0"/>
              </a:spcAft>
              <a:buSzPts val="2380"/>
              <a:buChar char="•"/>
              <a:defRPr sz="2800"/>
            </a:lvl1pPr>
            <a:lvl2pPr marL="914400" lvl="1" indent="-358140" algn="r" rtl="1">
              <a:spcBef>
                <a:spcPts val="480"/>
              </a:spcBef>
              <a:spcAft>
                <a:spcPts val="0"/>
              </a:spcAft>
              <a:buSzPts val="2040"/>
              <a:buChar char="•"/>
              <a:defRPr sz="2400"/>
            </a:lvl2pPr>
            <a:lvl3pPr marL="1371600" lvl="2" indent="-342900" algn="r" rtl="1">
              <a:spcBef>
                <a:spcPts val="400"/>
              </a:spcBef>
              <a:spcAft>
                <a:spcPts val="0"/>
              </a:spcAft>
              <a:buSzPts val="1800"/>
              <a:buChar char="•"/>
              <a:defRPr sz="2000"/>
            </a:lvl3pPr>
            <a:lvl4pPr marL="1828800" lvl="3" indent="-342900" algn="r" rtl="1">
              <a:spcBef>
                <a:spcPts val="360"/>
              </a:spcBef>
              <a:spcAft>
                <a:spcPts val="0"/>
              </a:spcAft>
              <a:buSzPts val="1800"/>
              <a:buChar char="•"/>
              <a:defRPr sz="1800"/>
            </a:lvl4pPr>
            <a:lvl5pPr marL="2286000" lvl="4" indent="-342900" algn="r" rtl="1">
              <a:spcBef>
                <a:spcPts val="360"/>
              </a:spcBef>
              <a:spcAft>
                <a:spcPts val="0"/>
              </a:spcAft>
              <a:buSzPts val="1800"/>
              <a:buChar char="•"/>
              <a:defRPr sz="1800"/>
            </a:lvl5pPr>
            <a:lvl6pPr marL="2743200" lvl="5" indent="-342900" algn="r" rtl="1">
              <a:spcBef>
                <a:spcPts val="360"/>
              </a:spcBef>
              <a:spcAft>
                <a:spcPts val="0"/>
              </a:spcAft>
              <a:buSzPts val="1800"/>
              <a:buChar char="•"/>
              <a:defRPr sz="1800"/>
            </a:lvl6pPr>
            <a:lvl7pPr marL="3200400" lvl="6" indent="-342900" algn="r" rtl="1">
              <a:spcBef>
                <a:spcPts val="360"/>
              </a:spcBef>
              <a:spcAft>
                <a:spcPts val="0"/>
              </a:spcAft>
              <a:buSzPts val="1800"/>
              <a:buChar char="•"/>
              <a:defRPr sz="1800"/>
            </a:lvl7pPr>
            <a:lvl8pPr marL="3657600" lvl="7" indent="-342900" algn="r" rtl="1">
              <a:spcBef>
                <a:spcPts val="360"/>
              </a:spcBef>
              <a:spcAft>
                <a:spcPts val="0"/>
              </a:spcAft>
              <a:buSzPts val="1800"/>
              <a:buChar char="•"/>
              <a:defRPr sz="1800"/>
            </a:lvl8pPr>
            <a:lvl9pPr marL="4114800" lvl="8" indent="-342900" algn="r" rtl="1">
              <a:spcBef>
                <a:spcPts val="360"/>
              </a:spcBef>
              <a:spcAft>
                <a:spcPts val="0"/>
              </a:spcAft>
              <a:buSzPts val="1800"/>
              <a:buChar char="•"/>
              <a:defRPr sz="1800"/>
            </a:lvl9pPr>
          </a:lstStyle>
          <a:p>
            <a:endParaRPr/>
          </a:p>
        </p:txBody>
      </p:sp>
      <p:sp>
        <p:nvSpPr>
          <p:cNvPr id="37" name="Google Shape;37;p19"/>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8" name="Google Shape;38;p19"/>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9" name="Google Shape;39;p19"/>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lvl="0" indent="0" algn="l" rtl="1">
              <a:spcBef>
                <a:spcPts val="0"/>
              </a:spcBef>
              <a:buNone/>
              <a:defRPr/>
            </a:lvl1pPr>
            <a:lvl2pPr marL="0" lvl="1" indent="0" algn="l" rtl="1">
              <a:spcBef>
                <a:spcPts val="0"/>
              </a:spcBef>
              <a:buNone/>
              <a:defRPr/>
            </a:lvl2pPr>
            <a:lvl3pPr marL="0" lvl="2" indent="0" algn="l" rtl="1">
              <a:spcBef>
                <a:spcPts val="0"/>
              </a:spcBef>
              <a:buNone/>
              <a:defRPr/>
            </a:lvl3pPr>
            <a:lvl4pPr marL="0" lvl="3" indent="0" algn="l" rtl="1">
              <a:spcBef>
                <a:spcPts val="0"/>
              </a:spcBef>
              <a:buNone/>
              <a:defRPr/>
            </a:lvl4pPr>
            <a:lvl5pPr marL="0" lvl="4" indent="0" algn="l" rtl="1">
              <a:spcBef>
                <a:spcPts val="0"/>
              </a:spcBef>
              <a:buNone/>
              <a:defRPr/>
            </a:lvl5pPr>
            <a:lvl6pPr marL="0" lvl="5" indent="0" algn="l" rtl="1">
              <a:spcBef>
                <a:spcPts val="0"/>
              </a:spcBef>
              <a:buNone/>
              <a:defRPr/>
            </a:lvl6pPr>
            <a:lvl7pPr marL="0" lvl="6" indent="0" algn="l" rtl="1">
              <a:spcBef>
                <a:spcPts val="0"/>
              </a:spcBef>
              <a:buNone/>
              <a:defRPr/>
            </a:lvl7pPr>
            <a:lvl8pPr marL="0" lvl="7" indent="0" algn="l" rtl="1">
              <a:spcBef>
                <a:spcPts val="0"/>
              </a:spcBef>
              <a:buNone/>
              <a:defRPr/>
            </a:lvl8pPr>
            <a:lvl9pPr marL="0" lvl="8" indent="0" algn="l" rtl="1">
              <a:spcBef>
                <a:spcPts val="0"/>
              </a:spcBef>
              <a:buNone/>
              <a:defRPr/>
            </a:lvl9pPr>
          </a:lstStyle>
          <a:p>
            <a:pPr marL="0" lvl="0" indent="0" algn="l" rtl="1">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مقارنة" type="twoTxTwoObj">
  <p:cSld name="TWO_OBJECTS_WITH_TEXT">
    <p:spTree>
      <p:nvGrpSpPr>
        <p:cNvPr id="1" name="Shape 40"/>
        <p:cNvGrpSpPr/>
        <p:nvPr/>
      </p:nvGrpSpPr>
      <p:grpSpPr>
        <a:xfrm>
          <a:off x="0" y="0"/>
          <a:ext cx="0" cy="0"/>
          <a:chOff x="0" y="0"/>
          <a:chExt cx="0" cy="0"/>
        </a:xfrm>
      </p:grpSpPr>
      <p:sp>
        <p:nvSpPr>
          <p:cNvPr id="41" name="Google Shape;41;p20"/>
          <p:cNvSpPr txBox="1">
            <a:spLocks noGrp="1"/>
          </p:cNvSpPr>
          <p:nvPr>
            <p:ph type="title"/>
          </p:nvPr>
        </p:nvSpPr>
        <p:spPr>
          <a:xfrm>
            <a:off x="457200" y="533400"/>
            <a:ext cx="8229600" cy="990600"/>
          </a:xfrm>
          <a:prstGeom prst="rect">
            <a:avLst/>
          </a:prstGeom>
          <a:noFill/>
          <a:ln>
            <a:noFill/>
          </a:ln>
        </p:spPr>
        <p:txBody>
          <a:bodyPr spcFirstLastPara="1" wrap="square" lIns="91425" tIns="45700" rIns="91425" bIns="45700" anchor="ctr" anchorCtr="0">
            <a:normAutofit/>
          </a:bodyPr>
          <a:lstStyle>
            <a:lvl1pPr lvl="0" algn="l" rtl="1">
              <a:spcBef>
                <a:spcPts val="0"/>
              </a:spcBef>
              <a:spcAft>
                <a:spcPts val="0"/>
              </a:spcAft>
              <a:buClr>
                <a:schemeClr val="dk2"/>
              </a:buClr>
              <a:buSzPts val="40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0"/>
          <p:cNvSpPr txBox="1">
            <a:spLocks noGrp="1"/>
          </p:cNvSpPr>
          <p:nvPr>
            <p:ph type="body" idx="1"/>
          </p:nvPr>
        </p:nvSpPr>
        <p:spPr>
          <a:xfrm>
            <a:off x="457200" y="1676400"/>
            <a:ext cx="3931920" cy="639762"/>
          </a:xfrm>
          <a:prstGeom prst="rect">
            <a:avLst/>
          </a:prstGeom>
          <a:noFill/>
          <a:ln>
            <a:noFill/>
          </a:ln>
        </p:spPr>
        <p:txBody>
          <a:bodyPr spcFirstLastPara="1" wrap="square" lIns="91425" tIns="45700" rIns="91425" bIns="45700" anchor="ctr" anchorCtr="0">
            <a:normAutofit/>
          </a:bodyPr>
          <a:lstStyle>
            <a:lvl1pPr marL="457200" lvl="0" indent="-228600" algn="ctr" rtl="1">
              <a:spcBef>
                <a:spcPts val="400"/>
              </a:spcBef>
              <a:spcAft>
                <a:spcPts val="0"/>
              </a:spcAft>
              <a:buSzPts val="1700"/>
              <a:buNone/>
              <a:defRPr sz="2000" b="0">
                <a:solidFill>
                  <a:schemeClr val="dk2"/>
                </a:solidFill>
              </a:defRPr>
            </a:lvl1pPr>
            <a:lvl2pPr marL="914400" lvl="1" indent="-228600" algn="r" rtl="1">
              <a:spcBef>
                <a:spcPts val="400"/>
              </a:spcBef>
              <a:spcAft>
                <a:spcPts val="0"/>
              </a:spcAft>
              <a:buSzPts val="1700"/>
              <a:buNone/>
              <a:defRPr sz="2000" b="1"/>
            </a:lvl2pPr>
            <a:lvl3pPr marL="1371600" lvl="2" indent="-228600" algn="r" rtl="1">
              <a:spcBef>
                <a:spcPts val="360"/>
              </a:spcBef>
              <a:spcAft>
                <a:spcPts val="0"/>
              </a:spcAft>
              <a:buSzPts val="1620"/>
              <a:buNone/>
              <a:defRPr sz="1800" b="1"/>
            </a:lvl3pPr>
            <a:lvl4pPr marL="1828800" lvl="3" indent="-228600" algn="r" rtl="1">
              <a:spcBef>
                <a:spcPts val="320"/>
              </a:spcBef>
              <a:spcAft>
                <a:spcPts val="0"/>
              </a:spcAft>
              <a:buSzPts val="1600"/>
              <a:buNone/>
              <a:defRPr sz="1600" b="1"/>
            </a:lvl4pPr>
            <a:lvl5pPr marL="2286000" lvl="4" indent="-228600" algn="r" rtl="1">
              <a:spcBef>
                <a:spcPts val="320"/>
              </a:spcBef>
              <a:spcAft>
                <a:spcPts val="0"/>
              </a:spcAft>
              <a:buSzPts val="1600"/>
              <a:buNone/>
              <a:defRPr sz="1600" b="1"/>
            </a:lvl5pPr>
            <a:lvl6pPr marL="2743200" lvl="5" indent="-228600" algn="r" rtl="1">
              <a:spcBef>
                <a:spcPts val="320"/>
              </a:spcBef>
              <a:spcAft>
                <a:spcPts val="0"/>
              </a:spcAft>
              <a:buSzPts val="1600"/>
              <a:buNone/>
              <a:defRPr sz="1600" b="1"/>
            </a:lvl6pPr>
            <a:lvl7pPr marL="3200400" lvl="6" indent="-228600" algn="r" rtl="1">
              <a:spcBef>
                <a:spcPts val="320"/>
              </a:spcBef>
              <a:spcAft>
                <a:spcPts val="0"/>
              </a:spcAft>
              <a:buSzPts val="1600"/>
              <a:buNone/>
              <a:defRPr sz="1600" b="1"/>
            </a:lvl7pPr>
            <a:lvl8pPr marL="3657600" lvl="7" indent="-228600" algn="r" rtl="1">
              <a:spcBef>
                <a:spcPts val="320"/>
              </a:spcBef>
              <a:spcAft>
                <a:spcPts val="0"/>
              </a:spcAft>
              <a:buSzPts val="1600"/>
              <a:buNone/>
              <a:defRPr sz="1600" b="1"/>
            </a:lvl8pPr>
            <a:lvl9pPr marL="4114800" lvl="8" indent="-228600" algn="r" rtl="1">
              <a:spcBef>
                <a:spcPts val="320"/>
              </a:spcBef>
              <a:spcAft>
                <a:spcPts val="0"/>
              </a:spcAft>
              <a:buSzPts val="1600"/>
              <a:buNone/>
              <a:defRPr sz="1600" b="1"/>
            </a:lvl9pPr>
          </a:lstStyle>
          <a:p>
            <a:endParaRPr/>
          </a:p>
        </p:txBody>
      </p:sp>
      <p:sp>
        <p:nvSpPr>
          <p:cNvPr id="43" name="Google Shape;43;p20"/>
          <p:cNvSpPr txBox="1">
            <a:spLocks noGrp="1"/>
          </p:cNvSpPr>
          <p:nvPr>
            <p:ph type="body" idx="2"/>
          </p:nvPr>
        </p:nvSpPr>
        <p:spPr>
          <a:xfrm>
            <a:off x="457200" y="2438400"/>
            <a:ext cx="3931920" cy="3951288"/>
          </a:xfrm>
          <a:prstGeom prst="rect">
            <a:avLst/>
          </a:prstGeom>
          <a:noFill/>
          <a:ln>
            <a:noFill/>
          </a:ln>
        </p:spPr>
        <p:txBody>
          <a:bodyPr spcFirstLastPara="1" wrap="square" lIns="91425" tIns="45700" rIns="91425" bIns="45700" anchor="t" anchorCtr="0">
            <a:normAutofit/>
          </a:bodyPr>
          <a:lstStyle>
            <a:lvl1pPr marL="457200" lvl="0" indent="-358140" algn="r" rtl="1">
              <a:spcBef>
                <a:spcPts val="480"/>
              </a:spcBef>
              <a:spcAft>
                <a:spcPts val="0"/>
              </a:spcAft>
              <a:buSzPts val="2040"/>
              <a:buChar char="•"/>
              <a:defRPr sz="2400"/>
            </a:lvl1pPr>
            <a:lvl2pPr marL="914400" lvl="1" indent="-336550" algn="r" rtl="1">
              <a:spcBef>
                <a:spcPts val="400"/>
              </a:spcBef>
              <a:spcAft>
                <a:spcPts val="0"/>
              </a:spcAft>
              <a:buSzPts val="1700"/>
              <a:buChar char="•"/>
              <a:defRPr sz="2000"/>
            </a:lvl2pPr>
            <a:lvl3pPr marL="1371600" lvl="2" indent="-331469" algn="r" rtl="1">
              <a:spcBef>
                <a:spcPts val="360"/>
              </a:spcBef>
              <a:spcAft>
                <a:spcPts val="0"/>
              </a:spcAft>
              <a:buSzPts val="1620"/>
              <a:buChar char="•"/>
              <a:defRPr sz="1800"/>
            </a:lvl3pPr>
            <a:lvl4pPr marL="1828800" lvl="3" indent="-330200" algn="r" rtl="1">
              <a:spcBef>
                <a:spcPts val="320"/>
              </a:spcBef>
              <a:spcAft>
                <a:spcPts val="0"/>
              </a:spcAft>
              <a:buSzPts val="1600"/>
              <a:buChar char="•"/>
              <a:defRPr sz="1600"/>
            </a:lvl4pPr>
            <a:lvl5pPr marL="2286000" lvl="4" indent="-330200" algn="r" rtl="1">
              <a:spcBef>
                <a:spcPts val="320"/>
              </a:spcBef>
              <a:spcAft>
                <a:spcPts val="0"/>
              </a:spcAft>
              <a:buSzPts val="1600"/>
              <a:buChar char="•"/>
              <a:defRPr sz="1600"/>
            </a:lvl5pPr>
            <a:lvl6pPr marL="2743200" lvl="5" indent="-330200" algn="r" rtl="1">
              <a:spcBef>
                <a:spcPts val="320"/>
              </a:spcBef>
              <a:spcAft>
                <a:spcPts val="0"/>
              </a:spcAft>
              <a:buSzPts val="1600"/>
              <a:buChar char="•"/>
              <a:defRPr sz="1600"/>
            </a:lvl6pPr>
            <a:lvl7pPr marL="3200400" lvl="6" indent="-330200" algn="r" rtl="1">
              <a:spcBef>
                <a:spcPts val="320"/>
              </a:spcBef>
              <a:spcAft>
                <a:spcPts val="0"/>
              </a:spcAft>
              <a:buSzPts val="1600"/>
              <a:buChar char="•"/>
              <a:defRPr sz="1600"/>
            </a:lvl7pPr>
            <a:lvl8pPr marL="3657600" lvl="7" indent="-330200" algn="r" rtl="1">
              <a:spcBef>
                <a:spcPts val="320"/>
              </a:spcBef>
              <a:spcAft>
                <a:spcPts val="0"/>
              </a:spcAft>
              <a:buSzPts val="1600"/>
              <a:buChar char="•"/>
              <a:defRPr sz="1600"/>
            </a:lvl8pPr>
            <a:lvl9pPr marL="4114800" lvl="8" indent="-330200" algn="r" rtl="1">
              <a:spcBef>
                <a:spcPts val="320"/>
              </a:spcBef>
              <a:spcAft>
                <a:spcPts val="0"/>
              </a:spcAft>
              <a:buSzPts val="1600"/>
              <a:buChar char="•"/>
              <a:defRPr sz="1600"/>
            </a:lvl9pPr>
          </a:lstStyle>
          <a:p>
            <a:endParaRPr/>
          </a:p>
        </p:txBody>
      </p:sp>
      <p:sp>
        <p:nvSpPr>
          <p:cNvPr id="44" name="Google Shape;44;p20"/>
          <p:cNvSpPr txBox="1">
            <a:spLocks noGrp="1"/>
          </p:cNvSpPr>
          <p:nvPr>
            <p:ph type="body" idx="3"/>
          </p:nvPr>
        </p:nvSpPr>
        <p:spPr>
          <a:xfrm>
            <a:off x="4754880" y="1676400"/>
            <a:ext cx="3931920" cy="639762"/>
          </a:xfrm>
          <a:prstGeom prst="rect">
            <a:avLst/>
          </a:prstGeom>
          <a:noFill/>
          <a:ln>
            <a:noFill/>
          </a:ln>
        </p:spPr>
        <p:txBody>
          <a:bodyPr spcFirstLastPara="1" wrap="square" lIns="91425" tIns="45700" rIns="91425" bIns="45700" anchor="ctr" anchorCtr="0">
            <a:normAutofit/>
          </a:bodyPr>
          <a:lstStyle>
            <a:lvl1pPr marL="457200" lvl="0" indent="-228600" algn="ctr" rtl="1">
              <a:spcBef>
                <a:spcPts val="400"/>
              </a:spcBef>
              <a:spcAft>
                <a:spcPts val="0"/>
              </a:spcAft>
              <a:buSzPts val="1700"/>
              <a:buNone/>
              <a:defRPr sz="2000" b="0">
                <a:solidFill>
                  <a:schemeClr val="dk2"/>
                </a:solidFill>
                <a:latin typeface="Arial"/>
                <a:ea typeface="Arial"/>
                <a:cs typeface="Arial"/>
                <a:sym typeface="Arial"/>
              </a:defRPr>
            </a:lvl1pPr>
            <a:lvl2pPr marL="914400" lvl="1" indent="-228600" algn="r" rtl="1">
              <a:spcBef>
                <a:spcPts val="400"/>
              </a:spcBef>
              <a:spcAft>
                <a:spcPts val="0"/>
              </a:spcAft>
              <a:buSzPts val="1700"/>
              <a:buNone/>
              <a:defRPr sz="2000" b="1"/>
            </a:lvl2pPr>
            <a:lvl3pPr marL="1371600" lvl="2" indent="-228600" algn="r" rtl="1">
              <a:spcBef>
                <a:spcPts val="360"/>
              </a:spcBef>
              <a:spcAft>
                <a:spcPts val="0"/>
              </a:spcAft>
              <a:buSzPts val="1620"/>
              <a:buNone/>
              <a:defRPr sz="1800" b="1"/>
            </a:lvl3pPr>
            <a:lvl4pPr marL="1828800" lvl="3" indent="-228600" algn="r" rtl="1">
              <a:spcBef>
                <a:spcPts val="320"/>
              </a:spcBef>
              <a:spcAft>
                <a:spcPts val="0"/>
              </a:spcAft>
              <a:buSzPts val="1600"/>
              <a:buNone/>
              <a:defRPr sz="1600" b="1"/>
            </a:lvl4pPr>
            <a:lvl5pPr marL="2286000" lvl="4" indent="-228600" algn="r" rtl="1">
              <a:spcBef>
                <a:spcPts val="320"/>
              </a:spcBef>
              <a:spcAft>
                <a:spcPts val="0"/>
              </a:spcAft>
              <a:buSzPts val="1600"/>
              <a:buNone/>
              <a:defRPr sz="1600" b="1"/>
            </a:lvl5pPr>
            <a:lvl6pPr marL="2743200" lvl="5" indent="-228600" algn="r" rtl="1">
              <a:spcBef>
                <a:spcPts val="320"/>
              </a:spcBef>
              <a:spcAft>
                <a:spcPts val="0"/>
              </a:spcAft>
              <a:buSzPts val="1600"/>
              <a:buNone/>
              <a:defRPr sz="1600" b="1"/>
            </a:lvl6pPr>
            <a:lvl7pPr marL="3200400" lvl="6" indent="-228600" algn="r" rtl="1">
              <a:spcBef>
                <a:spcPts val="320"/>
              </a:spcBef>
              <a:spcAft>
                <a:spcPts val="0"/>
              </a:spcAft>
              <a:buSzPts val="1600"/>
              <a:buNone/>
              <a:defRPr sz="1600" b="1"/>
            </a:lvl7pPr>
            <a:lvl8pPr marL="3657600" lvl="7" indent="-228600" algn="r" rtl="1">
              <a:spcBef>
                <a:spcPts val="320"/>
              </a:spcBef>
              <a:spcAft>
                <a:spcPts val="0"/>
              </a:spcAft>
              <a:buSzPts val="1600"/>
              <a:buNone/>
              <a:defRPr sz="1600" b="1"/>
            </a:lvl8pPr>
            <a:lvl9pPr marL="4114800" lvl="8" indent="-228600" algn="r" rtl="1">
              <a:spcBef>
                <a:spcPts val="320"/>
              </a:spcBef>
              <a:spcAft>
                <a:spcPts val="0"/>
              </a:spcAft>
              <a:buSzPts val="1600"/>
              <a:buNone/>
              <a:defRPr sz="1600" b="1"/>
            </a:lvl9pPr>
          </a:lstStyle>
          <a:p>
            <a:endParaRPr/>
          </a:p>
        </p:txBody>
      </p:sp>
      <p:sp>
        <p:nvSpPr>
          <p:cNvPr id="45" name="Google Shape;45;p20"/>
          <p:cNvSpPr txBox="1">
            <a:spLocks noGrp="1"/>
          </p:cNvSpPr>
          <p:nvPr>
            <p:ph type="body" idx="4"/>
          </p:nvPr>
        </p:nvSpPr>
        <p:spPr>
          <a:xfrm>
            <a:off x="4754880" y="2438400"/>
            <a:ext cx="3931920" cy="3951288"/>
          </a:xfrm>
          <a:prstGeom prst="rect">
            <a:avLst/>
          </a:prstGeom>
          <a:noFill/>
          <a:ln>
            <a:noFill/>
          </a:ln>
        </p:spPr>
        <p:txBody>
          <a:bodyPr spcFirstLastPara="1" wrap="square" lIns="91425" tIns="45700" rIns="91425" bIns="45700" anchor="t" anchorCtr="0">
            <a:normAutofit/>
          </a:bodyPr>
          <a:lstStyle>
            <a:lvl1pPr marL="457200" lvl="0" indent="-358140" algn="r" rtl="1">
              <a:spcBef>
                <a:spcPts val="480"/>
              </a:spcBef>
              <a:spcAft>
                <a:spcPts val="0"/>
              </a:spcAft>
              <a:buSzPts val="2040"/>
              <a:buChar char="•"/>
              <a:defRPr sz="2400"/>
            </a:lvl1pPr>
            <a:lvl2pPr marL="914400" lvl="1" indent="-336550" algn="r" rtl="1">
              <a:spcBef>
                <a:spcPts val="400"/>
              </a:spcBef>
              <a:spcAft>
                <a:spcPts val="0"/>
              </a:spcAft>
              <a:buSzPts val="1700"/>
              <a:buChar char="•"/>
              <a:defRPr sz="2000"/>
            </a:lvl2pPr>
            <a:lvl3pPr marL="1371600" lvl="2" indent="-331469" algn="r" rtl="1">
              <a:spcBef>
                <a:spcPts val="360"/>
              </a:spcBef>
              <a:spcAft>
                <a:spcPts val="0"/>
              </a:spcAft>
              <a:buSzPts val="1620"/>
              <a:buChar char="•"/>
              <a:defRPr sz="1800"/>
            </a:lvl3pPr>
            <a:lvl4pPr marL="1828800" lvl="3" indent="-330200" algn="r" rtl="1">
              <a:spcBef>
                <a:spcPts val="320"/>
              </a:spcBef>
              <a:spcAft>
                <a:spcPts val="0"/>
              </a:spcAft>
              <a:buSzPts val="1600"/>
              <a:buChar char="•"/>
              <a:defRPr sz="1600"/>
            </a:lvl4pPr>
            <a:lvl5pPr marL="2286000" lvl="4" indent="-330200" algn="r" rtl="1">
              <a:spcBef>
                <a:spcPts val="320"/>
              </a:spcBef>
              <a:spcAft>
                <a:spcPts val="0"/>
              </a:spcAft>
              <a:buSzPts val="1600"/>
              <a:buChar char="•"/>
              <a:defRPr sz="1600"/>
            </a:lvl5pPr>
            <a:lvl6pPr marL="2743200" lvl="5" indent="-330200" algn="r" rtl="1">
              <a:spcBef>
                <a:spcPts val="320"/>
              </a:spcBef>
              <a:spcAft>
                <a:spcPts val="0"/>
              </a:spcAft>
              <a:buSzPts val="1600"/>
              <a:buChar char="•"/>
              <a:defRPr sz="1600"/>
            </a:lvl6pPr>
            <a:lvl7pPr marL="3200400" lvl="6" indent="-330200" algn="r" rtl="1">
              <a:spcBef>
                <a:spcPts val="320"/>
              </a:spcBef>
              <a:spcAft>
                <a:spcPts val="0"/>
              </a:spcAft>
              <a:buSzPts val="1600"/>
              <a:buChar char="•"/>
              <a:defRPr sz="1600"/>
            </a:lvl7pPr>
            <a:lvl8pPr marL="3657600" lvl="7" indent="-330200" algn="r" rtl="1">
              <a:spcBef>
                <a:spcPts val="320"/>
              </a:spcBef>
              <a:spcAft>
                <a:spcPts val="0"/>
              </a:spcAft>
              <a:buSzPts val="1600"/>
              <a:buChar char="•"/>
              <a:defRPr sz="1600"/>
            </a:lvl8pPr>
            <a:lvl9pPr marL="4114800" lvl="8" indent="-330200" algn="r" rtl="1">
              <a:spcBef>
                <a:spcPts val="320"/>
              </a:spcBef>
              <a:spcAft>
                <a:spcPts val="0"/>
              </a:spcAft>
              <a:buSzPts val="1600"/>
              <a:buChar char="•"/>
              <a:defRPr sz="1600"/>
            </a:lvl9pPr>
          </a:lstStyle>
          <a:p>
            <a:endParaRPr/>
          </a:p>
        </p:txBody>
      </p:sp>
      <p:sp>
        <p:nvSpPr>
          <p:cNvPr id="46" name="Google Shape;46;p20"/>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7" name="Google Shape;47;p20"/>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8" name="Google Shape;48;p20"/>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lvl="0" indent="0" algn="l" rtl="1">
              <a:spcBef>
                <a:spcPts val="0"/>
              </a:spcBef>
              <a:buNone/>
              <a:defRPr/>
            </a:lvl1pPr>
            <a:lvl2pPr marL="0" lvl="1" indent="0" algn="l" rtl="1">
              <a:spcBef>
                <a:spcPts val="0"/>
              </a:spcBef>
              <a:buNone/>
              <a:defRPr/>
            </a:lvl2pPr>
            <a:lvl3pPr marL="0" lvl="2" indent="0" algn="l" rtl="1">
              <a:spcBef>
                <a:spcPts val="0"/>
              </a:spcBef>
              <a:buNone/>
              <a:defRPr/>
            </a:lvl3pPr>
            <a:lvl4pPr marL="0" lvl="3" indent="0" algn="l" rtl="1">
              <a:spcBef>
                <a:spcPts val="0"/>
              </a:spcBef>
              <a:buNone/>
              <a:defRPr/>
            </a:lvl4pPr>
            <a:lvl5pPr marL="0" lvl="4" indent="0" algn="l" rtl="1">
              <a:spcBef>
                <a:spcPts val="0"/>
              </a:spcBef>
              <a:buNone/>
              <a:defRPr/>
            </a:lvl5pPr>
            <a:lvl6pPr marL="0" lvl="5" indent="0" algn="l" rtl="1">
              <a:spcBef>
                <a:spcPts val="0"/>
              </a:spcBef>
              <a:buNone/>
              <a:defRPr/>
            </a:lvl6pPr>
            <a:lvl7pPr marL="0" lvl="6" indent="0" algn="l" rtl="1">
              <a:spcBef>
                <a:spcPts val="0"/>
              </a:spcBef>
              <a:buNone/>
              <a:defRPr/>
            </a:lvl7pPr>
            <a:lvl8pPr marL="0" lvl="7" indent="0" algn="l" rtl="1">
              <a:spcBef>
                <a:spcPts val="0"/>
              </a:spcBef>
              <a:buNone/>
              <a:defRPr/>
            </a:lvl8pPr>
            <a:lvl9pPr marL="0" lvl="8" indent="0" algn="l" rtl="1">
              <a:spcBef>
                <a:spcPts val="0"/>
              </a:spcBef>
              <a:buNone/>
              <a:defRPr/>
            </a:lvl9pPr>
          </a:lstStyle>
          <a:p>
            <a:pPr marL="0" lvl="0" indent="0" algn="l" rtl="1">
              <a:spcBef>
                <a:spcPts val="0"/>
              </a:spcBef>
              <a:spcAft>
                <a:spcPts val="0"/>
              </a:spcAft>
              <a:buNone/>
            </a:pPr>
            <a:fld id="{00000000-1234-1234-1234-123412341234}" type="slidenum">
              <a:rPr lang="en-US"/>
              <a:t>‹#›</a:t>
            </a:fld>
            <a:endParaRPr/>
          </a:p>
        </p:txBody>
      </p:sp>
      <p:cxnSp>
        <p:nvCxnSpPr>
          <p:cNvPr id="49" name="Google Shape;49;p20"/>
          <p:cNvCxnSpPr/>
          <p:nvPr/>
        </p:nvCxnSpPr>
        <p:spPr>
          <a:xfrm rot="5400000">
            <a:off x="2217817" y="4045823"/>
            <a:ext cx="4709160" cy="794"/>
          </a:xfrm>
          <a:prstGeom prst="straightConnector1">
            <a:avLst/>
          </a:prstGeom>
          <a:noFill/>
          <a:ln w="19050" cap="flat" cmpd="sng">
            <a:solidFill>
              <a:schemeClr val="dk2"/>
            </a:solidFill>
            <a:prstDash val="solid"/>
            <a:round/>
            <a:headEnd type="none" w="sm" len="sm"/>
            <a:tailEnd type="none" w="sm" len="sm"/>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عنوان فقط" type="titleOnly">
  <p:cSld name="TITLE_ONLY">
    <p:spTree>
      <p:nvGrpSpPr>
        <p:cNvPr id="1" name="Shape 50"/>
        <p:cNvGrpSpPr/>
        <p:nvPr/>
      </p:nvGrpSpPr>
      <p:grpSpPr>
        <a:xfrm>
          <a:off x="0" y="0"/>
          <a:ext cx="0" cy="0"/>
          <a:chOff x="0" y="0"/>
          <a:chExt cx="0" cy="0"/>
        </a:xfrm>
      </p:grpSpPr>
      <p:sp>
        <p:nvSpPr>
          <p:cNvPr id="51" name="Google Shape;51;p21"/>
          <p:cNvSpPr txBox="1">
            <a:spLocks noGrp="1"/>
          </p:cNvSpPr>
          <p:nvPr>
            <p:ph type="title"/>
          </p:nvPr>
        </p:nvSpPr>
        <p:spPr>
          <a:xfrm>
            <a:off x="457200" y="533400"/>
            <a:ext cx="8229600" cy="990600"/>
          </a:xfrm>
          <a:prstGeom prst="rect">
            <a:avLst/>
          </a:prstGeom>
          <a:noFill/>
          <a:ln>
            <a:noFill/>
          </a:ln>
        </p:spPr>
        <p:txBody>
          <a:bodyPr spcFirstLastPara="1" wrap="square" lIns="91425" tIns="45700" rIns="91425" bIns="45700" anchor="ctr" anchorCtr="0">
            <a:normAutofit/>
          </a:bodyPr>
          <a:lstStyle>
            <a:lvl1pPr lvl="0" algn="l" rtl="1">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21"/>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3" name="Google Shape;53;p21"/>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4" name="Google Shape;54;p21"/>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lvl="0" indent="0" algn="l" rtl="1">
              <a:spcBef>
                <a:spcPts val="0"/>
              </a:spcBef>
              <a:buNone/>
              <a:defRPr/>
            </a:lvl1pPr>
            <a:lvl2pPr marL="0" lvl="1" indent="0" algn="l" rtl="1">
              <a:spcBef>
                <a:spcPts val="0"/>
              </a:spcBef>
              <a:buNone/>
              <a:defRPr/>
            </a:lvl2pPr>
            <a:lvl3pPr marL="0" lvl="2" indent="0" algn="l" rtl="1">
              <a:spcBef>
                <a:spcPts val="0"/>
              </a:spcBef>
              <a:buNone/>
              <a:defRPr/>
            </a:lvl3pPr>
            <a:lvl4pPr marL="0" lvl="3" indent="0" algn="l" rtl="1">
              <a:spcBef>
                <a:spcPts val="0"/>
              </a:spcBef>
              <a:buNone/>
              <a:defRPr/>
            </a:lvl4pPr>
            <a:lvl5pPr marL="0" lvl="4" indent="0" algn="l" rtl="1">
              <a:spcBef>
                <a:spcPts val="0"/>
              </a:spcBef>
              <a:buNone/>
              <a:defRPr/>
            </a:lvl5pPr>
            <a:lvl6pPr marL="0" lvl="5" indent="0" algn="l" rtl="1">
              <a:spcBef>
                <a:spcPts val="0"/>
              </a:spcBef>
              <a:buNone/>
              <a:defRPr/>
            </a:lvl6pPr>
            <a:lvl7pPr marL="0" lvl="6" indent="0" algn="l" rtl="1">
              <a:spcBef>
                <a:spcPts val="0"/>
              </a:spcBef>
              <a:buNone/>
              <a:defRPr/>
            </a:lvl7pPr>
            <a:lvl8pPr marL="0" lvl="7" indent="0" algn="l" rtl="1">
              <a:spcBef>
                <a:spcPts val="0"/>
              </a:spcBef>
              <a:buNone/>
              <a:defRPr/>
            </a:lvl8pPr>
            <a:lvl9pPr marL="0" lvl="8" indent="0" algn="l" rtl="1">
              <a:spcBef>
                <a:spcPts val="0"/>
              </a:spcBef>
              <a:buNone/>
              <a:defRPr/>
            </a:lvl9pPr>
          </a:lstStyle>
          <a:p>
            <a:pPr marL="0" lvl="0" indent="0" algn="l" rtl="1">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فارغ" type="blank">
  <p:cSld name="BLANK">
    <p:spTree>
      <p:nvGrpSpPr>
        <p:cNvPr id="1" name="Shape 55"/>
        <p:cNvGrpSpPr/>
        <p:nvPr/>
      </p:nvGrpSpPr>
      <p:grpSpPr>
        <a:xfrm>
          <a:off x="0" y="0"/>
          <a:ext cx="0" cy="0"/>
          <a:chOff x="0" y="0"/>
          <a:chExt cx="0" cy="0"/>
        </a:xfrm>
      </p:grpSpPr>
      <p:sp>
        <p:nvSpPr>
          <p:cNvPr id="56" name="Google Shape;56;p22"/>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7" name="Google Shape;57;p22"/>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8" name="Google Shape;58;p22"/>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lvl="0" indent="0" algn="l" rtl="1">
              <a:spcBef>
                <a:spcPts val="0"/>
              </a:spcBef>
              <a:buNone/>
              <a:defRPr/>
            </a:lvl1pPr>
            <a:lvl2pPr marL="0" lvl="1" indent="0" algn="l" rtl="1">
              <a:spcBef>
                <a:spcPts val="0"/>
              </a:spcBef>
              <a:buNone/>
              <a:defRPr/>
            </a:lvl2pPr>
            <a:lvl3pPr marL="0" lvl="2" indent="0" algn="l" rtl="1">
              <a:spcBef>
                <a:spcPts val="0"/>
              </a:spcBef>
              <a:buNone/>
              <a:defRPr/>
            </a:lvl3pPr>
            <a:lvl4pPr marL="0" lvl="3" indent="0" algn="l" rtl="1">
              <a:spcBef>
                <a:spcPts val="0"/>
              </a:spcBef>
              <a:buNone/>
              <a:defRPr/>
            </a:lvl4pPr>
            <a:lvl5pPr marL="0" lvl="4" indent="0" algn="l" rtl="1">
              <a:spcBef>
                <a:spcPts val="0"/>
              </a:spcBef>
              <a:buNone/>
              <a:defRPr/>
            </a:lvl5pPr>
            <a:lvl6pPr marL="0" lvl="5" indent="0" algn="l" rtl="1">
              <a:spcBef>
                <a:spcPts val="0"/>
              </a:spcBef>
              <a:buNone/>
              <a:defRPr/>
            </a:lvl6pPr>
            <a:lvl7pPr marL="0" lvl="6" indent="0" algn="l" rtl="1">
              <a:spcBef>
                <a:spcPts val="0"/>
              </a:spcBef>
              <a:buNone/>
              <a:defRPr/>
            </a:lvl7pPr>
            <a:lvl8pPr marL="0" lvl="7" indent="0" algn="l" rtl="1">
              <a:spcBef>
                <a:spcPts val="0"/>
              </a:spcBef>
              <a:buNone/>
              <a:defRPr/>
            </a:lvl8pPr>
            <a:lvl9pPr marL="0" lvl="8" indent="0" algn="l" rtl="1">
              <a:spcBef>
                <a:spcPts val="0"/>
              </a:spcBef>
              <a:buNone/>
              <a:defRPr/>
            </a:lvl9pPr>
          </a:lstStyle>
          <a:p>
            <a:pPr marL="0" lvl="0" indent="0" algn="l" rtl="1">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محتوى ذو تسمية توضيحية" type="objTx">
  <p:cSld name="OBJECT_WITH_CAPTION_TEXT">
    <p:spTree>
      <p:nvGrpSpPr>
        <p:cNvPr id="1" name="Shape 59"/>
        <p:cNvGrpSpPr/>
        <p:nvPr/>
      </p:nvGrpSpPr>
      <p:grpSpPr>
        <a:xfrm>
          <a:off x="0" y="0"/>
          <a:ext cx="0" cy="0"/>
          <a:chOff x="0" y="0"/>
          <a:chExt cx="0" cy="0"/>
        </a:xfrm>
      </p:grpSpPr>
      <p:sp>
        <p:nvSpPr>
          <p:cNvPr id="60" name="Google Shape;60;p23"/>
          <p:cNvSpPr txBox="1">
            <a:spLocks noGrp="1"/>
          </p:cNvSpPr>
          <p:nvPr>
            <p:ph type="title"/>
          </p:nvPr>
        </p:nvSpPr>
        <p:spPr>
          <a:xfrm>
            <a:off x="457200" y="792080"/>
            <a:ext cx="2139696" cy="1261872"/>
          </a:xfrm>
          <a:prstGeom prst="rect">
            <a:avLst/>
          </a:prstGeom>
          <a:noFill/>
          <a:ln>
            <a:noFill/>
          </a:ln>
        </p:spPr>
        <p:txBody>
          <a:bodyPr spcFirstLastPara="1" wrap="square" lIns="91425" tIns="45700" rIns="91425" bIns="45700" anchor="b" anchorCtr="0">
            <a:noAutofit/>
          </a:bodyPr>
          <a:lstStyle>
            <a:lvl1pPr lvl="0" algn="l" rtl="1">
              <a:spcBef>
                <a:spcPts val="0"/>
              </a:spcBef>
              <a:spcAft>
                <a:spcPts val="0"/>
              </a:spcAft>
              <a:buClr>
                <a:schemeClr val="dk2"/>
              </a:buClr>
              <a:buSzPts val="2400"/>
              <a:buFont typeface="Arial"/>
              <a:buNone/>
              <a:defRPr sz="2400" b="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23"/>
          <p:cNvSpPr txBox="1">
            <a:spLocks noGrp="1"/>
          </p:cNvSpPr>
          <p:nvPr>
            <p:ph type="body" idx="1"/>
          </p:nvPr>
        </p:nvSpPr>
        <p:spPr>
          <a:xfrm>
            <a:off x="2971800" y="792080"/>
            <a:ext cx="5715000" cy="5577840"/>
          </a:xfrm>
          <a:prstGeom prst="rect">
            <a:avLst/>
          </a:prstGeom>
          <a:noFill/>
          <a:ln>
            <a:noFill/>
          </a:ln>
        </p:spPr>
        <p:txBody>
          <a:bodyPr spcFirstLastPara="1" wrap="square" lIns="91425" tIns="45700" rIns="91425" bIns="45700" anchor="t" anchorCtr="0">
            <a:normAutofit/>
          </a:bodyPr>
          <a:lstStyle>
            <a:lvl1pPr marL="457200" lvl="0" indent="-401320" algn="r" rtl="1">
              <a:spcBef>
                <a:spcPts val="640"/>
              </a:spcBef>
              <a:spcAft>
                <a:spcPts val="0"/>
              </a:spcAft>
              <a:buSzPts val="2720"/>
              <a:buChar char="•"/>
              <a:defRPr sz="3200"/>
            </a:lvl1pPr>
            <a:lvl2pPr marL="914400" lvl="1" indent="-379730" algn="r" rtl="1">
              <a:spcBef>
                <a:spcPts val="560"/>
              </a:spcBef>
              <a:spcAft>
                <a:spcPts val="0"/>
              </a:spcAft>
              <a:buSzPts val="2380"/>
              <a:buChar char="•"/>
              <a:defRPr sz="2800"/>
            </a:lvl2pPr>
            <a:lvl3pPr marL="1371600" lvl="2" indent="-365760" algn="r" rtl="1">
              <a:spcBef>
                <a:spcPts val="480"/>
              </a:spcBef>
              <a:spcAft>
                <a:spcPts val="0"/>
              </a:spcAft>
              <a:buSzPts val="2160"/>
              <a:buChar char="•"/>
              <a:defRPr sz="2400"/>
            </a:lvl3pPr>
            <a:lvl4pPr marL="1828800" lvl="3" indent="-355600" algn="r" rtl="1">
              <a:spcBef>
                <a:spcPts val="400"/>
              </a:spcBef>
              <a:spcAft>
                <a:spcPts val="0"/>
              </a:spcAft>
              <a:buSzPts val="2000"/>
              <a:buChar char="•"/>
              <a:defRPr sz="2000"/>
            </a:lvl4pPr>
            <a:lvl5pPr marL="2286000" lvl="4" indent="-355600" algn="r" rtl="1">
              <a:spcBef>
                <a:spcPts val="400"/>
              </a:spcBef>
              <a:spcAft>
                <a:spcPts val="0"/>
              </a:spcAft>
              <a:buSzPts val="2000"/>
              <a:buChar char="•"/>
              <a:defRPr sz="2000"/>
            </a:lvl5pPr>
            <a:lvl6pPr marL="2743200" lvl="5" indent="-355600" algn="r" rtl="1">
              <a:spcBef>
                <a:spcPts val="400"/>
              </a:spcBef>
              <a:spcAft>
                <a:spcPts val="0"/>
              </a:spcAft>
              <a:buSzPts val="2000"/>
              <a:buChar char="•"/>
              <a:defRPr sz="2000"/>
            </a:lvl6pPr>
            <a:lvl7pPr marL="3200400" lvl="6" indent="-355600" algn="r" rtl="1">
              <a:spcBef>
                <a:spcPts val="400"/>
              </a:spcBef>
              <a:spcAft>
                <a:spcPts val="0"/>
              </a:spcAft>
              <a:buSzPts val="2000"/>
              <a:buChar char="•"/>
              <a:defRPr sz="2000"/>
            </a:lvl7pPr>
            <a:lvl8pPr marL="3657600" lvl="7" indent="-355600" algn="r" rtl="1">
              <a:spcBef>
                <a:spcPts val="400"/>
              </a:spcBef>
              <a:spcAft>
                <a:spcPts val="0"/>
              </a:spcAft>
              <a:buSzPts val="2000"/>
              <a:buChar char="•"/>
              <a:defRPr sz="2000"/>
            </a:lvl8pPr>
            <a:lvl9pPr marL="4114800" lvl="8" indent="-355600" algn="r" rtl="1">
              <a:spcBef>
                <a:spcPts val="400"/>
              </a:spcBef>
              <a:spcAft>
                <a:spcPts val="0"/>
              </a:spcAft>
              <a:buSzPts val="2000"/>
              <a:buChar char="•"/>
              <a:defRPr sz="2000"/>
            </a:lvl9pPr>
          </a:lstStyle>
          <a:p>
            <a:endParaRPr/>
          </a:p>
        </p:txBody>
      </p:sp>
      <p:sp>
        <p:nvSpPr>
          <p:cNvPr id="62" name="Google Shape;62;p23"/>
          <p:cNvSpPr txBox="1">
            <a:spLocks noGrp="1"/>
          </p:cNvSpPr>
          <p:nvPr>
            <p:ph type="body" idx="2"/>
          </p:nvPr>
        </p:nvSpPr>
        <p:spPr>
          <a:xfrm>
            <a:off x="457201" y="2130552"/>
            <a:ext cx="2139696" cy="4243615"/>
          </a:xfrm>
          <a:prstGeom prst="rect">
            <a:avLst/>
          </a:prstGeom>
          <a:noFill/>
          <a:ln>
            <a:noFill/>
          </a:ln>
        </p:spPr>
        <p:txBody>
          <a:bodyPr spcFirstLastPara="1" wrap="square" lIns="91425" tIns="45700" rIns="91425" bIns="45700" anchor="t" anchorCtr="0">
            <a:normAutofit/>
          </a:bodyPr>
          <a:lstStyle>
            <a:lvl1pPr marL="457200" lvl="0" indent="-228600" algn="r" rtl="1">
              <a:spcBef>
                <a:spcPts val="280"/>
              </a:spcBef>
              <a:spcAft>
                <a:spcPts val="0"/>
              </a:spcAft>
              <a:buSzPts val="1190"/>
              <a:buNone/>
              <a:defRPr sz="1400"/>
            </a:lvl1pPr>
            <a:lvl2pPr marL="914400" lvl="1" indent="-228600" algn="r" rtl="1">
              <a:spcBef>
                <a:spcPts val="240"/>
              </a:spcBef>
              <a:spcAft>
                <a:spcPts val="0"/>
              </a:spcAft>
              <a:buSzPts val="1020"/>
              <a:buNone/>
              <a:defRPr sz="1200"/>
            </a:lvl2pPr>
            <a:lvl3pPr marL="1371600" lvl="2" indent="-228600" algn="r" rtl="1">
              <a:spcBef>
                <a:spcPts val="200"/>
              </a:spcBef>
              <a:spcAft>
                <a:spcPts val="0"/>
              </a:spcAft>
              <a:buSzPts val="900"/>
              <a:buNone/>
              <a:defRPr sz="1000"/>
            </a:lvl3pPr>
            <a:lvl4pPr marL="1828800" lvl="3" indent="-228600" algn="r" rtl="1">
              <a:spcBef>
                <a:spcPts val="180"/>
              </a:spcBef>
              <a:spcAft>
                <a:spcPts val="0"/>
              </a:spcAft>
              <a:buSzPts val="900"/>
              <a:buNone/>
              <a:defRPr sz="900"/>
            </a:lvl4pPr>
            <a:lvl5pPr marL="2286000" lvl="4" indent="-228600" algn="r" rtl="1">
              <a:spcBef>
                <a:spcPts val="180"/>
              </a:spcBef>
              <a:spcAft>
                <a:spcPts val="0"/>
              </a:spcAft>
              <a:buSzPts val="900"/>
              <a:buNone/>
              <a:defRPr sz="900"/>
            </a:lvl5pPr>
            <a:lvl6pPr marL="2743200" lvl="5" indent="-228600" algn="r" rtl="1">
              <a:spcBef>
                <a:spcPts val="180"/>
              </a:spcBef>
              <a:spcAft>
                <a:spcPts val="0"/>
              </a:spcAft>
              <a:buSzPts val="900"/>
              <a:buNone/>
              <a:defRPr sz="900"/>
            </a:lvl6pPr>
            <a:lvl7pPr marL="3200400" lvl="6" indent="-228600" algn="r" rtl="1">
              <a:spcBef>
                <a:spcPts val="180"/>
              </a:spcBef>
              <a:spcAft>
                <a:spcPts val="0"/>
              </a:spcAft>
              <a:buSzPts val="900"/>
              <a:buNone/>
              <a:defRPr sz="900"/>
            </a:lvl7pPr>
            <a:lvl8pPr marL="3657600" lvl="7" indent="-228600" algn="r" rtl="1">
              <a:spcBef>
                <a:spcPts val="180"/>
              </a:spcBef>
              <a:spcAft>
                <a:spcPts val="0"/>
              </a:spcAft>
              <a:buSzPts val="900"/>
              <a:buNone/>
              <a:defRPr sz="900"/>
            </a:lvl8pPr>
            <a:lvl9pPr marL="4114800" lvl="8" indent="-228600" algn="r" rtl="1">
              <a:spcBef>
                <a:spcPts val="180"/>
              </a:spcBef>
              <a:spcAft>
                <a:spcPts val="0"/>
              </a:spcAft>
              <a:buSzPts val="900"/>
              <a:buNone/>
              <a:defRPr sz="900"/>
            </a:lvl9pPr>
          </a:lstStyle>
          <a:p>
            <a:endParaRPr/>
          </a:p>
        </p:txBody>
      </p:sp>
      <p:sp>
        <p:nvSpPr>
          <p:cNvPr id="63" name="Google Shape;63;p23"/>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4" name="Google Shape;64;p23"/>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5" name="Google Shape;65;p23"/>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lvl="0" indent="0" algn="l" rtl="1">
              <a:spcBef>
                <a:spcPts val="0"/>
              </a:spcBef>
              <a:buNone/>
              <a:defRPr/>
            </a:lvl1pPr>
            <a:lvl2pPr marL="0" lvl="1" indent="0" algn="l" rtl="1">
              <a:spcBef>
                <a:spcPts val="0"/>
              </a:spcBef>
              <a:buNone/>
              <a:defRPr/>
            </a:lvl2pPr>
            <a:lvl3pPr marL="0" lvl="2" indent="0" algn="l" rtl="1">
              <a:spcBef>
                <a:spcPts val="0"/>
              </a:spcBef>
              <a:buNone/>
              <a:defRPr/>
            </a:lvl3pPr>
            <a:lvl4pPr marL="0" lvl="3" indent="0" algn="l" rtl="1">
              <a:spcBef>
                <a:spcPts val="0"/>
              </a:spcBef>
              <a:buNone/>
              <a:defRPr/>
            </a:lvl4pPr>
            <a:lvl5pPr marL="0" lvl="4" indent="0" algn="l" rtl="1">
              <a:spcBef>
                <a:spcPts val="0"/>
              </a:spcBef>
              <a:buNone/>
              <a:defRPr/>
            </a:lvl5pPr>
            <a:lvl6pPr marL="0" lvl="5" indent="0" algn="l" rtl="1">
              <a:spcBef>
                <a:spcPts val="0"/>
              </a:spcBef>
              <a:buNone/>
              <a:defRPr/>
            </a:lvl6pPr>
            <a:lvl7pPr marL="0" lvl="6" indent="0" algn="l" rtl="1">
              <a:spcBef>
                <a:spcPts val="0"/>
              </a:spcBef>
              <a:buNone/>
              <a:defRPr/>
            </a:lvl7pPr>
            <a:lvl8pPr marL="0" lvl="7" indent="0" algn="l" rtl="1">
              <a:spcBef>
                <a:spcPts val="0"/>
              </a:spcBef>
              <a:buNone/>
              <a:defRPr/>
            </a:lvl8pPr>
            <a:lvl9pPr marL="0" lvl="8" indent="0" algn="l" rtl="1">
              <a:spcBef>
                <a:spcPts val="0"/>
              </a:spcBef>
              <a:buNone/>
              <a:defRPr/>
            </a:lvl9pPr>
          </a:lstStyle>
          <a:p>
            <a:pPr marL="0" lvl="0" indent="0" algn="l" rtl="1">
              <a:spcBef>
                <a:spcPts val="0"/>
              </a:spcBef>
              <a:spcAft>
                <a:spcPts val="0"/>
              </a:spcAft>
              <a:buNone/>
            </a:pPr>
            <a:fld id="{00000000-1234-1234-1234-123412341234}" type="slidenum">
              <a:rPr lang="en-US"/>
              <a:t>‹#›</a:t>
            </a:fld>
            <a:endParaRPr/>
          </a:p>
        </p:txBody>
      </p:sp>
      <p:cxnSp>
        <p:nvCxnSpPr>
          <p:cNvPr id="66" name="Google Shape;66;p23"/>
          <p:cNvCxnSpPr/>
          <p:nvPr/>
        </p:nvCxnSpPr>
        <p:spPr>
          <a:xfrm rot="5400000">
            <a:off x="-13116" y="3580206"/>
            <a:ext cx="5577840" cy="1588"/>
          </a:xfrm>
          <a:prstGeom prst="straightConnector1">
            <a:avLst/>
          </a:prstGeom>
          <a:noFill/>
          <a:ln w="19050" cap="flat" cmpd="sng">
            <a:solidFill>
              <a:schemeClr val="dk2"/>
            </a:solidFill>
            <a:prstDash val="solid"/>
            <a:round/>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صورة ذو تسمية توضيحية" type="picTx">
  <p:cSld name="PICTURE_WITH_CAPTION_TEXT">
    <p:spTree>
      <p:nvGrpSpPr>
        <p:cNvPr id="1" name="Shape 67"/>
        <p:cNvGrpSpPr/>
        <p:nvPr/>
      </p:nvGrpSpPr>
      <p:grpSpPr>
        <a:xfrm>
          <a:off x="0" y="0"/>
          <a:ext cx="0" cy="0"/>
          <a:chOff x="0" y="0"/>
          <a:chExt cx="0" cy="0"/>
        </a:xfrm>
      </p:grpSpPr>
      <p:sp>
        <p:nvSpPr>
          <p:cNvPr id="68" name="Google Shape;68;p24"/>
          <p:cNvSpPr txBox="1">
            <a:spLocks noGrp="1"/>
          </p:cNvSpPr>
          <p:nvPr>
            <p:ph type="title"/>
          </p:nvPr>
        </p:nvSpPr>
        <p:spPr>
          <a:xfrm>
            <a:off x="457200" y="792480"/>
            <a:ext cx="2142680" cy="1264920"/>
          </a:xfrm>
          <a:prstGeom prst="rect">
            <a:avLst/>
          </a:prstGeom>
          <a:noFill/>
          <a:ln>
            <a:noFill/>
          </a:ln>
        </p:spPr>
        <p:txBody>
          <a:bodyPr spcFirstLastPara="1" wrap="square" lIns="91425" tIns="45700" rIns="91425" bIns="45700" anchor="b" anchorCtr="0">
            <a:normAutofit/>
          </a:bodyPr>
          <a:lstStyle>
            <a:lvl1pPr lvl="0" algn="l" rtl="1">
              <a:spcBef>
                <a:spcPts val="0"/>
              </a:spcBef>
              <a:spcAft>
                <a:spcPts val="0"/>
              </a:spcAft>
              <a:buClr>
                <a:schemeClr val="dk2"/>
              </a:buClr>
              <a:buSzPts val="2400"/>
              <a:buFont typeface="Arial"/>
              <a:buNone/>
              <a:defRPr sz="2400" b="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24"/>
          <p:cNvSpPr>
            <a:spLocks noGrp="1"/>
          </p:cNvSpPr>
          <p:nvPr>
            <p:ph type="pic" idx="2"/>
          </p:nvPr>
        </p:nvSpPr>
        <p:spPr>
          <a:xfrm>
            <a:off x="2858610" y="838201"/>
            <a:ext cx="5904390" cy="5500456"/>
          </a:xfrm>
          <a:prstGeom prst="rect">
            <a:avLst/>
          </a:prstGeom>
          <a:solidFill>
            <a:schemeClr val="lt2"/>
          </a:solidFill>
          <a:ln w="76200" cap="flat" cmpd="sng">
            <a:solidFill>
              <a:srgbClr val="FFFFFF"/>
            </a:solidFill>
            <a:prstDash val="solid"/>
            <a:miter lim="800000"/>
            <a:headEnd type="none" w="sm" len="sm"/>
            <a:tailEnd type="none" w="sm" len="sm"/>
          </a:ln>
          <a:effectLst>
            <a:outerShdw blurRad="50800" dist="12700" dir="5400000" algn="t" rotWithShape="0">
              <a:srgbClr val="000000">
                <a:alpha val="58823"/>
              </a:srgbClr>
            </a:outerShdw>
          </a:effectLst>
        </p:spPr>
      </p:sp>
      <p:sp>
        <p:nvSpPr>
          <p:cNvPr id="70" name="Google Shape;70;p24"/>
          <p:cNvSpPr txBox="1">
            <a:spLocks noGrp="1"/>
          </p:cNvSpPr>
          <p:nvPr>
            <p:ph type="body" idx="1"/>
          </p:nvPr>
        </p:nvSpPr>
        <p:spPr>
          <a:xfrm>
            <a:off x="457200" y="2133600"/>
            <a:ext cx="2139696" cy="4242816"/>
          </a:xfrm>
          <a:prstGeom prst="rect">
            <a:avLst/>
          </a:prstGeom>
          <a:noFill/>
          <a:ln>
            <a:noFill/>
          </a:ln>
        </p:spPr>
        <p:txBody>
          <a:bodyPr spcFirstLastPara="1" wrap="square" lIns="91425" tIns="45700" rIns="91425" bIns="45700" anchor="t" anchorCtr="0">
            <a:normAutofit/>
          </a:bodyPr>
          <a:lstStyle>
            <a:lvl1pPr marL="457200" lvl="0" indent="-228600" algn="r" rtl="1">
              <a:spcBef>
                <a:spcPts val="280"/>
              </a:spcBef>
              <a:spcAft>
                <a:spcPts val="0"/>
              </a:spcAft>
              <a:buSzPts val="1190"/>
              <a:buNone/>
              <a:defRPr sz="1400"/>
            </a:lvl1pPr>
            <a:lvl2pPr marL="914400" lvl="1" indent="-228600" algn="r" rtl="1">
              <a:spcBef>
                <a:spcPts val="240"/>
              </a:spcBef>
              <a:spcAft>
                <a:spcPts val="0"/>
              </a:spcAft>
              <a:buSzPts val="1020"/>
              <a:buNone/>
              <a:defRPr sz="1200"/>
            </a:lvl2pPr>
            <a:lvl3pPr marL="1371600" lvl="2" indent="-228600" algn="r" rtl="1">
              <a:spcBef>
                <a:spcPts val="200"/>
              </a:spcBef>
              <a:spcAft>
                <a:spcPts val="0"/>
              </a:spcAft>
              <a:buSzPts val="900"/>
              <a:buNone/>
              <a:defRPr sz="1000"/>
            </a:lvl3pPr>
            <a:lvl4pPr marL="1828800" lvl="3" indent="-228600" algn="r" rtl="1">
              <a:spcBef>
                <a:spcPts val="180"/>
              </a:spcBef>
              <a:spcAft>
                <a:spcPts val="0"/>
              </a:spcAft>
              <a:buSzPts val="900"/>
              <a:buNone/>
              <a:defRPr sz="900"/>
            </a:lvl4pPr>
            <a:lvl5pPr marL="2286000" lvl="4" indent="-228600" algn="r" rtl="1">
              <a:spcBef>
                <a:spcPts val="180"/>
              </a:spcBef>
              <a:spcAft>
                <a:spcPts val="0"/>
              </a:spcAft>
              <a:buSzPts val="900"/>
              <a:buNone/>
              <a:defRPr sz="900"/>
            </a:lvl5pPr>
            <a:lvl6pPr marL="2743200" lvl="5" indent="-228600" algn="r" rtl="1">
              <a:spcBef>
                <a:spcPts val="180"/>
              </a:spcBef>
              <a:spcAft>
                <a:spcPts val="0"/>
              </a:spcAft>
              <a:buSzPts val="900"/>
              <a:buNone/>
              <a:defRPr sz="900"/>
            </a:lvl6pPr>
            <a:lvl7pPr marL="3200400" lvl="6" indent="-228600" algn="r" rtl="1">
              <a:spcBef>
                <a:spcPts val="180"/>
              </a:spcBef>
              <a:spcAft>
                <a:spcPts val="0"/>
              </a:spcAft>
              <a:buSzPts val="900"/>
              <a:buNone/>
              <a:defRPr sz="900"/>
            </a:lvl7pPr>
            <a:lvl8pPr marL="3657600" lvl="7" indent="-228600" algn="r" rtl="1">
              <a:spcBef>
                <a:spcPts val="180"/>
              </a:spcBef>
              <a:spcAft>
                <a:spcPts val="0"/>
              </a:spcAft>
              <a:buSzPts val="900"/>
              <a:buNone/>
              <a:defRPr sz="900"/>
            </a:lvl8pPr>
            <a:lvl9pPr marL="4114800" lvl="8" indent="-228600" algn="r" rtl="1">
              <a:spcBef>
                <a:spcPts val="180"/>
              </a:spcBef>
              <a:spcAft>
                <a:spcPts val="0"/>
              </a:spcAft>
              <a:buSzPts val="900"/>
              <a:buNone/>
              <a:defRPr sz="900"/>
            </a:lvl9pPr>
          </a:lstStyle>
          <a:p>
            <a:endParaRPr/>
          </a:p>
        </p:txBody>
      </p:sp>
      <p:sp>
        <p:nvSpPr>
          <p:cNvPr id="71" name="Google Shape;71;p24"/>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lvl="0" algn="l"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2" name="Google Shape;72;p24"/>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3" name="Google Shape;73;p24"/>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lvl="0" indent="0" algn="l" rtl="1">
              <a:spcBef>
                <a:spcPts val="0"/>
              </a:spcBef>
              <a:buNone/>
              <a:defRPr/>
            </a:lvl1pPr>
            <a:lvl2pPr marL="0" lvl="1" indent="0" algn="l" rtl="1">
              <a:spcBef>
                <a:spcPts val="0"/>
              </a:spcBef>
              <a:buNone/>
              <a:defRPr/>
            </a:lvl2pPr>
            <a:lvl3pPr marL="0" lvl="2" indent="0" algn="l" rtl="1">
              <a:spcBef>
                <a:spcPts val="0"/>
              </a:spcBef>
              <a:buNone/>
              <a:defRPr/>
            </a:lvl3pPr>
            <a:lvl4pPr marL="0" lvl="3" indent="0" algn="l" rtl="1">
              <a:spcBef>
                <a:spcPts val="0"/>
              </a:spcBef>
              <a:buNone/>
              <a:defRPr/>
            </a:lvl4pPr>
            <a:lvl5pPr marL="0" lvl="4" indent="0" algn="l" rtl="1">
              <a:spcBef>
                <a:spcPts val="0"/>
              </a:spcBef>
              <a:buNone/>
              <a:defRPr/>
            </a:lvl5pPr>
            <a:lvl6pPr marL="0" lvl="5" indent="0" algn="l" rtl="1">
              <a:spcBef>
                <a:spcPts val="0"/>
              </a:spcBef>
              <a:buNone/>
              <a:defRPr/>
            </a:lvl6pPr>
            <a:lvl7pPr marL="0" lvl="6" indent="0" algn="l" rtl="1">
              <a:spcBef>
                <a:spcPts val="0"/>
              </a:spcBef>
              <a:buNone/>
              <a:defRPr/>
            </a:lvl7pPr>
            <a:lvl8pPr marL="0" lvl="7" indent="0" algn="l" rtl="1">
              <a:spcBef>
                <a:spcPts val="0"/>
              </a:spcBef>
              <a:buNone/>
              <a:defRPr/>
            </a:lvl8pPr>
            <a:lvl9pPr marL="0" lvl="8" indent="0" algn="l" rtl="1">
              <a:spcBef>
                <a:spcPts val="0"/>
              </a:spcBef>
              <a:buNone/>
              <a:defRPr/>
            </a:lvl9pPr>
          </a:lstStyle>
          <a:p>
            <a:pPr marL="0" lvl="0" indent="0" algn="l" rtl="1">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5"/>
          <p:cNvSpPr/>
          <p:nvPr/>
        </p:nvSpPr>
        <p:spPr>
          <a:xfrm>
            <a:off x="0" y="220786"/>
            <a:ext cx="9144000" cy="2286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 name="Google Shape;7;p15"/>
          <p:cNvSpPr txBox="1">
            <a:spLocks noGrp="1"/>
          </p:cNvSpPr>
          <p:nvPr>
            <p:ph type="title"/>
          </p:nvPr>
        </p:nvSpPr>
        <p:spPr>
          <a:xfrm>
            <a:off x="457200" y="533400"/>
            <a:ext cx="8229600" cy="990600"/>
          </a:xfrm>
          <a:prstGeom prst="rect">
            <a:avLst/>
          </a:prstGeom>
          <a:noFill/>
          <a:ln>
            <a:noFill/>
          </a:ln>
        </p:spPr>
        <p:txBody>
          <a:bodyPr spcFirstLastPara="1" wrap="square" lIns="91425" tIns="45700" rIns="91425" bIns="45700" anchor="ctr" anchorCtr="0">
            <a:normAutofit/>
          </a:bodyPr>
          <a:lstStyle>
            <a:lvl1pPr marR="0" lvl="0" algn="l" rtl="1">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1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358140" algn="r" rtl="1">
              <a:spcBef>
                <a:spcPts val="480"/>
              </a:spcBef>
              <a:spcAft>
                <a:spcPts val="0"/>
              </a:spcAft>
              <a:buClr>
                <a:schemeClr val="accent1"/>
              </a:buClr>
              <a:buSzPts val="2040"/>
              <a:buFont typeface="Arial"/>
              <a:buChar char="•"/>
              <a:defRPr sz="2400" b="0" i="0" u="none" strike="noStrike" cap="none">
                <a:solidFill>
                  <a:schemeClr val="dk1"/>
                </a:solidFill>
                <a:latin typeface="Arial"/>
                <a:ea typeface="Arial"/>
                <a:cs typeface="Arial"/>
                <a:sym typeface="Arial"/>
              </a:defRPr>
            </a:lvl1pPr>
            <a:lvl2pPr marL="914400" marR="0" lvl="1" indent="-336550" algn="r" rtl="1">
              <a:spcBef>
                <a:spcPts val="400"/>
              </a:spcBef>
              <a:spcAft>
                <a:spcPts val="0"/>
              </a:spcAft>
              <a:buClr>
                <a:schemeClr val="accent1"/>
              </a:buClr>
              <a:buSzPts val="1700"/>
              <a:buFont typeface="Arial"/>
              <a:buChar char="•"/>
              <a:defRPr sz="2000" b="0" i="0" u="none" strike="noStrike" cap="none">
                <a:solidFill>
                  <a:schemeClr val="dk1"/>
                </a:solidFill>
                <a:latin typeface="Arial"/>
                <a:ea typeface="Arial"/>
                <a:cs typeface="Arial"/>
                <a:sym typeface="Arial"/>
              </a:defRPr>
            </a:lvl2pPr>
            <a:lvl3pPr marL="1371600" marR="0" lvl="2" indent="-331469" algn="r" rtl="1">
              <a:spcBef>
                <a:spcPts val="360"/>
              </a:spcBef>
              <a:spcAft>
                <a:spcPts val="0"/>
              </a:spcAft>
              <a:buClr>
                <a:schemeClr val="accent1"/>
              </a:buClr>
              <a:buSzPts val="1620"/>
              <a:buFont typeface="Arial"/>
              <a:buChar char="•"/>
              <a:defRPr sz="1800" b="0" i="0" u="none" strike="noStrike" cap="none">
                <a:solidFill>
                  <a:schemeClr val="dk1"/>
                </a:solidFill>
                <a:latin typeface="Arial"/>
                <a:ea typeface="Arial"/>
                <a:cs typeface="Arial"/>
                <a:sym typeface="Arial"/>
              </a:defRPr>
            </a:lvl3pPr>
            <a:lvl4pPr marL="1828800" marR="0" lvl="3" indent="-330200" algn="r" rtl="1">
              <a:spcBef>
                <a:spcPts val="320"/>
              </a:spcBef>
              <a:spcAft>
                <a:spcPts val="0"/>
              </a:spcAft>
              <a:buClr>
                <a:schemeClr val="accent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17500" algn="r" rtl="1">
              <a:spcBef>
                <a:spcPts val="280"/>
              </a:spcBef>
              <a:spcAft>
                <a:spcPts val="0"/>
              </a:spcAft>
              <a:buClr>
                <a:schemeClr val="accent1"/>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1150" algn="r" rtl="1">
              <a:spcBef>
                <a:spcPts val="260"/>
              </a:spcBef>
              <a:spcAft>
                <a:spcPts val="0"/>
              </a:spcAft>
              <a:buClr>
                <a:schemeClr val="accent1"/>
              </a:buClr>
              <a:buSzPts val="1300"/>
              <a:buFont typeface="Arial"/>
              <a:buChar char="•"/>
              <a:defRPr sz="1300" b="0" i="0" u="none" strike="noStrike" cap="none">
                <a:solidFill>
                  <a:schemeClr val="dk1"/>
                </a:solidFill>
                <a:latin typeface="Arial"/>
                <a:ea typeface="Arial"/>
                <a:cs typeface="Arial"/>
                <a:sym typeface="Arial"/>
              </a:defRPr>
            </a:lvl6pPr>
            <a:lvl7pPr marL="3200400" marR="0" lvl="6" indent="-311150" algn="r" rtl="1">
              <a:spcBef>
                <a:spcPts val="260"/>
              </a:spcBef>
              <a:spcAft>
                <a:spcPts val="0"/>
              </a:spcAft>
              <a:buClr>
                <a:schemeClr val="accent1"/>
              </a:buClr>
              <a:buSzPts val="1300"/>
              <a:buFont typeface="Arial"/>
              <a:buChar char="•"/>
              <a:defRPr sz="1300" b="0" i="0" u="none" strike="noStrike" cap="none">
                <a:solidFill>
                  <a:schemeClr val="dk1"/>
                </a:solidFill>
                <a:latin typeface="Arial"/>
                <a:ea typeface="Arial"/>
                <a:cs typeface="Arial"/>
                <a:sym typeface="Arial"/>
              </a:defRPr>
            </a:lvl7pPr>
            <a:lvl8pPr marL="3657600" marR="0" lvl="7" indent="-311150" algn="r" rtl="1">
              <a:spcBef>
                <a:spcPts val="260"/>
              </a:spcBef>
              <a:spcAft>
                <a:spcPts val="0"/>
              </a:spcAft>
              <a:buClr>
                <a:schemeClr val="accent1"/>
              </a:buClr>
              <a:buSzPts val="1300"/>
              <a:buFont typeface="Arial"/>
              <a:buChar char="•"/>
              <a:defRPr sz="1300" b="0" i="0" u="none" strike="noStrike" cap="none">
                <a:solidFill>
                  <a:schemeClr val="dk1"/>
                </a:solidFill>
                <a:latin typeface="Arial"/>
                <a:ea typeface="Arial"/>
                <a:cs typeface="Arial"/>
                <a:sym typeface="Arial"/>
              </a:defRPr>
            </a:lvl8pPr>
            <a:lvl9pPr marL="4114800" marR="0" lvl="8" indent="-311150" algn="r" rtl="1">
              <a:spcBef>
                <a:spcPts val="260"/>
              </a:spcBef>
              <a:spcAft>
                <a:spcPts val="0"/>
              </a:spcAft>
              <a:buClr>
                <a:schemeClr val="accent1"/>
              </a:buClr>
              <a:buSzPts val="1300"/>
              <a:buFont typeface="Arial"/>
              <a:buChar char="•"/>
              <a:defRPr sz="1300" b="0" i="0" u="none" strike="noStrike" cap="none">
                <a:solidFill>
                  <a:schemeClr val="dk1"/>
                </a:solidFill>
                <a:latin typeface="Arial"/>
                <a:ea typeface="Arial"/>
                <a:cs typeface="Arial"/>
                <a:sym typeface="Arial"/>
              </a:defRPr>
            </a:lvl9pPr>
          </a:lstStyle>
          <a:p>
            <a:endParaRPr/>
          </a:p>
        </p:txBody>
      </p:sp>
      <p:sp>
        <p:nvSpPr>
          <p:cNvPr id="9" name="Google Shape;9;p15"/>
          <p:cNvSpPr/>
          <p:nvPr/>
        </p:nvSpPr>
        <p:spPr>
          <a:xfrm>
            <a:off x="0" y="0"/>
            <a:ext cx="9144000" cy="36576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0" name="Google Shape;10;p15"/>
          <p:cNvSpPr txBox="1">
            <a:spLocks noGrp="1"/>
          </p:cNvSpPr>
          <p:nvPr>
            <p:ph type="dt" idx="10"/>
          </p:nvPr>
        </p:nvSpPr>
        <p:spPr>
          <a:xfrm>
            <a:off x="457200" y="18288"/>
            <a:ext cx="2895600" cy="329184"/>
          </a:xfrm>
          <a:prstGeom prst="rect">
            <a:avLst/>
          </a:prstGeom>
          <a:noFill/>
          <a:ln>
            <a:noFill/>
          </a:ln>
        </p:spPr>
        <p:txBody>
          <a:bodyPr spcFirstLastPara="1" wrap="square" lIns="91425" tIns="45700" rIns="91425" bIns="45700" anchor="ctr" anchorCtr="0">
            <a:noAutofit/>
          </a:bodyPr>
          <a:lstStyle>
            <a:lvl1pPr marR="0" lvl="0" algn="l" rtl="1">
              <a:spcBef>
                <a:spcPts val="0"/>
              </a:spcBef>
              <a:spcAft>
                <a:spcPts val="0"/>
              </a:spcAft>
              <a:buSzPts val="1400"/>
              <a:buNone/>
              <a:defRPr sz="1200" b="0" i="0" u="none" strike="noStrike" cap="none">
                <a:solidFill>
                  <a:srgbClr val="FFFFFF"/>
                </a:solidFill>
                <a:latin typeface="Arial"/>
                <a:ea typeface="Arial"/>
                <a:cs typeface="Arial"/>
                <a:sym typeface="Arial"/>
              </a:defRPr>
            </a:lvl1pPr>
            <a:lvl2pPr marR="0" lvl="1" algn="r" rtl="1">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r" rtl="1">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r" rtl="1">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r" rtl="1">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r" rtl="1">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r" rtl="1">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r" rtl="1">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r" rtl="1">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15"/>
          <p:cNvSpPr txBox="1">
            <a:spLocks noGrp="1"/>
          </p:cNvSpPr>
          <p:nvPr>
            <p:ph type="ftr" idx="11"/>
          </p:nvPr>
        </p:nvSpPr>
        <p:spPr>
          <a:xfrm>
            <a:off x="3429000" y="18288"/>
            <a:ext cx="4114800" cy="329184"/>
          </a:xfrm>
          <a:prstGeom prst="rect">
            <a:avLst/>
          </a:prstGeom>
          <a:noFill/>
          <a:ln>
            <a:noFill/>
          </a:ln>
        </p:spPr>
        <p:txBody>
          <a:bodyPr spcFirstLastPara="1" wrap="square" lIns="91425" tIns="45700" rIns="91425" bIns="45700" anchor="ctr" anchorCtr="0">
            <a:noAutofit/>
          </a:bodyPr>
          <a:lstStyle>
            <a:lvl1pPr marR="0" lvl="0" algn="ctr" rtl="1">
              <a:spcBef>
                <a:spcPts val="0"/>
              </a:spcBef>
              <a:spcAft>
                <a:spcPts val="0"/>
              </a:spcAft>
              <a:buSzPts val="1400"/>
              <a:buNone/>
              <a:defRPr sz="1200" b="0" i="0" u="none" strike="noStrike" cap="none">
                <a:solidFill>
                  <a:srgbClr val="FFFFFF"/>
                </a:solidFill>
                <a:latin typeface="Arial"/>
                <a:ea typeface="Arial"/>
                <a:cs typeface="Arial"/>
                <a:sym typeface="Arial"/>
              </a:defRPr>
            </a:lvl1pPr>
            <a:lvl2pPr marR="0" lvl="1" algn="r" rtl="1">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r" rtl="1">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r" rtl="1">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r" rtl="1">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r" rtl="1">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r" rtl="1">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r" rtl="1">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r" rtl="1">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2" name="Google Shape;12;p15"/>
          <p:cNvSpPr txBox="1">
            <a:spLocks noGrp="1"/>
          </p:cNvSpPr>
          <p:nvPr>
            <p:ph type="sldNum" idx="12"/>
          </p:nvPr>
        </p:nvSpPr>
        <p:spPr>
          <a:xfrm>
            <a:off x="7620000" y="18288"/>
            <a:ext cx="1066800" cy="329184"/>
          </a:xfrm>
          <a:prstGeom prst="rect">
            <a:avLst/>
          </a:prstGeom>
          <a:noFill/>
          <a:ln>
            <a:noFill/>
          </a:ln>
        </p:spPr>
        <p:txBody>
          <a:bodyPr spcFirstLastPara="1" wrap="square" lIns="91425" tIns="45700" rIns="91425" bIns="45700" anchor="ctr" anchorCtr="0">
            <a:noAutofit/>
          </a:bodyPr>
          <a:lstStyle>
            <a:lvl1pPr marL="0" marR="0" lvl="0" indent="0" algn="l" rtl="1">
              <a:spcBef>
                <a:spcPts val="0"/>
              </a:spcBef>
              <a:buNone/>
              <a:defRPr sz="1400" b="1" i="0" u="none" strike="noStrike" cap="none">
                <a:solidFill>
                  <a:srgbClr val="FFFFFF"/>
                </a:solidFill>
                <a:latin typeface="Arial"/>
                <a:ea typeface="Arial"/>
                <a:cs typeface="Arial"/>
                <a:sym typeface="Arial"/>
              </a:defRPr>
            </a:lvl1pPr>
            <a:lvl2pPr marL="0" marR="0" lvl="1" indent="0" algn="l" rtl="1">
              <a:spcBef>
                <a:spcPts val="0"/>
              </a:spcBef>
              <a:buNone/>
              <a:defRPr sz="1400" b="1" i="0" u="none" strike="noStrike" cap="none">
                <a:solidFill>
                  <a:srgbClr val="FFFFFF"/>
                </a:solidFill>
                <a:latin typeface="Arial"/>
                <a:ea typeface="Arial"/>
                <a:cs typeface="Arial"/>
                <a:sym typeface="Arial"/>
              </a:defRPr>
            </a:lvl2pPr>
            <a:lvl3pPr marL="0" marR="0" lvl="2" indent="0" algn="l" rtl="1">
              <a:spcBef>
                <a:spcPts val="0"/>
              </a:spcBef>
              <a:buNone/>
              <a:defRPr sz="1400" b="1" i="0" u="none" strike="noStrike" cap="none">
                <a:solidFill>
                  <a:srgbClr val="FFFFFF"/>
                </a:solidFill>
                <a:latin typeface="Arial"/>
                <a:ea typeface="Arial"/>
                <a:cs typeface="Arial"/>
                <a:sym typeface="Arial"/>
              </a:defRPr>
            </a:lvl3pPr>
            <a:lvl4pPr marL="0" marR="0" lvl="3" indent="0" algn="l" rtl="1">
              <a:spcBef>
                <a:spcPts val="0"/>
              </a:spcBef>
              <a:buNone/>
              <a:defRPr sz="1400" b="1" i="0" u="none" strike="noStrike" cap="none">
                <a:solidFill>
                  <a:srgbClr val="FFFFFF"/>
                </a:solidFill>
                <a:latin typeface="Arial"/>
                <a:ea typeface="Arial"/>
                <a:cs typeface="Arial"/>
                <a:sym typeface="Arial"/>
              </a:defRPr>
            </a:lvl4pPr>
            <a:lvl5pPr marL="0" marR="0" lvl="4" indent="0" algn="l" rtl="1">
              <a:spcBef>
                <a:spcPts val="0"/>
              </a:spcBef>
              <a:buNone/>
              <a:defRPr sz="1400" b="1" i="0" u="none" strike="noStrike" cap="none">
                <a:solidFill>
                  <a:srgbClr val="FFFFFF"/>
                </a:solidFill>
                <a:latin typeface="Arial"/>
                <a:ea typeface="Arial"/>
                <a:cs typeface="Arial"/>
                <a:sym typeface="Arial"/>
              </a:defRPr>
            </a:lvl5pPr>
            <a:lvl6pPr marL="0" marR="0" lvl="5" indent="0" algn="l" rtl="1">
              <a:spcBef>
                <a:spcPts val="0"/>
              </a:spcBef>
              <a:buNone/>
              <a:defRPr sz="1400" b="1" i="0" u="none" strike="noStrike" cap="none">
                <a:solidFill>
                  <a:srgbClr val="FFFFFF"/>
                </a:solidFill>
                <a:latin typeface="Arial"/>
                <a:ea typeface="Arial"/>
                <a:cs typeface="Arial"/>
                <a:sym typeface="Arial"/>
              </a:defRPr>
            </a:lvl6pPr>
            <a:lvl7pPr marL="0" marR="0" lvl="6" indent="0" algn="l" rtl="1">
              <a:spcBef>
                <a:spcPts val="0"/>
              </a:spcBef>
              <a:buNone/>
              <a:defRPr sz="1400" b="1" i="0" u="none" strike="noStrike" cap="none">
                <a:solidFill>
                  <a:srgbClr val="FFFFFF"/>
                </a:solidFill>
                <a:latin typeface="Arial"/>
                <a:ea typeface="Arial"/>
                <a:cs typeface="Arial"/>
                <a:sym typeface="Arial"/>
              </a:defRPr>
            </a:lvl7pPr>
            <a:lvl8pPr marL="0" marR="0" lvl="7" indent="0" algn="l" rtl="1">
              <a:spcBef>
                <a:spcPts val="0"/>
              </a:spcBef>
              <a:buNone/>
              <a:defRPr sz="1400" b="1" i="0" u="none" strike="noStrike" cap="none">
                <a:solidFill>
                  <a:srgbClr val="FFFFFF"/>
                </a:solidFill>
                <a:latin typeface="Arial"/>
                <a:ea typeface="Arial"/>
                <a:cs typeface="Arial"/>
                <a:sym typeface="Arial"/>
              </a:defRPr>
            </a:lvl8pPr>
            <a:lvl9pPr marL="0" marR="0" lvl="8" indent="0" algn="l" rtl="1">
              <a:spcBef>
                <a:spcPts val="0"/>
              </a:spcBef>
              <a:buNone/>
              <a:defRPr sz="1400" b="1" i="0" u="none" strike="noStrike" cap="none">
                <a:solidFill>
                  <a:srgbClr val="FFFFFF"/>
                </a:solidFill>
                <a:latin typeface="Arial"/>
                <a:ea typeface="Arial"/>
                <a:cs typeface="Arial"/>
                <a:sym typeface="Arial"/>
              </a:defRPr>
            </a:lvl9pPr>
          </a:lstStyle>
          <a:p>
            <a:pPr marL="0" lvl="0" indent="0" algn="l" rtl="1">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tmp"/><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
          <p:cNvSpPr txBox="1">
            <a:spLocks noGrp="1"/>
          </p:cNvSpPr>
          <p:nvPr>
            <p:ph type="ctrTitle"/>
          </p:nvPr>
        </p:nvSpPr>
        <p:spPr>
          <a:xfrm>
            <a:off x="6588224" y="3140968"/>
            <a:ext cx="2555776" cy="1254001"/>
          </a:xfrm>
          <a:prstGeom prst="rect">
            <a:avLst/>
          </a:prstGeom>
          <a:noFill/>
          <a:ln>
            <a:noFill/>
          </a:ln>
        </p:spPr>
        <p:txBody>
          <a:bodyPr spcFirstLastPara="1" wrap="square" lIns="91425" tIns="45700" rIns="91425" bIns="45700" anchor="b" anchorCtr="0">
            <a:noAutofit/>
          </a:bodyPr>
          <a:lstStyle/>
          <a:p>
            <a:pPr marL="0" lvl="0" indent="0" algn="l" rtl="1">
              <a:spcBef>
                <a:spcPts val="0"/>
              </a:spcBef>
              <a:spcAft>
                <a:spcPts val="0"/>
              </a:spcAft>
              <a:buClr>
                <a:srgbClr val="6D2619"/>
              </a:buClr>
              <a:buSzPts val="2400"/>
              <a:buFont typeface="Arial"/>
              <a:buNone/>
            </a:pPr>
            <a:r>
              <a:rPr lang="en-US" sz="2400" b="1">
                <a:solidFill>
                  <a:srgbClr val="6D2619"/>
                </a:solidFill>
              </a:rPr>
              <a:t>DR.AMJAD HAWASH</a:t>
            </a:r>
            <a:endParaRPr sz="2400" b="1">
              <a:solidFill>
                <a:srgbClr val="6D2619"/>
              </a:solidFill>
            </a:endParaRPr>
          </a:p>
        </p:txBody>
      </p:sp>
      <p:pic>
        <p:nvPicPr>
          <p:cNvPr id="91" name="Google Shape;91;p1" descr="33,739 Blood Cancer Stock Photos and Images - 123RF"/>
          <p:cNvPicPr preferRelativeResize="0"/>
          <p:nvPr/>
        </p:nvPicPr>
        <p:blipFill rotWithShape="1">
          <a:blip r:embed="rId3">
            <a:alphaModFix/>
          </a:blip>
          <a:srcRect/>
          <a:stretch/>
        </p:blipFill>
        <p:spPr>
          <a:xfrm>
            <a:off x="0" y="25814"/>
            <a:ext cx="6588224" cy="6832185"/>
          </a:xfrm>
          <a:prstGeom prst="rect">
            <a:avLst/>
          </a:prstGeom>
          <a:noFill/>
          <a:ln>
            <a:noFill/>
          </a:ln>
        </p:spPr>
      </p:pic>
      <p:sp>
        <p:nvSpPr>
          <p:cNvPr id="92" name="Google Shape;92;p1"/>
          <p:cNvSpPr/>
          <p:nvPr/>
        </p:nvSpPr>
        <p:spPr>
          <a:xfrm>
            <a:off x="6732240" y="1412776"/>
            <a:ext cx="2253254" cy="1584176"/>
          </a:xfrm>
          <a:prstGeom prst="rect">
            <a:avLst/>
          </a:prstGeom>
          <a:solidFill>
            <a:srgbClr val="6D2619"/>
          </a:solidFill>
          <a:ln w="26425"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i="0" u="none" strike="noStrike" cap="none">
                <a:solidFill>
                  <a:schemeClr val="lt1"/>
                </a:solidFill>
                <a:latin typeface="Arial"/>
                <a:ea typeface="Arial"/>
                <a:cs typeface="Arial"/>
                <a:sym typeface="Arial"/>
              </a:rPr>
              <a:t>Sada riad</a:t>
            </a:r>
            <a:endParaRPr sz="1800" b="1" i="0" u="none" strike="noStrike" cap="none">
              <a:solidFill>
                <a:schemeClr val="lt1"/>
              </a:solidFill>
              <a:latin typeface="Arial"/>
              <a:ea typeface="Arial"/>
              <a:cs typeface="Arial"/>
              <a:sym typeface="Arial"/>
            </a:endParaRPr>
          </a:p>
          <a:p>
            <a:pPr marL="0" marR="0" lvl="0" indent="0" algn="ctr" rtl="1">
              <a:spcBef>
                <a:spcPts val="0"/>
              </a:spcBef>
              <a:spcAft>
                <a:spcPts val="0"/>
              </a:spcAft>
              <a:buNone/>
            </a:pPr>
            <a:r>
              <a:rPr lang="en-US" sz="1800" b="1" i="0" u="none" strike="noStrike" cap="none">
                <a:solidFill>
                  <a:schemeClr val="lt1"/>
                </a:solidFill>
                <a:latin typeface="Arial"/>
                <a:ea typeface="Arial"/>
                <a:cs typeface="Arial"/>
                <a:sym typeface="Arial"/>
              </a:rPr>
              <a:t>Maryam wazani </a:t>
            </a:r>
            <a:endParaRPr/>
          </a:p>
          <a:p>
            <a:pPr marL="0" marR="0" lvl="0" indent="0" algn="ctr" rtl="1">
              <a:spcBef>
                <a:spcPts val="0"/>
              </a:spcBef>
              <a:spcAft>
                <a:spcPts val="0"/>
              </a:spcAft>
              <a:buNone/>
            </a:pPr>
            <a:r>
              <a:rPr lang="en-US" sz="1800" b="1" i="0" u="none" strike="noStrike" cap="none">
                <a:solidFill>
                  <a:schemeClr val="lt1"/>
                </a:solidFill>
                <a:latin typeface="Arial"/>
                <a:ea typeface="Arial"/>
                <a:cs typeface="Arial"/>
                <a:sym typeface="Arial"/>
              </a:rPr>
              <a:t>Aleen Abuzant</a:t>
            </a:r>
            <a:endParaRPr sz="1800" b="1" i="0" u="none" strike="noStrike" cap="none">
              <a:solidFill>
                <a:schemeClr val="lt1"/>
              </a:solidFill>
              <a:latin typeface="Arial"/>
              <a:ea typeface="Arial"/>
              <a:cs typeface="Arial"/>
              <a:sym typeface="Arial"/>
            </a:endParaRPr>
          </a:p>
        </p:txBody>
      </p:sp>
      <p:sp>
        <p:nvSpPr>
          <p:cNvPr id="93" name="Google Shape;93;p1"/>
          <p:cNvSpPr/>
          <p:nvPr/>
        </p:nvSpPr>
        <p:spPr>
          <a:xfrm>
            <a:off x="0" y="25814"/>
            <a:ext cx="9186281" cy="595818"/>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w="9525" cap="flat" cmpd="sng">
            <a:solidFill>
              <a:schemeClr val="accent6"/>
            </a:solidFill>
            <a:prstDash val="solid"/>
            <a:round/>
            <a:headEnd type="none" w="sm" len="sm"/>
            <a:tailEnd type="none" w="sm" len="sm"/>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lvl="0" algn="ctr" rtl="1"/>
            <a:r>
              <a:rPr lang="en-US" sz="1800" b="1" i="0" u="none" strike="noStrike" cap="none" dirty="0">
                <a:solidFill>
                  <a:schemeClr val="lt1"/>
                </a:solidFill>
                <a:latin typeface="Arial"/>
                <a:ea typeface="Arial"/>
                <a:cs typeface="Arial"/>
                <a:sym typeface="Arial"/>
              </a:rPr>
              <a:t>Leukemia Detection Algorithms: </a:t>
            </a:r>
            <a:r>
              <a:rPr lang="en-US" sz="1800" dirty="0">
                <a:solidFill>
                  <a:schemeClr val="bg1"/>
                </a:solidFill>
              </a:rPr>
              <a:t>Comparative</a:t>
            </a:r>
            <a:r>
              <a:rPr lang="en-US" sz="1800" b="1" i="0" u="none" strike="noStrike" cap="none" dirty="0">
                <a:solidFill>
                  <a:schemeClr val="lt1"/>
                </a:solidFill>
                <a:latin typeface="Arial"/>
                <a:ea typeface="Arial"/>
                <a:cs typeface="Arial"/>
                <a:sym typeface="Arial"/>
              </a:rPr>
              <a:t> study</a:t>
            </a:r>
            <a:r>
              <a:rPr lang="en-US" sz="1800" b="0" i="0" u="none" strike="noStrike" cap="none" dirty="0">
                <a:solidFill>
                  <a:schemeClr val="lt1"/>
                </a:solidFill>
                <a:latin typeface="Arial"/>
                <a:ea typeface="Arial"/>
                <a:cs typeface="Arial"/>
                <a:sym typeface="Arial"/>
              </a:rPr>
              <a:t> </a:t>
            </a:r>
            <a:endParaRPr sz="1800" b="0" i="0" u="none" strike="noStrike" cap="none" dirty="0">
              <a:solidFill>
                <a:schemeClr val="lt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d004fd3760_1_37"/>
          <p:cNvSpPr/>
          <p:nvPr/>
        </p:nvSpPr>
        <p:spPr>
          <a:xfrm>
            <a:off x="305856" y="5733015"/>
            <a:ext cx="8532300" cy="792000"/>
          </a:xfrm>
          <a:prstGeom prst="rect">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1">
              <a:spcBef>
                <a:spcPts val="0"/>
              </a:spcBef>
              <a:spcAft>
                <a:spcPts val="0"/>
              </a:spcAft>
              <a:buNone/>
            </a:pPr>
            <a:r>
              <a:rPr lang="en-US" sz="1800" b="1" i="0" u="none" strike="noStrike" cap="none" dirty="0">
                <a:solidFill>
                  <a:srgbClr val="6D2619"/>
                </a:solidFill>
                <a:latin typeface="Arial"/>
                <a:ea typeface="Arial"/>
                <a:cs typeface="Arial"/>
                <a:sym typeface="Arial"/>
              </a:rPr>
              <a:t>Fig. </a:t>
            </a:r>
            <a:r>
              <a:rPr lang="en-US" sz="1800" b="1" dirty="0">
                <a:solidFill>
                  <a:srgbClr val="6D2619"/>
                </a:solidFill>
              </a:rPr>
              <a:t>4</a:t>
            </a:r>
            <a:r>
              <a:rPr lang="en-US" sz="1800" b="1" i="0" u="none" strike="noStrike" cap="none" dirty="0">
                <a:solidFill>
                  <a:srgbClr val="6D2619"/>
                </a:solidFill>
                <a:latin typeface="Arial"/>
                <a:ea typeface="Arial"/>
                <a:cs typeface="Arial"/>
                <a:sym typeface="Arial"/>
              </a:rPr>
              <a:t>. (</a:t>
            </a:r>
            <a:r>
              <a:rPr lang="en-US" sz="1800" b="1" dirty="0">
                <a:solidFill>
                  <a:srgbClr val="6D2619"/>
                </a:solidFill>
              </a:rPr>
              <a:t>c</a:t>
            </a:r>
            <a:r>
              <a:rPr lang="en-US" sz="1800" b="1" i="0" u="none" strike="noStrike" cap="none" dirty="0">
                <a:solidFill>
                  <a:srgbClr val="6D2619"/>
                </a:solidFill>
                <a:latin typeface="Arial"/>
                <a:ea typeface="Arial"/>
                <a:cs typeface="Arial"/>
                <a:sym typeface="Arial"/>
              </a:rPr>
              <a:t>) cluster 2 (</a:t>
            </a:r>
            <a:r>
              <a:rPr lang="en-US" sz="1800" b="1" dirty="0">
                <a:solidFill>
                  <a:srgbClr val="6D2619"/>
                </a:solidFill>
              </a:rPr>
              <a:t>d</a:t>
            </a:r>
            <a:r>
              <a:rPr lang="en-US" sz="1800" b="1" i="0" u="none" strike="noStrike" cap="none" dirty="0">
                <a:solidFill>
                  <a:srgbClr val="6D2619"/>
                </a:solidFill>
                <a:latin typeface="Arial"/>
                <a:ea typeface="Arial"/>
                <a:cs typeface="Arial"/>
                <a:sym typeface="Arial"/>
              </a:rPr>
              <a:t>)  </a:t>
            </a:r>
            <a:r>
              <a:rPr lang="en-US" sz="1800" b="1" dirty="0">
                <a:solidFill>
                  <a:srgbClr val="6D2619"/>
                </a:solidFill>
              </a:rPr>
              <a:t>Cluster 3</a:t>
            </a:r>
            <a:r>
              <a:rPr lang="en-US" sz="1800" b="1" i="0" u="none" strike="noStrike" cap="none" dirty="0">
                <a:solidFill>
                  <a:srgbClr val="6D2619"/>
                </a:solidFill>
                <a:latin typeface="Arial"/>
                <a:ea typeface="Arial"/>
                <a:cs typeface="Arial"/>
                <a:sym typeface="Arial"/>
              </a:rPr>
              <a:t> </a:t>
            </a:r>
            <a:endParaRPr sz="1800" b="0" i="0" u="none" strike="noStrike" cap="none" dirty="0">
              <a:solidFill>
                <a:srgbClr val="6D2619"/>
              </a:solidFill>
              <a:latin typeface="Arial"/>
              <a:ea typeface="Arial"/>
              <a:cs typeface="Arial"/>
              <a:sym typeface="Arial"/>
            </a:endParaRPr>
          </a:p>
        </p:txBody>
      </p:sp>
      <p:pic>
        <p:nvPicPr>
          <p:cNvPr id="169" name="Google Shape;169;gd004fd3760_1_37"/>
          <p:cNvPicPr preferRelativeResize="0"/>
          <p:nvPr/>
        </p:nvPicPr>
        <p:blipFill rotWithShape="1">
          <a:blip r:embed="rId3">
            <a:alphaModFix/>
          </a:blip>
          <a:srcRect l="46383" t="29911" r="44935" b="49769"/>
          <a:stretch/>
        </p:blipFill>
        <p:spPr>
          <a:xfrm>
            <a:off x="1809650" y="1985750"/>
            <a:ext cx="2183975" cy="2886503"/>
          </a:xfrm>
          <a:prstGeom prst="rect">
            <a:avLst/>
          </a:prstGeom>
          <a:noFill/>
          <a:ln>
            <a:noFill/>
          </a:ln>
        </p:spPr>
      </p:pic>
      <p:pic>
        <p:nvPicPr>
          <p:cNvPr id="170" name="Google Shape;170;gd004fd3760_1_37"/>
          <p:cNvPicPr preferRelativeResize="0"/>
          <p:nvPr/>
        </p:nvPicPr>
        <p:blipFill rotWithShape="1">
          <a:blip r:embed="rId3">
            <a:alphaModFix/>
          </a:blip>
          <a:srcRect l="57831" t="29770" r="33372" b="49864"/>
          <a:stretch/>
        </p:blipFill>
        <p:spPr>
          <a:xfrm>
            <a:off x="4899850" y="1985750"/>
            <a:ext cx="2183975" cy="2886500"/>
          </a:xfrm>
          <a:prstGeom prst="rect">
            <a:avLst/>
          </a:prstGeom>
          <a:noFill/>
          <a:ln>
            <a:noFill/>
          </a:ln>
        </p:spPr>
      </p:pic>
      <p:sp>
        <p:nvSpPr>
          <p:cNvPr id="171" name="Google Shape;171;gd004fd3760_1_37"/>
          <p:cNvSpPr/>
          <p:nvPr/>
        </p:nvSpPr>
        <p:spPr>
          <a:xfrm>
            <a:off x="1161650" y="1985751"/>
            <a:ext cx="432000" cy="3600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c</a:t>
            </a:r>
            <a:endParaRPr sz="1800" b="0" i="0" u="none" strike="noStrike" cap="none">
              <a:solidFill>
                <a:schemeClr val="lt1"/>
              </a:solidFill>
              <a:latin typeface="Arial"/>
              <a:ea typeface="Arial"/>
              <a:cs typeface="Arial"/>
              <a:sym typeface="Arial"/>
            </a:endParaRPr>
          </a:p>
        </p:txBody>
      </p:sp>
      <p:sp>
        <p:nvSpPr>
          <p:cNvPr id="172" name="Google Shape;172;gd004fd3760_1_37"/>
          <p:cNvSpPr/>
          <p:nvPr/>
        </p:nvSpPr>
        <p:spPr>
          <a:xfrm>
            <a:off x="4356006" y="1985743"/>
            <a:ext cx="432000" cy="3600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d</a:t>
            </a:r>
            <a:endParaRPr sz="1800" b="0" i="0" u="none" strike="noStrike" cap="none">
              <a:solidFill>
                <a:schemeClr val="lt1"/>
              </a:solidFill>
              <a:latin typeface="Arial"/>
              <a:ea typeface="Arial"/>
              <a:cs typeface="Arial"/>
              <a:sym typeface="Arial"/>
            </a:endParaRPr>
          </a:p>
        </p:txBody>
      </p:sp>
      <p:sp>
        <p:nvSpPr>
          <p:cNvPr id="7" name="مستطيل 6"/>
          <p:cNvSpPr/>
          <p:nvPr/>
        </p:nvSpPr>
        <p:spPr>
          <a:xfrm>
            <a:off x="0" y="0"/>
            <a:ext cx="9144000" cy="37578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d004fd3760_2_0"/>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0" lvl="0" indent="0" algn="ctr" rtl="1">
              <a:spcBef>
                <a:spcPts val="0"/>
              </a:spcBef>
              <a:spcAft>
                <a:spcPts val="0"/>
              </a:spcAft>
              <a:buClr>
                <a:srgbClr val="000000"/>
              </a:buClr>
              <a:buFont typeface="Arial"/>
              <a:buNone/>
            </a:pPr>
            <a:r>
              <a:rPr lang="en-US" sz="1800" dirty="0">
                <a:solidFill>
                  <a:schemeClr val="lt1"/>
                </a:solidFill>
              </a:rPr>
              <a:t>c</a:t>
            </a:r>
            <a:endParaRPr sz="1800" dirty="0">
              <a:solidFill>
                <a:schemeClr val="lt1"/>
              </a:solidFill>
            </a:endParaRPr>
          </a:p>
          <a:p>
            <a:pPr marL="0" lvl="0" indent="0" algn="l" rtl="0">
              <a:spcBef>
                <a:spcPts val="360"/>
              </a:spcBef>
              <a:spcAft>
                <a:spcPts val="0"/>
              </a:spcAft>
              <a:buNone/>
            </a:pPr>
            <a:endParaRPr dirty="0"/>
          </a:p>
        </p:txBody>
      </p:sp>
      <p:pic>
        <p:nvPicPr>
          <p:cNvPr id="178" name="Google Shape;178;gd004fd3760_2_0"/>
          <p:cNvPicPr preferRelativeResize="0"/>
          <p:nvPr/>
        </p:nvPicPr>
        <p:blipFill rotWithShape="1">
          <a:blip r:embed="rId3">
            <a:alphaModFix/>
          </a:blip>
          <a:srcRect l="31091" t="11370" r="32049" b="17119"/>
          <a:stretch/>
        </p:blipFill>
        <p:spPr>
          <a:xfrm>
            <a:off x="4572000" y="1609200"/>
            <a:ext cx="4266150" cy="4038625"/>
          </a:xfrm>
          <a:prstGeom prst="rect">
            <a:avLst/>
          </a:prstGeom>
          <a:noFill/>
          <a:ln>
            <a:noFill/>
          </a:ln>
        </p:spPr>
      </p:pic>
      <p:sp>
        <p:nvSpPr>
          <p:cNvPr id="179" name="Google Shape;179;gd004fd3760_2_0"/>
          <p:cNvSpPr/>
          <p:nvPr/>
        </p:nvSpPr>
        <p:spPr>
          <a:xfrm>
            <a:off x="305856" y="5733015"/>
            <a:ext cx="8532300" cy="792000"/>
          </a:xfrm>
          <a:prstGeom prst="rect">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1">
              <a:spcBef>
                <a:spcPts val="0"/>
              </a:spcBef>
              <a:spcAft>
                <a:spcPts val="0"/>
              </a:spcAft>
              <a:buNone/>
            </a:pPr>
            <a:r>
              <a:rPr lang="en-US" sz="2000" b="1" i="0" u="none" strike="noStrike" cap="none" dirty="0">
                <a:solidFill>
                  <a:srgbClr val="6D2619"/>
                </a:solidFill>
                <a:latin typeface="Arial"/>
                <a:ea typeface="Arial"/>
                <a:cs typeface="Arial"/>
                <a:sym typeface="Arial"/>
              </a:rPr>
              <a:t>Fig. </a:t>
            </a:r>
            <a:r>
              <a:rPr lang="en-US" sz="2000" b="1" dirty="0">
                <a:solidFill>
                  <a:srgbClr val="6D2619"/>
                </a:solidFill>
              </a:rPr>
              <a:t>5</a:t>
            </a:r>
            <a:r>
              <a:rPr lang="en-US" sz="2000" b="1" i="0" u="none" strike="noStrike" cap="none" dirty="0">
                <a:solidFill>
                  <a:srgbClr val="6D2619"/>
                </a:solidFill>
                <a:latin typeface="Arial"/>
                <a:ea typeface="Arial"/>
                <a:cs typeface="Arial"/>
                <a:sym typeface="Arial"/>
              </a:rPr>
              <a:t>. </a:t>
            </a:r>
            <a:r>
              <a:rPr lang="en-US" sz="2000" b="1" dirty="0">
                <a:solidFill>
                  <a:srgbClr val="6D2619"/>
                </a:solidFill>
              </a:rPr>
              <a:t>Roundness</a:t>
            </a:r>
            <a:r>
              <a:rPr lang="en-US" sz="1800" b="1" i="0" u="none" strike="noStrike" cap="none" dirty="0">
                <a:solidFill>
                  <a:srgbClr val="6D2619"/>
                </a:solidFill>
                <a:latin typeface="Arial"/>
                <a:ea typeface="Arial"/>
                <a:cs typeface="Arial"/>
                <a:sym typeface="Arial"/>
              </a:rPr>
              <a:t>  </a:t>
            </a:r>
            <a:endParaRPr sz="1800" b="0" i="0" u="none" strike="noStrike" cap="none" dirty="0">
              <a:solidFill>
                <a:srgbClr val="6D2619"/>
              </a:solidFill>
              <a:latin typeface="Arial"/>
              <a:ea typeface="Arial"/>
              <a:cs typeface="Arial"/>
              <a:sym typeface="Arial"/>
            </a:endParaRPr>
          </a:p>
        </p:txBody>
      </p:sp>
      <p:pic>
        <p:nvPicPr>
          <p:cNvPr id="180" name="Google Shape;180;gd004fd3760_2_0"/>
          <p:cNvPicPr preferRelativeResize="0"/>
          <p:nvPr/>
        </p:nvPicPr>
        <p:blipFill>
          <a:blip r:embed="rId4">
            <a:alphaModFix/>
          </a:blip>
          <a:stretch>
            <a:fillRect/>
          </a:stretch>
        </p:blipFill>
        <p:spPr>
          <a:xfrm>
            <a:off x="0" y="3133200"/>
            <a:ext cx="4483300" cy="1730100"/>
          </a:xfrm>
          <a:prstGeom prst="rect">
            <a:avLst/>
          </a:prstGeom>
          <a:noFill/>
          <a:ln>
            <a:solidFill>
              <a:srgbClr val="C00000"/>
            </a:solidFill>
          </a:ln>
        </p:spPr>
      </p:pic>
      <p:sp>
        <p:nvSpPr>
          <p:cNvPr id="7" name="مستطيل 6"/>
          <p:cNvSpPr/>
          <p:nvPr/>
        </p:nvSpPr>
        <p:spPr>
          <a:xfrm>
            <a:off x="0" y="0"/>
            <a:ext cx="9144000" cy="37578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a:p>
        </p:txBody>
      </p:sp>
      <p:sp>
        <p:nvSpPr>
          <p:cNvPr id="2" name="مستطيل 1"/>
          <p:cNvSpPr/>
          <p:nvPr/>
        </p:nvSpPr>
        <p:spPr>
          <a:xfrm>
            <a:off x="0" y="864296"/>
            <a:ext cx="2981195" cy="74490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lvl="0" algn="ctr">
              <a:lnSpc>
                <a:spcPct val="115000"/>
              </a:lnSpc>
            </a:pPr>
            <a:r>
              <a:rPr lang="en-US" b="1" dirty="0"/>
              <a:t>Identification</a:t>
            </a:r>
          </a:p>
          <a:p>
            <a:pPr lvl="0" algn="ctr">
              <a:lnSpc>
                <a:spcPct val="115000"/>
              </a:lnSpc>
            </a:pPr>
            <a:r>
              <a:rPr lang="en-US" b="1" dirty="0"/>
              <a:t> of grouped leucocytes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gd004fd3760_2_14"/>
          <p:cNvSpPr/>
          <p:nvPr/>
        </p:nvSpPr>
        <p:spPr>
          <a:xfrm>
            <a:off x="137787" y="615604"/>
            <a:ext cx="3460800" cy="1346700"/>
          </a:xfrm>
          <a:prstGeom prst="ellipse">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lvl="0" indent="0" algn="ctr" rtl="0">
              <a:lnSpc>
                <a:spcPct val="115000"/>
              </a:lnSpc>
              <a:spcBef>
                <a:spcPts val="0"/>
              </a:spcBef>
              <a:spcAft>
                <a:spcPts val="0"/>
              </a:spcAft>
              <a:buNone/>
            </a:pPr>
            <a:r>
              <a:rPr lang="en-US" sz="2400" b="1">
                <a:solidFill>
                  <a:schemeClr val="lt1"/>
                </a:solidFill>
              </a:rPr>
              <a:t>Feature extraction</a:t>
            </a:r>
            <a:endParaRPr sz="2400" b="1">
              <a:solidFill>
                <a:schemeClr val="lt1"/>
              </a:solidFill>
            </a:endParaRPr>
          </a:p>
        </p:txBody>
      </p:sp>
      <p:pic>
        <p:nvPicPr>
          <p:cNvPr id="187" name="Google Shape;187;gd004fd3760_2_14"/>
          <p:cNvPicPr preferRelativeResize="0"/>
          <p:nvPr/>
        </p:nvPicPr>
        <p:blipFill>
          <a:blip r:embed="rId3">
            <a:alphaModFix/>
          </a:blip>
          <a:stretch>
            <a:fillRect/>
          </a:stretch>
        </p:blipFill>
        <p:spPr>
          <a:xfrm>
            <a:off x="348650" y="2376438"/>
            <a:ext cx="3624575" cy="1319275"/>
          </a:xfrm>
          <a:prstGeom prst="rect">
            <a:avLst/>
          </a:prstGeom>
          <a:noFill/>
          <a:ln w="28575" cap="flat" cmpd="sng">
            <a:solidFill>
              <a:srgbClr val="6D2619"/>
            </a:solidFill>
            <a:prstDash val="solid"/>
            <a:round/>
            <a:headEnd type="none" w="sm" len="sm"/>
            <a:tailEnd type="none" w="sm" len="sm"/>
          </a:ln>
        </p:spPr>
      </p:pic>
      <p:pic>
        <p:nvPicPr>
          <p:cNvPr id="188" name="Google Shape;188;gd004fd3760_2_14"/>
          <p:cNvPicPr preferRelativeResize="0"/>
          <p:nvPr/>
        </p:nvPicPr>
        <p:blipFill>
          <a:blip r:embed="rId4">
            <a:alphaModFix/>
          </a:blip>
          <a:stretch>
            <a:fillRect/>
          </a:stretch>
        </p:blipFill>
        <p:spPr>
          <a:xfrm>
            <a:off x="5117450" y="2470575"/>
            <a:ext cx="3460800" cy="1159550"/>
          </a:xfrm>
          <a:prstGeom prst="rect">
            <a:avLst/>
          </a:prstGeom>
          <a:noFill/>
          <a:ln w="28575" cap="flat" cmpd="sng">
            <a:solidFill>
              <a:srgbClr val="723226"/>
            </a:solidFill>
            <a:prstDash val="solid"/>
            <a:round/>
            <a:headEnd type="none" w="sm" len="sm"/>
            <a:tailEnd type="none" w="sm" len="sm"/>
          </a:ln>
        </p:spPr>
      </p:pic>
      <p:pic>
        <p:nvPicPr>
          <p:cNvPr id="189" name="Google Shape;189;gd004fd3760_2_14"/>
          <p:cNvPicPr preferRelativeResize="0"/>
          <p:nvPr/>
        </p:nvPicPr>
        <p:blipFill>
          <a:blip r:embed="rId5">
            <a:alphaModFix/>
          </a:blip>
          <a:stretch>
            <a:fillRect/>
          </a:stretch>
        </p:blipFill>
        <p:spPr>
          <a:xfrm>
            <a:off x="348650" y="4460575"/>
            <a:ext cx="3624575" cy="1666250"/>
          </a:xfrm>
          <a:prstGeom prst="rect">
            <a:avLst/>
          </a:prstGeom>
          <a:noFill/>
          <a:ln w="28575" cap="flat" cmpd="sng">
            <a:solidFill>
              <a:srgbClr val="6D2619"/>
            </a:solidFill>
            <a:prstDash val="solid"/>
            <a:round/>
            <a:headEnd type="none" w="sm" len="sm"/>
            <a:tailEnd type="none" w="sm" len="sm"/>
          </a:ln>
        </p:spPr>
      </p:pic>
      <p:pic>
        <p:nvPicPr>
          <p:cNvPr id="190" name="Google Shape;190;gd004fd3760_2_14"/>
          <p:cNvPicPr preferRelativeResize="0"/>
          <p:nvPr/>
        </p:nvPicPr>
        <p:blipFill>
          <a:blip r:embed="rId6">
            <a:alphaModFix/>
          </a:blip>
          <a:stretch>
            <a:fillRect/>
          </a:stretch>
        </p:blipFill>
        <p:spPr>
          <a:xfrm>
            <a:off x="5050825" y="4460575"/>
            <a:ext cx="3460800" cy="1666250"/>
          </a:xfrm>
          <a:prstGeom prst="rect">
            <a:avLst/>
          </a:prstGeom>
          <a:noFill/>
          <a:ln w="28575" cap="flat" cmpd="sng">
            <a:solidFill>
              <a:srgbClr val="6D2619"/>
            </a:solidFill>
            <a:prstDash val="solid"/>
            <a:round/>
            <a:headEnd type="none" w="sm" len="sm"/>
            <a:tailEnd type="none" w="sm" len="sm"/>
          </a:ln>
        </p:spPr>
      </p:pic>
      <p:sp>
        <p:nvSpPr>
          <p:cNvPr id="7" name="مستطيل 6"/>
          <p:cNvSpPr/>
          <p:nvPr/>
        </p:nvSpPr>
        <p:spPr>
          <a:xfrm>
            <a:off x="0" y="0"/>
            <a:ext cx="9144000" cy="37578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pic>
        <p:nvPicPr>
          <p:cNvPr id="195" name="Google Shape;195;gd004fd3760_2_33"/>
          <p:cNvPicPr preferRelativeResize="0"/>
          <p:nvPr/>
        </p:nvPicPr>
        <p:blipFill>
          <a:blip r:embed="rId3">
            <a:alphaModFix/>
          </a:blip>
          <a:stretch>
            <a:fillRect/>
          </a:stretch>
        </p:blipFill>
        <p:spPr>
          <a:xfrm>
            <a:off x="1296525" y="1324850"/>
            <a:ext cx="6646475" cy="1582125"/>
          </a:xfrm>
          <a:prstGeom prst="rect">
            <a:avLst/>
          </a:prstGeom>
          <a:noFill/>
          <a:ln w="28575" cap="flat" cmpd="sng">
            <a:solidFill>
              <a:srgbClr val="6D2619"/>
            </a:solidFill>
            <a:prstDash val="solid"/>
            <a:round/>
            <a:headEnd type="none" w="sm" len="sm"/>
            <a:tailEnd type="none" w="sm" len="sm"/>
          </a:ln>
        </p:spPr>
      </p:pic>
      <p:pic>
        <p:nvPicPr>
          <p:cNvPr id="196" name="Google Shape;196;gd004fd3760_2_33"/>
          <p:cNvPicPr preferRelativeResize="0"/>
          <p:nvPr/>
        </p:nvPicPr>
        <p:blipFill>
          <a:blip r:embed="rId4">
            <a:alphaModFix/>
          </a:blip>
          <a:stretch>
            <a:fillRect/>
          </a:stretch>
        </p:blipFill>
        <p:spPr>
          <a:xfrm>
            <a:off x="1194175" y="4094325"/>
            <a:ext cx="6748825" cy="1159550"/>
          </a:xfrm>
          <a:prstGeom prst="rect">
            <a:avLst/>
          </a:prstGeom>
          <a:noFill/>
          <a:ln w="28575" cap="flat" cmpd="sng">
            <a:solidFill>
              <a:srgbClr val="6D2619"/>
            </a:solidFill>
            <a:prstDash val="solid"/>
            <a:round/>
            <a:headEnd type="none" w="sm" len="sm"/>
            <a:tailEnd type="none" w="sm" len="sm"/>
          </a:ln>
        </p:spPr>
      </p:pic>
      <p:sp>
        <p:nvSpPr>
          <p:cNvPr id="4" name="مستطيل 3"/>
          <p:cNvSpPr/>
          <p:nvPr/>
        </p:nvSpPr>
        <p:spPr>
          <a:xfrm>
            <a:off x="0" y="0"/>
            <a:ext cx="9144000" cy="37578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pic>
        <p:nvPicPr>
          <p:cNvPr id="201" name="Google Shape;201;gd004fd3760_1_88"/>
          <p:cNvPicPr preferRelativeResize="0"/>
          <p:nvPr/>
        </p:nvPicPr>
        <p:blipFill>
          <a:blip r:embed="rId3">
            <a:alphaModFix/>
          </a:blip>
          <a:stretch>
            <a:fillRect/>
          </a:stretch>
        </p:blipFill>
        <p:spPr>
          <a:xfrm>
            <a:off x="0" y="1981200"/>
            <a:ext cx="9143999" cy="2616097"/>
          </a:xfrm>
          <a:prstGeom prst="rect">
            <a:avLst/>
          </a:prstGeom>
          <a:noFill/>
          <a:ln>
            <a:noFill/>
          </a:ln>
        </p:spPr>
      </p:pic>
      <p:sp>
        <p:nvSpPr>
          <p:cNvPr id="3" name="مستطيل 2"/>
          <p:cNvSpPr/>
          <p:nvPr/>
        </p:nvSpPr>
        <p:spPr>
          <a:xfrm>
            <a:off x="0" y="0"/>
            <a:ext cx="9144000" cy="37578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620441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2" name="Google Shape;202;gd004fd3760_1_52"/>
          <p:cNvSpPr txBox="1"/>
          <p:nvPr/>
        </p:nvSpPr>
        <p:spPr>
          <a:xfrm>
            <a:off x="578400" y="1801250"/>
            <a:ext cx="72546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b="1"/>
              <a:t>K-Nearest  Neighbor Classifier  (knn)  is  used  to  classify  data  or  features  to  know if  they  are  infected  or  not.</a:t>
            </a:r>
            <a:endParaRPr sz="2000" b="1"/>
          </a:p>
        </p:txBody>
      </p:sp>
      <p:pic>
        <p:nvPicPr>
          <p:cNvPr id="203" name="Google Shape;203;gd004fd3760_1_52"/>
          <p:cNvPicPr preferRelativeResize="0"/>
          <p:nvPr/>
        </p:nvPicPr>
        <p:blipFill>
          <a:blip r:embed="rId3">
            <a:alphaModFix/>
          </a:blip>
          <a:stretch>
            <a:fillRect/>
          </a:stretch>
        </p:blipFill>
        <p:spPr>
          <a:xfrm>
            <a:off x="2117100" y="2907450"/>
            <a:ext cx="4459976" cy="3446826"/>
          </a:xfrm>
          <a:prstGeom prst="rect">
            <a:avLst/>
          </a:prstGeom>
          <a:noFill/>
          <a:ln>
            <a:noFill/>
          </a:ln>
        </p:spPr>
      </p:pic>
      <p:sp>
        <p:nvSpPr>
          <p:cNvPr id="5" name="مستطيل 4"/>
          <p:cNvSpPr/>
          <p:nvPr/>
        </p:nvSpPr>
        <p:spPr>
          <a:xfrm>
            <a:off x="0" y="0"/>
            <a:ext cx="9144000" cy="37578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a:p>
        </p:txBody>
      </p:sp>
      <p:sp>
        <p:nvSpPr>
          <p:cNvPr id="2" name="مستطيل 1"/>
          <p:cNvSpPr/>
          <p:nvPr/>
        </p:nvSpPr>
        <p:spPr>
          <a:xfrm>
            <a:off x="0" y="751562"/>
            <a:ext cx="3206663" cy="50104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lvl="0" algn="ctr" rtl="1"/>
            <a:r>
              <a:rPr lang="en-US" b="1" dirty="0">
                <a:ea typeface="Arial"/>
                <a:cs typeface="Arial"/>
              </a:rPr>
              <a:t>Image </a:t>
            </a:r>
            <a:r>
              <a:rPr lang="en-US" b="1" dirty="0"/>
              <a:t>Classification</a:t>
            </a:r>
            <a:endParaRPr lang="en-US" b="1" dirty="0">
              <a:ea typeface="Arial"/>
              <a:cs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d004fd3760_1_65"/>
          <p:cNvSpPr txBox="1"/>
          <p:nvPr/>
        </p:nvSpPr>
        <p:spPr>
          <a:xfrm>
            <a:off x="578400" y="1074150"/>
            <a:ext cx="72546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b="1" dirty="0"/>
              <a:t>The distance computed between each  cell  in  the  input  image  with  the  training  data  of  cells using the following equation:</a:t>
            </a:r>
            <a:endParaRPr sz="3100" b="1" dirty="0"/>
          </a:p>
        </p:txBody>
      </p:sp>
      <p:pic>
        <p:nvPicPr>
          <p:cNvPr id="209" name="Google Shape;209;gd004fd3760_1_65"/>
          <p:cNvPicPr preferRelativeResize="0"/>
          <p:nvPr/>
        </p:nvPicPr>
        <p:blipFill>
          <a:blip r:embed="rId3">
            <a:alphaModFix/>
          </a:blip>
          <a:stretch>
            <a:fillRect/>
          </a:stretch>
        </p:blipFill>
        <p:spPr>
          <a:xfrm>
            <a:off x="2009088" y="3024125"/>
            <a:ext cx="5390225" cy="2055475"/>
          </a:xfrm>
          <a:prstGeom prst="rect">
            <a:avLst/>
          </a:prstGeom>
          <a:noFill/>
          <a:ln>
            <a:noFill/>
          </a:ln>
        </p:spPr>
      </p:pic>
      <p:sp>
        <p:nvSpPr>
          <p:cNvPr id="4" name="مستطيل 3"/>
          <p:cNvSpPr/>
          <p:nvPr/>
        </p:nvSpPr>
        <p:spPr>
          <a:xfrm>
            <a:off x="0" y="0"/>
            <a:ext cx="9144000" cy="37578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 name="مستطيل 1"/>
          <p:cNvSpPr/>
          <p:nvPr/>
        </p:nvSpPr>
        <p:spPr>
          <a:xfrm>
            <a:off x="0" y="0"/>
            <a:ext cx="9144000" cy="40083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1833171" y="2376222"/>
            <a:ext cx="5502710" cy="2684289"/>
          </a:xfrm>
          <a:prstGeom prst="rect">
            <a:avLst/>
          </a:prstGeom>
        </p:spPr>
      </p:pic>
    </p:spTree>
    <p:extLst>
      <p:ext uri="{BB962C8B-B14F-4D97-AF65-F5344CB8AC3E}">
        <p14:creationId xmlns:p14="http://schemas.microsoft.com/office/powerpoint/2010/main" val="4010745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9"/>
          <p:cNvSpPr/>
          <p:nvPr/>
        </p:nvSpPr>
        <p:spPr>
          <a:xfrm>
            <a:off x="0" y="0"/>
            <a:ext cx="9144000" cy="692696"/>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1">
              <a:spcBef>
                <a:spcPts val="0"/>
              </a:spcBef>
              <a:spcAft>
                <a:spcPts val="0"/>
              </a:spcAft>
              <a:buNone/>
            </a:pPr>
            <a:r>
              <a:rPr lang="en-US" sz="2000" b="1" i="1" u="none" strike="noStrike" cap="none" dirty="0">
                <a:solidFill>
                  <a:schemeClr val="lt1"/>
                </a:solidFill>
                <a:latin typeface="Arial"/>
                <a:ea typeface="Arial"/>
                <a:cs typeface="Arial"/>
                <a:sym typeface="Arial"/>
              </a:rPr>
              <a:t>Acute lymphoblastic Leukemia Detection based on its sub-</a:t>
            </a:r>
            <a:br>
              <a:rPr lang="en-US" sz="2000" b="1" i="1" u="none" strike="noStrike" cap="none" dirty="0">
                <a:solidFill>
                  <a:schemeClr val="lt1"/>
                </a:solidFill>
                <a:latin typeface="Arial"/>
                <a:ea typeface="Arial"/>
                <a:cs typeface="Arial"/>
                <a:sym typeface="Arial"/>
              </a:rPr>
            </a:br>
            <a:r>
              <a:rPr lang="en-US" sz="2000" b="1" i="1" u="none" strike="noStrike" cap="none">
                <a:solidFill>
                  <a:schemeClr val="lt1"/>
                </a:solidFill>
                <a:latin typeface="Arial"/>
                <a:ea typeface="Arial"/>
                <a:cs typeface="Arial"/>
                <a:sym typeface="Arial"/>
              </a:rPr>
              <a:t>types features(ALLS)</a:t>
            </a:r>
            <a:endParaRPr sz="2000" b="1" i="1" u="none" strike="noStrike" cap="none" dirty="0">
              <a:solidFill>
                <a:schemeClr val="lt1"/>
              </a:solidFill>
              <a:latin typeface="Arial"/>
              <a:ea typeface="Arial"/>
              <a:cs typeface="Arial"/>
              <a:sym typeface="Arial"/>
            </a:endParaRPr>
          </a:p>
        </p:txBody>
      </p:sp>
      <p:pic>
        <p:nvPicPr>
          <p:cNvPr id="215" name="Google Shape;215;p9" descr="https://lh6.googleusercontent.com/QeRYWN5dC2TxOHLaZkOihM7FHmtcAcXJGNt98VCdbC8zXiIRhb-75sazaTky3sKw-WiWzcK0IOkWKrsiAmPFh42G8cC3A3ol8kvwjcmK5H1xw4S70Pj9UQvkloTxhmp88mDRkDs"/>
          <p:cNvPicPr preferRelativeResize="0"/>
          <p:nvPr/>
        </p:nvPicPr>
        <p:blipFill rotWithShape="1">
          <a:blip r:embed="rId3">
            <a:alphaModFix/>
          </a:blip>
          <a:srcRect/>
          <a:stretch/>
        </p:blipFill>
        <p:spPr>
          <a:xfrm>
            <a:off x="179512" y="1844824"/>
            <a:ext cx="2376264" cy="1800200"/>
          </a:xfrm>
          <a:prstGeom prst="rect">
            <a:avLst/>
          </a:prstGeom>
          <a:noFill/>
          <a:ln>
            <a:noFill/>
          </a:ln>
        </p:spPr>
      </p:pic>
      <p:pic>
        <p:nvPicPr>
          <p:cNvPr id="216" name="Google Shape;216;p9" descr="https://lh3.googleusercontent.com/Ymlzsua1jw5xcPN0oeSmYLg6swt2hcX_Zz1r1N3Yd_jQt5g68OWYEuck48jv_NeGDgFmpXpllVuUskggCgD8yt3T6NaCMpkxLKHjzL5aJ5sofDEEoJBTTo2SSddoy8A3hFiV0H4"/>
          <p:cNvPicPr preferRelativeResize="0"/>
          <p:nvPr/>
        </p:nvPicPr>
        <p:blipFill rotWithShape="1">
          <a:blip r:embed="rId4">
            <a:alphaModFix/>
          </a:blip>
          <a:srcRect/>
          <a:stretch/>
        </p:blipFill>
        <p:spPr>
          <a:xfrm>
            <a:off x="2915815" y="1911499"/>
            <a:ext cx="2592289" cy="1617871"/>
          </a:xfrm>
          <a:prstGeom prst="rect">
            <a:avLst/>
          </a:prstGeom>
          <a:noFill/>
          <a:ln>
            <a:noFill/>
          </a:ln>
        </p:spPr>
      </p:pic>
      <p:pic>
        <p:nvPicPr>
          <p:cNvPr id="217" name="Google Shape;217;p9" descr="https://lh4.googleusercontent.com/2KKIZtcYY43LSo3Myq2YlVSj5E9TSBlxwK4cKnga5fOUiBCYWU-DQHp7LkMZVffABshPoGCsteUDKKps4LsSpzaf4yf_igzERucDNw432_CrWrNeHj3UhVZltx-W04Xds3i0vZ4"/>
          <p:cNvPicPr preferRelativeResize="0"/>
          <p:nvPr/>
        </p:nvPicPr>
        <p:blipFill rotWithShape="1">
          <a:blip r:embed="rId5">
            <a:alphaModFix/>
          </a:blip>
          <a:srcRect/>
          <a:stretch/>
        </p:blipFill>
        <p:spPr>
          <a:xfrm>
            <a:off x="6079307" y="2005370"/>
            <a:ext cx="2453133" cy="1524000"/>
          </a:xfrm>
          <a:prstGeom prst="rect">
            <a:avLst/>
          </a:prstGeom>
          <a:noFill/>
          <a:ln>
            <a:noFill/>
          </a:ln>
        </p:spPr>
      </p:pic>
      <p:pic>
        <p:nvPicPr>
          <p:cNvPr id="218" name="Google Shape;218;p9" descr="https://lh3.googleusercontent.com/_gbJOpe2ak1uwmP5ZjtvSdnjU_wYq2VcIRLg9UvmtlExAkdagSUn5otq2DCfpw2UnGnE1HJZOoO8fluZX_6dp59p3LG1N5u64IPMRz4hdQCl_kR22wNDJQgqtbCFC0UqZo9ez08"/>
          <p:cNvPicPr preferRelativeResize="0"/>
          <p:nvPr/>
        </p:nvPicPr>
        <p:blipFill rotWithShape="1">
          <a:blip r:embed="rId6">
            <a:alphaModFix/>
          </a:blip>
          <a:srcRect/>
          <a:stretch/>
        </p:blipFill>
        <p:spPr>
          <a:xfrm>
            <a:off x="179513" y="4077072"/>
            <a:ext cx="2376264" cy="1495426"/>
          </a:xfrm>
          <a:prstGeom prst="rect">
            <a:avLst/>
          </a:prstGeom>
          <a:noFill/>
          <a:ln>
            <a:noFill/>
          </a:ln>
        </p:spPr>
      </p:pic>
      <p:pic>
        <p:nvPicPr>
          <p:cNvPr id="219" name="Google Shape;219;p9" descr="https://lh3.googleusercontent.com/HnBGe9v75AOivxMevpoByK55NKh62keSue8Ns4CIWYOu0F_pRqXaj7j6sPK8ENBZ85GXmV6JmAoZuw1NY6nMCTBCVgER_PWEbAXGvOD0gsZQlQg6gQH32HZZwAHrDRPVKCPvn80"/>
          <p:cNvPicPr preferRelativeResize="0"/>
          <p:nvPr/>
        </p:nvPicPr>
        <p:blipFill rotWithShape="1">
          <a:blip r:embed="rId7">
            <a:alphaModFix/>
          </a:blip>
          <a:srcRect/>
          <a:stretch/>
        </p:blipFill>
        <p:spPr>
          <a:xfrm>
            <a:off x="2915814" y="4077072"/>
            <a:ext cx="2592289" cy="1485900"/>
          </a:xfrm>
          <a:prstGeom prst="rect">
            <a:avLst/>
          </a:prstGeom>
          <a:noFill/>
          <a:ln>
            <a:noFill/>
          </a:ln>
        </p:spPr>
      </p:pic>
      <p:pic>
        <p:nvPicPr>
          <p:cNvPr id="220" name="Google Shape;220;p9" descr="https://lh6.googleusercontent.com/2XDs5nfAJyc9JdBAe-H6-mZmfnt0gdAl8_pKe3GyGFdV1z0sqwx9tbfJ4lyX0O7dLtQx6LdgJO744y-X2yR2cF9KXzXAn3urnG_KcIOWoErdj6la_Gk01TeIen6QEs3j17_tyUk"/>
          <p:cNvPicPr preferRelativeResize="0"/>
          <p:nvPr/>
        </p:nvPicPr>
        <p:blipFill rotWithShape="1">
          <a:blip r:embed="rId8">
            <a:alphaModFix/>
          </a:blip>
          <a:srcRect/>
          <a:stretch/>
        </p:blipFill>
        <p:spPr>
          <a:xfrm>
            <a:off x="6079306" y="4077072"/>
            <a:ext cx="2453133" cy="1514475"/>
          </a:xfrm>
          <a:prstGeom prst="rect">
            <a:avLst/>
          </a:prstGeom>
          <a:noFill/>
          <a:ln>
            <a:noFill/>
          </a:ln>
        </p:spPr>
      </p:pic>
      <p:sp>
        <p:nvSpPr>
          <p:cNvPr id="221" name="Google Shape;221;p9"/>
          <p:cNvSpPr/>
          <p:nvPr/>
        </p:nvSpPr>
        <p:spPr>
          <a:xfrm>
            <a:off x="179513" y="1844824"/>
            <a:ext cx="432047" cy="36004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a</a:t>
            </a:r>
            <a:endParaRPr sz="1800" b="0" i="0" u="none" strike="noStrike" cap="none">
              <a:solidFill>
                <a:schemeClr val="lt1"/>
              </a:solidFill>
              <a:latin typeface="Arial"/>
              <a:ea typeface="Arial"/>
              <a:cs typeface="Arial"/>
              <a:sym typeface="Arial"/>
            </a:endParaRPr>
          </a:p>
        </p:txBody>
      </p:sp>
      <p:sp>
        <p:nvSpPr>
          <p:cNvPr id="222" name="Google Shape;222;p9"/>
          <p:cNvSpPr/>
          <p:nvPr/>
        </p:nvSpPr>
        <p:spPr>
          <a:xfrm>
            <a:off x="2915815" y="1911499"/>
            <a:ext cx="432047" cy="36004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b</a:t>
            </a:r>
            <a:endParaRPr sz="1800" b="0" i="0" u="none" strike="noStrike" cap="none">
              <a:solidFill>
                <a:schemeClr val="lt1"/>
              </a:solidFill>
              <a:latin typeface="Arial"/>
              <a:ea typeface="Arial"/>
              <a:cs typeface="Arial"/>
              <a:sym typeface="Arial"/>
            </a:endParaRPr>
          </a:p>
        </p:txBody>
      </p:sp>
      <p:sp>
        <p:nvSpPr>
          <p:cNvPr id="223" name="Google Shape;223;p9"/>
          <p:cNvSpPr/>
          <p:nvPr/>
        </p:nvSpPr>
        <p:spPr>
          <a:xfrm>
            <a:off x="6079307" y="2004063"/>
            <a:ext cx="432047" cy="36004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c</a:t>
            </a:r>
            <a:endParaRPr sz="1800" b="0" i="0" u="none" strike="noStrike" cap="none">
              <a:solidFill>
                <a:schemeClr val="lt1"/>
              </a:solidFill>
              <a:latin typeface="Arial"/>
              <a:ea typeface="Arial"/>
              <a:cs typeface="Arial"/>
              <a:sym typeface="Arial"/>
            </a:endParaRPr>
          </a:p>
        </p:txBody>
      </p:sp>
      <p:sp>
        <p:nvSpPr>
          <p:cNvPr id="224" name="Google Shape;224;p9"/>
          <p:cNvSpPr/>
          <p:nvPr/>
        </p:nvSpPr>
        <p:spPr>
          <a:xfrm>
            <a:off x="179513" y="4069868"/>
            <a:ext cx="432047" cy="36004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d</a:t>
            </a:r>
            <a:endParaRPr sz="1800" b="0" i="0" u="none" strike="noStrike" cap="none">
              <a:solidFill>
                <a:schemeClr val="lt1"/>
              </a:solidFill>
              <a:latin typeface="Arial"/>
              <a:ea typeface="Arial"/>
              <a:cs typeface="Arial"/>
              <a:sym typeface="Arial"/>
            </a:endParaRPr>
          </a:p>
        </p:txBody>
      </p:sp>
      <p:sp>
        <p:nvSpPr>
          <p:cNvPr id="225" name="Google Shape;225;p9"/>
          <p:cNvSpPr/>
          <p:nvPr/>
        </p:nvSpPr>
        <p:spPr>
          <a:xfrm>
            <a:off x="2915814" y="4069868"/>
            <a:ext cx="432047" cy="36004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e</a:t>
            </a:r>
            <a:endParaRPr sz="1800" b="0" i="0" u="none" strike="noStrike" cap="none">
              <a:solidFill>
                <a:schemeClr val="lt1"/>
              </a:solidFill>
              <a:latin typeface="Arial"/>
              <a:ea typeface="Arial"/>
              <a:cs typeface="Arial"/>
              <a:sym typeface="Arial"/>
            </a:endParaRPr>
          </a:p>
        </p:txBody>
      </p:sp>
      <p:sp>
        <p:nvSpPr>
          <p:cNvPr id="226" name="Google Shape;226;p9"/>
          <p:cNvSpPr/>
          <p:nvPr/>
        </p:nvSpPr>
        <p:spPr>
          <a:xfrm>
            <a:off x="6052237" y="4090279"/>
            <a:ext cx="432047" cy="36004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f</a:t>
            </a:r>
            <a:endParaRPr sz="1800" b="0" i="0" u="none" strike="noStrike" cap="none">
              <a:solidFill>
                <a:schemeClr val="lt1"/>
              </a:solidFill>
              <a:latin typeface="Arial"/>
              <a:ea typeface="Arial"/>
              <a:cs typeface="Arial"/>
              <a:sym typeface="Arial"/>
            </a:endParaRPr>
          </a:p>
        </p:txBody>
      </p:sp>
      <p:sp>
        <p:nvSpPr>
          <p:cNvPr id="227" name="Google Shape;227;p9"/>
          <p:cNvSpPr/>
          <p:nvPr/>
        </p:nvSpPr>
        <p:spPr>
          <a:xfrm>
            <a:off x="321006" y="5980890"/>
            <a:ext cx="8532440" cy="792088"/>
          </a:xfrm>
          <a:prstGeom prst="rect">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1">
              <a:spcBef>
                <a:spcPts val="0"/>
              </a:spcBef>
              <a:spcAft>
                <a:spcPts val="0"/>
              </a:spcAft>
              <a:buNone/>
            </a:pPr>
            <a:r>
              <a:rPr lang="en-US" sz="1800" b="1" i="0" u="none" strike="noStrike" cap="none" dirty="0">
                <a:solidFill>
                  <a:srgbClr val="6D2619"/>
                </a:solidFill>
                <a:latin typeface="Arial"/>
                <a:ea typeface="Arial"/>
                <a:cs typeface="Arial"/>
                <a:sym typeface="Arial"/>
              </a:rPr>
              <a:t>Fig. </a:t>
            </a:r>
            <a:r>
              <a:rPr lang="en-US" sz="1800" b="1" dirty="0">
                <a:solidFill>
                  <a:srgbClr val="6D2619"/>
                </a:solidFill>
              </a:rPr>
              <a:t>6</a:t>
            </a:r>
            <a:r>
              <a:rPr lang="en-US" sz="1800" b="1" i="0" u="none" strike="noStrike" cap="none" dirty="0">
                <a:solidFill>
                  <a:srgbClr val="6D2619"/>
                </a:solidFill>
                <a:latin typeface="Arial"/>
                <a:ea typeface="Arial"/>
                <a:cs typeface="Arial"/>
                <a:sym typeface="Arial"/>
              </a:rPr>
              <a:t>. (a) Original Image (b)  Gray level Image (c)  Histogram Equalized Contrast Enhanced Image.(d) Addition processed Image (e)  Subtraction processed Image (f) Addition of (d) &amp; (e) image</a:t>
            </a:r>
            <a:endParaRPr sz="1800" b="0" i="0" u="none" strike="noStrike" cap="none" dirty="0">
              <a:solidFill>
                <a:srgbClr val="6D2619"/>
              </a:solidFill>
              <a:latin typeface="Arial"/>
              <a:ea typeface="Arial"/>
              <a:cs typeface="Arial"/>
              <a:sym typeface="Arial"/>
            </a:endParaRPr>
          </a:p>
        </p:txBody>
      </p:sp>
      <p:sp>
        <p:nvSpPr>
          <p:cNvPr id="228" name="Google Shape;228;p9"/>
          <p:cNvSpPr/>
          <p:nvPr/>
        </p:nvSpPr>
        <p:spPr>
          <a:xfrm>
            <a:off x="0" y="836712"/>
            <a:ext cx="7524328" cy="677230"/>
          </a:xfrm>
          <a:prstGeom prst="rect">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br>
              <a:rPr lang="en-US" sz="2000" b="0" i="0" u="none" strike="noStrike" cap="none" dirty="0">
                <a:solidFill>
                  <a:schemeClr val="lt1"/>
                </a:solidFill>
                <a:latin typeface="Arial"/>
                <a:ea typeface="Arial"/>
                <a:cs typeface="Arial"/>
                <a:sym typeface="Arial"/>
              </a:rPr>
            </a:br>
            <a:r>
              <a:rPr lang="en-US" sz="2000" b="1" i="0" u="none" strike="noStrike" cap="none" dirty="0">
                <a:solidFill>
                  <a:srgbClr val="6D2619"/>
                </a:solidFill>
                <a:latin typeface="Arial"/>
                <a:ea typeface="Arial"/>
                <a:cs typeface="Arial"/>
                <a:sym typeface="Arial"/>
              </a:rPr>
              <a:t>Image Preprocessing:1.1. Nuclei Separation</a:t>
            </a:r>
            <a:endParaRPr sz="2000" b="1" i="0" u="none" strike="noStrike" cap="none" dirty="0">
              <a:solidFill>
                <a:srgbClr val="6D2619"/>
              </a:solidFill>
              <a:latin typeface="Arial"/>
              <a:ea typeface="Arial"/>
              <a:cs typeface="Arial"/>
              <a:sym typeface="Arial"/>
            </a:endParaRPr>
          </a:p>
          <a:p>
            <a:pPr marL="0" marR="0" lvl="0" indent="0" algn="l" rtl="1">
              <a:spcBef>
                <a:spcPts val="0"/>
              </a:spcBef>
              <a:spcAft>
                <a:spcPts val="0"/>
              </a:spcAft>
              <a:buNone/>
            </a:pPr>
            <a:endParaRPr sz="2000" b="1" i="1" u="none" strike="noStrike" cap="none" dirty="0">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0"/>
          <p:cNvSpPr/>
          <p:nvPr/>
        </p:nvSpPr>
        <p:spPr>
          <a:xfrm>
            <a:off x="395536" y="836712"/>
            <a:ext cx="4176464" cy="1152128"/>
          </a:xfrm>
          <a:prstGeom prst="ellipse">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i="0" u="none" strike="noStrike" cap="none">
                <a:solidFill>
                  <a:schemeClr val="lt1"/>
                </a:solidFill>
                <a:latin typeface="Arial"/>
                <a:ea typeface="Arial"/>
                <a:cs typeface="Arial"/>
                <a:sym typeface="Arial"/>
              </a:rPr>
              <a:t>Cytoplasm Separation</a:t>
            </a:r>
            <a:endParaRPr sz="1800" b="0" i="0" u="none" strike="noStrike" cap="none">
              <a:solidFill>
                <a:schemeClr val="lt1"/>
              </a:solidFill>
              <a:latin typeface="Arial"/>
              <a:ea typeface="Arial"/>
              <a:cs typeface="Arial"/>
              <a:sym typeface="Arial"/>
            </a:endParaRPr>
          </a:p>
        </p:txBody>
      </p:sp>
      <p:sp>
        <p:nvSpPr>
          <p:cNvPr id="234" name="Google Shape;234;p10"/>
          <p:cNvSpPr/>
          <p:nvPr/>
        </p:nvSpPr>
        <p:spPr>
          <a:xfrm>
            <a:off x="0" y="0"/>
            <a:ext cx="9144000" cy="332656"/>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35" name="Google Shape;235;p10" descr="https://lh4.googleusercontent.com/KhKAKMB5Wnjqvv4lwpXaiyVx278pDQeF_VwiyuEc2sLUJw1uAc_sDtARI7yOEaaVhe5j1LUaF0pjS3Dr9UWYEZq3YU_5eaP0Mq8G5oivr8skVl8Ry1mzzu7reEY3dX0mQj3Q8e0"/>
          <p:cNvPicPr preferRelativeResize="0"/>
          <p:nvPr/>
        </p:nvPicPr>
        <p:blipFill rotWithShape="1">
          <a:blip r:embed="rId3">
            <a:alphaModFix/>
          </a:blip>
          <a:srcRect/>
          <a:stretch/>
        </p:blipFill>
        <p:spPr>
          <a:xfrm>
            <a:off x="683568" y="2398352"/>
            <a:ext cx="3096344" cy="2447926"/>
          </a:xfrm>
          <a:prstGeom prst="rect">
            <a:avLst/>
          </a:prstGeom>
          <a:noFill/>
          <a:ln>
            <a:noFill/>
          </a:ln>
        </p:spPr>
      </p:pic>
      <p:pic>
        <p:nvPicPr>
          <p:cNvPr id="236" name="Google Shape;236;p10" descr="https://lh6.googleusercontent.com/On60qYkDz1RkgW39YnvlzsxyLF20gm2xk9F7QKA30m4ExgG76y5m3XBSlmcEDaqoGdnt4q4x38QKH1Hsoqh6tHyj6ZgxnEnXiag2g40zTkENfCUGXoMpFJ9LRAJuOY4Ciqecb5g"/>
          <p:cNvPicPr preferRelativeResize="0"/>
          <p:nvPr/>
        </p:nvPicPr>
        <p:blipFill rotWithShape="1">
          <a:blip r:embed="rId4">
            <a:alphaModFix/>
          </a:blip>
          <a:srcRect/>
          <a:stretch/>
        </p:blipFill>
        <p:spPr>
          <a:xfrm>
            <a:off x="4932040" y="2358278"/>
            <a:ext cx="2943225" cy="2476501"/>
          </a:xfrm>
          <a:prstGeom prst="rect">
            <a:avLst/>
          </a:prstGeom>
          <a:noFill/>
          <a:ln>
            <a:noFill/>
          </a:ln>
        </p:spPr>
      </p:pic>
      <p:sp>
        <p:nvSpPr>
          <p:cNvPr id="237" name="Google Shape;237;p10"/>
          <p:cNvSpPr/>
          <p:nvPr/>
        </p:nvSpPr>
        <p:spPr>
          <a:xfrm>
            <a:off x="683568" y="2398352"/>
            <a:ext cx="576064" cy="382576"/>
          </a:xfrm>
          <a:prstGeom prst="roundRect">
            <a:avLst>
              <a:gd name="adj" fmla="val 16667"/>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a</a:t>
            </a:r>
            <a:endParaRPr sz="1800" b="0" i="0" u="none" strike="noStrike" cap="none">
              <a:solidFill>
                <a:schemeClr val="lt1"/>
              </a:solidFill>
              <a:latin typeface="Arial"/>
              <a:ea typeface="Arial"/>
              <a:cs typeface="Arial"/>
              <a:sym typeface="Arial"/>
            </a:endParaRPr>
          </a:p>
        </p:txBody>
      </p:sp>
      <p:sp>
        <p:nvSpPr>
          <p:cNvPr id="238" name="Google Shape;238;p10"/>
          <p:cNvSpPr/>
          <p:nvPr/>
        </p:nvSpPr>
        <p:spPr>
          <a:xfrm>
            <a:off x="4932040" y="2358278"/>
            <a:ext cx="576064" cy="382576"/>
          </a:xfrm>
          <a:prstGeom prst="roundRect">
            <a:avLst>
              <a:gd name="adj" fmla="val 16667"/>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b</a:t>
            </a:r>
            <a:endParaRPr sz="1800" b="0" i="0" u="none" strike="noStrike" cap="none">
              <a:solidFill>
                <a:schemeClr val="lt1"/>
              </a:solidFill>
              <a:latin typeface="Arial"/>
              <a:ea typeface="Arial"/>
              <a:cs typeface="Arial"/>
              <a:sym typeface="Arial"/>
            </a:endParaRPr>
          </a:p>
        </p:txBody>
      </p:sp>
      <p:sp>
        <p:nvSpPr>
          <p:cNvPr id="239" name="Google Shape;239;p10"/>
          <p:cNvSpPr/>
          <p:nvPr/>
        </p:nvSpPr>
        <p:spPr>
          <a:xfrm>
            <a:off x="251520" y="5301208"/>
            <a:ext cx="5832648" cy="864096"/>
          </a:xfrm>
          <a:prstGeom prst="rect">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i="0" u="none" strike="noStrike" cap="none" dirty="0">
                <a:solidFill>
                  <a:srgbClr val="6D2619"/>
                </a:solidFill>
                <a:latin typeface="Arial"/>
                <a:ea typeface="Arial"/>
                <a:cs typeface="Arial"/>
                <a:sym typeface="Arial"/>
              </a:rPr>
              <a:t>fig(7) (a) original image (b) Separation of the cytoplasm</a:t>
            </a:r>
            <a:endParaRPr sz="1800" b="0" i="0" u="none" strike="noStrike" cap="none" dirty="0">
              <a:solidFill>
                <a:srgbClr val="6D2619"/>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Google Shape;98;p2" descr="September is Blood Cancer Awareness Month - NFCR"/>
          <p:cNvPicPr preferRelativeResize="0"/>
          <p:nvPr/>
        </p:nvPicPr>
        <p:blipFill rotWithShape="1">
          <a:blip r:embed="rId3">
            <a:alphaModFix/>
          </a:blip>
          <a:srcRect/>
          <a:stretch/>
        </p:blipFill>
        <p:spPr>
          <a:xfrm>
            <a:off x="4860032" y="476672"/>
            <a:ext cx="4032448" cy="3240360"/>
          </a:xfrm>
          <a:prstGeom prst="ellipse">
            <a:avLst/>
          </a:prstGeom>
          <a:noFill/>
          <a:ln w="63500" cap="rnd" cmpd="sng">
            <a:solidFill>
              <a:srgbClr val="333333"/>
            </a:solidFill>
            <a:prstDash val="solid"/>
            <a:round/>
            <a:headEnd type="none" w="sm" len="sm"/>
            <a:tailEnd type="none" w="sm" len="sm"/>
          </a:ln>
          <a:effectLst>
            <a:outerShdw blurRad="381000" dist="292100" dir="5400000" sx="-80000" sy="-18000" rotWithShape="0">
              <a:srgbClr val="000000">
                <a:alpha val="21960"/>
              </a:srgbClr>
            </a:outerShdw>
          </a:effectLst>
        </p:spPr>
      </p:pic>
      <p:pic>
        <p:nvPicPr>
          <p:cNvPr id="99" name="Google Shape;99;p2" descr="Blood Cancer: Types, Symptoms, Diagnosis and Treatment | CTCA"/>
          <p:cNvPicPr preferRelativeResize="0"/>
          <p:nvPr/>
        </p:nvPicPr>
        <p:blipFill rotWithShape="1">
          <a:blip r:embed="rId4">
            <a:alphaModFix/>
          </a:blip>
          <a:srcRect/>
          <a:stretch/>
        </p:blipFill>
        <p:spPr>
          <a:xfrm>
            <a:off x="3203848" y="3933056"/>
            <a:ext cx="4464496" cy="2664296"/>
          </a:xfrm>
          <a:prstGeom prst="ellipse">
            <a:avLst/>
          </a:prstGeom>
          <a:noFill/>
          <a:ln w="190500" cap="rnd" cmpd="sng">
            <a:solidFill>
              <a:srgbClr val="C8C6BD"/>
            </a:solidFill>
            <a:prstDash val="solid"/>
            <a:round/>
            <a:headEnd type="none" w="sm" len="sm"/>
            <a:tailEnd type="none" w="sm" len="sm"/>
          </a:ln>
          <a:effectLst>
            <a:outerShdw blurRad="127000" algn="bl" rotWithShape="0">
              <a:srgbClr val="000000"/>
            </a:outerShdw>
          </a:effectLst>
        </p:spPr>
      </p:pic>
      <p:sp>
        <p:nvSpPr>
          <p:cNvPr id="100" name="Google Shape;100;p2"/>
          <p:cNvSpPr/>
          <p:nvPr/>
        </p:nvSpPr>
        <p:spPr>
          <a:xfrm>
            <a:off x="0" y="680990"/>
            <a:ext cx="3059832" cy="1044116"/>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w="9525" cap="flat" cmpd="sng">
            <a:solidFill>
              <a:schemeClr val="accent6"/>
            </a:solidFill>
            <a:prstDash val="solid"/>
            <a:round/>
            <a:headEnd type="none" w="sm" len="sm"/>
            <a:tailEnd type="none" w="sm" len="sm"/>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2000" b="1" i="0" u="none" strike="noStrike" cap="none">
                <a:solidFill>
                  <a:schemeClr val="lt1"/>
                </a:solidFill>
                <a:latin typeface="Arial"/>
                <a:ea typeface="Arial"/>
                <a:cs typeface="Arial"/>
                <a:sym typeface="Arial"/>
              </a:rPr>
              <a:t>Problem</a:t>
            </a:r>
            <a:r>
              <a:rPr lang="en-US" sz="1800" b="0" i="0" u="none" strike="noStrike" cap="none">
                <a:solidFill>
                  <a:schemeClr val="lt1"/>
                </a:solidFill>
                <a:latin typeface="Arial"/>
                <a:ea typeface="Arial"/>
                <a:cs typeface="Arial"/>
                <a:sym typeface="Arial"/>
              </a:rPr>
              <a:t> </a:t>
            </a:r>
            <a:endParaRPr sz="1800" b="0" i="0" u="none" strike="noStrike" cap="none">
              <a:solidFill>
                <a:schemeClr val="lt1"/>
              </a:solidFill>
              <a:latin typeface="Arial"/>
              <a:ea typeface="Arial"/>
              <a:cs typeface="Arial"/>
              <a:sym typeface="Arial"/>
            </a:endParaRPr>
          </a:p>
        </p:txBody>
      </p:sp>
      <p:sp>
        <p:nvSpPr>
          <p:cNvPr id="5" name="Google Shape;93;p1"/>
          <p:cNvSpPr/>
          <p:nvPr/>
        </p:nvSpPr>
        <p:spPr>
          <a:xfrm>
            <a:off x="0" y="25814"/>
            <a:ext cx="9186281" cy="362493"/>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w="9525" cap="flat" cmpd="sng">
            <a:solidFill>
              <a:schemeClr val="accent6"/>
            </a:solidFill>
            <a:prstDash val="solid"/>
            <a:round/>
            <a:headEnd type="none" w="sm" len="sm"/>
            <a:tailEnd type="none" w="sm" len="sm"/>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dirty="0">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11" descr="https://lh6.googleusercontent.com/TyaXlak4J6id_pZgB6zaqWzCsIdsVfYUqBObqMB2eoSBpXW7GISmcRjjo36DEI8Yh5XPtpbHrUdGU8MwpQNdjsurr8jC8CmUfCnqMnkGSsox8-f8XAmQdYJ9u3fyhVKfZcI7KZY"/>
          <p:cNvPicPr preferRelativeResize="0"/>
          <p:nvPr/>
        </p:nvPicPr>
        <p:blipFill rotWithShape="1">
          <a:blip r:embed="rId3">
            <a:alphaModFix/>
          </a:blip>
          <a:srcRect/>
          <a:stretch/>
        </p:blipFill>
        <p:spPr>
          <a:xfrm>
            <a:off x="1259632" y="2204864"/>
            <a:ext cx="3259846" cy="2016224"/>
          </a:xfrm>
          <a:prstGeom prst="rect">
            <a:avLst/>
          </a:prstGeom>
          <a:noFill/>
          <a:ln>
            <a:noFill/>
          </a:ln>
        </p:spPr>
      </p:pic>
      <p:sp>
        <p:nvSpPr>
          <p:cNvPr id="245" name="Google Shape;245;p11"/>
          <p:cNvSpPr/>
          <p:nvPr/>
        </p:nvSpPr>
        <p:spPr>
          <a:xfrm>
            <a:off x="0" y="601932"/>
            <a:ext cx="6156176" cy="864096"/>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i="0" u="none" strike="noStrike" cap="none">
                <a:solidFill>
                  <a:schemeClr val="lt1"/>
                </a:solidFill>
                <a:latin typeface="Arial"/>
                <a:ea typeface="Arial"/>
                <a:cs typeface="Arial"/>
                <a:sym typeface="Arial"/>
              </a:rPr>
              <a:t>morphological on segmented nuclei and cytoplasm :</a:t>
            </a:r>
            <a:endParaRPr sz="1800" b="0" i="0" u="none" strike="noStrike" cap="none">
              <a:solidFill>
                <a:schemeClr val="lt1"/>
              </a:solidFill>
              <a:latin typeface="Arial"/>
              <a:ea typeface="Arial"/>
              <a:cs typeface="Arial"/>
              <a:sym typeface="Arial"/>
            </a:endParaRPr>
          </a:p>
        </p:txBody>
      </p:sp>
      <p:pic>
        <p:nvPicPr>
          <p:cNvPr id="246" name="Google Shape;246;p11" descr="https://lh4.googleusercontent.com/1TBruxdJZHKWMID9kuSw7I0FwjKRzPEKLWdTkUnGo71Ny4gHIbKjs9xKqnexr1e3q7cP9pQnPlakLKIL_ffxU9ddOKkbBBPq1IE61M9JoAP7IVlWCuVf2pKRZl83P4KIbPwOJIM"/>
          <p:cNvPicPr preferRelativeResize="0"/>
          <p:nvPr/>
        </p:nvPicPr>
        <p:blipFill rotWithShape="1">
          <a:blip r:embed="rId4">
            <a:alphaModFix/>
          </a:blip>
          <a:srcRect/>
          <a:stretch/>
        </p:blipFill>
        <p:spPr>
          <a:xfrm>
            <a:off x="6025413" y="2204864"/>
            <a:ext cx="3024336" cy="2016224"/>
          </a:xfrm>
          <a:prstGeom prst="rect">
            <a:avLst/>
          </a:prstGeom>
          <a:noFill/>
          <a:ln>
            <a:noFill/>
          </a:ln>
        </p:spPr>
      </p:pic>
      <p:pic>
        <p:nvPicPr>
          <p:cNvPr id="247" name="Google Shape;247;p11" descr="https://lh5.googleusercontent.com/s2VvCewVMu1B6_7zoIJ4ZXf8_j_Ew7N8w2G7P-Ng5y_8t3fsGJSgIFnvTott5bS1tWZ19l1kcsPUPml5XE1jhElLvQT-dGK6Rc94XBmSgJiqcjT3n6arQmwPp4Fl6AF5GL31YI4"/>
          <p:cNvPicPr preferRelativeResize="0"/>
          <p:nvPr/>
        </p:nvPicPr>
        <p:blipFill rotWithShape="1">
          <a:blip r:embed="rId5">
            <a:alphaModFix/>
          </a:blip>
          <a:srcRect/>
          <a:stretch/>
        </p:blipFill>
        <p:spPr>
          <a:xfrm>
            <a:off x="5940152" y="4653136"/>
            <a:ext cx="2790825" cy="2001020"/>
          </a:xfrm>
          <a:prstGeom prst="rect">
            <a:avLst/>
          </a:prstGeom>
          <a:noFill/>
          <a:ln>
            <a:noFill/>
          </a:ln>
        </p:spPr>
      </p:pic>
      <p:sp>
        <p:nvSpPr>
          <p:cNvPr id="248" name="Google Shape;248;p11"/>
          <p:cNvSpPr/>
          <p:nvPr/>
        </p:nvSpPr>
        <p:spPr>
          <a:xfrm>
            <a:off x="1259632" y="2204864"/>
            <a:ext cx="504056" cy="36004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a</a:t>
            </a:r>
            <a:endParaRPr sz="1800" b="0" i="0" u="none" strike="noStrike" cap="none">
              <a:solidFill>
                <a:schemeClr val="lt1"/>
              </a:solidFill>
              <a:latin typeface="Arial"/>
              <a:ea typeface="Arial"/>
              <a:cs typeface="Arial"/>
              <a:sym typeface="Arial"/>
            </a:endParaRPr>
          </a:p>
        </p:txBody>
      </p:sp>
      <p:sp>
        <p:nvSpPr>
          <p:cNvPr id="249" name="Google Shape;249;p11"/>
          <p:cNvSpPr/>
          <p:nvPr/>
        </p:nvSpPr>
        <p:spPr>
          <a:xfrm>
            <a:off x="5980529" y="2212639"/>
            <a:ext cx="504056" cy="36004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b</a:t>
            </a:r>
            <a:endParaRPr sz="1800" b="0" i="0" u="none" strike="noStrike" cap="none">
              <a:solidFill>
                <a:schemeClr val="lt1"/>
              </a:solidFill>
              <a:latin typeface="Arial"/>
              <a:ea typeface="Arial"/>
              <a:cs typeface="Arial"/>
              <a:sym typeface="Arial"/>
            </a:endParaRPr>
          </a:p>
        </p:txBody>
      </p:sp>
      <p:sp>
        <p:nvSpPr>
          <p:cNvPr id="250" name="Google Shape;250;p11"/>
          <p:cNvSpPr/>
          <p:nvPr/>
        </p:nvSpPr>
        <p:spPr>
          <a:xfrm>
            <a:off x="5940152" y="4653136"/>
            <a:ext cx="504056" cy="36004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c</a:t>
            </a:r>
            <a:endParaRPr sz="1800" b="0" i="0" u="none" strike="noStrike" cap="none">
              <a:solidFill>
                <a:schemeClr val="lt1"/>
              </a:solidFill>
              <a:latin typeface="Arial"/>
              <a:ea typeface="Arial"/>
              <a:cs typeface="Arial"/>
              <a:sym typeface="Arial"/>
            </a:endParaRPr>
          </a:p>
        </p:txBody>
      </p:sp>
      <p:sp>
        <p:nvSpPr>
          <p:cNvPr id="251" name="Google Shape;251;p11"/>
          <p:cNvSpPr/>
          <p:nvPr/>
        </p:nvSpPr>
        <p:spPr>
          <a:xfrm>
            <a:off x="179512" y="5013176"/>
            <a:ext cx="4608512" cy="1296144"/>
          </a:xfrm>
          <a:prstGeom prst="snipRoundRect">
            <a:avLst>
              <a:gd name="adj1" fmla="val 16667"/>
              <a:gd name="adj2" fmla="val 16667"/>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i="0" u="none" strike="noStrike" cap="none" dirty="0">
                <a:solidFill>
                  <a:srgbClr val="6D2619"/>
                </a:solidFill>
                <a:latin typeface="Arial"/>
                <a:ea typeface="Arial"/>
                <a:cs typeface="Arial"/>
                <a:sym typeface="Arial"/>
              </a:rPr>
              <a:t>fig(8) (a) binary image of nuclei (b) binary nuclei image after removing small components (c)binary cytoplasm image </a:t>
            </a:r>
            <a:endParaRPr sz="1800" b="0" i="0" u="none" strike="noStrike" cap="none" dirty="0">
              <a:solidFill>
                <a:srgbClr val="6D2619"/>
              </a:solidFill>
              <a:latin typeface="Arial"/>
              <a:ea typeface="Arial"/>
              <a:cs typeface="Arial"/>
              <a:sym typeface="Arial"/>
            </a:endParaRPr>
          </a:p>
        </p:txBody>
      </p:sp>
      <p:sp>
        <p:nvSpPr>
          <p:cNvPr id="10" name="مستطيل 9"/>
          <p:cNvSpPr/>
          <p:nvPr/>
        </p:nvSpPr>
        <p:spPr>
          <a:xfrm>
            <a:off x="0" y="0"/>
            <a:ext cx="9144000" cy="37578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pic>
        <p:nvPicPr>
          <p:cNvPr id="268" name="Google Shape;268;p13" descr="https://lh6.googleusercontent.com/i8TCxpR7xEC11TreCowNMz2VR0f6OPPUaaR0kQNva6o08NTKFcOtTCwgLmctZNMHgsPTx3msljuKNdTSXMMYt0m96u7tqfbpgjp7UK-mtsx0BrwjTQS4zxLApsZQ8ySjJ58F5y0"/>
          <p:cNvPicPr preferRelativeResize="0"/>
          <p:nvPr/>
        </p:nvPicPr>
        <p:blipFill rotWithShape="1">
          <a:blip r:embed="rId3">
            <a:alphaModFix/>
          </a:blip>
          <a:srcRect/>
          <a:stretch/>
        </p:blipFill>
        <p:spPr>
          <a:xfrm>
            <a:off x="251519" y="980728"/>
            <a:ext cx="3571875" cy="2560759"/>
          </a:xfrm>
          <a:prstGeom prst="rect">
            <a:avLst/>
          </a:prstGeom>
          <a:noFill/>
          <a:ln>
            <a:noFill/>
          </a:ln>
        </p:spPr>
      </p:pic>
      <p:sp>
        <p:nvSpPr>
          <p:cNvPr id="269" name="Google Shape;269;p13"/>
          <p:cNvSpPr/>
          <p:nvPr/>
        </p:nvSpPr>
        <p:spPr>
          <a:xfrm>
            <a:off x="0" y="0"/>
            <a:ext cx="9144000" cy="404664"/>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pic>
        <p:nvPicPr>
          <p:cNvPr id="270" name="Google Shape;270;p13" descr="https://lh5.googleusercontent.com/_T3Cc2loPZgli7cN0KFYpuPfUPR02KB5J0pfyGP03gVjg2DevpwJS7oauh8UrgIcSszzF7x2_2tjGZcx7pvaLmXruuikmQ4jXjcP7t_bot-CaIkI5y0a82y_2rynJG4Neurnk20"/>
          <p:cNvPicPr preferRelativeResize="0"/>
          <p:nvPr/>
        </p:nvPicPr>
        <p:blipFill rotWithShape="1">
          <a:blip r:embed="rId4">
            <a:alphaModFix/>
          </a:blip>
          <a:srcRect/>
          <a:stretch/>
        </p:blipFill>
        <p:spPr>
          <a:xfrm>
            <a:off x="230807" y="3724357"/>
            <a:ext cx="3592587" cy="2560758"/>
          </a:xfrm>
          <a:prstGeom prst="rect">
            <a:avLst/>
          </a:prstGeom>
          <a:noFill/>
          <a:ln>
            <a:noFill/>
          </a:ln>
        </p:spPr>
      </p:pic>
      <p:sp>
        <p:nvSpPr>
          <p:cNvPr id="271" name="Google Shape;271;p13"/>
          <p:cNvSpPr/>
          <p:nvPr/>
        </p:nvSpPr>
        <p:spPr>
          <a:xfrm>
            <a:off x="4067944" y="6018324"/>
            <a:ext cx="4972272" cy="792088"/>
          </a:xfrm>
          <a:prstGeom prst="rect">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dirty="0">
                <a:solidFill>
                  <a:srgbClr val="6D2619"/>
                </a:solidFill>
                <a:latin typeface="Arial"/>
                <a:ea typeface="Arial"/>
                <a:cs typeface="Arial"/>
                <a:sym typeface="Arial"/>
              </a:rPr>
              <a:t>fig(10) (a) the original image (b) the roundness check image</a:t>
            </a:r>
            <a:endParaRPr sz="1800" dirty="0">
              <a:solidFill>
                <a:srgbClr val="6D2619"/>
              </a:solidFill>
              <a:latin typeface="Arial"/>
              <a:ea typeface="Arial"/>
              <a:cs typeface="Arial"/>
              <a:sym typeface="Arial"/>
            </a:endParaRPr>
          </a:p>
        </p:txBody>
      </p:sp>
      <p:sp>
        <p:nvSpPr>
          <p:cNvPr id="272" name="Google Shape;272;p13"/>
          <p:cNvSpPr/>
          <p:nvPr/>
        </p:nvSpPr>
        <p:spPr>
          <a:xfrm>
            <a:off x="251519" y="980728"/>
            <a:ext cx="648073" cy="432048"/>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a:solidFill>
                  <a:schemeClr val="lt1"/>
                </a:solidFill>
                <a:latin typeface="Arial"/>
                <a:ea typeface="Arial"/>
                <a:cs typeface="Arial"/>
                <a:sym typeface="Arial"/>
              </a:rPr>
              <a:t>a</a:t>
            </a:r>
            <a:endParaRPr sz="1800">
              <a:solidFill>
                <a:schemeClr val="lt1"/>
              </a:solidFill>
              <a:latin typeface="Arial"/>
              <a:ea typeface="Arial"/>
              <a:cs typeface="Arial"/>
              <a:sym typeface="Arial"/>
            </a:endParaRPr>
          </a:p>
        </p:txBody>
      </p:sp>
      <p:sp>
        <p:nvSpPr>
          <p:cNvPr id="273" name="Google Shape;273;p13"/>
          <p:cNvSpPr/>
          <p:nvPr/>
        </p:nvSpPr>
        <p:spPr>
          <a:xfrm>
            <a:off x="251519" y="3745204"/>
            <a:ext cx="648073" cy="432048"/>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a:solidFill>
                  <a:schemeClr val="lt1"/>
                </a:solidFill>
                <a:latin typeface="Arial"/>
                <a:ea typeface="Arial"/>
                <a:cs typeface="Arial"/>
                <a:sym typeface="Arial"/>
              </a:rPr>
              <a:t>b</a:t>
            </a:r>
            <a:endParaRPr sz="1800">
              <a:solidFill>
                <a:schemeClr val="lt1"/>
              </a:solidFill>
              <a:latin typeface="Arial"/>
              <a:ea typeface="Arial"/>
              <a:cs typeface="Arial"/>
              <a:sym typeface="Arial"/>
            </a:endParaRPr>
          </a:p>
        </p:txBody>
      </p:sp>
      <p:graphicFrame>
        <p:nvGraphicFramePr>
          <p:cNvPr id="274" name="Google Shape;274;p13"/>
          <p:cNvGraphicFramePr/>
          <p:nvPr/>
        </p:nvGraphicFramePr>
        <p:xfrm>
          <a:off x="4446376" y="1704847"/>
          <a:ext cx="4586950" cy="1112550"/>
        </p:xfrm>
        <a:graphic>
          <a:graphicData uri="http://schemas.openxmlformats.org/drawingml/2006/table">
            <a:tbl>
              <a:tblPr firstRow="1" bandRow="1">
                <a:noFill/>
                <a:tableStyleId>{9F9EDDC4-5B11-4E16-9728-4516E3132626}</a:tableStyleId>
              </a:tblPr>
              <a:tblGrid>
                <a:gridCol w="2293475">
                  <a:extLst>
                    <a:ext uri="{9D8B030D-6E8A-4147-A177-3AD203B41FA5}">
                      <a16:colId xmlns:a16="http://schemas.microsoft.com/office/drawing/2014/main" val="20000"/>
                    </a:ext>
                  </a:extLst>
                </a:gridCol>
                <a:gridCol w="2293475">
                  <a:extLst>
                    <a:ext uri="{9D8B030D-6E8A-4147-A177-3AD203B41FA5}">
                      <a16:colId xmlns:a16="http://schemas.microsoft.com/office/drawing/2014/main" val="20001"/>
                    </a:ext>
                  </a:extLst>
                </a:gridCol>
              </a:tblGrid>
              <a:tr h="370850">
                <a:tc>
                  <a:txBody>
                    <a:bodyPr/>
                    <a:lstStyle/>
                    <a:p>
                      <a:pPr marL="0" marR="0" lvl="0" indent="0" algn="r" rtl="1">
                        <a:spcBef>
                          <a:spcPts val="0"/>
                        </a:spcBef>
                        <a:spcAft>
                          <a:spcPts val="0"/>
                        </a:spcAft>
                        <a:buNone/>
                      </a:pPr>
                      <a:r>
                        <a:rPr lang="en-US" sz="1800" u="none" strike="noStrike" cap="none" dirty="0"/>
                        <a:t>area</a:t>
                      </a:r>
                      <a:endParaRPr sz="1800" u="none" strike="noStrike" cap="none" dirty="0"/>
                    </a:p>
                  </a:txBody>
                  <a:tcPr marL="91450" marR="91450" marT="45725" marB="45725"/>
                </a:tc>
                <a:tc>
                  <a:txBody>
                    <a:bodyPr/>
                    <a:lstStyle/>
                    <a:p>
                      <a:pPr marL="0" marR="0" lvl="0" indent="0" algn="r" rtl="1">
                        <a:spcBef>
                          <a:spcPts val="0"/>
                        </a:spcBef>
                        <a:spcAft>
                          <a:spcPts val="0"/>
                        </a:spcAft>
                        <a:buNone/>
                      </a:pPr>
                      <a:r>
                        <a:rPr lang="en-US" sz="1800" u="none" strike="noStrike" cap="none"/>
                        <a:t>cell</a:t>
                      </a:r>
                      <a:endParaRPr sz="1800" u="none" strike="noStrike" cap="none"/>
                    </a:p>
                  </a:txBody>
                  <a:tcPr marL="91450" marR="91450" marT="45725" marB="45725"/>
                </a:tc>
                <a:extLst>
                  <a:ext uri="{0D108BD9-81ED-4DB2-BD59-A6C34878D82A}">
                    <a16:rowId xmlns:a16="http://schemas.microsoft.com/office/drawing/2014/main" val="10000"/>
                  </a:ext>
                </a:extLst>
              </a:tr>
              <a:tr h="370850">
                <a:tc>
                  <a:txBody>
                    <a:bodyPr/>
                    <a:lstStyle/>
                    <a:p>
                      <a:pPr marL="0" marR="0" lvl="0" indent="0" algn="r" rtl="1">
                        <a:spcBef>
                          <a:spcPts val="0"/>
                        </a:spcBef>
                        <a:spcAft>
                          <a:spcPts val="0"/>
                        </a:spcAft>
                        <a:buNone/>
                      </a:pPr>
                      <a:r>
                        <a:rPr lang="en-US" sz="1800" b="1" i="0" u="none" strike="noStrike" cap="none" dirty="0">
                          <a:solidFill>
                            <a:schemeClr val="dk1"/>
                          </a:solidFill>
                          <a:latin typeface="Arial"/>
                          <a:ea typeface="Arial"/>
                          <a:cs typeface="Arial"/>
                          <a:sym typeface="Arial"/>
                        </a:rPr>
                        <a:t>8337</a:t>
                      </a:r>
                      <a:endParaRPr sz="1800" u="none" strike="noStrike" cap="none" dirty="0"/>
                    </a:p>
                  </a:txBody>
                  <a:tcPr marL="91450" marR="91450" marT="45725" marB="45725"/>
                </a:tc>
                <a:tc>
                  <a:txBody>
                    <a:bodyPr/>
                    <a:lstStyle/>
                    <a:p>
                      <a:pPr marL="0" marR="0" lvl="0" indent="0" algn="r" rtl="1">
                        <a:spcBef>
                          <a:spcPts val="0"/>
                        </a:spcBef>
                        <a:spcAft>
                          <a:spcPts val="0"/>
                        </a:spcAft>
                        <a:buNone/>
                      </a:pPr>
                      <a:r>
                        <a:rPr lang="en-US" sz="1800" b="1" u="none" strike="noStrike" cap="none" dirty="0"/>
                        <a:t>cell1</a:t>
                      </a:r>
                      <a:endParaRPr sz="1800" b="1" u="none" strike="noStrike" cap="none" dirty="0"/>
                    </a:p>
                  </a:txBody>
                  <a:tcPr marL="91450" marR="91450" marT="45725" marB="45725"/>
                </a:tc>
                <a:extLst>
                  <a:ext uri="{0D108BD9-81ED-4DB2-BD59-A6C34878D82A}">
                    <a16:rowId xmlns:a16="http://schemas.microsoft.com/office/drawing/2014/main" val="10001"/>
                  </a:ext>
                </a:extLst>
              </a:tr>
              <a:tr h="370850">
                <a:tc>
                  <a:txBody>
                    <a:bodyPr/>
                    <a:lstStyle/>
                    <a:p>
                      <a:pPr marL="0" marR="0" lvl="0" indent="0" algn="r" rtl="1">
                        <a:spcBef>
                          <a:spcPts val="0"/>
                        </a:spcBef>
                        <a:spcAft>
                          <a:spcPts val="0"/>
                        </a:spcAft>
                        <a:buNone/>
                      </a:pPr>
                      <a:r>
                        <a:rPr lang="en-US" sz="1800" b="1" i="0" u="none" strike="noStrike" cap="none" dirty="0">
                          <a:solidFill>
                            <a:schemeClr val="dk1"/>
                          </a:solidFill>
                          <a:latin typeface="Arial"/>
                          <a:ea typeface="Arial"/>
                          <a:cs typeface="Arial"/>
                          <a:sym typeface="Arial"/>
                        </a:rPr>
                        <a:t>7857</a:t>
                      </a:r>
                      <a:endParaRPr sz="1800" u="none" strike="noStrike" cap="none" dirty="0"/>
                    </a:p>
                  </a:txBody>
                  <a:tcPr marL="91450" marR="91450" marT="45725" marB="45725"/>
                </a:tc>
                <a:tc>
                  <a:txBody>
                    <a:bodyPr/>
                    <a:lstStyle/>
                    <a:p>
                      <a:pPr marL="0" marR="0" lvl="0" indent="0" algn="r" rtl="1">
                        <a:spcBef>
                          <a:spcPts val="0"/>
                        </a:spcBef>
                        <a:spcAft>
                          <a:spcPts val="0"/>
                        </a:spcAft>
                        <a:buNone/>
                      </a:pPr>
                      <a:r>
                        <a:rPr lang="en-US" sz="1800" b="1" u="none" strike="noStrike" cap="none" dirty="0"/>
                        <a:t>cell2</a:t>
                      </a:r>
                      <a:endParaRPr sz="1800" b="1" u="none" strike="noStrike" cap="none" dirty="0"/>
                    </a:p>
                  </a:txBody>
                  <a:tcPr marL="91450" marR="91450" marT="45725" marB="45725"/>
                </a:tc>
                <a:extLst>
                  <a:ext uri="{0D108BD9-81ED-4DB2-BD59-A6C34878D82A}">
                    <a16:rowId xmlns:a16="http://schemas.microsoft.com/office/drawing/2014/main" val="10002"/>
                  </a:ext>
                </a:extLst>
              </a:tr>
            </a:tbl>
          </a:graphicData>
        </a:graphic>
      </p:graphicFrame>
      <p:sp>
        <p:nvSpPr>
          <p:cNvPr id="275" name="Google Shape;275;p13"/>
          <p:cNvSpPr txBox="1"/>
          <p:nvPr/>
        </p:nvSpPr>
        <p:spPr>
          <a:xfrm>
            <a:off x="4240264" y="3084929"/>
            <a:ext cx="4775859" cy="400110"/>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en-US" sz="2000" b="1">
                <a:solidFill>
                  <a:srgbClr val="6D2619"/>
                </a:solidFill>
                <a:latin typeface="Arial"/>
                <a:ea typeface="Arial"/>
                <a:cs typeface="Arial"/>
                <a:sym typeface="Arial"/>
              </a:rPr>
              <a:t>Table 1 the area for each cell in image</a:t>
            </a:r>
            <a:endParaRPr sz="2000" b="1">
              <a:solidFill>
                <a:srgbClr val="6D2619"/>
              </a:solidFill>
              <a:latin typeface="Arial"/>
              <a:ea typeface="Arial"/>
              <a:cs typeface="Arial"/>
              <a:sym typeface="Arial"/>
            </a:endParaRPr>
          </a:p>
        </p:txBody>
      </p:sp>
      <p:sp>
        <p:nvSpPr>
          <p:cNvPr id="10" name="Google Shape;263;p12">
            <a:extLst>
              <a:ext uri="{FF2B5EF4-FFF2-40B4-BE49-F238E27FC236}">
                <a16:creationId xmlns:a16="http://schemas.microsoft.com/office/drawing/2014/main" id="{D8A6EBF3-9B64-5026-9511-8200AAC0BDBA}"/>
              </a:ext>
            </a:extLst>
          </p:cNvPr>
          <p:cNvSpPr/>
          <p:nvPr/>
        </p:nvSpPr>
        <p:spPr>
          <a:xfrm>
            <a:off x="0" y="0"/>
            <a:ext cx="2646268" cy="608002"/>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a:solidFill>
                  <a:schemeClr val="lt1"/>
                </a:solidFill>
                <a:latin typeface="Arial"/>
                <a:ea typeface="Arial"/>
                <a:cs typeface="Arial"/>
                <a:sym typeface="Arial"/>
              </a:rPr>
              <a:t>Feature</a:t>
            </a:r>
            <a:r>
              <a:rPr lang="en-US" sz="1800">
                <a:solidFill>
                  <a:schemeClr val="lt1"/>
                </a:solidFill>
                <a:latin typeface="Arial"/>
                <a:ea typeface="Arial"/>
                <a:cs typeface="Arial"/>
                <a:sym typeface="Arial"/>
              </a:rPr>
              <a:t> </a:t>
            </a:r>
            <a:r>
              <a:rPr lang="en-US" sz="1800" b="1">
                <a:solidFill>
                  <a:schemeClr val="lt1"/>
                </a:solidFill>
                <a:latin typeface="Arial"/>
                <a:ea typeface="Arial"/>
                <a:cs typeface="Arial"/>
                <a:sym typeface="Arial"/>
              </a:rPr>
              <a:t>extraction</a:t>
            </a:r>
            <a:endParaRPr sz="1800" b="1">
              <a:solidFill>
                <a:schemeClr val="lt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12"/>
          <p:cNvSpPr/>
          <p:nvPr/>
        </p:nvSpPr>
        <p:spPr>
          <a:xfrm>
            <a:off x="0" y="0"/>
            <a:ext cx="9144000" cy="404664"/>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7" name="Google Shape;257;p12"/>
          <p:cNvSpPr/>
          <p:nvPr/>
        </p:nvSpPr>
        <p:spPr>
          <a:xfrm>
            <a:off x="120721" y="1372706"/>
            <a:ext cx="2404826" cy="400110"/>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en-US" sz="2000" b="1" i="0" u="none" strike="noStrike" cap="none">
                <a:solidFill>
                  <a:schemeClr val="dk1"/>
                </a:solidFill>
                <a:latin typeface="Arial"/>
                <a:ea typeface="Arial"/>
                <a:cs typeface="Arial"/>
                <a:sym typeface="Arial"/>
              </a:rPr>
              <a:t>feature extraction </a:t>
            </a:r>
            <a:endParaRPr sz="2000">
              <a:solidFill>
                <a:schemeClr val="dk1"/>
              </a:solidFill>
              <a:latin typeface="Arial"/>
              <a:ea typeface="Arial"/>
              <a:cs typeface="Arial"/>
              <a:sym typeface="Arial"/>
            </a:endParaRPr>
          </a:p>
        </p:txBody>
      </p:sp>
      <p:pic>
        <p:nvPicPr>
          <p:cNvPr id="258" name="Google Shape;258;p12" descr="https://lh6.googleusercontent.com/pVuwlNdLaZVXZtqw-1_9K_2j-GsKSugJpciqNfFSfYZX_O6VqWA7T-NEUJFrWc5ODgDSiHfhlshSe0k1zkVOiOe94KV4tq4Ejke6LfkNk3YVLAjTEmL1AkXee-fGNWFsWcOOIxw"/>
          <p:cNvPicPr preferRelativeResize="0"/>
          <p:nvPr/>
        </p:nvPicPr>
        <p:blipFill rotWithShape="1">
          <a:blip r:embed="rId3">
            <a:alphaModFix/>
          </a:blip>
          <a:srcRect/>
          <a:stretch/>
        </p:blipFill>
        <p:spPr>
          <a:xfrm>
            <a:off x="911586" y="2636912"/>
            <a:ext cx="3469364" cy="2640707"/>
          </a:xfrm>
          <a:prstGeom prst="rect">
            <a:avLst/>
          </a:prstGeom>
          <a:noFill/>
          <a:ln>
            <a:noFill/>
          </a:ln>
        </p:spPr>
      </p:pic>
      <p:pic>
        <p:nvPicPr>
          <p:cNvPr id="259" name="Google Shape;259;p12" descr="https://lh3.googleusercontent.com/vijpBmWmOLtSa6WjLXH2Thi_ayVqfQQYSUQhnZxHkeXfRSN9Lw060fgzUJk4CWpZMEiCCyNH_yvAbIwi0Z0FzmhqoDxGyN_L5JEMYxweOqwdl6LBj1mjFsf4o1GxZzepHP48dAk"/>
          <p:cNvPicPr preferRelativeResize="0"/>
          <p:nvPr/>
        </p:nvPicPr>
        <p:blipFill rotWithShape="1">
          <a:blip r:embed="rId4">
            <a:alphaModFix/>
          </a:blip>
          <a:srcRect/>
          <a:stretch/>
        </p:blipFill>
        <p:spPr>
          <a:xfrm>
            <a:off x="5220073" y="2636912"/>
            <a:ext cx="3424336" cy="2640707"/>
          </a:xfrm>
          <a:prstGeom prst="rect">
            <a:avLst/>
          </a:prstGeom>
          <a:noFill/>
          <a:ln>
            <a:noFill/>
          </a:ln>
        </p:spPr>
      </p:pic>
      <p:sp>
        <p:nvSpPr>
          <p:cNvPr id="260" name="Google Shape;260;p12"/>
          <p:cNvSpPr/>
          <p:nvPr/>
        </p:nvSpPr>
        <p:spPr>
          <a:xfrm>
            <a:off x="757750" y="5589240"/>
            <a:ext cx="6838586" cy="936104"/>
          </a:xfrm>
          <a:prstGeom prst="roundRect">
            <a:avLst>
              <a:gd name="adj" fmla="val 16667"/>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r" rtl="0">
              <a:spcBef>
                <a:spcPts val="0"/>
              </a:spcBef>
              <a:spcAft>
                <a:spcPts val="0"/>
              </a:spcAft>
              <a:buNone/>
            </a:pPr>
            <a:endParaRPr sz="1800" b="1" dirty="0">
              <a:solidFill>
                <a:schemeClr val="lt1"/>
              </a:solidFill>
              <a:latin typeface="Arial"/>
              <a:ea typeface="Arial"/>
              <a:cs typeface="Arial"/>
              <a:sym typeface="Arial"/>
            </a:endParaRPr>
          </a:p>
          <a:p>
            <a:pPr marL="0" marR="0" lvl="0" indent="0" algn="r" rtl="0">
              <a:spcBef>
                <a:spcPts val="0"/>
              </a:spcBef>
              <a:spcAft>
                <a:spcPts val="0"/>
              </a:spcAft>
              <a:buNone/>
            </a:pPr>
            <a:endParaRPr sz="1800" b="1" dirty="0">
              <a:solidFill>
                <a:schemeClr val="lt1"/>
              </a:solidFill>
              <a:latin typeface="Arial"/>
              <a:ea typeface="Arial"/>
              <a:cs typeface="Arial"/>
              <a:sym typeface="Arial"/>
            </a:endParaRPr>
          </a:p>
          <a:p>
            <a:pPr marL="0" marR="0" lvl="0" indent="0" algn="l" rtl="0">
              <a:spcBef>
                <a:spcPts val="0"/>
              </a:spcBef>
              <a:spcAft>
                <a:spcPts val="0"/>
              </a:spcAft>
              <a:buNone/>
            </a:pPr>
            <a:r>
              <a:rPr lang="en-US" sz="1800" b="1" dirty="0">
                <a:solidFill>
                  <a:srgbClr val="6D2619"/>
                </a:solidFill>
                <a:latin typeface="Arial"/>
                <a:ea typeface="Arial"/>
                <a:cs typeface="Arial"/>
                <a:sym typeface="Arial"/>
              </a:rPr>
              <a:t>fig(9) (a) original image ,(b) nuclei detection image .</a:t>
            </a:r>
            <a:endParaRPr sz="1800" dirty="0">
              <a:solidFill>
                <a:srgbClr val="6D2619"/>
              </a:solidFill>
              <a:latin typeface="Arial"/>
              <a:ea typeface="Arial"/>
              <a:cs typeface="Arial"/>
              <a:sym typeface="Arial"/>
            </a:endParaRPr>
          </a:p>
          <a:p>
            <a:pPr marL="0" marR="0" lvl="0" indent="0" algn="r" rtl="1">
              <a:spcBef>
                <a:spcPts val="0"/>
              </a:spcBef>
              <a:spcAft>
                <a:spcPts val="0"/>
              </a:spcAft>
              <a:buNone/>
            </a:pPr>
            <a:br>
              <a:rPr lang="en-US" sz="1800" dirty="0">
                <a:solidFill>
                  <a:schemeClr val="lt1"/>
                </a:solidFill>
                <a:latin typeface="Arial"/>
                <a:ea typeface="Arial"/>
                <a:cs typeface="Arial"/>
                <a:sym typeface="Arial"/>
              </a:rPr>
            </a:br>
            <a:endParaRPr sz="1800" dirty="0">
              <a:solidFill>
                <a:schemeClr val="lt1"/>
              </a:solidFill>
              <a:latin typeface="Arial"/>
              <a:ea typeface="Arial"/>
              <a:cs typeface="Arial"/>
              <a:sym typeface="Arial"/>
            </a:endParaRPr>
          </a:p>
        </p:txBody>
      </p:sp>
      <p:sp>
        <p:nvSpPr>
          <p:cNvPr id="261" name="Google Shape;261;p12"/>
          <p:cNvSpPr/>
          <p:nvPr/>
        </p:nvSpPr>
        <p:spPr>
          <a:xfrm>
            <a:off x="257616" y="2767044"/>
            <a:ext cx="564070" cy="36004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a:solidFill>
                  <a:schemeClr val="lt1"/>
                </a:solidFill>
                <a:latin typeface="Arial"/>
                <a:ea typeface="Arial"/>
                <a:cs typeface="Arial"/>
                <a:sym typeface="Arial"/>
              </a:rPr>
              <a:t>a</a:t>
            </a:r>
            <a:endParaRPr sz="1800">
              <a:solidFill>
                <a:schemeClr val="lt1"/>
              </a:solidFill>
              <a:latin typeface="Arial"/>
              <a:ea typeface="Arial"/>
              <a:cs typeface="Arial"/>
              <a:sym typeface="Arial"/>
            </a:endParaRPr>
          </a:p>
        </p:txBody>
      </p:sp>
      <p:sp>
        <p:nvSpPr>
          <p:cNvPr id="262" name="Google Shape;262;p12"/>
          <p:cNvSpPr/>
          <p:nvPr/>
        </p:nvSpPr>
        <p:spPr>
          <a:xfrm>
            <a:off x="4572000" y="2767708"/>
            <a:ext cx="564070" cy="36004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a:solidFill>
                  <a:schemeClr val="lt1"/>
                </a:solidFill>
                <a:latin typeface="Arial"/>
                <a:ea typeface="Arial"/>
                <a:cs typeface="Arial"/>
                <a:sym typeface="Arial"/>
              </a:rPr>
              <a:t>b</a:t>
            </a:r>
            <a:endParaRPr sz="1800">
              <a:solidFill>
                <a:schemeClr val="lt1"/>
              </a:solidFill>
              <a:latin typeface="Arial"/>
              <a:ea typeface="Arial"/>
              <a:cs typeface="Arial"/>
              <a:sym typeface="Arial"/>
            </a:endParaRPr>
          </a:p>
        </p:txBody>
      </p:sp>
      <p:sp>
        <p:nvSpPr>
          <p:cNvPr id="263" name="Google Shape;263;p12"/>
          <p:cNvSpPr/>
          <p:nvPr/>
        </p:nvSpPr>
        <p:spPr>
          <a:xfrm>
            <a:off x="0" y="1268760"/>
            <a:ext cx="2646268" cy="608002"/>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a:solidFill>
                  <a:schemeClr val="lt1"/>
                </a:solidFill>
                <a:latin typeface="Arial"/>
                <a:ea typeface="Arial"/>
                <a:cs typeface="Arial"/>
                <a:sym typeface="Arial"/>
              </a:rPr>
              <a:t>Feature</a:t>
            </a:r>
            <a:r>
              <a:rPr lang="en-US" sz="1800">
                <a:solidFill>
                  <a:schemeClr val="lt1"/>
                </a:solidFill>
                <a:latin typeface="Arial"/>
                <a:ea typeface="Arial"/>
                <a:cs typeface="Arial"/>
                <a:sym typeface="Arial"/>
              </a:rPr>
              <a:t> </a:t>
            </a:r>
            <a:r>
              <a:rPr lang="en-US" sz="1800" b="1">
                <a:solidFill>
                  <a:schemeClr val="lt1"/>
                </a:solidFill>
                <a:latin typeface="Arial"/>
                <a:ea typeface="Arial"/>
                <a:cs typeface="Arial"/>
                <a:sym typeface="Arial"/>
              </a:rPr>
              <a:t>extraction</a:t>
            </a:r>
            <a:endParaRPr sz="1800" b="1">
              <a:solidFill>
                <a:schemeClr val="lt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14"/>
          <p:cNvSpPr/>
          <p:nvPr/>
        </p:nvSpPr>
        <p:spPr>
          <a:xfrm>
            <a:off x="0" y="0"/>
            <a:ext cx="9144000" cy="404664"/>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pic>
        <p:nvPicPr>
          <p:cNvPr id="281" name="Google Shape;281;p14" descr="https://lh4.googleusercontent.com/KhKAKMB5Wnjqvv4lwpXaiyVx278pDQeF_VwiyuEc2sLUJw1uAc_sDtARI7yOEaaVhe5j1LUaF0pjS3Dr9UWYEZq3YU_5eaP0Mq8G5oivr8skVl8Ry1mzzu7reEY3dX0mQj3Q8e0"/>
          <p:cNvPicPr preferRelativeResize="0"/>
          <p:nvPr/>
        </p:nvPicPr>
        <p:blipFill rotWithShape="1">
          <a:blip r:embed="rId3">
            <a:alphaModFix/>
          </a:blip>
          <a:srcRect/>
          <a:stretch/>
        </p:blipFill>
        <p:spPr>
          <a:xfrm>
            <a:off x="899592" y="863360"/>
            <a:ext cx="3365060" cy="2419351"/>
          </a:xfrm>
          <a:prstGeom prst="rect">
            <a:avLst/>
          </a:prstGeom>
          <a:noFill/>
          <a:ln>
            <a:noFill/>
          </a:ln>
        </p:spPr>
      </p:pic>
      <p:pic>
        <p:nvPicPr>
          <p:cNvPr id="282" name="Google Shape;282;p14" descr="https://lh5.googleusercontent.com/pTUmmpZIgRMzCwifkCsYqlx5Ved-CHOWFjPnmsmNeP3zpvoIR6qx1qU_ZAwhES5eiF9q0xgv_tieKOEDC-T1OiEbCQ48OD1KHazNxL7VfUtj_RBEo3A6HgU74qYL-5Z2rMgxHm4"/>
          <p:cNvPicPr preferRelativeResize="0"/>
          <p:nvPr/>
        </p:nvPicPr>
        <p:blipFill rotWithShape="1">
          <a:blip r:embed="rId4">
            <a:alphaModFix/>
          </a:blip>
          <a:srcRect/>
          <a:stretch/>
        </p:blipFill>
        <p:spPr>
          <a:xfrm>
            <a:off x="6023801" y="3717032"/>
            <a:ext cx="2851192" cy="2419351"/>
          </a:xfrm>
          <a:prstGeom prst="rect">
            <a:avLst/>
          </a:prstGeom>
          <a:noFill/>
          <a:ln>
            <a:noFill/>
          </a:ln>
        </p:spPr>
      </p:pic>
      <p:pic>
        <p:nvPicPr>
          <p:cNvPr id="283" name="Google Shape;283;p14" descr="https://lh5.googleusercontent.com/s2VvCewVMu1B6_7zoIJ4ZXf8_j_Ew7N8w2G7P-Ng5y_8t3fsGJSgIFnvTott5bS1tWZ19l1kcsPUPml5XE1jhElLvQT-dGK6Rc94XBmSgJiqcjT3n6arQmwPp4Fl6AF5GL31YI4"/>
          <p:cNvPicPr preferRelativeResize="0"/>
          <p:nvPr/>
        </p:nvPicPr>
        <p:blipFill rotWithShape="1">
          <a:blip r:embed="rId5">
            <a:alphaModFix/>
          </a:blip>
          <a:srcRect/>
          <a:stretch/>
        </p:blipFill>
        <p:spPr>
          <a:xfrm>
            <a:off x="6084168" y="862977"/>
            <a:ext cx="2790825" cy="2505076"/>
          </a:xfrm>
          <a:prstGeom prst="rect">
            <a:avLst/>
          </a:prstGeom>
          <a:noFill/>
          <a:ln>
            <a:noFill/>
          </a:ln>
        </p:spPr>
      </p:pic>
      <p:sp>
        <p:nvSpPr>
          <p:cNvPr id="284" name="Google Shape;284;p14"/>
          <p:cNvSpPr/>
          <p:nvPr/>
        </p:nvSpPr>
        <p:spPr>
          <a:xfrm>
            <a:off x="323528" y="4926707"/>
            <a:ext cx="4968552" cy="1209676"/>
          </a:xfrm>
          <a:prstGeom prst="rect">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dirty="0">
                <a:solidFill>
                  <a:srgbClr val="6D2619"/>
                </a:solidFill>
                <a:latin typeface="Arial"/>
                <a:ea typeface="Arial"/>
                <a:cs typeface="Arial"/>
                <a:sym typeface="Arial"/>
              </a:rPr>
              <a:t>fig(11) (a) original image (b) cytoplasm vacuoles detection</a:t>
            </a:r>
            <a:r>
              <a:rPr lang="en-US" sz="1800" b="1" dirty="0">
                <a:solidFill>
                  <a:schemeClr val="lt1"/>
                </a:solidFill>
                <a:latin typeface="Arial"/>
                <a:ea typeface="Arial"/>
                <a:cs typeface="Arial"/>
                <a:sym typeface="Arial"/>
              </a:rPr>
              <a:t>.</a:t>
            </a:r>
            <a:endParaRPr sz="1800" dirty="0">
              <a:solidFill>
                <a:schemeClr val="lt1"/>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gd004fd3760_1_73"/>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graphicFrame>
        <p:nvGraphicFramePr>
          <p:cNvPr id="295" name="Google Shape;295;gd004fd3760_1_73"/>
          <p:cNvGraphicFramePr/>
          <p:nvPr>
            <p:extLst>
              <p:ext uri="{D42A27DB-BD31-4B8C-83A1-F6EECF244321}">
                <p14:modId xmlns:p14="http://schemas.microsoft.com/office/powerpoint/2010/main" val="80964240"/>
              </p:ext>
            </p:extLst>
          </p:nvPr>
        </p:nvGraphicFramePr>
        <p:xfrm>
          <a:off x="382388" y="1551813"/>
          <a:ext cx="7175975" cy="4367350"/>
        </p:xfrm>
        <a:graphic>
          <a:graphicData uri="http://schemas.openxmlformats.org/drawingml/2006/table">
            <a:tbl>
              <a:tblPr>
                <a:noFill/>
              </a:tblPr>
              <a:tblGrid>
                <a:gridCol w="1551275">
                  <a:extLst>
                    <a:ext uri="{9D8B030D-6E8A-4147-A177-3AD203B41FA5}">
                      <a16:colId xmlns:a16="http://schemas.microsoft.com/office/drawing/2014/main" val="20000"/>
                    </a:ext>
                  </a:extLst>
                </a:gridCol>
                <a:gridCol w="2812350">
                  <a:extLst>
                    <a:ext uri="{9D8B030D-6E8A-4147-A177-3AD203B41FA5}">
                      <a16:colId xmlns:a16="http://schemas.microsoft.com/office/drawing/2014/main" val="20001"/>
                    </a:ext>
                  </a:extLst>
                </a:gridCol>
                <a:gridCol w="2812350">
                  <a:extLst>
                    <a:ext uri="{9D8B030D-6E8A-4147-A177-3AD203B41FA5}">
                      <a16:colId xmlns:a16="http://schemas.microsoft.com/office/drawing/2014/main" val="20002"/>
                    </a:ext>
                  </a:extLst>
                </a:gridCol>
              </a:tblGrid>
              <a:tr h="774375">
                <a:tc rowSpan="2">
                  <a:txBody>
                    <a:bodyPr/>
                    <a:lstStyle/>
                    <a:p>
                      <a:pPr marL="0" lvl="0" indent="0" algn="l" rtl="0">
                        <a:spcBef>
                          <a:spcPts val="0"/>
                        </a:spcBef>
                        <a:spcAft>
                          <a:spcPts val="0"/>
                        </a:spcAft>
                        <a:buNone/>
                      </a:pPr>
                      <a:r>
                        <a:rPr lang="en-US" sz="2200" b="1">
                          <a:solidFill>
                            <a:schemeClr val="lt1"/>
                          </a:solidFill>
                        </a:rPr>
                        <a:t>Measures</a:t>
                      </a:r>
                      <a:endParaRPr sz="2200" b="1">
                        <a:solidFill>
                          <a:schemeClr val="lt1"/>
                        </a:solidFill>
                      </a:endParaRPr>
                    </a:p>
                  </a:txBody>
                  <a:tcPr marL="91425" marR="91425" marT="91425" marB="91425">
                    <a:solidFill>
                      <a:srgbClr val="723226"/>
                    </a:solidFill>
                  </a:tcPr>
                </a:tc>
                <a:tc gridSpan="2">
                  <a:txBody>
                    <a:bodyPr/>
                    <a:lstStyle/>
                    <a:p>
                      <a:pPr marL="0" lvl="0" indent="0" algn="ctr" rtl="0">
                        <a:spcBef>
                          <a:spcPts val="0"/>
                        </a:spcBef>
                        <a:spcAft>
                          <a:spcPts val="0"/>
                        </a:spcAft>
                        <a:buNone/>
                      </a:pPr>
                      <a:r>
                        <a:rPr lang="en-US" sz="2200" b="1">
                          <a:solidFill>
                            <a:schemeClr val="lt1"/>
                          </a:solidFill>
                        </a:rPr>
                        <a:t>Algorithms</a:t>
                      </a:r>
                      <a:endParaRPr sz="2200" b="1">
                        <a:solidFill>
                          <a:schemeClr val="lt1"/>
                        </a:solidFill>
                      </a:endParaRPr>
                    </a:p>
                  </a:txBody>
                  <a:tcPr marL="91425" marR="91425" marT="91425" marB="91425">
                    <a:solidFill>
                      <a:srgbClr val="723226"/>
                    </a:solidFill>
                  </a:tcPr>
                </a:tc>
                <a:tc hMerge="1">
                  <a:txBody>
                    <a:bodyPr/>
                    <a:lstStyle/>
                    <a:p>
                      <a:endParaRPr lang="ar-SA"/>
                    </a:p>
                  </a:txBody>
                  <a:tcPr/>
                </a:tc>
                <a:extLst>
                  <a:ext uri="{0D108BD9-81ED-4DB2-BD59-A6C34878D82A}">
                    <a16:rowId xmlns:a16="http://schemas.microsoft.com/office/drawing/2014/main" val="10000"/>
                  </a:ext>
                </a:extLst>
              </a:tr>
              <a:tr h="682475">
                <a:tc vMerge="1">
                  <a:txBody>
                    <a:bodyPr/>
                    <a:lstStyle/>
                    <a:p>
                      <a:endParaRPr lang="ar-SA"/>
                    </a:p>
                  </a:txBody>
                  <a:tcPr/>
                </a:tc>
                <a:tc>
                  <a:txBody>
                    <a:bodyPr/>
                    <a:lstStyle/>
                    <a:p>
                      <a:pPr marL="0" lvl="0" indent="0" algn="l" rtl="0">
                        <a:spcBef>
                          <a:spcPts val="0"/>
                        </a:spcBef>
                        <a:spcAft>
                          <a:spcPts val="0"/>
                        </a:spcAft>
                        <a:buNone/>
                      </a:pPr>
                      <a:r>
                        <a:rPr lang="en-US" sz="1800" b="1" dirty="0"/>
                        <a:t>Algorithm 1(CKC)</a:t>
                      </a:r>
                      <a:endParaRPr sz="1800" b="1" dirty="0"/>
                    </a:p>
                  </a:txBody>
                  <a:tcPr marL="91425" marR="91425" marT="91425" marB="91425"/>
                </a:tc>
                <a:tc>
                  <a:txBody>
                    <a:bodyPr/>
                    <a:lstStyle/>
                    <a:p>
                      <a:pPr marL="0" lvl="0" indent="0" algn="l" rtl="0">
                        <a:spcBef>
                          <a:spcPts val="0"/>
                        </a:spcBef>
                        <a:spcAft>
                          <a:spcPts val="0"/>
                        </a:spcAft>
                        <a:buNone/>
                      </a:pPr>
                      <a:r>
                        <a:rPr lang="en-US" sz="1800" b="1" dirty="0"/>
                        <a:t>Algorithm 2(ALLS)</a:t>
                      </a:r>
                      <a:endParaRPr sz="1800" b="1" dirty="0"/>
                    </a:p>
                  </a:txBody>
                  <a:tcPr marL="91425" marR="91425" marT="91425" marB="91425"/>
                </a:tc>
                <a:extLst>
                  <a:ext uri="{0D108BD9-81ED-4DB2-BD59-A6C34878D82A}">
                    <a16:rowId xmlns:a16="http://schemas.microsoft.com/office/drawing/2014/main" val="10001"/>
                  </a:ext>
                </a:extLst>
              </a:tr>
              <a:tr h="582100">
                <a:tc>
                  <a:txBody>
                    <a:bodyPr/>
                    <a:lstStyle/>
                    <a:p>
                      <a:pPr marL="0" lvl="0" indent="0" algn="l" rtl="0">
                        <a:spcBef>
                          <a:spcPts val="0"/>
                        </a:spcBef>
                        <a:spcAft>
                          <a:spcPts val="0"/>
                        </a:spcAft>
                        <a:buNone/>
                      </a:pPr>
                      <a:r>
                        <a:rPr lang="en-US" sz="1800" b="1" dirty="0">
                          <a:solidFill>
                            <a:schemeClr val="lt1"/>
                          </a:solidFill>
                        </a:rPr>
                        <a:t>Precision </a:t>
                      </a:r>
                      <a:endParaRPr sz="1800" b="1" dirty="0">
                        <a:solidFill>
                          <a:schemeClr val="lt1"/>
                        </a:solidFill>
                      </a:endParaRPr>
                    </a:p>
                  </a:txBody>
                  <a:tcPr marL="91425" marR="91425" marT="91425" marB="91425">
                    <a:solidFill>
                      <a:srgbClr val="723226"/>
                    </a:solidFill>
                  </a:tcPr>
                </a:tc>
                <a:tc>
                  <a:txBody>
                    <a:bodyPr/>
                    <a:lstStyle/>
                    <a:p>
                      <a:pPr marL="0" lvl="0" indent="0" algn="l" rtl="0">
                        <a:spcBef>
                          <a:spcPts val="0"/>
                        </a:spcBef>
                        <a:spcAft>
                          <a:spcPts val="0"/>
                        </a:spcAft>
                        <a:buNone/>
                      </a:pPr>
                      <a:r>
                        <a:rPr lang="en-US" sz="1800" b="1" dirty="0"/>
                        <a:t>0.910714</a:t>
                      </a:r>
                      <a:endParaRPr sz="1800" b="1" dirty="0"/>
                    </a:p>
                  </a:txBody>
                  <a:tcPr marL="91425" marR="91425" marT="91425" marB="91425"/>
                </a:tc>
                <a:tc>
                  <a:txBody>
                    <a:bodyPr/>
                    <a:lstStyle/>
                    <a:p>
                      <a:pPr marL="0" lvl="0" indent="0" algn="l" rtl="0">
                        <a:spcBef>
                          <a:spcPts val="0"/>
                        </a:spcBef>
                        <a:spcAft>
                          <a:spcPts val="0"/>
                        </a:spcAft>
                        <a:buNone/>
                      </a:pPr>
                      <a:r>
                        <a:rPr lang="en-US" sz="1800" b="1" dirty="0"/>
                        <a:t>0.90716</a:t>
                      </a:r>
                      <a:endParaRPr sz="1800" b="1" dirty="0"/>
                    </a:p>
                  </a:txBody>
                  <a:tcPr marL="91425" marR="91425" marT="91425" marB="91425"/>
                </a:tc>
                <a:extLst>
                  <a:ext uri="{0D108BD9-81ED-4DB2-BD59-A6C34878D82A}">
                    <a16:rowId xmlns:a16="http://schemas.microsoft.com/office/drawing/2014/main" val="10002"/>
                  </a:ext>
                </a:extLst>
              </a:tr>
              <a:tr h="582100">
                <a:tc>
                  <a:txBody>
                    <a:bodyPr/>
                    <a:lstStyle/>
                    <a:p>
                      <a:pPr marL="0" lvl="0" indent="0" algn="l" rtl="0">
                        <a:spcBef>
                          <a:spcPts val="0"/>
                        </a:spcBef>
                        <a:spcAft>
                          <a:spcPts val="0"/>
                        </a:spcAft>
                        <a:buNone/>
                      </a:pPr>
                      <a:r>
                        <a:rPr lang="en-US" sz="1800" b="1" dirty="0">
                          <a:solidFill>
                            <a:schemeClr val="lt1"/>
                          </a:solidFill>
                        </a:rPr>
                        <a:t>Recall</a:t>
                      </a:r>
                      <a:endParaRPr sz="1800" b="1" dirty="0">
                        <a:solidFill>
                          <a:schemeClr val="lt1"/>
                        </a:solidFill>
                      </a:endParaRPr>
                    </a:p>
                  </a:txBody>
                  <a:tcPr marL="91425" marR="91425" marT="91425" marB="91425">
                    <a:solidFill>
                      <a:srgbClr val="723226"/>
                    </a:solidFill>
                  </a:tcPr>
                </a:tc>
                <a:tc>
                  <a:txBody>
                    <a:bodyPr/>
                    <a:lstStyle/>
                    <a:p>
                      <a:pPr marL="0" lvl="0" indent="0" algn="l" rtl="0">
                        <a:spcBef>
                          <a:spcPts val="0"/>
                        </a:spcBef>
                        <a:spcAft>
                          <a:spcPts val="0"/>
                        </a:spcAft>
                        <a:buNone/>
                      </a:pPr>
                      <a:r>
                        <a:rPr lang="en-US" sz="1800" b="1"/>
                        <a:t>0.809524</a:t>
                      </a:r>
                      <a:endParaRPr sz="1800" b="1"/>
                    </a:p>
                  </a:txBody>
                  <a:tcPr marL="91425" marR="91425" marT="91425" marB="91425"/>
                </a:tc>
                <a:tc>
                  <a:txBody>
                    <a:bodyPr/>
                    <a:lstStyle/>
                    <a:p>
                      <a:pPr marL="0" lvl="0" indent="0" algn="l" rtl="0">
                        <a:spcBef>
                          <a:spcPts val="0"/>
                        </a:spcBef>
                        <a:spcAft>
                          <a:spcPts val="0"/>
                        </a:spcAft>
                        <a:buNone/>
                      </a:pPr>
                      <a:r>
                        <a:rPr lang="en-US" sz="1800" b="1"/>
                        <a:t>0.98387</a:t>
                      </a:r>
                      <a:endParaRPr sz="1800" b="1"/>
                    </a:p>
                  </a:txBody>
                  <a:tcPr marL="91425" marR="91425" marT="91425" marB="91425"/>
                </a:tc>
                <a:extLst>
                  <a:ext uri="{0D108BD9-81ED-4DB2-BD59-A6C34878D82A}">
                    <a16:rowId xmlns:a16="http://schemas.microsoft.com/office/drawing/2014/main" val="10003"/>
                  </a:ext>
                </a:extLst>
              </a:tr>
              <a:tr h="582100">
                <a:tc>
                  <a:txBody>
                    <a:bodyPr/>
                    <a:lstStyle/>
                    <a:p>
                      <a:pPr marL="0" lvl="0" indent="0" algn="l" rtl="0">
                        <a:spcBef>
                          <a:spcPts val="0"/>
                        </a:spcBef>
                        <a:spcAft>
                          <a:spcPts val="0"/>
                        </a:spcAft>
                        <a:buNone/>
                      </a:pPr>
                      <a:r>
                        <a:rPr lang="en-US" sz="1800" b="1" dirty="0">
                          <a:solidFill>
                            <a:schemeClr val="lt1"/>
                          </a:solidFill>
                        </a:rPr>
                        <a:t>Accuracy</a:t>
                      </a:r>
                      <a:endParaRPr sz="1800" b="1" dirty="0">
                        <a:solidFill>
                          <a:schemeClr val="lt1"/>
                        </a:solidFill>
                      </a:endParaRPr>
                    </a:p>
                  </a:txBody>
                  <a:tcPr marL="91425" marR="91425" marT="91425" marB="91425">
                    <a:solidFill>
                      <a:srgbClr val="723226"/>
                    </a:solidFill>
                  </a:tcPr>
                </a:tc>
                <a:tc>
                  <a:txBody>
                    <a:bodyPr/>
                    <a:lstStyle/>
                    <a:p>
                      <a:pPr marL="0" lvl="0" indent="0" algn="l" rtl="0">
                        <a:spcBef>
                          <a:spcPts val="0"/>
                        </a:spcBef>
                        <a:spcAft>
                          <a:spcPts val="0"/>
                        </a:spcAft>
                        <a:buNone/>
                      </a:pPr>
                      <a:r>
                        <a:rPr lang="en-US" sz="1800" b="1"/>
                        <a:t>0.822917</a:t>
                      </a:r>
                      <a:endParaRPr sz="1800" b="1"/>
                    </a:p>
                  </a:txBody>
                  <a:tcPr marL="91425" marR="91425" marT="91425" marB="91425"/>
                </a:tc>
                <a:tc>
                  <a:txBody>
                    <a:bodyPr/>
                    <a:lstStyle/>
                    <a:p>
                      <a:pPr marL="0" lvl="0" indent="0" algn="l" rtl="0">
                        <a:spcBef>
                          <a:spcPts val="0"/>
                        </a:spcBef>
                        <a:spcAft>
                          <a:spcPts val="0"/>
                        </a:spcAft>
                        <a:buNone/>
                      </a:pPr>
                      <a:r>
                        <a:rPr lang="en-US" sz="1800" b="1" dirty="0"/>
                        <a:t>0.93103</a:t>
                      </a:r>
                      <a:endParaRPr sz="1800" b="1" dirty="0"/>
                    </a:p>
                  </a:txBody>
                  <a:tcPr marL="91425" marR="91425" marT="91425" marB="91425"/>
                </a:tc>
                <a:extLst>
                  <a:ext uri="{0D108BD9-81ED-4DB2-BD59-A6C34878D82A}">
                    <a16:rowId xmlns:a16="http://schemas.microsoft.com/office/drawing/2014/main" val="10004"/>
                  </a:ext>
                </a:extLst>
              </a:tr>
              <a:tr h="582100">
                <a:tc>
                  <a:txBody>
                    <a:bodyPr/>
                    <a:lstStyle/>
                    <a:p>
                      <a:pPr marL="0" lvl="0" indent="0" algn="l" rtl="0">
                        <a:spcBef>
                          <a:spcPts val="0"/>
                        </a:spcBef>
                        <a:spcAft>
                          <a:spcPts val="0"/>
                        </a:spcAft>
                        <a:buNone/>
                      </a:pPr>
                      <a:r>
                        <a:rPr lang="en-US" sz="1800" b="1" dirty="0">
                          <a:solidFill>
                            <a:schemeClr val="lt1"/>
                          </a:solidFill>
                        </a:rPr>
                        <a:t>F-measure</a:t>
                      </a:r>
                      <a:endParaRPr sz="1800" b="1" dirty="0">
                        <a:solidFill>
                          <a:schemeClr val="lt1"/>
                        </a:solidFill>
                      </a:endParaRPr>
                    </a:p>
                  </a:txBody>
                  <a:tcPr marL="91425" marR="91425" marT="91425" marB="91425">
                    <a:solidFill>
                      <a:srgbClr val="723226"/>
                    </a:solidFill>
                  </a:tcPr>
                </a:tc>
                <a:tc>
                  <a:txBody>
                    <a:bodyPr/>
                    <a:lstStyle/>
                    <a:p>
                      <a:pPr marL="0" lvl="0" indent="0" algn="l" rtl="0">
                        <a:spcBef>
                          <a:spcPts val="0"/>
                        </a:spcBef>
                        <a:spcAft>
                          <a:spcPts val="0"/>
                        </a:spcAft>
                        <a:buNone/>
                      </a:pPr>
                      <a:r>
                        <a:rPr lang="en-US" sz="1800" b="1"/>
                        <a:t>0.953271</a:t>
                      </a:r>
                      <a:endParaRPr sz="1800" b="1"/>
                    </a:p>
                  </a:txBody>
                  <a:tcPr marL="91425" marR="91425" marT="91425" marB="91425"/>
                </a:tc>
                <a:tc>
                  <a:txBody>
                    <a:bodyPr/>
                    <a:lstStyle/>
                    <a:p>
                      <a:pPr marL="0" lvl="0" indent="0" algn="l" rtl="0">
                        <a:spcBef>
                          <a:spcPts val="0"/>
                        </a:spcBef>
                        <a:spcAft>
                          <a:spcPts val="0"/>
                        </a:spcAft>
                        <a:buNone/>
                      </a:pPr>
                      <a:r>
                        <a:rPr lang="en-US" sz="1800" b="1"/>
                        <a:t>0.94</a:t>
                      </a:r>
                      <a:endParaRPr sz="1800" b="1"/>
                    </a:p>
                  </a:txBody>
                  <a:tcPr marL="91425" marR="91425" marT="91425" marB="91425"/>
                </a:tc>
                <a:extLst>
                  <a:ext uri="{0D108BD9-81ED-4DB2-BD59-A6C34878D82A}">
                    <a16:rowId xmlns:a16="http://schemas.microsoft.com/office/drawing/2014/main" val="10005"/>
                  </a:ext>
                </a:extLst>
              </a:tr>
              <a:tr h="582100">
                <a:tc>
                  <a:txBody>
                    <a:bodyPr/>
                    <a:lstStyle/>
                    <a:p>
                      <a:pPr marL="0" lvl="0" indent="0" algn="l" rtl="0">
                        <a:spcBef>
                          <a:spcPts val="0"/>
                        </a:spcBef>
                        <a:spcAft>
                          <a:spcPts val="0"/>
                        </a:spcAft>
                        <a:buNone/>
                      </a:pPr>
                      <a:r>
                        <a:rPr lang="en-US" sz="1800" b="1" dirty="0">
                          <a:solidFill>
                            <a:schemeClr val="lt1"/>
                          </a:solidFill>
                        </a:rPr>
                        <a:t>Speed</a:t>
                      </a:r>
                      <a:endParaRPr sz="1800" b="1" dirty="0">
                        <a:solidFill>
                          <a:schemeClr val="lt1"/>
                        </a:solidFill>
                      </a:endParaRPr>
                    </a:p>
                  </a:txBody>
                  <a:tcPr marL="91425" marR="91425" marT="91425" marB="91425">
                    <a:solidFill>
                      <a:srgbClr val="723226"/>
                    </a:solidFill>
                  </a:tcPr>
                </a:tc>
                <a:tc>
                  <a:txBody>
                    <a:bodyPr/>
                    <a:lstStyle/>
                    <a:p>
                      <a:pPr marL="0" lvl="0" indent="0" algn="l" rtl="0">
                        <a:spcBef>
                          <a:spcPts val="0"/>
                        </a:spcBef>
                        <a:spcAft>
                          <a:spcPts val="0"/>
                        </a:spcAft>
                        <a:buNone/>
                      </a:pPr>
                      <a:r>
                        <a:rPr lang="en-US" sz="1800" b="1"/>
                        <a:t>10 minutes</a:t>
                      </a:r>
                      <a:endParaRPr sz="1800" b="1"/>
                    </a:p>
                  </a:txBody>
                  <a:tcPr marL="91425" marR="91425" marT="91425" marB="91425"/>
                </a:tc>
                <a:tc>
                  <a:txBody>
                    <a:bodyPr/>
                    <a:lstStyle/>
                    <a:p>
                      <a:pPr marL="0" lvl="0" indent="0" algn="l" rtl="0">
                        <a:spcBef>
                          <a:spcPts val="0"/>
                        </a:spcBef>
                        <a:spcAft>
                          <a:spcPts val="0"/>
                        </a:spcAft>
                        <a:buNone/>
                      </a:pPr>
                      <a:r>
                        <a:rPr lang="en-US" sz="1800" b="1" dirty="0"/>
                        <a:t>7.5 minutes</a:t>
                      </a:r>
                      <a:endParaRPr sz="1800" b="1" dirty="0"/>
                    </a:p>
                  </a:txBody>
                  <a:tcPr marL="91425" marR="91425" marT="91425" marB="91425"/>
                </a:tc>
                <a:extLst>
                  <a:ext uri="{0D108BD9-81ED-4DB2-BD59-A6C34878D82A}">
                    <a16:rowId xmlns:a16="http://schemas.microsoft.com/office/drawing/2014/main" val="10006"/>
                  </a:ext>
                </a:extLst>
              </a:tr>
            </a:tbl>
          </a:graphicData>
        </a:graphic>
      </p:graphicFrame>
      <p:sp>
        <p:nvSpPr>
          <p:cNvPr id="296" name="Google Shape;296;gd004fd3760_1_73"/>
          <p:cNvSpPr/>
          <p:nvPr/>
        </p:nvSpPr>
        <p:spPr>
          <a:xfrm>
            <a:off x="0" y="616625"/>
            <a:ext cx="3197700" cy="6081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dirty="0" err="1">
                <a:solidFill>
                  <a:schemeClr val="lt1"/>
                </a:solidFill>
              </a:rPr>
              <a:t>MatLab</a:t>
            </a:r>
            <a:r>
              <a:rPr lang="en-US" sz="1800" b="1" dirty="0">
                <a:solidFill>
                  <a:schemeClr val="lt1"/>
                </a:solidFill>
              </a:rPr>
              <a:t> results</a:t>
            </a:r>
            <a:endParaRPr sz="1800" b="1"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34770855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gd004fd3760_1_94"/>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pic>
        <p:nvPicPr>
          <p:cNvPr id="302" name="Google Shape;302;gd004fd3760_1_94"/>
          <p:cNvPicPr preferRelativeResize="0"/>
          <p:nvPr/>
        </p:nvPicPr>
        <p:blipFill>
          <a:blip r:embed="rId3">
            <a:alphaModFix/>
          </a:blip>
          <a:stretch>
            <a:fillRect/>
          </a:stretch>
        </p:blipFill>
        <p:spPr>
          <a:xfrm>
            <a:off x="572875" y="1212600"/>
            <a:ext cx="8200949" cy="4929300"/>
          </a:xfrm>
          <a:prstGeom prst="rect">
            <a:avLst/>
          </a:prstGeom>
          <a:noFill/>
          <a:ln>
            <a:noFill/>
          </a:ln>
        </p:spPr>
      </p:pic>
    </p:spTree>
    <p:extLst>
      <p:ext uri="{BB962C8B-B14F-4D97-AF65-F5344CB8AC3E}">
        <p14:creationId xmlns:p14="http://schemas.microsoft.com/office/powerpoint/2010/main" val="5033286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gd004fd3760_1_102"/>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pic>
        <p:nvPicPr>
          <p:cNvPr id="315" name="Google Shape;315;gd004fd3760_1_102"/>
          <p:cNvPicPr preferRelativeResize="0"/>
          <p:nvPr/>
        </p:nvPicPr>
        <p:blipFill>
          <a:blip r:embed="rId3">
            <a:alphaModFix/>
          </a:blip>
          <a:stretch>
            <a:fillRect/>
          </a:stretch>
        </p:blipFill>
        <p:spPr>
          <a:xfrm>
            <a:off x="304800" y="938100"/>
            <a:ext cx="8420900" cy="5061501"/>
          </a:xfrm>
          <a:prstGeom prst="rect">
            <a:avLst/>
          </a:prstGeom>
          <a:noFill/>
          <a:ln>
            <a:noFill/>
          </a:ln>
        </p:spPr>
      </p:pic>
    </p:spTree>
    <p:extLst>
      <p:ext uri="{BB962C8B-B14F-4D97-AF65-F5344CB8AC3E}">
        <p14:creationId xmlns:p14="http://schemas.microsoft.com/office/powerpoint/2010/main" val="3533579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gd004fd3760_0_0"/>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314" name="Google Shape;314;gd004fd3760_0_0"/>
          <p:cNvSpPr/>
          <p:nvPr/>
        </p:nvSpPr>
        <p:spPr>
          <a:xfrm>
            <a:off x="0" y="616625"/>
            <a:ext cx="3197700" cy="6081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dirty="0">
                <a:solidFill>
                  <a:schemeClr val="lt1"/>
                </a:solidFill>
              </a:rPr>
              <a:t>Experimental results using weka </a:t>
            </a:r>
            <a:endParaRPr sz="1800" b="1" dirty="0">
              <a:solidFill>
                <a:schemeClr val="lt1"/>
              </a:solidFill>
              <a:latin typeface="Arial"/>
              <a:ea typeface="Arial"/>
              <a:cs typeface="Arial"/>
              <a:sym typeface="Arial"/>
            </a:endParaRPr>
          </a:p>
        </p:txBody>
      </p:sp>
      <p:sp>
        <p:nvSpPr>
          <p:cNvPr id="315" name="Google Shape;315;gd004fd3760_0_0"/>
          <p:cNvSpPr txBox="1"/>
          <p:nvPr/>
        </p:nvSpPr>
        <p:spPr>
          <a:xfrm>
            <a:off x="2818925" y="3092400"/>
            <a:ext cx="3408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316" name="Google Shape;316;gd004fd3760_0_0"/>
          <p:cNvSpPr txBox="1"/>
          <p:nvPr/>
        </p:nvSpPr>
        <p:spPr>
          <a:xfrm>
            <a:off x="0" y="1478463"/>
            <a:ext cx="7762500" cy="13602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1750" b="1">
                <a:solidFill>
                  <a:srgbClr val="660000"/>
                </a:solidFill>
                <a:highlight>
                  <a:srgbClr val="FFFFFF"/>
                </a:highlight>
              </a:rPr>
              <a:t>The proposed techniques are applied on microscopic blood</a:t>
            </a:r>
            <a:endParaRPr sz="1750" b="1">
              <a:solidFill>
                <a:srgbClr val="660000"/>
              </a:solidFill>
              <a:highlight>
                <a:srgbClr val="FFFFFF"/>
              </a:highlight>
            </a:endParaRPr>
          </a:p>
          <a:p>
            <a:pPr marL="0" lvl="0" indent="0" algn="l" rtl="0">
              <a:lnSpc>
                <a:spcPct val="115000"/>
              </a:lnSpc>
              <a:spcBef>
                <a:spcPts val="0"/>
              </a:spcBef>
              <a:spcAft>
                <a:spcPts val="0"/>
              </a:spcAft>
              <a:buNone/>
            </a:pPr>
            <a:r>
              <a:rPr lang="en-US" sz="1750" b="1">
                <a:solidFill>
                  <a:srgbClr val="660000"/>
                </a:solidFill>
                <a:highlight>
                  <a:srgbClr val="FFFFFF"/>
                </a:highlight>
              </a:rPr>
              <a:t>images of the Acute Lymphoblastic Leukemia Image Database (ALL-IDB1) for image processing dataset.</a:t>
            </a:r>
            <a:endParaRPr sz="1750" b="1">
              <a:solidFill>
                <a:srgbClr val="660000"/>
              </a:solidFill>
              <a:highlight>
                <a:srgbClr val="FFFFFF"/>
              </a:highlight>
            </a:endParaRPr>
          </a:p>
          <a:p>
            <a:pPr marL="0" lvl="0" indent="0" algn="l" rtl="0">
              <a:spcBef>
                <a:spcPts val="0"/>
              </a:spcBef>
              <a:spcAft>
                <a:spcPts val="0"/>
              </a:spcAft>
              <a:buNone/>
            </a:pPr>
            <a:endParaRPr sz="1600"/>
          </a:p>
        </p:txBody>
      </p:sp>
      <p:graphicFrame>
        <p:nvGraphicFramePr>
          <p:cNvPr id="317" name="Google Shape;317;gd004fd3760_0_0"/>
          <p:cNvGraphicFramePr/>
          <p:nvPr>
            <p:extLst>
              <p:ext uri="{D42A27DB-BD31-4B8C-83A1-F6EECF244321}">
                <p14:modId xmlns:p14="http://schemas.microsoft.com/office/powerpoint/2010/main" val="2238930983"/>
              </p:ext>
            </p:extLst>
          </p:nvPr>
        </p:nvGraphicFramePr>
        <p:xfrm>
          <a:off x="289725" y="2838675"/>
          <a:ext cx="8259875" cy="3015851"/>
        </p:xfrm>
        <a:graphic>
          <a:graphicData uri="http://schemas.openxmlformats.org/drawingml/2006/table">
            <a:tbl>
              <a:tblPr>
                <a:noFill/>
              </a:tblPr>
              <a:tblGrid>
                <a:gridCol w="1636200">
                  <a:extLst>
                    <a:ext uri="{9D8B030D-6E8A-4147-A177-3AD203B41FA5}">
                      <a16:colId xmlns:a16="http://schemas.microsoft.com/office/drawing/2014/main" val="20000"/>
                    </a:ext>
                  </a:extLst>
                </a:gridCol>
                <a:gridCol w="1142952">
                  <a:extLst>
                    <a:ext uri="{9D8B030D-6E8A-4147-A177-3AD203B41FA5}">
                      <a16:colId xmlns:a16="http://schemas.microsoft.com/office/drawing/2014/main" val="20001"/>
                    </a:ext>
                  </a:extLst>
                </a:gridCol>
                <a:gridCol w="728348">
                  <a:extLst>
                    <a:ext uri="{9D8B030D-6E8A-4147-A177-3AD203B41FA5}">
                      <a16:colId xmlns:a16="http://schemas.microsoft.com/office/drawing/2014/main" val="20002"/>
                    </a:ext>
                  </a:extLst>
                </a:gridCol>
                <a:gridCol w="922025">
                  <a:extLst>
                    <a:ext uri="{9D8B030D-6E8A-4147-A177-3AD203B41FA5}">
                      <a16:colId xmlns:a16="http://schemas.microsoft.com/office/drawing/2014/main" val="20003"/>
                    </a:ext>
                  </a:extLst>
                </a:gridCol>
                <a:gridCol w="1285875">
                  <a:extLst>
                    <a:ext uri="{9D8B030D-6E8A-4147-A177-3AD203B41FA5}">
                      <a16:colId xmlns:a16="http://schemas.microsoft.com/office/drawing/2014/main" val="20004"/>
                    </a:ext>
                  </a:extLst>
                </a:gridCol>
                <a:gridCol w="1019800">
                  <a:extLst>
                    <a:ext uri="{9D8B030D-6E8A-4147-A177-3AD203B41FA5}">
                      <a16:colId xmlns:a16="http://schemas.microsoft.com/office/drawing/2014/main" val="20005"/>
                    </a:ext>
                  </a:extLst>
                </a:gridCol>
                <a:gridCol w="1524675">
                  <a:extLst>
                    <a:ext uri="{9D8B030D-6E8A-4147-A177-3AD203B41FA5}">
                      <a16:colId xmlns:a16="http://schemas.microsoft.com/office/drawing/2014/main" val="20006"/>
                    </a:ext>
                  </a:extLst>
                </a:gridCol>
              </a:tblGrid>
              <a:tr h="609575">
                <a:tc rowSpan="2">
                  <a:txBody>
                    <a:bodyPr/>
                    <a:lstStyle/>
                    <a:p>
                      <a:pPr marL="0" lvl="0" indent="0" algn="l" rtl="0">
                        <a:spcBef>
                          <a:spcPts val="0"/>
                        </a:spcBef>
                        <a:spcAft>
                          <a:spcPts val="0"/>
                        </a:spcAft>
                        <a:buNone/>
                      </a:pPr>
                      <a:r>
                        <a:rPr lang="en-US" sz="1700" b="1" dirty="0">
                          <a:solidFill>
                            <a:schemeClr val="lt1"/>
                          </a:solidFill>
                        </a:rPr>
                        <a:t>classifier </a:t>
                      </a:r>
                      <a:endParaRPr sz="1700" b="1" dirty="0">
                        <a:solidFill>
                          <a:schemeClr val="lt1"/>
                        </a:solidFill>
                      </a:endParaRPr>
                    </a:p>
                  </a:txBody>
                  <a:tcPr marL="91425" marR="91425" marT="91425" marB="91425">
                    <a:solidFill>
                      <a:srgbClr val="723226"/>
                    </a:solidFill>
                  </a:tcPr>
                </a:tc>
                <a:tc gridSpan="6">
                  <a:txBody>
                    <a:bodyPr/>
                    <a:lstStyle/>
                    <a:p>
                      <a:pPr marL="0" lvl="0" indent="0" algn="l" rtl="0">
                        <a:lnSpc>
                          <a:spcPct val="115000"/>
                        </a:lnSpc>
                        <a:spcBef>
                          <a:spcPts val="0"/>
                        </a:spcBef>
                        <a:spcAft>
                          <a:spcPts val="0"/>
                        </a:spcAft>
                        <a:buNone/>
                      </a:pPr>
                      <a:r>
                        <a:rPr lang="en-US" sz="1550" b="1" dirty="0">
                          <a:solidFill>
                            <a:schemeClr val="lt1"/>
                          </a:solidFill>
                        </a:rPr>
                        <a:t>Algorithm 1 CKC classification </a:t>
                      </a:r>
                      <a:r>
                        <a:rPr lang="en-US" sz="1600" b="1" dirty="0">
                          <a:solidFill>
                            <a:schemeClr val="lt1"/>
                          </a:solidFill>
                        </a:rPr>
                        <a:t>using weka</a:t>
                      </a:r>
                      <a:endParaRPr sz="1600" b="1" dirty="0">
                        <a:solidFill>
                          <a:schemeClr val="lt1"/>
                        </a:solidFill>
                      </a:endParaRPr>
                    </a:p>
                  </a:txBody>
                  <a:tcPr marL="91425" marR="91425" marT="91425" marB="91425">
                    <a:lnB w="9525" cap="flat" cmpd="sng">
                      <a:solidFill>
                        <a:srgbClr val="9E9E9E"/>
                      </a:solidFill>
                      <a:prstDash val="solid"/>
                      <a:round/>
                      <a:headEnd type="none" w="sm" len="sm"/>
                      <a:tailEnd type="none" w="sm" len="sm"/>
                    </a:lnB>
                    <a:solidFill>
                      <a:srgbClr val="723226"/>
                    </a:solidFill>
                  </a:tcPr>
                </a:tc>
                <a:tc hMerge="1">
                  <a:txBody>
                    <a:bodyPr/>
                    <a:lstStyle/>
                    <a:p>
                      <a:endParaRPr lang="ar-SA"/>
                    </a:p>
                  </a:txBody>
                  <a:tcPr/>
                </a:tc>
                <a:tc hMerge="1">
                  <a:txBody>
                    <a:bodyPr/>
                    <a:lstStyle/>
                    <a:p>
                      <a:endParaRPr lang="ar-SA"/>
                    </a:p>
                  </a:txBody>
                  <a:tcPr/>
                </a:tc>
                <a:tc hMerge="1">
                  <a:txBody>
                    <a:bodyPr/>
                    <a:lstStyle/>
                    <a:p>
                      <a:endParaRPr lang="ar-SA"/>
                    </a:p>
                  </a:txBody>
                  <a:tcPr/>
                </a:tc>
                <a:tc hMerge="1">
                  <a:txBody>
                    <a:bodyPr/>
                    <a:lstStyle/>
                    <a:p>
                      <a:endParaRPr lang="ar-SA"/>
                    </a:p>
                  </a:txBody>
                  <a:tcPr/>
                </a:tc>
                <a:tc hMerge="1">
                  <a:txBody>
                    <a:bodyPr/>
                    <a:lstStyle/>
                    <a:p>
                      <a:endParaRPr lang="ar-SA"/>
                    </a:p>
                  </a:txBody>
                  <a:tcPr/>
                </a:tc>
                <a:extLst>
                  <a:ext uri="{0D108BD9-81ED-4DB2-BD59-A6C34878D82A}">
                    <a16:rowId xmlns:a16="http://schemas.microsoft.com/office/drawing/2014/main" val="10000"/>
                  </a:ext>
                </a:extLst>
              </a:tr>
              <a:tr h="396200">
                <a:tc vMerge="1">
                  <a:txBody>
                    <a:bodyPr/>
                    <a:lstStyle/>
                    <a:p>
                      <a:endParaRPr lang="ar-SA"/>
                    </a:p>
                  </a:txBody>
                  <a:tcPr/>
                </a:tc>
                <a:tc>
                  <a:txBody>
                    <a:bodyPr/>
                    <a:lstStyle/>
                    <a:p>
                      <a:pPr marL="0" lvl="0" indent="0" algn="l" rtl="0">
                        <a:spcBef>
                          <a:spcPts val="0"/>
                        </a:spcBef>
                        <a:spcAft>
                          <a:spcPts val="0"/>
                        </a:spcAft>
                        <a:buNone/>
                      </a:pPr>
                      <a:r>
                        <a:rPr lang="en-US" sz="1600" b="1"/>
                        <a:t>accuracy</a:t>
                      </a:r>
                      <a:endParaRPr sz="16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tc>
                  <a:txBody>
                    <a:bodyPr/>
                    <a:lstStyle/>
                    <a:p>
                      <a:pPr marL="0" lvl="0" indent="0" algn="l" rtl="0">
                        <a:spcBef>
                          <a:spcPts val="0"/>
                        </a:spcBef>
                        <a:spcAft>
                          <a:spcPts val="0"/>
                        </a:spcAft>
                        <a:buNone/>
                      </a:pPr>
                      <a:r>
                        <a:rPr lang="en-US" sz="1600" b="1" dirty="0"/>
                        <a:t>TP rate</a:t>
                      </a:r>
                      <a:endParaRPr sz="1600" b="1"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tc>
                  <a:txBody>
                    <a:bodyPr/>
                    <a:lstStyle/>
                    <a:p>
                      <a:pPr marL="0" lvl="0" indent="0" algn="l" rtl="0">
                        <a:spcBef>
                          <a:spcPts val="0"/>
                        </a:spcBef>
                        <a:spcAft>
                          <a:spcPts val="0"/>
                        </a:spcAft>
                        <a:buNone/>
                      </a:pPr>
                      <a:r>
                        <a:rPr lang="en-US" sz="1600" b="1"/>
                        <a:t>FP rate</a:t>
                      </a:r>
                      <a:endParaRPr sz="16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tc>
                  <a:txBody>
                    <a:bodyPr/>
                    <a:lstStyle/>
                    <a:p>
                      <a:pPr marL="0" lvl="0" indent="0" algn="l" rtl="0">
                        <a:spcBef>
                          <a:spcPts val="0"/>
                        </a:spcBef>
                        <a:spcAft>
                          <a:spcPts val="0"/>
                        </a:spcAft>
                        <a:buNone/>
                      </a:pPr>
                      <a:r>
                        <a:rPr lang="en-US" sz="1600" b="1"/>
                        <a:t>precision</a:t>
                      </a:r>
                      <a:endParaRPr sz="16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tc>
                  <a:txBody>
                    <a:bodyPr/>
                    <a:lstStyle/>
                    <a:p>
                      <a:pPr marL="0" lvl="0" indent="0" algn="l" rtl="0">
                        <a:spcBef>
                          <a:spcPts val="0"/>
                        </a:spcBef>
                        <a:spcAft>
                          <a:spcPts val="0"/>
                        </a:spcAft>
                        <a:buNone/>
                      </a:pPr>
                      <a:r>
                        <a:rPr lang="en-US" sz="1600" b="1"/>
                        <a:t>recall</a:t>
                      </a:r>
                      <a:endParaRPr sz="16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tc>
                  <a:txBody>
                    <a:bodyPr/>
                    <a:lstStyle/>
                    <a:p>
                      <a:pPr marL="0" lvl="0" indent="0" algn="l" rtl="0">
                        <a:spcBef>
                          <a:spcPts val="0"/>
                        </a:spcBef>
                        <a:spcAft>
                          <a:spcPts val="0"/>
                        </a:spcAft>
                        <a:buNone/>
                      </a:pPr>
                      <a:r>
                        <a:rPr lang="en-US" sz="1600" b="1"/>
                        <a:t>f-measure</a:t>
                      </a:r>
                      <a:endParaRPr sz="16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extLst>
                  <a:ext uri="{0D108BD9-81ED-4DB2-BD59-A6C34878D82A}">
                    <a16:rowId xmlns:a16="http://schemas.microsoft.com/office/drawing/2014/main" val="10001"/>
                  </a:ext>
                </a:extLst>
              </a:tr>
              <a:tr h="781775">
                <a:tc>
                  <a:txBody>
                    <a:bodyPr/>
                    <a:lstStyle/>
                    <a:p>
                      <a:pPr marL="0" lvl="0" indent="0" algn="l" rtl="0">
                        <a:lnSpc>
                          <a:spcPct val="115000"/>
                        </a:lnSpc>
                        <a:spcBef>
                          <a:spcPts val="0"/>
                        </a:spcBef>
                        <a:spcAft>
                          <a:spcPts val="0"/>
                        </a:spcAft>
                        <a:buNone/>
                      </a:pPr>
                      <a:r>
                        <a:rPr lang="en-US" sz="1300" b="1">
                          <a:solidFill>
                            <a:schemeClr val="lt1"/>
                          </a:solidFill>
                        </a:rPr>
                        <a:t>RandomForest</a:t>
                      </a:r>
                      <a:endParaRPr sz="1300" b="1">
                        <a:solidFill>
                          <a:schemeClr val="lt1"/>
                        </a:solidFill>
                      </a:endParaRPr>
                    </a:p>
                    <a:p>
                      <a:pPr marL="0" lvl="0" indent="0" algn="l" rtl="0">
                        <a:lnSpc>
                          <a:spcPct val="115000"/>
                        </a:lnSpc>
                        <a:spcBef>
                          <a:spcPts val="0"/>
                        </a:spcBef>
                        <a:spcAft>
                          <a:spcPts val="0"/>
                        </a:spcAft>
                        <a:buNone/>
                      </a:pPr>
                      <a:endParaRPr sz="1300" b="1">
                        <a:solidFill>
                          <a:schemeClr val="lt1"/>
                        </a:solidFill>
                      </a:endParaRPr>
                    </a:p>
                    <a:p>
                      <a:pPr marL="0" lvl="0" indent="0" algn="l" rtl="0">
                        <a:spcBef>
                          <a:spcPts val="0"/>
                        </a:spcBef>
                        <a:spcAft>
                          <a:spcPts val="0"/>
                        </a:spcAft>
                        <a:buNone/>
                      </a:pPr>
                      <a:endParaRPr sz="1600" b="1">
                        <a:solidFill>
                          <a:schemeClr val="lt1"/>
                        </a:solidFill>
                      </a:endParaRPr>
                    </a:p>
                  </a:txBody>
                  <a:tcPr marL="91425" marR="91425" marT="91425" marB="91425">
                    <a:solidFill>
                      <a:srgbClr val="723226"/>
                    </a:solidFill>
                  </a:tcPr>
                </a:tc>
                <a:tc>
                  <a:txBody>
                    <a:bodyPr/>
                    <a:lstStyle/>
                    <a:p>
                      <a:pPr marL="0" lvl="0" indent="0" algn="l" rtl="0">
                        <a:lnSpc>
                          <a:spcPct val="115000"/>
                        </a:lnSpc>
                        <a:spcBef>
                          <a:spcPts val="0"/>
                        </a:spcBef>
                        <a:spcAft>
                          <a:spcPts val="0"/>
                        </a:spcAft>
                        <a:buNone/>
                      </a:pPr>
                      <a:r>
                        <a:rPr lang="en-US" sz="1600" b="1"/>
                        <a:t>0.835</a:t>
                      </a:r>
                      <a:endParaRPr sz="1600" b="1"/>
                    </a:p>
                    <a:p>
                      <a:pPr marL="0" lvl="0" indent="0" algn="l" rtl="0">
                        <a:spcBef>
                          <a:spcPts val="0"/>
                        </a:spcBef>
                        <a:spcAft>
                          <a:spcPts val="0"/>
                        </a:spcAft>
                        <a:buNone/>
                      </a:pPr>
                      <a:endParaRPr sz="2100" b="1"/>
                    </a:p>
                  </a:txBody>
                  <a:tcPr marL="91425" marR="91425" marT="91425" marB="91425">
                    <a:lnT w="9525" cap="flat" cmpd="sng">
                      <a:solidFill>
                        <a:srgbClr val="9E9E9E"/>
                      </a:solidFill>
                      <a:prstDash val="solid"/>
                      <a:round/>
                      <a:headEnd type="none" w="sm" len="sm"/>
                      <a:tailEnd type="none" w="sm" len="sm"/>
                    </a:lnT>
                    <a:solidFill>
                      <a:srgbClr val="FFE599"/>
                    </a:solidFill>
                  </a:tcPr>
                </a:tc>
                <a:tc>
                  <a:txBody>
                    <a:bodyPr/>
                    <a:lstStyle/>
                    <a:p>
                      <a:pPr marL="0" lvl="0" indent="0" algn="l" rtl="0">
                        <a:spcBef>
                          <a:spcPts val="0"/>
                        </a:spcBef>
                        <a:spcAft>
                          <a:spcPts val="0"/>
                        </a:spcAft>
                        <a:buNone/>
                      </a:pPr>
                      <a:r>
                        <a:rPr lang="en-US" sz="1500" b="1"/>
                        <a:t>0.925</a:t>
                      </a:r>
                      <a:endParaRPr sz="1500" b="1"/>
                    </a:p>
                  </a:txBody>
                  <a:tcPr marL="91425" marR="91425" marT="91425" marB="91425">
                    <a:lnT w="9525" cap="flat" cmpd="sng">
                      <a:solidFill>
                        <a:srgbClr val="9E9E9E"/>
                      </a:solidFill>
                      <a:prstDash val="solid"/>
                      <a:round/>
                      <a:headEnd type="none" w="sm" len="sm"/>
                      <a:tailEnd type="none" w="sm" len="sm"/>
                    </a:lnT>
                    <a:solidFill>
                      <a:srgbClr val="FFE599"/>
                    </a:solidFill>
                  </a:tcPr>
                </a:tc>
                <a:tc>
                  <a:txBody>
                    <a:bodyPr/>
                    <a:lstStyle/>
                    <a:p>
                      <a:pPr marL="0" lvl="0" indent="0" algn="l" rtl="0">
                        <a:spcBef>
                          <a:spcPts val="0"/>
                        </a:spcBef>
                        <a:spcAft>
                          <a:spcPts val="0"/>
                        </a:spcAft>
                        <a:buNone/>
                      </a:pPr>
                      <a:r>
                        <a:rPr lang="en-US" sz="1600" b="1"/>
                        <a:t>0.429</a:t>
                      </a:r>
                      <a:endParaRPr sz="1600" b="1"/>
                    </a:p>
                  </a:txBody>
                  <a:tcPr marL="91425" marR="91425" marT="91425" marB="91425">
                    <a:lnT w="9525" cap="flat" cmpd="sng">
                      <a:solidFill>
                        <a:srgbClr val="9E9E9E"/>
                      </a:solidFill>
                      <a:prstDash val="solid"/>
                      <a:round/>
                      <a:headEnd type="none" w="sm" len="sm"/>
                      <a:tailEnd type="none" w="sm" len="sm"/>
                    </a:lnT>
                    <a:solidFill>
                      <a:srgbClr val="FFE599"/>
                    </a:solidFill>
                  </a:tcPr>
                </a:tc>
                <a:tc>
                  <a:txBody>
                    <a:bodyPr/>
                    <a:lstStyle/>
                    <a:p>
                      <a:pPr marL="0" lvl="0" indent="0" algn="l" rtl="0">
                        <a:spcBef>
                          <a:spcPts val="0"/>
                        </a:spcBef>
                        <a:spcAft>
                          <a:spcPts val="0"/>
                        </a:spcAft>
                        <a:buNone/>
                      </a:pPr>
                      <a:r>
                        <a:rPr lang="en-US" sz="1600" b="1"/>
                        <a:t>0.864</a:t>
                      </a:r>
                      <a:endParaRPr sz="1600" b="1"/>
                    </a:p>
                  </a:txBody>
                  <a:tcPr marL="91425" marR="91425" marT="91425" marB="91425">
                    <a:lnT w="9525" cap="flat" cmpd="sng">
                      <a:solidFill>
                        <a:srgbClr val="9E9E9E"/>
                      </a:solidFill>
                      <a:prstDash val="solid"/>
                      <a:round/>
                      <a:headEnd type="none" w="sm" len="sm"/>
                      <a:tailEnd type="none" w="sm" len="sm"/>
                    </a:lnT>
                    <a:solidFill>
                      <a:srgbClr val="FFE599"/>
                    </a:solidFill>
                  </a:tcPr>
                </a:tc>
                <a:tc>
                  <a:txBody>
                    <a:bodyPr/>
                    <a:lstStyle/>
                    <a:p>
                      <a:pPr marL="0" lvl="0" indent="0" algn="l" rtl="0">
                        <a:spcBef>
                          <a:spcPts val="0"/>
                        </a:spcBef>
                        <a:spcAft>
                          <a:spcPts val="0"/>
                        </a:spcAft>
                        <a:buNone/>
                      </a:pPr>
                      <a:r>
                        <a:rPr lang="en-US" sz="1600" b="1"/>
                        <a:t>0.925</a:t>
                      </a:r>
                      <a:endParaRPr sz="1600" b="1"/>
                    </a:p>
                  </a:txBody>
                  <a:tcPr marL="91425" marR="91425" marT="91425" marB="91425">
                    <a:lnT w="9525" cap="flat" cmpd="sng">
                      <a:solidFill>
                        <a:srgbClr val="9E9E9E"/>
                      </a:solidFill>
                      <a:prstDash val="solid"/>
                      <a:round/>
                      <a:headEnd type="none" w="sm" len="sm"/>
                      <a:tailEnd type="none" w="sm" len="sm"/>
                    </a:lnT>
                    <a:solidFill>
                      <a:srgbClr val="FFE599"/>
                    </a:solidFill>
                  </a:tcPr>
                </a:tc>
                <a:tc>
                  <a:txBody>
                    <a:bodyPr/>
                    <a:lstStyle/>
                    <a:p>
                      <a:pPr marL="0" lvl="0" indent="0" algn="l" rtl="0">
                        <a:spcBef>
                          <a:spcPts val="0"/>
                        </a:spcBef>
                        <a:spcAft>
                          <a:spcPts val="0"/>
                        </a:spcAft>
                        <a:buNone/>
                      </a:pPr>
                      <a:r>
                        <a:rPr lang="en-US" sz="1600" b="1"/>
                        <a:t>0.894</a:t>
                      </a:r>
                      <a:endParaRPr sz="1600" b="1"/>
                    </a:p>
                  </a:txBody>
                  <a:tcPr marL="91425" marR="91425" marT="91425" marB="91425">
                    <a:lnT w="9525" cap="flat" cmpd="sng">
                      <a:solidFill>
                        <a:srgbClr val="9E9E9E"/>
                      </a:solidFill>
                      <a:prstDash val="solid"/>
                      <a:round/>
                      <a:headEnd type="none" w="sm" len="sm"/>
                      <a:tailEnd type="none" w="sm" len="sm"/>
                    </a:lnT>
                    <a:solidFill>
                      <a:srgbClr val="FFE599"/>
                    </a:solidFill>
                  </a:tcPr>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US" sz="1300" b="1" dirty="0" err="1">
                          <a:solidFill>
                            <a:schemeClr val="lt1"/>
                          </a:solidFill>
                        </a:rPr>
                        <a:t>KStar</a:t>
                      </a:r>
                      <a:endParaRPr sz="1600" b="1" dirty="0">
                        <a:solidFill>
                          <a:schemeClr val="lt1"/>
                        </a:solidFill>
                      </a:endParaRPr>
                    </a:p>
                  </a:txBody>
                  <a:tcPr marL="91425" marR="91425" marT="91425" marB="91425">
                    <a:solidFill>
                      <a:srgbClr val="723226"/>
                    </a:solidFill>
                  </a:tcPr>
                </a:tc>
                <a:tc>
                  <a:txBody>
                    <a:bodyPr/>
                    <a:lstStyle/>
                    <a:p>
                      <a:pPr marL="0" lvl="0" indent="0" algn="l" rtl="0">
                        <a:spcBef>
                          <a:spcPts val="0"/>
                        </a:spcBef>
                        <a:spcAft>
                          <a:spcPts val="0"/>
                        </a:spcAft>
                        <a:buNone/>
                      </a:pPr>
                      <a:r>
                        <a:rPr lang="en-US" sz="1600" b="1" dirty="0"/>
                        <a:t>0.861</a:t>
                      </a:r>
                      <a:endParaRPr sz="2100" b="1" dirty="0"/>
                    </a:p>
                  </a:txBody>
                  <a:tcPr marL="91425" marR="91425" marT="91425" marB="91425">
                    <a:solidFill>
                      <a:srgbClr val="FFE599"/>
                    </a:solidFill>
                  </a:tcPr>
                </a:tc>
                <a:tc>
                  <a:txBody>
                    <a:bodyPr/>
                    <a:lstStyle/>
                    <a:p>
                      <a:pPr marL="0" lvl="0" indent="0" algn="l" rtl="0">
                        <a:spcBef>
                          <a:spcPts val="0"/>
                        </a:spcBef>
                        <a:spcAft>
                          <a:spcPts val="0"/>
                        </a:spcAft>
                        <a:buNone/>
                      </a:pPr>
                      <a:r>
                        <a:rPr lang="en-US" sz="1600" b="1" dirty="0"/>
                        <a:t>0.862</a:t>
                      </a:r>
                      <a:endParaRPr sz="1600" b="1" dirty="0"/>
                    </a:p>
                  </a:txBody>
                  <a:tcPr marL="91425" marR="91425" marT="91425" marB="91425">
                    <a:solidFill>
                      <a:srgbClr val="FFE599"/>
                    </a:solidFill>
                  </a:tcPr>
                </a:tc>
                <a:tc>
                  <a:txBody>
                    <a:bodyPr/>
                    <a:lstStyle/>
                    <a:p>
                      <a:pPr marL="0" lvl="0" indent="0" algn="l" rtl="0">
                        <a:spcBef>
                          <a:spcPts val="0"/>
                        </a:spcBef>
                        <a:spcAft>
                          <a:spcPts val="0"/>
                        </a:spcAft>
                        <a:buNone/>
                      </a:pPr>
                      <a:r>
                        <a:rPr lang="en-US" sz="1600" b="1" dirty="0"/>
                        <a:t>0.236</a:t>
                      </a:r>
                      <a:endParaRPr sz="1600" b="1" dirty="0"/>
                    </a:p>
                  </a:txBody>
                  <a:tcPr marL="91425" marR="91425" marT="91425" marB="91425">
                    <a:solidFill>
                      <a:srgbClr val="FFE599"/>
                    </a:solidFill>
                  </a:tcPr>
                </a:tc>
                <a:tc>
                  <a:txBody>
                    <a:bodyPr/>
                    <a:lstStyle/>
                    <a:p>
                      <a:pPr marL="0" lvl="0" indent="0" algn="l" rtl="0">
                        <a:spcBef>
                          <a:spcPts val="0"/>
                        </a:spcBef>
                        <a:spcAft>
                          <a:spcPts val="0"/>
                        </a:spcAft>
                        <a:buNone/>
                      </a:pPr>
                      <a:r>
                        <a:rPr lang="en-US" sz="1600" b="1" dirty="0"/>
                        <a:t>0.861</a:t>
                      </a:r>
                      <a:endParaRPr sz="1600" b="1" dirty="0"/>
                    </a:p>
                  </a:txBody>
                  <a:tcPr marL="91425" marR="91425" marT="91425" marB="91425">
                    <a:solidFill>
                      <a:srgbClr val="FFE599"/>
                    </a:solidFill>
                  </a:tcPr>
                </a:tc>
                <a:tc>
                  <a:txBody>
                    <a:bodyPr/>
                    <a:lstStyle/>
                    <a:p>
                      <a:pPr marL="0" lvl="0" indent="0" algn="l" rtl="0">
                        <a:spcBef>
                          <a:spcPts val="0"/>
                        </a:spcBef>
                        <a:spcAft>
                          <a:spcPts val="0"/>
                        </a:spcAft>
                        <a:buNone/>
                      </a:pPr>
                      <a:r>
                        <a:rPr lang="en-US" sz="1600" b="1" dirty="0"/>
                        <a:t>0.862</a:t>
                      </a:r>
                      <a:endParaRPr sz="1600" b="1" dirty="0"/>
                    </a:p>
                  </a:txBody>
                  <a:tcPr marL="91425" marR="91425" marT="91425" marB="91425">
                    <a:solidFill>
                      <a:srgbClr val="FFE599"/>
                    </a:solidFill>
                  </a:tcPr>
                </a:tc>
                <a:tc>
                  <a:txBody>
                    <a:bodyPr/>
                    <a:lstStyle/>
                    <a:p>
                      <a:pPr marL="0" lvl="0" indent="0" algn="l" rtl="0">
                        <a:spcBef>
                          <a:spcPts val="0"/>
                        </a:spcBef>
                        <a:spcAft>
                          <a:spcPts val="0"/>
                        </a:spcAft>
                        <a:buNone/>
                      </a:pPr>
                      <a:r>
                        <a:rPr lang="en-US" sz="1600" b="1" dirty="0"/>
                        <a:t>0.861</a:t>
                      </a:r>
                      <a:endParaRPr sz="1600" b="1" dirty="0"/>
                    </a:p>
                  </a:txBody>
                  <a:tcPr marL="91425" marR="91425" marT="91425" marB="91425">
                    <a:solidFill>
                      <a:srgbClr val="FFE599"/>
                    </a:solidFill>
                  </a:tcPr>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US" sz="1300" b="1">
                          <a:solidFill>
                            <a:schemeClr val="lt1"/>
                          </a:solidFill>
                        </a:rPr>
                        <a:t>REPTree</a:t>
                      </a:r>
                      <a:endParaRPr sz="1600" b="1">
                        <a:solidFill>
                          <a:schemeClr val="lt1"/>
                        </a:solidFill>
                      </a:endParaRPr>
                    </a:p>
                  </a:txBody>
                  <a:tcPr marL="91425" marR="91425" marT="91425" marB="91425">
                    <a:solidFill>
                      <a:srgbClr val="723226"/>
                    </a:solidFill>
                  </a:tcPr>
                </a:tc>
                <a:tc>
                  <a:txBody>
                    <a:bodyPr/>
                    <a:lstStyle/>
                    <a:p>
                      <a:pPr marL="0" lvl="0" indent="0" algn="l" rtl="0">
                        <a:spcBef>
                          <a:spcPts val="0"/>
                        </a:spcBef>
                        <a:spcAft>
                          <a:spcPts val="0"/>
                        </a:spcAft>
                        <a:buNone/>
                      </a:pPr>
                      <a:r>
                        <a:rPr lang="en-US" sz="1600" b="1" dirty="0"/>
                        <a:t>0.786</a:t>
                      </a:r>
                      <a:endParaRPr sz="2100" b="1" dirty="0"/>
                    </a:p>
                  </a:txBody>
                  <a:tcPr marL="91425" marR="91425" marT="91425" marB="91425">
                    <a:solidFill>
                      <a:srgbClr val="FFE599"/>
                    </a:solidFill>
                  </a:tcPr>
                </a:tc>
                <a:tc>
                  <a:txBody>
                    <a:bodyPr/>
                    <a:lstStyle/>
                    <a:p>
                      <a:pPr marL="0" lvl="0" indent="0" algn="l" rtl="0">
                        <a:spcBef>
                          <a:spcPts val="0"/>
                        </a:spcBef>
                        <a:spcAft>
                          <a:spcPts val="0"/>
                        </a:spcAft>
                        <a:buNone/>
                      </a:pPr>
                      <a:r>
                        <a:rPr lang="en-US" sz="1600" b="1"/>
                        <a:t>0.9</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0.545</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0.829</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0.9</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dirty="0"/>
                        <a:t>0.863</a:t>
                      </a:r>
                      <a:endParaRPr sz="1600" b="1" dirty="0"/>
                    </a:p>
                  </a:txBody>
                  <a:tcPr marL="91425" marR="91425" marT="91425" marB="91425">
                    <a:solidFill>
                      <a:srgbClr val="FFE599"/>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455284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gd004fd3760_1_163"/>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330" name="Google Shape;330;gd004fd3760_1_163"/>
          <p:cNvSpPr/>
          <p:nvPr/>
        </p:nvSpPr>
        <p:spPr>
          <a:xfrm>
            <a:off x="0" y="616625"/>
            <a:ext cx="6973800" cy="6081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2900" b="1" dirty="0">
                <a:solidFill>
                  <a:schemeClr val="lt1"/>
                </a:solidFill>
              </a:rPr>
              <a:t>Algorithm 1 CKC</a:t>
            </a:r>
            <a:endParaRPr sz="2900" b="1" dirty="0">
              <a:solidFill>
                <a:schemeClr val="lt1"/>
              </a:solidFill>
              <a:latin typeface="Arial"/>
              <a:ea typeface="Arial"/>
              <a:cs typeface="Arial"/>
              <a:sym typeface="Arial"/>
            </a:endParaRPr>
          </a:p>
        </p:txBody>
      </p:sp>
      <p:sp>
        <p:nvSpPr>
          <p:cNvPr id="331" name="Google Shape;331;gd004fd3760_1_163"/>
          <p:cNvSpPr/>
          <p:nvPr/>
        </p:nvSpPr>
        <p:spPr>
          <a:xfrm>
            <a:off x="1077800" y="3313025"/>
            <a:ext cx="2194200" cy="5199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a:solidFill>
                  <a:schemeClr val="lt1"/>
                </a:solidFill>
              </a:rPr>
              <a:t>Random Forest</a:t>
            </a:r>
            <a:endParaRPr sz="2000" b="1">
              <a:solidFill>
                <a:schemeClr val="lt1"/>
              </a:solidFill>
              <a:latin typeface="Arial"/>
              <a:ea typeface="Arial"/>
              <a:cs typeface="Arial"/>
              <a:sym typeface="Arial"/>
            </a:endParaRPr>
          </a:p>
        </p:txBody>
      </p:sp>
      <p:sp>
        <p:nvSpPr>
          <p:cNvPr id="332" name="Google Shape;332;gd004fd3760_1_163"/>
          <p:cNvSpPr/>
          <p:nvPr/>
        </p:nvSpPr>
        <p:spPr>
          <a:xfrm>
            <a:off x="5543300" y="3313025"/>
            <a:ext cx="2194200" cy="5199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a:solidFill>
                  <a:schemeClr val="lt1"/>
                </a:solidFill>
              </a:rPr>
              <a:t>REP tree</a:t>
            </a:r>
            <a:endParaRPr sz="2000" b="1">
              <a:solidFill>
                <a:schemeClr val="lt1"/>
              </a:solidFill>
              <a:latin typeface="Arial"/>
              <a:ea typeface="Arial"/>
              <a:cs typeface="Arial"/>
              <a:sym typeface="Arial"/>
            </a:endParaRPr>
          </a:p>
        </p:txBody>
      </p:sp>
      <p:sp>
        <p:nvSpPr>
          <p:cNvPr id="333" name="Google Shape;333;gd004fd3760_1_163"/>
          <p:cNvSpPr/>
          <p:nvPr/>
        </p:nvSpPr>
        <p:spPr>
          <a:xfrm>
            <a:off x="3364150" y="5778975"/>
            <a:ext cx="2194200" cy="5199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a:solidFill>
                  <a:schemeClr val="lt1"/>
                </a:solidFill>
              </a:rPr>
              <a:t>K Star</a:t>
            </a:r>
            <a:endParaRPr sz="2000" b="1">
              <a:solidFill>
                <a:schemeClr val="lt1"/>
              </a:solidFill>
              <a:latin typeface="Arial"/>
              <a:ea typeface="Arial"/>
              <a:cs typeface="Arial"/>
              <a:sym typeface="Arial"/>
            </a:endParaRPr>
          </a:p>
        </p:txBody>
      </p:sp>
      <p:pic>
        <p:nvPicPr>
          <p:cNvPr id="334" name="Google Shape;334;gd004fd3760_1_163"/>
          <p:cNvPicPr preferRelativeResize="0"/>
          <p:nvPr/>
        </p:nvPicPr>
        <p:blipFill rotWithShape="1">
          <a:blip r:embed="rId3">
            <a:alphaModFix/>
          </a:blip>
          <a:srcRect t="53929" r="71869"/>
          <a:stretch/>
        </p:blipFill>
        <p:spPr>
          <a:xfrm>
            <a:off x="5074955" y="1783354"/>
            <a:ext cx="3130900" cy="1345725"/>
          </a:xfrm>
          <a:prstGeom prst="rect">
            <a:avLst/>
          </a:prstGeom>
          <a:noFill/>
          <a:ln>
            <a:noFill/>
          </a:ln>
        </p:spPr>
      </p:pic>
      <p:pic>
        <p:nvPicPr>
          <p:cNvPr id="335" name="Google Shape;335;gd004fd3760_1_163"/>
          <p:cNvPicPr preferRelativeResize="0"/>
          <p:nvPr/>
        </p:nvPicPr>
        <p:blipFill rotWithShape="1">
          <a:blip r:embed="rId4">
            <a:alphaModFix/>
          </a:blip>
          <a:srcRect t="50000" r="71725"/>
          <a:stretch/>
        </p:blipFill>
        <p:spPr>
          <a:xfrm>
            <a:off x="579150" y="1780697"/>
            <a:ext cx="3130900" cy="1517406"/>
          </a:xfrm>
          <a:prstGeom prst="rect">
            <a:avLst/>
          </a:prstGeom>
          <a:noFill/>
          <a:ln>
            <a:noFill/>
          </a:ln>
        </p:spPr>
      </p:pic>
      <p:pic>
        <p:nvPicPr>
          <p:cNvPr id="336" name="Google Shape;336;gd004fd3760_1_163"/>
          <p:cNvPicPr preferRelativeResize="0"/>
          <p:nvPr/>
        </p:nvPicPr>
        <p:blipFill rotWithShape="1">
          <a:blip r:embed="rId5">
            <a:alphaModFix/>
          </a:blip>
          <a:srcRect l="20924" t="68985" r="63352" b="17817"/>
          <a:stretch/>
        </p:blipFill>
        <p:spPr>
          <a:xfrm>
            <a:off x="2754431" y="4119675"/>
            <a:ext cx="3215369" cy="1517401"/>
          </a:xfrm>
          <a:prstGeom prst="rect">
            <a:avLst/>
          </a:prstGeom>
          <a:noFill/>
          <a:ln>
            <a:noFill/>
          </a:ln>
        </p:spPr>
      </p:pic>
    </p:spTree>
    <p:extLst>
      <p:ext uri="{BB962C8B-B14F-4D97-AF65-F5344CB8AC3E}">
        <p14:creationId xmlns:p14="http://schemas.microsoft.com/office/powerpoint/2010/main" val="23769682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graphicFrame>
        <p:nvGraphicFramePr>
          <p:cNvPr id="334" name="Google Shape;334;gd004fd3760_0_29"/>
          <p:cNvGraphicFramePr/>
          <p:nvPr>
            <p:extLst>
              <p:ext uri="{D42A27DB-BD31-4B8C-83A1-F6EECF244321}">
                <p14:modId xmlns:p14="http://schemas.microsoft.com/office/powerpoint/2010/main" val="2110090250"/>
              </p:ext>
            </p:extLst>
          </p:nvPr>
        </p:nvGraphicFramePr>
        <p:xfrm>
          <a:off x="352825" y="1239875"/>
          <a:ext cx="8367275" cy="4081750"/>
        </p:xfrm>
        <a:graphic>
          <a:graphicData uri="http://schemas.openxmlformats.org/drawingml/2006/table">
            <a:tbl>
              <a:tblPr>
                <a:noFill/>
              </a:tblPr>
              <a:tblGrid>
                <a:gridCol w="1657475">
                  <a:extLst>
                    <a:ext uri="{9D8B030D-6E8A-4147-A177-3AD203B41FA5}">
                      <a16:colId xmlns:a16="http://schemas.microsoft.com/office/drawing/2014/main" val="20000"/>
                    </a:ext>
                  </a:extLst>
                </a:gridCol>
                <a:gridCol w="1139150">
                  <a:extLst>
                    <a:ext uri="{9D8B030D-6E8A-4147-A177-3AD203B41FA5}">
                      <a16:colId xmlns:a16="http://schemas.microsoft.com/office/drawing/2014/main" val="20001"/>
                    </a:ext>
                  </a:extLst>
                </a:gridCol>
                <a:gridCol w="756475">
                  <a:extLst>
                    <a:ext uri="{9D8B030D-6E8A-4147-A177-3AD203B41FA5}">
                      <a16:colId xmlns:a16="http://schemas.microsoft.com/office/drawing/2014/main" val="20002"/>
                    </a:ext>
                  </a:extLst>
                </a:gridCol>
                <a:gridCol w="934025">
                  <a:extLst>
                    <a:ext uri="{9D8B030D-6E8A-4147-A177-3AD203B41FA5}">
                      <a16:colId xmlns:a16="http://schemas.microsoft.com/office/drawing/2014/main" val="20003"/>
                    </a:ext>
                  </a:extLst>
                </a:gridCol>
                <a:gridCol w="1302600">
                  <a:extLst>
                    <a:ext uri="{9D8B030D-6E8A-4147-A177-3AD203B41FA5}">
                      <a16:colId xmlns:a16="http://schemas.microsoft.com/office/drawing/2014/main" val="20004"/>
                    </a:ext>
                  </a:extLst>
                </a:gridCol>
                <a:gridCol w="1033050">
                  <a:extLst>
                    <a:ext uri="{9D8B030D-6E8A-4147-A177-3AD203B41FA5}">
                      <a16:colId xmlns:a16="http://schemas.microsoft.com/office/drawing/2014/main" val="20005"/>
                    </a:ext>
                  </a:extLst>
                </a:gridCol>
                <a:gridCol w="1544500">
                  <a:extLst>
                    <a:ext uri="{9D8B030D-6E8A-4147-A177-3AD203B41FA5}">
                      <a16:colId xmlns:a16="http://schemas.microsoft.com/office/drawing/2014/main" val="20006"/>
                    </a:ext>
                  </a:extLst>
                </a:gridCol>
              </a:tblGrid>
              <a:tr h="825025">
                <a:tc rowSpan="2">
                  <a:txBody>
                    <a:bodyPr/>
                    <a:lstStyle/>
                    <a:p>
                      <a:pPr marL="0" lvl="0" indent="0" algn="l" rtl="0">
                        <a:spcBef>
                          <a:spcPts val="0"/>
                        </a:spcBef>
                        <a:spcAft>
                          <a:spcPts val="0"/>
                        </a:spcAft>
                        <a:buNone/>
                      </a:pPr>
                      <a:r>
                        <a:rPr lang="en-US" sz="1700" b="1" dirty="0">
                          <a:solidFill>
                            <a:schemeClr val="lt1"/>
                          </a:solidFill>
                        </a:rPr>
                        <a:t>classifier </a:t>
                      </a:r>
                      <a:endParaRPr sz="1700" b="1" dirty="0">
                        <a:solidFill>
                          <a:schemeClr val="lt1"/>
                        </a:solidFill>
                      </a:endParaRPr>
                    </a:p>
                  </a:txBody>
                  <a:tcPr marL="91425" marR="91425" marT="91425" marB="91425">
                    <a:solidFill>
                      <a:srgbClr val="723226"/>
                    </a:solidFill>
                  </a:tcPr>
                </a:tc>
                <a:tc gridSpan="6">
                  <a:txBody>
                    <a:bodyPr/>
                    <a:lstStyle/>
                    <a:p>
                      <a:pPr marL="0" lvl="0" indent="0" algn="l" rtl="0">
                        <a:lnSpc>
                          <a:spcPct val="115000"/>
                        </a:lnSpc>
                        <a:spcBef>
                          <a:spcPts val="0"/>
                        </a:spcBef>
                        <a:spcAft>
                          <a:spcPts val="0"/>
                        </a:spcAft>
                        <a:buNone/>
                      </a:pPr>
                      <a:r>
                        <a:rPr lang="en-US" sz="1550" b="1" dirty="0">
                          <a:solidFill>
                            <a:schemeClr val="lt1"/>
                          </a:solidFill>
                        </a:rPr>
                        <a:t>Algorithm 2  ALLS classification </a:t>
                      </a:r>
                      <a:r>
                        <a:rPr lang="en-US" sz="1600" b="1" dirty="0">
                          <a:solidFill>
                            <a:schemeClr val="lt1"/>
                          </a:solidFill>
                        </a:rPr>
                        <a:t>using weka</a:t>
                      </a:r>
                      <a:endParaRPr sz="1600" b="1" dirty="0">
                        <a:solidFill>
                          <a:schemeClr val="lt1"/>
                        </a:solidFill>
                      </a:endParaRPr>
                    </a:p>
                  </a:txBody>
                  <a:tcPr marL="91425" marR="91425" marT="91425" marB="91425">
                    <a:lnB w="9525" cap="flat" cmpd="sng">
                      <a:solidFill>
                        <a:srgbClr val="9E9E9E"/>
                      </a:solidFill>
                      <a:prstDash val="solid"/>
                      <a:round/>
                      <a:headEnd type="none" w="sm" len="sm"/>
                      <a:tailEnd type="none" w="sm" len="sm"/>
                    </a:lnB>
                    <a:solidFill>
                      <a:srgbClr val="723226"/>
                    </a:solidFill>
                  </a:tcPr>
                </a:tc>
                <a:tc hMerge="1">
                  <a:txBody>
                    <a:bodyPr/>
                    <a:lstStyle/>
                    <a:p>
                      <a:endParaRPr lang="ar-SA"/>
                    </a:p>
                  </a:txBody>
                  <a:tcPr/>
                </a:tc>
                <a:tc hMerge="1">
                  <a:txBody>
                    <a:bodyPr/>
                    <a:lstStyle/>
                    <a:p>
                      <a:endParaRPr lang="ar-SA"/>
                    </a:p>
                  </a:txBody>
                  <a:tcPr/>
                </a:tc>
                <a:tc hMerge="1">
                  <a:txBody>
                    <a:bodyPr/>
                    <a:lstStyle/>
                    <a:p>
                      <a:endParaRPr lang="ar-SA"/>
                    </a:p>
                  </a:txBody>
                  <a:tcPr/>
                </a:tc>
                <a:tc hMerge="1">
                  <a:txBody>
                    <a:bodyPr/>
                    <a:lstStyle/>
                    <a:p>
                      <a:endParaRPr lang="ar-SA"/>
                    </a:p>
                  </a:txBody>
                  <a:tcPr/>
                </a:tc>
                <a:tc hMerge="1">
                  <a:txBody>
                    <a:bodyPr/>
                    <a:lstStyle/>
                    <a:p>
                      <a:endParaRPr lang="ar-SA"/>
                    </a:p>
                  </a:txBody>
                  <a:tcPr/>
                </a:tc>
                <a:extLst>
                  <a:ext uri="{0D108BD9-81ED-4DB2-BD59-A6C34878D82A}">
                    <a16:rowId xmlns:a16="http://schemas.microsoft.com/office/drawing/2014/main" val="10000"/>
                  </a:ext>
                </a:extLst>
              </a:tr>
              <a:tr h="907500">
                <a:tc vMerge="1">
                  <a:txBody>
                    <a:bodyPr/>
                    <a:lstStyle/>
                    <a:p>
                      <a:endParaRPr lang="ar-SA"/>
                    </a:p>
                  </a:txBody>
                  <a:tcPr/>
                </a:tc>
                <a:tc>
                  <a:txBody>
                    <a:bodyPr/>
                    <a:lstStyle/>
                    <a:p>
                      <a:pPr marL="0" lvl="0" indent="0" algn="l" rtl="0">
                        <a:spcBef>
                          <a:spcPts val="0"/>
                        </a:spcBef>
                        <a:spcAft>
                          <a:spcPts val="0"/>
                        </a:spcAft>
                        <a:buNone/>
                      </a:pPr>
                      <a:r>
                        <a:rPr lang="en-US" sz="1600" b="1"/>
                        <a:t>accuracy</a:t>
                      </a:r>
                      <a:endParaRPr sz="16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tc>
                  <a:txBody>
                    <a:bodyPr/>
                    <a:lstStyle/>
                    <a:p>
                      <a:pPr marL="0" lvl="0" indent="0" algn="l" rtl="0">
                        <a:spcBef>
                          <a:spcPts val="0"/>
                        </a:spcBef>
                        <a:spcAft>
                          <a:spcPts val="0"/>
                        </a:spcAft>
                        <a:buNone/>
                      </a:pPr>
                      <a:r>
                        <a:rPr lang="en-US" sz="1600" b="1"/>
                        <a:t>TP rate</a:t>
                      </a:r>
                      <a:endParaRPr sz="16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tc>
                  <a:txBody>
                    <a:bodyPr/>
                    <a:lstStyle/>
                    <a:p>
                      <a:pPr marL="0" lvl="0" indent="0" algn="l" rtl="0">
                        <a:spcBef>
                          <a:spcPts val="0"/>
                        </a:spcBef>
                        <a:spcAft>
                          <a:spcPts val="0"/>
                        </a:spcAft>
                        <a:buNone/>
                      </a:pPr>
                      <a:r>
                        <a:rPr lang="en-US" sz="1600" b="1"/>
                        <a:t>FP rate</a:t>
                      </a:r>
                      <a:endParaRPr sz="16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tc>
                  <a:txBody>
                    <a:bodyPr/>
                    <a:lstStyle/>
                    <a:p>
                      <a:pPr marL="0" lvl="0" indent="0" algn="l" rtl="0">
                        <a:spcBef>
                          <a:spcPts val="0"/>
                        </a:spcBef>
                        <a:spcAft>
                          <a:spcPts val="0"/>
                        </a:spcAft>
                        <a:buNone/>
                      </a:pPr>
                      <a:r>
                        <a:rPr lang="en-US" sz="1600" b="1"/>
                        <a:t>precession</a:t>
                      </a:r>
                      <a:endParaRPr sz="16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tc>
                  <a:txBody>
                    <a:bodyPr/>
                    <a:lstStyle/>
                    <a:p>
                      <a:pPr marL="0" lvl="0" indent="0" algn="l" rtl="0">
                        <a:spcBef>
                          <a:spcPts val="0"/>
                        </a:spcBef>
                        <a:spcAft>
                          <a:spcPts val="0"/>
                        </a:spcAft>
                        <a:buNone/>
                      </a:pPr>
                      <a:r>
                        <a:rPr lang="en-US" sz="1600" b="1"/>
                        <a:t>recall</a:t>
                      </a:r>
                      <a:endParaRPr sz="16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tc>
                  <a:txBody>
                    <a:bodyPr/>
                    <a:lstStyle/>
                    <a:p>
                      <a:pPr marL="0" lvl="0" indent="0" algn="l" rtl="0">
                        <a:spcBef>
                          <a:spcPts val="0"/>
                        </a:spcBef>
                        <a:spcAft>
                          <a:spcPts val="0"/>
                        </a:spcAft>
                        <a:buNone/>
                      </a:pPr>
                      <a:r>
                        <a:rPr lang="en-US" sz="1600" b="1"/>
                        <a:t>f-measure</a:t>
                      </a:r>
                      <a:endParaRPr sz="16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E599"/>
                    </a:solidFill>
                  </a:tcPr>
                </a:tc>
                <a:extLst>
                  <a:ext uri="{0D108BD9-81ED-4DB2-BD59-A6C34878D82A}">
                    <a16:rowId xmlns:a16="http://schemas.microsoft.com/office/drawing/2014/main" val="10001"/>
                  </a:ext>
                </a:extLst>
              </a:tr>
              <a:tr h="1194225">
                <a:tc>
                  <a:txBody>
                    <a:bodyPr/>
                    <a:lstStyle/>
                    <a:p>
                      <a:pPr marL="0" lvl="0" indent="0" algn="l" rtl="0">
                        <a:lnSpc>
                          <a:spcPct val="115000"/>
                        </a:lnSpc>
                        <a:spcBef>
                          <a:spcPts val="0"/>
                        </a:spcBef>
                        <a:spcAft>
                          <a:spcPts val="0"/>
                        </a:spcAft>
                        <a:buNone/>
                      </a:pPr>
                      <a:r>
                        <a:rPr lang="en-US" sz="1300" b="1">
                          <a:solidFill>
                            <a:schemeClr val="lt1"/>
                          </a:solidFill>
                        </a:rPr>
                        <a:t>RandomForest</a:t>
                      </a:r>
                      <a:endParaRPr sz="1300" b="1">
                        <a:solidFill>
                          <a:schemeClr val="lt1"/>
                        </a:solidFill>
                      </a:endParaRPr>
                    </a:p>
                    <a:p>
                      <a:pPr marL="0" lvl="0" indent="0" algn="l" rtl="0">
                        <a:lnSpc>
                          <a:spcPct val="115000"/>
                        </a:lnSpc>
                        <a:spcBef>
                          <a:spcPts val="0"/>
                        </a:spcBef>
                        <a:spcAft>
                          <a:spcPts val="0"/>
                        </a:spcAft>
                        <a:buNone/>
                      </a:pPr>
                      <a:endParaRPr sz="1300" b="1">
                        <a:solidFill>
                          <a:schemeClr val="lt1"/>
                        </a:solidFill>
                      </a:endParaRPr>
                    </a:p>
                    <a:p>
                      <a:pPr marL="0" lvl="0" indent="0" algn="l" rtl="0">
                        <a:spcBef>
                          <a:spcPts val="0"/>
                        </a:spcBef>
                        <a:spcAft>
                          <a:spcPts val="0"/>
                        </a:spcAft>
                        <a:buNone/>
                      </a:pPr>
                      <a:endParaRPr sz="1600" b="1">
                        <a:solidFill>
                          <a:schemeClr val="lt1"/>
                        </a:solidFill>
                      </a:endParaRPr>
                    </a:p>
                  </a:txBody>
                  <a:tcPr marL="91425" marR="91425" marT="91425" marB="91425">
                    <a:solidFill>
                      <a:srgbClr val="723226"/>
                    </a:solidFill>
                  </a:tcPr>
                </a:tc>
                <a:tc>
                  <a:txBody>
                    <a:bodyPr/>
                    <a:lstStyle/>
                    <a:p>
                      <a:pPr marL="0" lvl="0" indent="0" algn="l" rtl="0">
                        <a:lnSpc>
                          <a:spcPct val="115000"/>
                        </a:lnSpc>
                        <a:spcBef>
                          <a:spcPts val="0"/>
                        </a:spcBef>
                        <a:spcAft>
                          <a:spcPts val="0"/>
                        </a:spcAft>
                        <a:buNone/>
                      </a:pPr>
                      <a:r>
                        <a:rPr lang="en-US" sz="1600" b="1"/>
                        <a:t>0.939</a:t>
                      </a:r>
                      <a:endParaRPr sz="1600" b="1"/>
                    </a:p>
                    <a:p>
                      <a:pPr marL="0" lvl="0" indent="0" algn="l" rtl="0">
                        <a:spcBef>
                          <a:spcPts val="0"/>
                        </a:spcBef>
                        <a:spcAft>
                          <a:spcPts val="0"/>
                        </a:spcAft>
                        <a:buNone/>
                      </a:pPr>
                      <a:endParaRPr sz="2100" b="1"/>
                    </a:p>
                  </a:txBody>
                  <a:tcPr marL="91425" marR="91425" marT="91425" marB="91425">
                    <a:lnT w="9525" cap="flat" cmpd="sng">
                      <a:solidFill>
                        <a:srgbClr val="9E9E9E"/>
                      </a:solidFill>
                      <a:prstDash val="solid"/>
                      <a:round/>
                      <a:headEnd type="none" w="sm" len="sm"/>
                      <a:tailEnd type="none" w="sm" len="sm"/>
                    </a:lnT>
                    <a:solidFill>
                      <a:srgbClr val="FFE599"/>
                    </a:solidFill>
                  </a:tcPr>
                </a:tc>
                <a:tc>
                  <a:txBody>
                    <a:bodyPr/>
                    <a:lstStyle/>
                    <a:p>
                      <a:pPr marL="0" lvl="0" indent="0" algn="l" rtl="0">
                        <a:spcBef>
                          <a:spcPts val="0"/>
                        </a:spcBef>
                        <a:spcAft>
                          <a:spcPts val="0"/>
                        </a:spcAft>
                        <a:buNone/>
                      </a:pPr>
                      <a:r>
                        <a:rPr lang="en-US" sz="1500" b="1"/>
                        <a:t>0.940</a:t>
                      </a:r>
                      <a:endParaRPr sz="1500" b="1"/>
                    </a:p>
                  </a:txBody>
                  <a:tcPr marL="91425" marR="91425" marT="91425" marB="91425">
                    <a:lnT w="9525" cap="flat" cmpd="sng">
                      <a:solidFill>
                        <a:srgbClr val="9E9E9E"/>
                      </a:solidFill>
                      <a:prstDash val="solid"/>
                      <a:round/>
                      <a:headEnd type="none" w="sm" len="sm"/>
                      <a:tailEnd type="none" w="sm" len="sm"/>
                    </a:lnT>
                    <a:solidFill>
                      <a:srgbClr val="FFE599"/>
                    </a:solidFill>
                  </a:tcPr>
                </a:tc>
                <a:tc>
                  <a:txBody>
                    <a:bodyPr/>
                    <a:lstStyle/>
                    <a:p>
                      <a:pPr marL="0" lvl="0" indent="0" algn="l" rtl="0">
                        <a:spcBef>
                          <a:spcPts val="0"/>
                        </a:spcBef>
                        <a:spcAft>
                          <a:spcPts val="0"/>
                        </a:spcAft>
                        <a:buNone/>
                      </a:pPr>
                      <a:r>
                        <a:rPr lang="en-US" sz="1600" b="1"/>
                        <a:t>0.051</a:t>
                      </a:r>
                      <a:endParaRPr sz="1600" b="1"/>
                    </a:p>
                  </a:txBody>
                  <a:tcPr marL="91425" marR="91425" marT="91425" marB="91425">
                    <a:lnT w="9525" cap="flat" cmpd="sng">
                      <a:solidFill>
                        <a:srgbClr val="9E9E9E"/>
                      </a:solidFill>
                      <a:prstDash val="solid"/>
                      <a:round/>
                      <a:headEnd type="none" w="sm" len="sm"/>
                      <a:tailEnd type="none" w="sm" len="sm"/>
                    </a:lnT>
                    <a:solidFill>
                      <a:srgbClr val="FFE599"/>
                    </a:solidFill>
                  </a:tcPr>
                </a:tc>
                <a:tc>
                  <a:txBody>
                    <a:bodyPr/>
                    <a:lstStyle/>
                    <a:p>
                      <a:pPr marL="0" lvl="0" indent="0" algn="l" rtl="0">
                        <a:spcBef>
                          <a:spcPts val="0"/>
                        </a:spcBef>
                        <a:spcAft>
                          <a:spcPts val="0"/>
                        </a:spcAft>
                        <a:buNone/>
                      </a:pPr>
                      <a:r>
                        <a:rPr lang="en-US" sz="1600" b="1"/>
                        <a:t>0.944</a:t>
                      </a:r>
                      <a:endParaRPr sz="1600" b="1"/>
                    </a:p>
                  </a:txBody>
                  <a:tcPr marL="91425" marR="91425" marT="91425" marB="91425">
                    <a:lnT w="9525" cap="flat" cmpd="sng">
                      <a:solidFill>
                        <a:srgbClr val="9E9E9E"/>
                      </a:solidFill>
                      <a:prstDash val="solid"/>
                      <a:round/>
                      <a:headEnd type="none" w="sm" len="sm"/>
                      <a:tailEnd type="none" w="sm" len="sm"/>
                    </a:lnT>
                    <a:solidFill>
                      <a:srgbClr val="FFE599"/>
                    </a:solidFill>
                  </a:tcPr>
                </a:tc>
                <a:tc>
                  <a:txBody>
                    <a:bodyPr/>
                    <a:lstStyle/>
                    <a:p>
                      <a:pPr marL="0" lvl="0" indent="0" algn="l" rtl="0">
                        <a:spcBef>
                          <a:spcPts val="0"/>
                        </a:spcBef>
                        <a:spcAft>
                          <a:spcPts val="0"/>
                        </a:spcAft>
                        <a:buNone/>
                      </a:pPr>
                      <a:r>
                        <a:rPr lang="en-US" sz="1600" b="1"/>
                        <a:t>0.940</a:t>
                      </a:r>
                      <a:endParaRPr sz="1600" b="1"/>
                    </a:p>
                  </a:txBody>
                  <a:tcPr marL="91425" marR="91425" marT="91425" marB="91425">
                    <a:lnT w="9525" cap="flat" cmpd="sng">
                      <a:solidFill>
                        <a:srgbClr val="9E9E9E"/>
                      </a:solidFill>
                      <a:prstDash val="solid"/>
                      <a:round/>
                      <a:headEnd type="none" w="sm" len="sm"/>
                      <a:tailEnd type="none" w="sm" len="sm"/>
                    </a:lnT>
                    <a:solidFill>
                      <a:srgbClr val="FFE599"/>
                    </a:solidFill>
                  </a:tcPr>
                </a:tc>
                <a:tc>
                  <a:txBody>
                    <a:bodyPr/>
                    <a:lstStyle/>
                    <a:p>
                      <a:pPr marL="0" lvl="0" indent="0" algn="l" rtl="0">
                        <a:spcBef>
                          <a:spcPts val="0"/>
                        </a:spcBef>
                        <a:spcAft>
                          <a:spcPts val="0"/>
                        </a:spcAft>
                        <a:buNone/>
                      </a:pPr>
                      <a:r>
                        <a:rPr lang="en-US" sz="1600" b="1"/>
                        <a:t>0.940</a:t>
                      </a:r>
                      <a:endParaRPr sz="1600" b="1"/>
                    </a:p>
                  </a:txBody>
                  <a:tcPr marL="91425" marR="91425" marT="91425" marB="91425">
                    <a:lnT w="9525" cap="flat" cmpd="sng">
                      <a:solidFill>
                        <a:srgbClr val="9E9E9E"/>
                      </a:solidFill>
                      <a:prstDash val="solid"/>
                      <a:round/>
                      <a:headEnd type="none" w="sm" len="sm"/>
                      <a:tailEnd type="none" w="sm" len="sm"/>
                    </a:lnT>
                    <a:solidFill>
                      <a:srgbClr val="FFE599"/>
                    </a:solidFill>
                  </a:tcPr>
                </a:tc>
                <a:extLst>
                  <a:ext uri="{0D108BD9-81ED-4DB2-BD59-A6C34878D82A}">
                    <a16:rowId xmlns:a16="http://schemas.microsoft.com/office/drawing/2014/main" val="10002"/>
                  </a:ext>
                </a:extLst>
              </a:tr>
              <a:tr h="577500">
                <a:tc>
                  <a:txBody>
                    <a:bodyPr/>
                    <a:lstStyle/>
                    <a:p>
                      <a:pPr marL="0" lvl="0" indent="0" algn="l" rtl="0">
                        <a:spcBef>
                          <a:spcPts val="0"/>
                        </a:spcBef>
                        <a:spcAft>
                          <a:spcPts val="0"/>
                        </a:spcAft>
                        <a:buNone/>
                      </a:pPr>
                      <a:r>
                        <a:rPr lang="en-US" sz="1300" b="1" dirty="0" err="1">
                          <a:solidFill>
                            <a:schemeClr val="lt1"/>
                          </a:solidFill>
                        </a:rPr>
                        <a:t>KStar</a:t>
                      </a:r>
                      <a:endParaRPr sz="1600" b="1" dirty="0">
                        <a:solidFill>
                          <a:schemeClr val="lt1"/>
                        </a:solidFill>
                      </a:endParaRPr>
                    </a:p>
                  </a:txBody>
                  <a:tcPr marL="91425" marR="91425" marT="91425" marB="91425">
                    <a:solidFill>
                      <a:srgbClr val="723226"/>
                    </a:solidFill>
                  </a:tcPr>
                </a:tc>
                <a:tc>
                  <a:txBody>
                    <a:bodyPr/>
                    <a:lstStyle/>
                    <a:p>
                      <a:pPr marL="0" lvl="0" indent="0" algn="l" rtl="0">
                        <a:spcBef>
                          <a:spcPts val="0"/>
                        </a:spcBef>
                        <a:spcAft>
                          <a:spcPts val="0"/>
                        </a:spcAft>
                        <a:buNone/>
                      </a:pPr>
                      <a:r>
                        <a:rPr lang="en-US" sz="1600" b="1"/>
                        <a:t>0.931</a:t>
                      </a:r>
                      <a:endParaRPr sz="21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0.931</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0.057</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0.937</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0.931</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0.931</a:t>
                      </a:r>
                      <a:endParaRPr sz="1600" b="1"/>
                    </a:p>
                  </a:txBody>
                  <a:tcPr marL="91425" marR="91425" marT="91425" marB="91425">
                    <a:solidFill>
                      <a:srgbClr val="FFE599"/>
                    </a:solidFill>
                  </a:tcPr>
                </a:tc>
                <a:extLst>
                  <a:ext uri="{0D108BD9-81ED-4DB2-BD59-A6C34878D82A}">
                    <a16:rowId xmlns:a16="http://schemas.microsoft.com/office/drawing/2014/main" val="10003"/>
                  </a:ext>
                </a:extLst>
              </a:tr>
              <a:tr h="577500">
                <a:tc>
                  <a:txBody>
                    <a:bodyPr/>
                    <a:lstStyle/>
                    <a:p>
                      <a:pPr marL="0" lvl="0" indent="0" algn="l" rtl="0">
                        <a:spcBef>
                          <a:spcPts val="0"/>
                        </a:spcBef>
                        <a:spcAft>
                          <a:spcPts val="0"/>
                        </a:spcAft>
                        <a:buNone/>
                      </a:pPr>
                      <a:r>
                        <a:rPr lang="en-US" sz="1300" b="1">
                          <a:solidFill>
                            <a:schemeClr val="lt1"/>
                          </a:solidFill>
                        </a:rPr>
                        <a:t>REPTree</a:t>
                      </a:r>
                      <a:endParaRPr sz="1600" b="1">
                        <a:solidFill>
                          <a:schemeClr val="lt1"/>
                        </a:solidFill>
                      </a:endParaRPr>
                    </a:p>
                  </a:txBody>
                  <a:tcPr marL="91425" marR="91425" marT="91425" marB="91425">
                    <a:solidFill>
                      <a:srgbClr val="723226"/>
                    </a:solidFill>
                  </a:tcPr>
                </a:tc>
                <a:tc>
                  <a:txBody>
                    <a:bodyPr/>
                    <a:lstStyle/>
                    <a:p>
                      <a:pPr marL="0" lvl="0" indent="0" algn="l" rtl="0">
                        <a:spcBef>
                          <a:spcPts val="0"/>
                        </a:spcBef>
                        <a:spcAft>
                          <a:spcPts val="0"/>
                        </a:spcAft>
                        <a:buNone/>
                      </a:pPr>
                      <a:r>
                        <a:rPr lang="en-US" sz="1600" b="1"/>
                        <a:t>0.905</a:t>
                      </a:r>
                      <a:endParaRPr sz="21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0.905</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0.077</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0.917</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a:t>0.905</a:t>
                      </a:r>
                      <a:endParaRPr sz="1600" b="1"/>
                    </a:p>
                  </a:txBody>
                  <a:tcPr marL="91425" marR="91425" marT="91425" marB="91425">
                    <a:solidFill>
                      <a:srgbClr val="FFE599"/>
                    </a:solidFill>
                  </a:tcPr>
                </a:tc>
                <a:tc>
                  <a:txBody>
                    <a:bodyPr/>
                    <a:lstStyle/>
                    <a:p>
                      <a:pPr marL="0" lvl="0" indent="0" algn="l" rtl="0">
                        <a:spcBef>
                          <a:spcPts val="0"/>
                        </a:spcBef>
                        <a:spcAft>
                          <a:spcPts val="0"/>
                        </a:spcAft>
                        <a:buNone/>
                      </a:pPr>
                      <a:r>
                        <a:rPr lang="en-US" sz="1600" b="1" dirty="0"/>
                        <a:t>0.906</a:t>
                      </a:r>
                      <a:endParaRPr sz="1600" b="1" dirty="0"/>
                    </a:p>
                  </a:txBody>
                  <a:tcPr marL="91425" marR="91425" marT="91425" marB="91425">
                    <a:solidFill>
                      <a:srgbClr val="FFE599"/>
                    </a:solidFill>
                  </a:tcPr>
                </a:tc>
                <a:extLst>
                  <a:ext uri="{0D108BD9-81ED-4DB2-BD59-A6C34878D82A}">
                    <a16:rowId xmlns:a16="http://schemas.microsoft.com/office/drawing/2014/main" val="10004"/>
                  </a:ext>
                </a:extLst>
              </a:tr>
            </a:tbl>
          </a:graphicData>
        </a:graphic>
      </p:graphicFrame>
      <p:sp>
        <p:nvSpPr>
          <p:cNvPr id="335" name="Google Shape;335;gd004fd3760_0_29"/>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Tree>
    <p:extLst>
      <p:ext uri="{BB962C8B-B14F-4D97-AF65-F5344CB8AC3E}">
        <p14:creationId xmlns:p14="http://schemas.microsoft.com/office/powerpoint/2010/main" val="2590046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105" name="Google Shape;105;p3" descr="ما هي لغة البرمجة ماتلاب MATLAB – e3arabi – إي عربي"/>
          <p:cNvPicPr preferRelativeResize="0"/>
          <p:nvPr/>
        </p:nvPicPr>
        <p:blipFill rotWithShape="1">
          <a:blip r:embed="rId3">
            <a:alphaModFix/>
          </a:blip>
          <a:srcRect/>
          <a:stretch/>
        </p:blipFill>
        <p:spPr>
          <a:xfrm>
            <a:off x="4355976" y="2708920"/>
            <a:ext cx="4464496" cy="3672408"/>
          </a:xfrm>
          <a:prstGeom prst="ellipse">
            <a:avLst/>
          </a:prstGeom>
          <a:noFill/>
          <a:ln w="190500" cap="rnd" cmpd="sng">
            <a:solidFill>
              <a:srgbClr val="C8C6BD"/>
            </a:solidFill>
            <a:prstDash val="solid"/>
            <a:round/>
            <a:headEnd type="none" w="sm" len="sm"/>
            <a:tailEnd type="none" w="sm" len="sm"/>
          </a:ln>
          <a:effectLst>
            <a:outerShdw blurRad="127000" algn="bl" rotWithShape="0">
              <a:srgbClr val="000000"/>
            </a:outerShdw>
          </a:effectLst>
        </p:spPr>
      </p:pic>
      <p:pic>
        <p:nvPicPr>
          <p:cNvPr id="106" name="Google Shape;106;p3" descr="Weka – Graphical User Interference Way To Learn Machine Learning"/>
          <p:cNvPicPr preferRelativeResize="0"/>
          <p:nvPr/>
        </p:nvPicPr>
        <p:blipFill rotWithShape="1">
          <a:blip r:embed="rId4">
            <a:alphaModFix/>
          </a:blip>
          <a:srcRect/>
          <a:stretch/>
        </p:blipFill>
        <p:spPr>
          <a:xfrm>
            <a:off x="395536" y="2060848"/>
            <a:ext cx="3456383" cy="3096344"/>
          </a:xfrm>
          <a:prstGeom prst="ellipse">
            <a:avLst/>
          </a:prstGeom>
          <a:noFill/>
          <a:ln w="190500" cap="rnd" cmpd="sng">
            <a:solidFill>
              <a:srgbClr val="C8C6BD"/>
            </a:solidFill>
            <a:prstDash val="solid"/>
            <a:round/>
            <a:headEnd type="none" w="sm" len="sm"/>
            <a:tailEnd type="none" w="sm" len="sm"/>
          </a:ln>
          <a:effectLst>
            <a:outerShdw blurRad="127000" algn="bl" rotWithShape="0">
              <a:srgbClr val="000000"/>
            </a:outerShdw>
          </a:effectLst>
        </p:spPr>
      </p:pic>
      <p:sp>
        <p:nvSpPr>
          <p:cNvPr id="107" name="Google Shape;107;p3"/>
          <p:cNvSpPr/>
          <p:nvPr/>
        </p:nvSpPr>
        <p:spPr>
          <a:xfrm>
            <a:off x="0" y="689615"/>
            <a:ext cx="3851919" cy="936104"/>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2400" b="1" i="0" u="none" strike="noStrike" cap="none">
                <a:solidFill>
                  <a:schemeClr val="lt1"/>
                </a:solidFill>
                <a:latin typeface="Arial"/>
                <a:ea typeface="Arial"/>
                <a:cs typeface="Arial"/>
                <a:sym typeface="Arial"/>
              </a:rPr>
              <a:t>Tools</a:t>
            </a:r>
            <a:endParaRPr sz="2400" b="1" i="0" u="none" strike="noStrike" cap="none">
              <a:solidFill>
                <a:schemeClr val="lt1"/>
              </a:solidFill>
              <a:latin typeface="Arial"/>
              <a:ea typeface="Arial"/>
              <a:cs typeface="Arial"/>
              <a:sym typeface="Arial"/>
            </a:endParaRPr>
          </a:p>
        </p:txBody>
      </p:sp>
      <p:sp>
        <p:nvSpPr>
          <p:cNvPr id="5" name="Google Shape;93;p1"/>
          <p:cNvSpPr/>
          <p:nvPr/>
        </p:nvSpPr>
        <p:spPr>
          <a:xfrm>
            <a:off x="0" y="25814"/>
            <a:ext cx="9186281" cy="362493"/>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w="9525" cap="flat" cmpd="sng">
            <a:solidFill>
              <a:schemeClr val="accent6"/>
            </a:solidFill>
            <a:prstDash val="solid"/>
            <a:round/>
            <a:headEnd type="none" w="sm" len="sm"/>
            <a:tailEnd type="none" w="sm" len="sm"/>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dirty="0">
              <a:solidFill>
                <a:schemeClr val="lt1"/>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gd004fd3760_1_175"/>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348" name="Google Shape;348;gd004fd3760_1_175"/>
          <p:cNvSpPr/>
          <p:nvPr/>
        </p:nvSpPr>
        <p:spPr>
          <a:xfrm>
            <a:off x="0" y="616625"/>
            <a:ext cx="6973800" cy="6081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2900" b="1">
                <a:solidFill>
                  <a:schemeClr val="lt1"/>
                </a:solidFill>
              </a:rPr>
              <a:t>Algorithm 2</a:t>
            </a:r>
            <a:endParaRPr sz="2900" b="1">
              <a:solidFill>
                <a:schemeClr val="lt1"/>
              </a:solidFill>
              <a:latin typeface="Arial"/>
              <a:ea typeface="Arial"/>
              <a:cs typeface="Arial"/>
              <a:sym typeface="Arial"/>
            </a:endParaRPr>
          </a:p>
        </p:txBody>
      </p:sp>
      <p:sp>
        <p:nvSpPr>
          <p:cNvPr id="349" name="Google Shape;349;gd004fd3760_1_175"/>
          <p:cNvSpPr/>
          <p:nvPr/>
        </p:nvSpPr>
        <p:spPr>
          <a:xfrm>
            <a:off x="1077800" y="3313025"/>
            <a:ext cx="2194200" cy="5199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dirty="0">
                <a:solidFill>
                  <a:schemeClr val="lt1"/>
                </a:solidFill>
              </a:rPr>
              <a:t>Random Forest</a:t>
            </a:r>
            <a:endParaRPr sz="2000" b="1" dirty="0">
              <a:solidFill>
                <a:schemeClr val="lt1"/>
              </a:solidFill>
              <a:latin typeface="Arial"/>
              <a:ea typeface="Arial"/>
              <a:cs typeface="Arial"/>
              <a:sym typeface="Arial"/>
            </a:endParaRPr>
          </a:p>
        </p:txBody>
      </p:sp>
      <p:sp>
        <p:nvSpPr>
          <p:cNvPr id="350" name="Google Shape;350;gd004fd3760_1_175"/>
          <p:cNvSpPr/>
          <p:nvPr/>
        </p:nvSpPr>
        <p:spPr>
          <a:xfrm>
            <a:off x="5543300" y="3313025"/>
            <a:ext cx="2194200" cy="5199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a:solidFill>
                  <a:schemeClr val="lt1"/>
                </a:solidFill>
              </a:rPr>
              <a:t>REP tree</a:t>
            </a:r>
            <a:endParaRPr sz="2000" b="1">
              <a:solidFill>
                <a:schemeClr val="lt1"/>
              </a:solidFill>
              <a:latin typeface="Arial"/>
              <a:ea typeface="Arial"/>
              <a:cs typeface="Arial"/>
              <a:sym typeface="Arial"/>
            </a:endParaRPr>
          </a:p>
        </p:txBody>
      </p:sp>
      <p:sp>
        <p:nvSpPr>
          <p:cNvPr id="351" name="Google Shape;351;gd004fd3760_1_175"/>
          <p:cNvSpPr/>
          <p:nvPr/>
        </p:nvSpPr>
        <p:spPr>
          <a:xfrm>
            <a:off x="3364150" y="5778975"/>
            <a:ext cx="2194200" cy="5199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2000" b="1">
                <a:solidFill>
                  <a:schemeClr val="lt1"/>
                </a:solidFill>
              </a:rPr>
              <a:t>K Star</a:t>
            </a:r>
            <a:endParaRPr sz="2000" b="1">
              <a:solidFill>
                <a:schemeClr val="lt1"/>
              </a:solidFill>
              <a:latin typeface="Arial"/>
              <a:ea typeface="Arial"/>
              <a:cs typeface="Arial"/>
              <a:sym typeface="Arial"/>
            </a:endParaRPr>
          </a:p>
        </p:txBody>
      </p:sp>
      <p:pic>
        <p:nvPicPr>
          <p:cNvPr id="352" name="Google Shape;352;gd004fd3760_1_175"/>
          <p:cNvPicPr preferRelativeResize="0"/>
          <p:nvPr/>
        </p:nvPicPr>
        <p:blipFill rotWithShape="1">
          <a:blip r:embed="rId3">
            <a:alphaModFix/>
          </a:blip>
          <a:srcRect l="20961" t="66878" r="64218" b="19620"/>
          <a:stretch/>
        </p:blipFill>
        <p:spPr>
          <a:xfrm>
            <a:off x="4959076" y="1511400"/>
            <a:ext cx="3236399" cy="1657699"/>
          </a:xfrm>
          <a:prstGeom prst="rect">
            <a:avLst/>
          </a:prstGeom>
          <a:noFill/>
          <a:ln>
            <a:noFill/>
          </a:ln>
        </p:spPr>
      </p:pic>
      <p:pic>
        <p:nvPicPr>
          <p:cNvPr id="353" name="Google Shape;353;gd004fd3760_1_175"/>
          <p:cNvPicPr preferRelativeResize="0"/>
          <p:nvPr/>
        </p:nvPicPr>
        <p:blipFill rotWithShape="1">
          <a:blip r:embed="rId4">
            <a:alphaModFix/>
          </a:blip>
          <a:srcRect l="21159" t="66765" r="64256" b="19820"/>
          <a:stretch/>
        </p:blipFill>
        <p:spPr>
          <a:xfrm>
            <a:off x="506575" y="1554452"/>
            <a:ext cx="3236399" cy="1673624"/>
          </a:xfrm>
          <a:prstGeom prst="rect">
            <a:avLst/>
          </a:prstGeom>
          <a:noFill/>
          <a:ln>
            <a:noFill/>
          </a:ln>
        </p:spPr>
      </p:pic>
      <p:pic>
        <p:nvPicPr>
          <p:cNvPr id="354" name="Google Shape;354;gd004fd3760_1_175"/>
          <p:cNvPicPr preferRelativeResize="0"/>
          <p:nvPr/>
        </p:nvPicPr>
        <p:blipFill rotWithShape="1">
          <a:blip r:embed="rId5">
            <a:alphaModFix/>
          </a:blip>
          <a:srcRect l="20949" t="66397" r="64217" b="17951"/>
          <a:stretch/>
        </p:blipFill>
        <p:spPr>
          <a:xfrm>
            <a:off x="2916250" y="4048801"/>
            <a:ext cx="2821371" cy="1673626"/>
          </a:xfrm>
          <a:prstGeom prst="rect">
            <a:avLst/>
          </a:prstGeom>
          <a:noFill/>
          <a:ln>
            <a:noFill/>
          </a:ln>
        </p:spPr>
      </p:pic>
    </p:spTree>
    <p:extLst>
      <p:ext uri="{BB962C8B-B14F-4D97-AF65-F5344CB8AC3E}">
        <p14:creationId xmlns:p14="http://schemas.microsoft.com/office/powerpoint/2010/main" val="27792017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gd004fd3760_1_116"/>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329" name="Google Shape;329;gd004fd3760_1_116"/>
          <p:cNvSpPr/>
          <p:nvPr/>
        </p:nvSpPr>
        <p:spPr>
          <a:xfrm>
            <a:off x="0" y="616625"/>
            <a:ext cx="3197700" cy="6081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2900" b="1">
                <a:solidFill>
                  <a:schemeClr val="lt1"/>
                </a:solidFill>
              </a:rPr>
              <a:t>Random Forest</a:t>
            </a:r>
            <a:endParaRPr sz="2900" b="1">
              <a:solidFill>
                <a:schemeClr val="lt1"/>
              </a:solidFill>
              <a:latin typeface="Arial"/>
              <a:ea typeface="Arial"/>
              <a:cs typeface="Arial"/>
              <a:sym typeface="Arial"/>
            </a:endParaRPr>
          </a:p>
        </p:txBody>
      </p:sp>
      <p:pic>
        <p:nvPicPr>
          <p:cNvPr id="330" name="Google Shape;330;gd004fd3760_1_116"/>
          <p:cNvPicPr preferRelativeResize="0"/>
          <p:nvPr/>
        </p:nvPicPr>
        <p:blipFill>
          <a:blip r:embed="rId3">
            <a:alphaModFix/>
          </a:blip>
          <a:stretch>
            <a:fillRect/>
          </a:stretch>
        </p:blipFill>
        <p:spPr>
          <a:xfrm>
            <a:off x="328247" y="1436650"/>
            <a:ext cx="4243753" cy="4008745"/>
          </a:xfrm>
          <a:prstGeom prst="rect">
            <a:avLst/>
          </a:prstGeom>
          <a:noFill/>
          <a:ln>
            <a:noFill/>
          </a:ln>
        </p:spPr>
      </p:pic>
      <p:pic>
        <p:nvPicPr>
          <p:cNvPr id="5" name="Google Shape;368;gd004fd3760_1_124">
            <a:extLst>
              <a:ext uri="{FF2B5EF4-FFF2-40B4-BE49-F238E27FC236}">
                <a16:creationId xmlns:a16="http://schemas.microsoft.com/office/drawing/2014/main" id="{2D08DCFF-2D28-3EF6-51E4-00E1ED2714D3}"/>
              </a:ext>
            </a:extLst>
          </p:cNvPr>
          <p:cNvPicPr preferRelativeResize="0"/>
          <p:nvPr/>
        </p:nvPicPr>
        <p:blipFill>
          <a:blip r:embed="rId4">
            <a:alphaModFix/>
          </a:blip>
          <a:stretch>
            <a:fillRect/>
          </a:stretch>
        </p:blipFill>
        <p:spPr>
          <a:xfrm>
            <a:off x="152400" y="1377125"/>
            <a:ext cx="8391175" cy="5043625"/>
          </a:xfrm>
          <a:prstGeom prst="rect">
            <a:avLst/>
          </a:prstGeom>
          <a:noFill/>
          <a:ln>
            <a:noFill/>
          </a:ln>
        </p:spPr>
      </p:pic>
    </p:spTree>
    <p:extLst>
      <p:ext uri="{BB962C8B-B14F-4D97-AF65-F5344CB8AC3E}">
        <p14:creationId xmlns:p14="http://schemas.microsoft.com/office/powerpoint/2010/main" val="4479236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gd004fd3760_1_124"/>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367" name="Google Shape;367;gd004fd3760_1_124"/>
          <p:cNvSpPr/>
          <p:nvPr/>
        </p:nvSpPr>
        <p:spPr>
          <a:xfrm>
            <a:off x="0" y="616625"/>
            <a:ext cx="3197700" cy="6081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2900" b="1">
                <a:solidFill>
                  <a:schemeClr val="lt1"/>
                </a:solidFill>
              </a:rPr>
              <a:t>K Star</a:t>
            </a:r>
            <a:endParaRPr sz="2900" b="1">
              <a:solidFill>
                <a:schemeClr val="lt1"/>
              </a:solidFill>
              <a:latin typeface="Arial"/>
              <a:ea typeface="Arial"/>
              <a:cs typeface="Arial"/>
              <a:sym typeface="Arial"/>
            </a:endParaRPr>
          </a:p>
        </p:txBody>
      </p:sp>
      <p:pic>
        <p:nvPicPr>
          <p:cNvPr id="368" name="Google Shape;368;gd004fd3760_1_124"/>
          <p:cNvPicPr preferRelativeResize="0"/>
          <p:nvPr/>
        </p:nvPicPr>
        <p:blipFill>
          <a:blip r:embed="rId3">
            <a:alphaModFix/>
          </a:blip>
          <a:stretch>
            <a:fillRect/>
          </a:stretch>
        </p:blipFill>
        <p:spPr>
          <a:xfrm>
            <a:off x="152400" y="1377125"/>
            <a:ext cx="8391175" cy="5043625"/>
          </a:xfrm>
          <a:prstGeom prst="rect">
            <a:avLst/>
          </a:prstGeom>
          <a:noFill/>
          <a:ln>
            <a:noFill/>
          </a:ln>
        </p:spPr>
      </p:pic>
    </p:spTree>
    <p:extLst>
      <p:ext uri="{BB962C8B-B14F-4D97-AF65-F5344CB8AC3E}">
        <p14:creationId xmlns:p14="http://schemas.microsoft.com/office/powerpoint/2010/main" val="39319218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gd004fd3760_1_132"/>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343" name="Google Shape;343;gd004fd3760_1_132"/>
          <p:cNvSpPr/>
          <p:nvPr/>
        </p:nvSpPr>
        <p:spPr>
          <a:xfrm>
            <a:off x="0" y="616625"/>
            <a:ext cx="3197700" cy="6081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2900" b="1">
                <a:solidFill>
                  <a:schemeClr val="lt1"/>
                </a:solidFill>
              </a:rPr>
              <a:t>REP tree</a:t>
            </a:r>
            <a:endParaRPr sz="2900" b="1">
              <a:solidFill>
                <a:schemeClr val="lt1"/>
              </a:solidFill>
              <a:latin typeface="Arial"/>
              <a:ea typeface="Arial"/>
              <a:cs typeface="Arial"/>
              <a:sym typeface="Arial"/>
            </a:endParaRPr>
          </a:p>
        </p:txBody>
      </p:sp>
      <p:pic>
        <p:nvPicPr>
          <p:cNvPr id="344" name="Google Shape;344;gd004fd3760_1_132"/>
          <p:cNvPicPr preferRelativeResize="0"/>
          <p:nvPr/>
        </p:nvPicPr>
        <p:blipFill>
          <a:blip r:embed="rId3">
            <a:alphaModFix/>
          </a:blip>
          <a:stretch>
            <a:fillRect/>
          </a:stretch>
        </p:blipFill>
        <p:spPr>
          <a:xfrm>
            <a:off x="515950" y="1625000"/>
            <a:ext cx="8046400" cy="4836400"/>
          </a:xfrm>
          <a:prstGeom prst="rect">
            <a:avLst/>
          </a:prstGeom>
          <a:noFill/>
          <a:ln>
            <a:noFill/>
          </a:ln>
        </p:spPr>
      </p:pic>
    </p:spTree>
    <p:extLst>
      <p:ext uri="{BB962C8B-B14F-4D97-AF65-F5344CB8AC3E}">
        <p14:creationId xmlns:p14="http://schemas.microsoft.com/office/powerpoint/2010/main" val="22074325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gd004fd3760_0_36"/>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312" name="Google Shape;312;gd004fd3760_0_36"/>
          <p:cNvSpPr/>
          <p:nvPr/>
        </p:nvSpPr>
        <p:spPr>
          <a:xfrm>
            <a:off x="0" y="560270"/>
            <a:ext cx="3197700" cy="6081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dirty="0">
                <a:solidFill>
                  <a:schemeClr val="lt1"/>
                </a:solidFill>
              </a:rPr>
              <a:t>Algorithm 1 CKC ROC curve  </a:t>
            </a:r>
            <a:endParaRPr sz="1800" b="1" dirty="0">
              <a:solidFill>
                <a:schemeClr val="lt1"/>
              </a:solidFill>
              <a:latin typeface="Arial"/>
              <a:ea typeface="Arial"/>
              <a:cs typeface="Arial"/>
              <a:sym typeface="Arial"/>
            </a:endParaRPr>
          </a:p>
        </p:txBody>
      </p:sp>
      <p:sp>
        <p:nvSpPr>
          <p:cNvPr id="2" name="مستطيل 1"/>
          <p:cNvSpPr/>
          <p:nvPr/>
        </p:nvSpPr>
        <p:spPr>
          <a:xfrm>
            <a:off x="789140" y="5674290"/>
            <a:ext cx="5223353" cy="75156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en-US" b="1" dirty="0">
                <a:solidFill>
                  <a:schemeClr val="bg2">
                    <a:lumMod val="50000"/>
                  </a:schemeClr>
                </a:solidFill>
              </a:rPr>
              <a:t>Figure 12  ROC Curve for Kstar classifier of  normal cells</a:t>
            </a:r>
            <a:endParaRPr lang="ar-SA" b="1" dirty="0">
              <a:solidFill>
                <a:schemeClr val="bg2">
                  <a:lumMod val="50000"/>
                </a:schemeClr>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097" y="1337460"/>
            <a:ext cx="8342335" cy="4240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gd004fd3760_0_36"/>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312" name="Google Shape;312;gd004fd3760_0_36"/>
          <p:cNvSpPr/>
          <p:nvPr/>
        </p:nvSpPr>
        <p:spPr>
          <a:xfrm>
            <a:off x="0" y="560270"/>
            <a:ext cx="3197700" cy="6081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dirty="0">
                <a:solidFill>
                  <a:schemeClr val="lt1"/>
                </a:solidFill>
              </a:rPr>
              <a:t>Algorithm 1 CKC ROC curve  </a:t>
            </a:r>
            <a:endParaRPr sz="1800" b="1" dirty="0">
              <a:solidFill>
                <a:schemeClr val="lt1"/>
              </a:solidFill>
              <a:latin typeface="Arial"/>
              <a:ea typeface="Arial"/>
              <a:cs typeface="Arial"/>
              <a:sym typeface="Arial"/>
            </a:endParaRPr>
          </a:p>
        </p:txBody>
      </p:sp>
      <p:sp>
        <p:nvSpPr>
          <p:cNvPr id="2" name="مستطيل 1"/>
          <p:cNvSpPr/>
          <p:nvPr/>
        </p:nvSpPr>
        <p:spPr>
          <a:xfrm>
            <a:off x="789140" y="5674290"/>
            <a:ext cx="5223353" cy="75156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en-US" b="1" dirty="0">
                <a:solidFill>
                  <a:schemeClr val="bg2">
                    <a:lumMod val="50000"/>
                  </a:schemeClr>
                </a:solidFill>
              </a:rPr>
              <a:t>Figure 13  ROC Curve for Kstar classifier of  defect  cells</a:t>
            </a:r>
            <a:endParaRPr lang="ar-SA" b="1" dirty="0">
              <a:solidFill>
                <a:schemeClr val="bg2">
                  <a:lumMod val="50000"/>
                </a:schemeClr>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90638"/>
            <a:ext cx="8686800" cy="427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39107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gd004fd3760_0_36"/>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312" name="Google Shape;312;gd004fd3760_0_36"/>
          <p:cNvSpPr/>
          <p:nvPr/>
        </p:nvSpPr>
        <p:spPr>
          <a:xfrm>
            <a:off x="0" y="616625"/>
            <a:ext cx="3197700" cy="6081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dirty="0">
                <a:solidFill>
                  <a:schemeClr val="lt1"/>
                </a:solidFill>
              </a:rPr>
              <a:t>Algorithm 2 ALLS ROC curve  </a:t>
            </a:r>
            <a:endParaRPr sz="1800" b="1" dirty="0">
              <a:solidFill>
                <a:schemeClr val="lt1"/>
              </a:solidFill>
              <a:latin typeface="Arial"/>
              <a:ea typeface="Arial"/>
              <a:cs typeface="Arial"/>
              <a:sym typeface="Arial"/>
            </a:endParaRPr>
          </a:p>
        </p:txBody>
      </p:sp>
      <p:sp>
        <p:nvSpPr>
          <p:cNvPr id="2" name="مستطيل 1"/>
          <p:cNvSpPr/>
          <p:nvPr/>
        </p:nvSpPr>
        <p:spPr>
          <a:xfrm>
            <a:off x="1816275" y="5787025"/>
            <a:ext cx="5223353" cy="914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en-US" b="1" dirty="0">
                <a:solidFill>
                  <a:schemeClr val="bg2">
                    <a:lumMod val="50000"/>
                  </a:schemeClr>
                </a:solidFill>
              </a:rPr>
              <a:t>Figure (14) ROC Curve for random forest classifier of  defect cells</a:t>
            </a:r>
            <a:endParaRPr lang="ar-SA" b="1" dirty="0">
              <a:solidFill>
                <a:schemeClr val="bg2">
                  <a:lumMod val="50000"/>
                </a:schemeClr>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140" y="1603331"/>
            <a:ext cx="7553194" cy="4058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58682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gd004fd3760_0_36"/>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312" name="Google Shape;312;gd004fd3760_0_36"/>
          <p:cNvSpPr/>
          <p:nvPr/>
        </p:nvSpPr>
        <p:spPr>
          <a:xfrm>
            <a:off x="0" y="616625"/>
            <a:ext cx="3197700" cy="6081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b="1" dirty="0">
                <a:solidFill>
                  <a:schemeClr val="lt1"/>
                </a:solidFill>
              </a:rPr>
              <a:t>Algorithm 2 ALLS ROC curve  </a:t>
            </a:r>
            <a:endParaRPr sz="1800" b="1" dirty="0">
              <a:solidFill>
                <a:schemeClr val="lt1"/>
              </a:solidFill>
              <a:latin typeface="Arial"/>
              <a:ea typeface="Arial"/>
              <a:cs typeface="Arial"/>
              <a:sym typeface="Arial"/>
            </a:endParaRPr>
          </a:p>
        </p:txBody>
      </p:sp>
      <p:sp>
        <p:nvSpPr>
          <p:cNvPr id="2" name="مستطيل 1"/>
          <p:cNvSpPr/>
          <p:nvPr/>
        </p:nvSpPr>
        <p:spPr>
          <a:xfrm>
            <a:off x="1816275" y="5943600"/>
            <a:ext cx="5223353" cy="74529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en-US" b="1" dirty="0">
                <a:solidFill>
                  <a:schemeClr val="bg2">
                    <a:lumMod val="50000"/>
                  </a:schemeClr>
                </a:solidFill>
              </a:rPr>
              <a:t>Figure (15) ROC Curve for random forest classifier of normal cells</a:t>
            </a:r>
            <a:endParaRPr lang="ar-SA" b="1" dirty="0">
              <a:solidFill>
                <a:schemeClr val="bg2">
                  <a:lumMod val="50000"/>
                </a:schemeClr>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938" y="1362467"/>
            <a:ext cx="8620125" cy="453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79739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72EF1AB-FAB6-4B1A-B051-07A1178FA969}"/>
              </a:ext>
            </a:extLst>
          </p:cNvPr>
          <p:cNvSpPr>
            <a:spLocks noGrp="1"/>
          </p:cNvSpPr>
          <p:nvPr>
            <p:ph type="title"/>
          </p:nvPr>
        </p:nvSpPr>
        <p:spPr>
          <a:xfrm>
            <a:off x="1129065" y="280354"/>
            <a:ext cx="3108071" cy="1369074"/>
          </a:xfrm>
        </p:spPr>
        <p:txBody>
          <a:bodyPr>
            <a:normAutofit/>
          </a:bodyPr>
          <a:lstStyle/>
          <a:p>
            <a:pPr algn="ctr"/>
            <a:r>
              <a:rPr lang="en-US" sz="3600" b="1" i="0" u="none" strike="noStrike" dirty="0">
                <a:solidFill>
                  <a:schemeClr val="bg2">
                    <a:lumMod val="75000"/>
                  </a:schemeClr>
                </a:solidFill>
                <a:effectLst/>
                <a:latin typeface="Andalus" pitchFamily="18" charset="-78"/>
                <a:cs typeface="Andalus" pitchFamily="18" charset="-78"/>
              </a:rPr>
              <a:t>Future Work</a:t>
            </a:r>
            <a:endParaRPr lang="en-US" sz="3600" dirty="0">
              <a:solidFill>
                <a:schemeClr val="bg2">
                  <a:lumMod val="75000"/>
                </a:schemeClr>
              </a:solidFill>
              <a:latin typeface="Andalus" pitchFamily="18" charset="-78"/>
              <a:cs typeface="Andalus" pitchFamily="18" charset="-78"/>
            </a:endParaRPr>
          </a:p>
        </p:txBody>
      </p:sp>
      <p:sp>
        <p:nvSpPr>
          <p:cNvPr id="17" name="Rectangle 16">
            <a:extLst>
              <a:ext uri="{FF2B5EF4-FFF2-40B4-BE49-F238E27FC236}">
                <a16:creationId xmlns:a16="http://schemas.microsoft.com/office/drawing/2014/main" id="{5223B9CF-5BA6-4E32-ADA5-3B1527011BE1}"/>
              </a:ext>
            </a:extLst>
          </p:cNvPr>
          <p:cNvSpPr/>
          <p:nvPr/>
        </p:nvSpPr>
        <p:spPr>
          <a:xfrm>
            <a:off x="0" y="6354764"/>
            <a:ext cx="9144000" cy="5032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Google Shape;318;g7be7013e2a_1_3">
            <a:extLst>
              <a:ext uri="{FF2B5EF4-FFF2-40B4-BE49-F238E27FC236}">
                <a16:creationId xmlns:a16="http://schemas.microsoft.com/office/drawing/2014/main" id="{585B0A04-839B-4333-B8FC-EC0EC1190118}"/>
              </a:ext>
            </a:extLst>
          </p:cNvPr>
          <p:cNvSpPr txBox="1"/>
          <p:nvPr/>
        </p:nvSpPr>
        <p:spPr>
          <a:xfrm>
            <a:off x="-805310" y="1393115"/>
            <a:ext cx="1744282" cy="831000"/>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r>
              <a:rPr lang="en-US" sz="5400" b="1" dirty="0">
                <a:solidFill>
                  <a:schemeClr val="tx2">
                    <a:lumMod val="50000"/>
                  </a:schemeClr>
                </a:solidFill>
                <a:latin typeface="Arial"/>
                <a:ea typeface="Arial"/>
                <a:cs typeface="Arial"/>
                <a:sym typeface="Arial"/>
              </a:rPr>
              <a:t>01</a:t>
            </a:r>
            <a:endParaRPr sz="5400" b="1" dirty="0">
              <a:solidFill>
                <a:schemeClr val="tx2">
                  <a:lumMod val="50000"/>
                </a:schemeClr>
              </a:solidFill>
              <a:latin typeface="Arial"/>
              <a:ea typeface="Arial"/>
              <a:cs typeface="Arial"/>
              <a:sym typeface="Arial"/>
            </a:endParaRPr>
          </a:p>
        </p:txBody>
      </p:sp>
      <p:sp>
        <p:nvSpPr>
          <p:cNvPr id="19" name="Google Shape;318;g7be7013e2a_1_3">
            <a:extLst>
              <a:ext uri="{FF2B5EF4-FFF2-40B4-BE49-F238E27FC236}">
                <a16:creationId xmlns:a16="http://schemas.microsoft.com/office/drawing/2014/main" id="{A274B54D-A24E-4118-ACE4-742F0948EF6E}"/>
              </a:ext>
            </a:extLst>
          </p:cNvPr>
          <p:cNvSpPr txBox="1"/>
          <p:nvPr/>
        </p:nvSpPr>
        <p:spPr>
          <a:xfrm>
            <a:off x="-437877" y="3085221"/>
            <a:ext cx="1376849" cy="831000"/>
          </a:xfrm>
          <a:prstGeom prst="rect">
            <a:avLst/>
          </a:prstGeom>
          <a:noFill/>
          <a:ln>
            <a:noFill/>
          </a:ln>
        </p:spPr>
        <p:txBody>
          <a:bodyPr spcFirstLastPara="1" wrap="square" lIns="0" tIns="0" rIns="0" bIns="0" anchor="ctr" anchorCtr="0">
            <a:noAutofit/>
          </a:bodyPr>
          <a:lstStyle/>
          <a:p>
            <a:pPr lvl="0" algn="r"/>
            <a:r>
              <a:rPr lang="en-US" sz="5400" b="1" dirty="0">
                <a:solidFill>
                  <a:schemeClr val="tx2">
                    <a:lumMod val="50000"/>
                  </a:schemeClr>
                </a:solidFill>
              </a:rPr>
              <a:t>02</a:t>
            </a:r>
          </a:p>
        </p:txBody>
      </p:sp>
      <p:sp>
        <p:nvSpPr>
          <p:cNvPr id="21" name="TextBox 20">
            <a:extLst>
              <a:ext uri="{FF2B5EF4-FFF2-40B4-BE49-F238E27FC236}">
                <a16:creationId xmlns:a16="http://schemas.microsoft.com/office/drawing/2014/main" id="{13CE6DF8-5D0D-4A46-8CDA-781F4779562A}"/>
              </a:ext>
            </a:extLst>
          </p:cNvPr>
          <p:cNvSpPr txBox="1"/>
          <p:nvPr/>
        </p:nvSpPr>
        <p:spPr>
          <a:xfrm>
            <a:off x="1114816" y="1236069"/>
            <a:ext cx="7716034" cy="1938992"/>
          </a:xfrm>
          <a:prstGeom prst="rect">
            <a:avLst/>
          </a:prstGeom>
          <a:noFill/>
        </p:spPr>
        <p:txBody>
          <a:bodyPr wrap="square" rtlCol="0">
            <a:spAutoFit/>
          </a:bodyPr>
          <a:lstStyle/>
          <a:p>
            <a:r>
              <a:rPr lang="en-US" sz="2400" dirty="0"/>
              <a:t> </a:t>
            </a:r>
            <a:r>
              <a:rPr lang="en-US" sz="2400" b="1" dirty="0"/>
              <a:t>deploy deep learning models to learn from scratch with larger image data sets so that these diagnostic system can be used in everyday life and help the pathologist and oncologist to diagnose the leukemia in better way</a:t>
            </a:r>
          </a:p>
        </p:txBody>
      </p:sp>
      <p:sp>
        <p:nvSpPr>
          <p:cNvPr id="22" name="TextBox 21">
            <a:extLst>
              <a:ext uri="{FF2B5EF4-FFF2-40B4-BE49-F238E27FC236}">
                <a16:creationId xmlns:a16="http://schemas.microsoft.com/office/drawing/2014/main" id="{EDAF88B3-68BC-48B2-A27C-E31728E942D9}"/>
              </a:ext>
            </a:extLst>
          </p:cNvPr>
          <p:cNvSpPr txBox="1"/>
          <p:nvPr/>
        </p:nvSpPr>
        <p:spPr>
          <a:xfrm>
            <a:off x="985877" y="3239111"/>
            <a:ext cx="7945182" cy="1261884"/>
          </a:xfrm>
          <a:prstGeom prst="rect">
            <a:avLst/>
          </a:prstGeom>
          <a:noFill/>
        </p:spPr>
        <p:txBody>
          <a:bodyPr wrap="square" rtlCol="0">
            <a:spAutoFit/>
          </a:bodyPr>
          <a:lstStyle/>
          <a:p>
            <a:r>
              <a:rPr lang="en-US" sz="2400" b="1" dirty="0"/>
              <a:t>develop an automated detection system for AML so that other different types of blood cancer can be automated</a:t>
            </a:r>
            <a:r>
              <a:rPr lang="en-US" sz="2800" dirty="0"/>
              <a:t>.</a:t>
            </a:r>
            <a:endParaRPr lang="en-US" sz="2800" b="1" dirty="0"/>
          </a:p>
        </p:txBody>
      </p:sp>
      <p:sp>
        <p:nvSpPr>
          <p:cNvPr id="14" name="Google Shape;311;gd004fd3760_0_36"/>
          <p:cNvSpPr/>
          <p:nvPr/>
        </p:nvSpPr>
        <p:spPr>
          <a:xfrm>
            <a:off x="0" y="0"/>
            <a:ext cx="9144000" cy="4047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Arial"/>
              <a:ea typeface="Arial"/>
              <a:cs typeface="Arial"/>
              <a:sym typeface="Arial"/>
            </a:endParaRPr>
          </a:p>
        </p:txBody>
      </p:sp>
      <p:sp>
        <p:nvSpPr>
          <p:cNvPr id="13" name="Google Shape;318;g7be7013e2a_1_3">
            <a:extLst>
              <a:ext uri="{FF2B5EF4-FFF2-40B4-BE49-F238E27FC236}">
                <a16:creationId xmlns:a16="http://schemas.microsoft.com/office/drawing/2014/main" id="{A274B54D-A24E-4118-ACE4-742F0948EF6E}"/>
              </a:ext>
            </a:extLst>
          </p:cNvPr>
          <p:cNvSpPr txBox="1"/>
          <p:nvPr/>
        </p:nvSpPr>
        <p:spPr>
          <a:xfrm>
            <a:off x="-390972" y="4784228"/>
            <a:ext cx="1376849" cy="831000"/>
          </a:xfrm>
          <a:prstGeom prst="rect">
            <a:avLst/>
          </a:prstGeom>
          <a:noFill/>
          <a:ln>
            <a:noFill/>
          </a:ln>
        </p:spPr>
        <p:txBody>
          <a:bodyPr spcFirstLastPara="1" wrap="square" lIns="0" tIns="0" rIns="0" bIns="0" anchor="ctr" anchorCtr="0">
            <a:noAutofit/>
          </a:bodyPr>
          <a:lstStyle/>
          <a:p>
            <a:pPr lvl="0" algn="r"/>
            <a:r>
              <a:rPr lang="en-US" sz="5400" b="1" dirty="0">
                <a:solidFill>
                  <a:schemeClr val="tx2">
                    <a:lumMod val="50000"/>
                  </a:schemeClr>
                </a:solidFill>
              </a:rPr>
              <a:t>03</a:t>
            </a:r>
          </a:p>
        </p:txBody>
      </p:sp>
      <p:sp>
        <p:nvSpPr>
          <p:cNvPr id="16" name="TextBox 21">
            <a:extLst>
              <a:ext uri="{FF2B5EF4-FFF2-40B4-BE49-F238E27FC236}">
                <a16:creationId xmlns:a16="http://schemas.microsoft.com/office/drawing/2014/main" id="{EDAF88B3-68BC-48B2-A27C-E31728E942D9}"/>
              </a:ext>
            </a:extLst>
          </p:cNvPr>
          <p:cNvSpPr txBox="1"/>
          <p:nvPr/>
        </p:nvSpPr>
        <p:spPr>
          <a:xfrm>
            <a:off x="1000242" y="4568786"/>
            <a:ext cx="7945182" cy="1015663"/>
          </a:xfrm>
          <a:prstGeom prst="rect">
            <a:avLst/>
          </a:prstGeom>
          <a:noFill/>
        </p:spPr>
        <p:txBody>
          <a:bodyPr wrap="square" rtlCol="0">
            <a:spAutoFit/>
          </a:bodyPr>
          <a:lstStyle/>
          <a:p>
            <a:r>
              <a:rPr lang="en-US" sz="2000" b="1" dirty="0"/>
              <a:t>Compare the proposed study with Acute Lymphoblastic Leukemia Detection and Classification of Its Subtypes Using Pretrained Deep Convolutional Neural Networks</a:t>
            </a:r>
          </a:p>
        </p:txBody>
      </p:sp>
    </p:spTree>
    <p:extLst>
      <p:ext uri="{BB962C8B-B14F-4D97-AF65-F5344CB8AC3E}">
        <p14:creationId xmlns:p14="http://schemas.microsoft.com/office/powerpoint/2010/main" val="16939802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Download premium image of doctors hands holding medical care objects about  doctor, medicine, nurse, medical and pill 379315 | Enfermagem, Convite  formatu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a:off x="388307" y="212942"/>
            <a:ext cx="2642992" cy="1027135"/>
          </a:xfrm>
          <a:prstGeom prst="rect">
            <a:avLst/>
          </a:prstGeom>
        </p:spPr>
        <p:style>
          <a:lnRef idx="0">
            <a:schemeClr val="accent6"/>
          </a:lnRef>
          <a:fillRef idx="3">
            <a:schemeClr val="accent6"/>
          </a:fillRef>
          <a:effectRef idx="3">
            <a:schemeClr val="accent6"/>
          </a:effectRef>
          <a:fontRef idx="minor">
            <a:schemeClr val="lt1"/>
          </a:fontRef>
        </p:style>
        <p:txBody>
          <a:bodyPr rtlCol="1" anchor="ctr"/>
          <a:lstStyle/>
          <a:p>
            <a:pPr algn="ctr"/>
            <a:r>
              <a:rPr lang="en-US" sz="2800" b="1" i="1" dirty="0">
                <a:latin typeface="Arabic Typesetting" pitchFamily="66" charset="-78"/>
                <a:cs typeface="Arabic Typesetting" pitchFamily="66" charset="-78"/>
              </a:rPr>
              <a:t>THANK YOU </a:t>
            </a:r>
            <a:endParaRPr lang="ar-SA" sz="2800" b="1" i="1" dirty="0">
              <a:latin typeface="Arabic Typesetting" pitchFamily="66" charset="-78"/>
              <a:cs typeface="Arabic Typesetting" pitchFamily="66" charset="-78"/>
            </a:endParaRPr>
          </a:p>
        </p:txBody>
      </p:sp>
    </p:spTree>
    <p:extLst>
      <p:ext uri="{BB962C8B-B14F-4D97-AF65-F5344CB8AC3E}">
        <p14:creationId xmlns:p14="http://schemas.microsoft.com/office/powerpoint/2010/main" val="1976931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2" name="Google Shape;112;p4" descr="Leukaemia Images, Stock Photos &amp;amp; Vectors | Shutterstock"/>
          <p:cNvPicPr preferRelativeResize="0"/>
          <p:nvPr/>
        </p:nvPicPr>
        <p:blipFill rotWithShape="1">
          <a:blip r:embed="rId3">
            <a:alphaModFix/>
          </a:blip>
          <a:srcRect/>
          <a:stretch/>
        </p:blipFill>
        <p:spPr>
          <a:xfrm>
            <a:off x="6012160" y="620688"/>
            <a:ext cx="2778644" cy="2088232"/>
          </a:xfrm>
          <a:prstGeom prst="ellipse">
            <a:avLst/>
          </a:prstGeom>
          <a:noFill/>
          <a:ln w="190500" cap="rnd" cmpd="sng">
            <a:solidFill>
              <a:srgbClr val="C8C6BD"/>
            </a:solidFill>
            <a:prstDash val="solid"/>
            <a:round/>
            <a:headEnd type="none" w="sm" len="sm"/>
            <a:tailEnd type="none" w="sm" len="sm"/>
          </a:ln>
          <a:effectLst>
            <a:outerShdw blurRad="127000" algn="bl" rotWithShape="0">
              <a:srgbClr val="000000"/>
            </a:outerShdw>
          </a:effectLst>
        </p:spPr>
      </p:pic>
      <p:pic>
        <p:nvPicPr>
          <p:cNvPr id="113" name="Google Shape;113;p4" descr="Mutations in a crucial gene responsible for chemotherapy failure in some blood  cancer patients"/>
          <p:cNvPicPr preferRelativeResize="0"/>
          <p:nvPr/>
        </p:nvPicPr>
        <p:blipFill rotWithShape="1">
          <a:blip r:embed="rId4">
            <a:alphaModFix/>
          </a:blip>
          <a:srcRect/>
          <a:stretch/>
        </p:blipFill>
        <p:spPr>
          <a:xfrm>
            <a:off x="6208516" y="2960947"/>
            <a:ext cx="2810224" cy="2232249"/>
          </a:xfrm>
          <a:prstGeom prst="ellipse">
            <a:avLst/>
          </a:prstGeom>
          <a:noFill/>
          <a:ln w="190500" cap="rnd" cmpd="sng">
            <a:solidFill>
              <a:srgbClr val="C8C6BD"/>
            </a:solidFill>
            <a:prstDash val="solid"/>
            <a:round/>
            <a:headEnd type="none" w="sm" len="sm"/>
            <a:tailEnd type="none" w="sm" len="sm"/>
          </a:ln>
          <a:effectLst>
            <a:outerShdw blurRad="127000" algn="bl" rotWithShape="0">
              <a:srgbClr val="000000"/>
            </a:outerShdw>
          </a:effectLst>
        </p:spPr>
      </p:pic>
      <p:pic>
        <p:nvPicPr>
          <p:cNvPr id="114" name="Google Shape;114;p4" descr="Chronic Myelocytic Leukemia Mark D. Browning, M.D. Oncology/Hematology  Associates February 26, ppt download"/>
          <p:cNvPicPr preferRelativeResize="0"/>
          <p:nvPr/>
        </p:nvPicPr>
        <p:blipFill rotWithShape="1">
          <a:blip r:embed="rId5">
            <a:alphaModFix/>
          </a:blip>
          <a:srcRect/>
          <a:stretch/>
        </p:blipFill>
        <p:spPr>
          <a:xfrm>
            <a:off x="3851920" y="4290368"/>
            <a:ext cx="2736304" cy="2589584"/>
          </a:xfrm>
          <a:prstGeom prst="ellipse">
            <a:avLst/>
          </a:prstGeom>
          <a:noFill/>
          <a:ln w="190500" cap="rnd" cmpd="sng">
            <a:solidFill>
              <a:srgbClr val="C8C6BD"/>
            </a:solidFill>
            <a:prstDash val="solid"/>
            <a:round/>
            <a:headEnd type="none" w="sm" len="sm"/>
            <a:tailEnd type="none" w="sm" len="sm"/>
          </a:ln>
          <a:effectLst>
            <a:outerShdw blurRad="127000" algn="bl" rotWithShape="0">
              <a:srgbClr val="000000"/>
            </a:outerShdw>
          </a:effectLst>
        </p:spPr>
      </p:pic>
      <p:sp>
        <p:nvSpPr>
          <p:cNvPr id="115" name="Google Shape;115;p4"/>
          <p:cNvSpPr/>
          <p:nvPr/>
        </p:nvSpPr>
        <p:spPr>
          <a:xfrm>
            <a:off x="0" y="620688"/>
            <a:ext cx="5652120" cy="1044116"/>
          </a:xfrm>
          <a:prstGeom prst="rect">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r>
              <a:rPr lang="en-US" sz="2400" b="0" i="0" u="none" strike="noStrike" cap="none">
                <a:solidFill>
                  <a:schemeClr val="dk1"/>
                </a:solidFill>
                <a:latin typeface="Arial"/>
                <a:ea typeface="Arial"/>
                <a:cs typeface="Arial"/>
                <a:sym typeface="Arial"/>
              </a:rPr>
              <a:t>Goals</a:t>
            </a:r>
            <a:r>
              <a:rPr lang="en-US" sz="1800" b="0" i="0" u="none" strike="noStrike" cap="none">
                <a:solidFill>
                  <a:schemeClr val="dk1"/>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
        <p:nvSpPr>
          <p:cNvPr id="116" name="Google Shape;116;p4"/>
          <p:cNvSpPr/>
          <p:nvPr/>
        </p:nvSpPr>
        <p:spPr>
          <a:xfrm>
            <a:off x="0" y="1916832"/>
            <a:ext cx="3472212" cy="648072"/>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i="0" u="none" strike="noStrike" cap="none">
                <a:solidFill>
                  <a:schemeClr val="lt1"/>
                </a:solidFill>
                <a:latin typeface="Arial"/>
                <a:ea typeface="Arial"/>
                <a:cs typeface="Arial"/>
                <a:sym typeface="Arial"/>
              </a:rPr>
              <a:t>Introduction </a:t>
            </a:r>
            <a:r>
              <a:rPr lang="en-US" sz="1800" b="0" i="0" u="none" strike="noStrike" cap="none">
                <a:solidFill>
                  <a:schemeClr val="lt1"/>
                </a:solidFill>
                <a:latin typeface="Arial"/>
                <a:ea typeface="Arial"/>
                <a:cs typeface="Arial"/>
                <a:sym typeface="Arial"/>
              </a:rPr>
              <a:t> </a:t>
            </a:r>
            <a:endParaRPr sz="1800" b="0" i="0" u="none" strike="noStrike" cap="none">
              <a:solidFill>
                <a:schemeClr val="lt1"/>
              </a:solidFill>
              <a:latin typeface="Arial"/>
              <a:ea typeface="Arial"/>
              <a:cs typeface="Arial"/>
              <a:sym typeface="Arial"/>
            </a:endParaRPr>
          </a:p>
        </p:txBody>
      </p:sp>
      <p:sp>
        <p:nvSpPr>
          <p:cNvPr id="117" name="Google Shape;117;p4"/>
          <p:cNvSpPr/>
          <p:nvPr/>
        </p:nvSpPr>
        <p:spPr>
          <a:xfrm>
            <a:off x="-13253" y="2708920"/>
            <a:ext cx="3472212" cy="612068"/>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i="0" u="none" strike="noStrike" cap="none">
                <a:solidFill>
                  <a:schemeClr val="lt1"/>
                </a:solidFill>
                <a:latin typeface="Arial"/>
                <a:ea typeface="Arial"/>
                <a:cs typeface="Arial"/>
                <a:sym typeface="Arial"/>
              </a:rPr>
              <a:t>Algorithm 1  </a:t>
            </a:r>
            <a:endParaRPr sz="1800" b="1" i="0" u="none" strike="noStrike" cap="none">
              <a:solidFill>
                <a:schemeClr val="lt1"/>
              </a:solidFill>
              <a:latin typeface="Arial"/>
              <a:ea typeface="Arial"/>
              <a:cs typeface="Arial"/>
              <a:sym typeface="Arial"/>
            </a:endParaRPr>
          </a:p>
        </p:txBody>
      </p:sp>
      <p:sp>
        <p:nvSpPr>
          <p:cNvPr id="118" name="Google Shape;118;p4"/>
          <p:cNvSpPr/>
          <p:nvPr/>
        </p:nvSpPr>
        <p:spPr>
          <a:xfrm>
            <a:off x="0" y="3555014"/>
            <a:ext cx="3472212" cy="666074"/>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i="0" u="none" strike="noStrike" cap="none">
                <a:solidFill>
                  <a:schemeClr val="lt1"/>
                </a:solidFill>
                <a:latin typeface="Arial"/>
                <a:ea typeface="Arial"/>
                <a:cs typeface="Arial"/>
                <a:sym typeface="Arial"/>
              </a:rPr>
              <a:t>Algorithm 2  </a:t>
            </a:r>
            <a:endParaRPr sz="1800" b="1" i="0" u="none" strike="noStrike" cap="none">
              <a:solidFill>
                <a:schemeClr val="lt1"/>
              </a:solidFill>
              <a:latin typeface="Arial"/>
              <a:ea typeface="Arial"/>
              <a:cs typeface="Arial"/>
              <a:sym typeface="Arial"/>
            </a:endParaRPr>
          </a:p>
        </p:txBody>
      </p:sp>
      <p:sp>
        <p:nvSpPr>
          <p:cNvPr id="119" name="Google Shape;119;p4"/>
          <p:cNvSpPr/>
          <p:nvPr/>
        </p:nvSpPr>
        <p:spPr>
          <a:xfrm>
            <a:off x="-26371" y="4564046"/>
            <a:ext cx="3472212" cy="62915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1" i="0" u="none" strike="noStrike" cap="none">
                <a:solidFill>
                  <a:schemeClr val="lt1"/>
                </a:solidFill>
                <a:latin typeface="Arial"/>
                <a:ea typeface="Arial"/>
                <a:cs typeface="Arial"/>
                <a:sym typeface="Arial"/>
              </a:rPr>
              <a:t>Results</a:t>
            </a:r>
            <a:r>
              <a:rPr lang="en-US" sz="1800" b="0" i="0" u="none" strike="noStrike" cap="none">
                <a:solidFill>
                  <a:schemeClr val="lt1"/>
                </a:solidFill>
                <a:latin typeface="Arial"/>
                <a:ea typeface="Arial"/>
                <a:cs typeface="Arial"/>
                <a:sym typeface="Arial"/>
              </a:rPr>
              <a:t>  </a:t>
            </a:r>
            <a:endParaRPr sz="1800" b="0" i="0" u="none" strike="noStrike" cap="none">
              <a:solidFill>
                <a:schemeClr val="lt1"/>
              </a:solidFill>
              <a:latin typeface="Arial"/>
              <a:ea typeface="Arial"/>
              <a:cs typeface="Arial"/>
              <a:sym typeface="Arial"/>
            </a:endParaRPr>
          </a:p>
        </p:txBody>
      </p:sp>
      <p:sp>
        <p:nvSpPr>
          <p:cNvPr id="10" name="مستطيل 9"/>
          <p:cNvSpPr/>
          <p:nvPr/>
        </p:nvSpPr>
        <p:spPr>
          <a:xfrm>
            <a:off x="0" y="0"/>
            <a:ext cx="9144000" cy="388306"/>
          </a:xfrm>
          <a:prstGeom prst="rect">
            <a:avLst/>
          </a:prstGeom>
        </p:spPr>
        <p:style>
          <a:lnRef idx="3">
            <a:schemeClr val="lt1"/>
          </a:lnRef>
          <a:fillRef idx="1">
            <a:schemeClr val="accent6"/>
          </a:fillRef>
          <a:effectRef idx="1">
            <a:schemeClr val="accent6"/>
          </a:effectRef>
          <a:fontRef idx="minor">
            <a:schemeClr val="lt1"/>
          </a:fontRef>
        </p:style>
        <p:txBody>
          <a:bodyPr rtlCol="1" anchor="ctr"/>
          <a:lstStyle/>
          <a:p>
            <a:pPr algn="ctr"/>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5"/>
          <p:cNvSpPr/>
          <p:nvPr/>
        </p:nvSpPr>
        <p:spPr>
          <a:xfrm>
            <a:off x="0" y="692696"/>
            <a:ext cx="6084168" cy="72008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2000" b="1" i="1" u="none" strike="noStrike" cap="none">
                <a:solidFill>
                  <a:schemeClr val="lt1"/>
                </a:solidFill>
                <a:latin typeface="Arial"/>
                <a:ea typeface="Arial"/>
                <a:cs typeface="Arial"/>
                <a:sym typeface="Arial"/>
              </a:rPr>
              <a:t>Introduction</a:t>
            </a:r>
            <a:r>
              <a:rPr lang="en-US" sz="1800" b="0" i="0" u="none" strike="noStrike" cap="none">
                <a:solidFill>
                  <a:schemeClr val="lt1"/>
                </a:solidFill>
                <a:latin typeface="Arial"/>
                <a:ea typeface="Arial"/>
                <a:cs typeface="Arial"/>
                <a:sym typeface="Arial"/>
              </a:rPr>
              <a:t> </a:t>
            </a:r>
            <a:endParaRPr sz="1800" b="0" i="0" u="none" strike="noStrike" cap="none">
              <a:solidFill>
                <a:schemeClr val="lt1"/>
              </a:solidFill>
              <a:latin typeface="Arial"/>
              <a:ea typeface="Arial"/>
              <a:cs typeface="Arial"/>
              <a:sym typeface="Arial"/>
            </a:endParaRPr>
          </a:p>
        </p:txBody>
      </p:sp>
      <p:sp>
        <p:nvSpPr>
          <p:cNvPr id="125" name="Google Shape;125;p5"/>
          <p:cNvSpPr/>
          <p:nvPr/>
        </p:nvSpPr>
        <p:spPr>
          <a:xfrm>
            <a:off x="5220072" y="2201303"/>
            <a:ext cx="3779912" cy="3528392"/>
          </a:xfrm>
          <a:prstGeom prst="wedgeRectCallout">
            <a:avLst>
              <a:gd name="adj1" fmla="val -34720"/>
              <a:gd name="adj2" fmla="val 61940"/>
            </a:avLst>
          </a:prstGeom>
          <a:solidFill>
            <a:schemeClr val="accent2"/>
          </a:solidFill>
          <a:ln w="4445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1">
              <a:spcBef>
                <a:spcPts val="0"/>
              </a:spcBef>
              <a:spcAft>
                <a:spcPts val="0"/>
              </a:spcAft>
              <a:buNone/>
            </a:pPr>
            <a:r>
              <a:rPr lang="en-US" sz="2000" b="1" i="0" u="none" strike="noStrike" cap="none" dirty="0">
                <a:solidFill>
                  <a:srgbClr val="6D2619"/>
                </a:solidFill>
                <a:latin typeface="Arial"/>
                <a:ea typeface="Arial"/>
                <a:cs typeface="Arial"/>
                <a:sym typeface="Arial"/>
              </a:rPr>
              <a:t>Leukemia is a type of cancer that affects the white blood</a:t>
            </a:r>
            <a:br>
              <a:rPr lang="en-US" sz="2000" b="1" i="0" u="none" strike="noStrike" cap="none" dirty="0">
                <a:solidFill>
                  <a:srgbClr val="6D2619"/>
                </a:solidFill>
                <a:latin typeface="Arial"/>
                <a:ea typeface="Arial"/>
                <a:cs typeface="Arial"/>
                <a:sym typeface="Arial"/>
              </a:rPr>
            </a:br>
            <a:r>
              <a:rPr lang="en-US" sz="2000" b="1" i="0" u="none" strike="noStrike" cap="none" dirty="0">
                <a:solidFill>
                  <a:srgbClr val="6D2619"/>
                </a:solidFill>
                <a:latin typeface="Arial"/>
                <a:ea typeface="Arial"/>
                <a:cs typeface="Arial"/>
                <a:sym typeface="Arial"/>
              </a:rPr>
              <a:t>cells (WBCs) . In leukemia, white blood cells become</a:t>
            </a:r>
            <a:br>
              <a:rPr lang="en-US" sz="2000" b="1" i="0" u="none" strike="noStrike" cap="none" dirty="0">
                <a:solidFill>
                  <a:srgbClr val="6D2619"/>
                </a:solidFill>
                <a:latin typeface="Arial"/>
                <a:ea typeface="Arial"/>
                <a:cs typeface="Arial"/>
                <a:sym typeface="Arial"/>
              </a:rPr>
            </a:br>
            <a:r>
              <a:rPr lang="en-US" sz="2000" b="1" i="0" u="none" strike="noStrike" cap="none" dirty="0">
                <a:solidFill>
                  <a:srgbClr val="6D2619"/>
                </a:solidFill>
                <a:latin typeface="Arial"/>
                <a:ea typeface="Arial"/>
                <a:cs typeface="Arial"/>
                <a:sym typeface="Arial"/>
              </a:rPr>
              <a:t>abnormal</a:t>
            </a:r>
            <a:r>
              <a:rPr lang="en-US" sz="2000" b="1" i="0" u="none" strike="noStrike" cap="none">
                <a:solidFill>
                  <a:srgbClr val="6D2619"/>
                </a:solidFill>
                <a:latin typeface="Arial"/>
                <a:ea typeface="Arial"/>
                <a:cs typeface="Arial"/>
                <a:sym typeface="Arial"/>
              </a:rPr>
              <a:t>, divide </a:t>
            </a:r>
            <a:r>
              <a:rPr lang="en-US" sz="2000" b="1" i="0" u="none" strike="noStrike" cap="none" dirty="0">
                <a:solidFill>
                  <a:srgbClr val="6D2619"/>
                </a:solidFill>
                <a:latin typeface="Arial"/>
                <a:ea typeface="Arial"/>
                <a:cs typeface="Arial"/>
                <a:sym typeface="Arial"/>
              </a:rPr>
              <a:t>and grow in an uncontrolled way</a:t>
            </a:r>
            <a:endParaRPr sz="2000" b="1" i="0" u="none" strike="noStrike" cap="none" dirty="0">
              <a:solidFill>
                <a:srgbClr val="6D2619"/>
              </a:solidFill>
              <a:latin typeface="Arial"/>
              <a:ea typeface="Arial"/>
              <a:cs typeface="Arial"/>
              <a:sym typeface="Arial"/>
            </a:endParaRPr>
          </a:p>
        </p:txBody>
      </p:sp>
      <p:pic>
        <p:nvPicPr>
          <p:cNvPr id="126" name="Google Shape;126;p5"/>
          <p:cNvPicPr preferRelativeResize="0"/>
          <p:nvPr/>
        </p:nvPicPr>
        <p:blipFill rotWithShape="1">
          <a:blip r:embed="rId3">
            <a:alphaModFix/>
          </a:blip>
          <a:srcRect/>
          <a:stretch/>
        </p:blipFill>
        <p:spPr>
          <a:xfrm>
            <a:off x="0" y="1916832"/>
            <a:ext cx="5220072" cy="3672408"/>
          </a:xfrm>
          <a:prstGeom prst="rect">
            <a:avLst/>
          </a:prstGeom>
          <a:noFill/>
          <a:ln>
            <a:noFill/>
          </a:ln>
        </p:spPr>
      </p:pic>
      <p:sp>
        <p:nvSpPr>
          <p:cNvPr id="5" name="مستطيل 4"/>
          <p:cNvSpPr/>
          <p:nvPr/>
        </p:nvSpPr>
        <p:spPr>
          <a:xfrm>
            <a:off x="0" y="0"/>
            <a:ext cx="9144000" cy="388306"/>
          </a:xfrm>
          <a:prstGeom prst="rect">
            <a:avLst/>
          </a:prstGeom>
        </p:spPr>
        <p:style>
          <a:lnRef idx="3">
            <a:schemeClr val="lt1"/>
          </a:lnRef>
          <a:fillRef idx="1">
            <a:schemeClr val="accent6"/>
          </a:fillRef>
          <a:effectRef idx="1">
            <a:schemeClr val="accent6"/>
          </a:effectRef>
          <a:fontRef idx="minor">
            <a:schemeClr val="lt1"/>
          </a:fontRef>
        </p:style>
        <p:txBody>
          <a:bodyPr rtlCol="1" anchor="ctr"/>
          <a:lstStyle/>
          <a:p>
            <a:pPr algn="ctr"/>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6"/>
          <p:cNvSpPr/>
          <p:nvPr/>
        </p:nvSpPr>
        <p:spPr>
          <a:xfrm>
            <a:off x="2682" y="632554"/>
            <a:ext cx="7308304" cy="648072"/>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w="9525" cap="flat" cmpd="sng">
            <a:solidFill>
              <a:schemeClr val="accent6"/>
            </a:solidFill>
            <a:prstDash val="solid"/>
            <a:round/>
            <a:headEnd type="none" w="sm" len="sm"/>
            <a:tailEnd type="none" w="sm" len="sm"/>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2000" b="1" i="1" u="none" strike="noStrike" cap="none" dirty="0">
                <a:solidFill>
                  <a:schemeClr val="lt1"/>
                </a:solidFill>
                <a:latin typeface="Arial"/>
                <a:ea typeface="Arial"/>
                <a:cs typeface="Arial"/>
                <a:sym typeface="Arial"/>
              </a:rPr>
              <a:t>Color K-mean clustering algorithm(CKC)</a:t>
            </a:r>
            <a:endParaRPr sz="2000" b="1" i="1" u="none" strike="noStrike" cap="none" dirty="0">
              <a:solidFill>
                <a:schemeClr val="lt1"/>
              </a:solidFill>
              <a:latin typeface="Arial"/>
              <a:ea typeface="Arial"/>
              <a:cs typeface="Arial"/>
              <a:sym typeface="Arial"/>
            </a:endParaRPr>
          </a:p>
        </p:txBody>
      </p:sp>
      <p:pic>
        <p:nvPicPr>
          <p:cNvPr id="132" name="Google Shape;132;p6"/>
          <p:cNvPicPr preferRelativeResize="0"/>
          <p:nvPr/>
        </p:nvPicPr>
        <p:blipFill rotWithShape="1">
          <a:blip r:embed="rId3">
            <a:alphaModFix/>
          </a:blip>
          <a:srcRect/>
          <a:stretch/>
        </p:blipFill>
        <p:spPr>
          <a:xfrm>
            <a:off x="107504" y="1484784"/>
            <a:ext cx="6048672" cy="5184576"/>
          </a:xfrm>
          <a:prstGeom prst="rect">
            <a:avLst/>
          </a:prstGeom>
          <a:noFill/>
          <a:ln>
            <a:noFill/>
          </a:ln>
        </p:spPr>
      </p:pic>
      <p:sp>
        <p:nvSpPr>
          <p:cNvPr id="4" name="مستطيل 3"/>
          <p:cNvSpPr/>
          <p:nvPr/>
        </p:nvSpPr>
        <p:spPr>
          <a:xfrm>
            <a:off x="0" y="0"/>
            <a:ext cx="9144000" cy="388306"/>
          </a:xfrm>
          <a:prstGeom prst="rect">
            <a:avLst/>
          </a:prstGeom>
        </p:spPr>
        <p:style>
          <a:lnRef idx="3">
            <a:schemeClr val="lt1"/>
          </a:lnRef>
          <a:fillRef idx="1">
            <a:schemeClr val="accent6"/>
          </a:fillRef>
          <a:effectRef idx="1">
            <a:schemeClr val="accent6"/>
          </a:effectRef>
          <a:fontRef idx="minor">
            <a:schemeClr val="lt1"/>
          </a:fontRef>
        </p:style>
        <p:txBody>
          <a:bodyPr rtlCol="1" anchor="ctr"/>
          <a:lstStyle/>
          <a:p>
            <a:pPr algn="ctr"/>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7"/>
          <p:cNvSpPr/>
          <p:nvPr/>
        </p:nvSpPr>
        <p:spPr>
          <a:xfrm>
            <a:off x="573353" y="789139"/>
            <a:ext cx="3460800" cy="1019461"/>
          </a:xfrm>
          <a:prstGeom prst="ellipse">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2400" b="1" i="0" u="none" strike="noStrike" cap="none" dirty="0">
                <a:solidFill>
                  <a:schemeClr val="lt1"/>
                </a:solidFill>
                <a:latin typeface="Arial"/>
                <a:ea typeface="Arial"/>
                <a:cs typeface="Arial"/>
                <a:sym typeface="Arial"/>
              </a:rPr>
              <a:t>Image Preprocessing</a:t>
            </a:r>
            <a:endParaRPr sz="2400" b="1" i="0" u="none" strike="noStrike" cap="none" dirty="0">
              <a:solidFill>
                <a:schemeClr val="lt1"/>
              </a:solidFill>
              <a:latin typeface="Arial"/>
              <a:ea typeface="Arial"/>
              <a:cs typeface="Arial"/>
              <a:sym typeface="Arial"/>
            </a:endParaRPr>
          </a:p>
        </p:txBody>
      </p:sp>
      <p:sp>
        <p:nvSpPr>
          <p:cNvPr id="138" name="Google Shape;138;p7"/>
          <p:cNvSpPr/>
          <p:nvPr/>
        </p:nvSpPr>
        <p:spPr>
          <a:xfrm>
            <a:off x="321006" y="5980890"/>
            <a:ext cx="8532300" cy="792000"/>
          </a:xfrm>
          <a:prstGeom prst="rect">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1">
              <a:spcBef>
                <a:spcPts val="0"/>
              </a:spcBef>
              <a:spcAft>
                <a:spcPts val="0"/>
              </a:spcAft>
              <a:buNone/>
            </a:pPr>
            <a:r>
              <a:rPr lang="en-US" sz="1800" b="1" i="0" u="none" strike="noStrike" cap="none" dirty="0">
                <a:solidFill>
                  <a:srgbClr val="6D2619"/>
                </a:solidFill>
                <a:latin typeface="Arial"/>
                <a:ea typeface="Arial"/>
                <a:cs typeface="Arial"/>
                <a:sym typeface="Arial"/>
              </a:rPr>
              <a:t>Fig. </a:t>
            </a:r>
            <a:r>
              <a:rPr lang="en-US" sz="1800" b="1" dirty="0">
                <a:solidFill>
                  <a:srgbClr val="6D2619"/>
                </a:solidFill>
              </a:rPr>
              <a:t>3</a:t>
            </a:r>
            <a:r>
              <a:rPr lang="en-US" sz="1800" b="1" i="0" u="none" strike="noStrike" cap="none" dirty="0">
                <a:solidFill>
                  <a:srgbClr val="6D2619"/>
                </a:solidFill>
                <a:latin typeface="Arial"/>
                <a:ea typeface="Arial"/>
                <a:cs typeface="Arial"/>
                <a:sym typeface="Arial"/>
              </a:rPr>
              <a:t>. (a) Original Image (b)  </a:t>
            </a:r>
            <a:r>
              <a:rPr lang="en-US" sz="1800" b="1" dirty="0">
                <a:solidFill>
                  <a:srgbClr val="6D2619"/>
                </a:solidFill>
              </a:rPr>
              <a:t>Binary image</a:t>
            </a:r>
            <a:r>
              <a:rPr lang="en-US" sz="1800" b="1" i="0" u="none" strike="noStrike" cap="none" dirty="0">
                <a:solidFill>
                  <a:srgbClr val="6D2619"/>
                </a:solidFill>
                <a:latin typeface="Arial"/>
                <a:ea typeface="Arial"/>
                <a:cs typeface="Arial"/>
                <a:sym typeface="Arial"/>
              </a:rPr>
              <a:t> (c)  </a:t>
            </a:r>
            <a:r>
              <a:rPr lang="en-US" sz="1800" b="1" dirty="0">
                <a:solidFill>
                  <a:srgbClr val="6D2619"/>
                </a:solidFill>
              </a:rPr>
              <a:t>Eroded image </a:t>
            </a:r>
            <a:endParaRPr sz="1800" b="0" i="0" u="none" strike="noStrike" cap="none" dirty="0">
              <a:solidFill>
                <a:srgbClr val="6D2619"/>
              </a:solidFill>
              <a:latin typeface="Arial"/>
              <a:ea typeface="Arial"/>
              <a:cs typeface="Arial"/>
              <a:sym typeface="Arial"/>
            </a:endParaRPr>
          </a:p>
        </p:txBody>
      </p:sp>
      <p:pic>
        <p:nvPicPr>
          <p:cNvPr id="139" name="Google Shape;139;p7"/>
          <p:cNvPicPr preferRelativeResize="0"/>
          <p:nvPr/>
        </p:nvPicPr>
        <p:blipFill rotWithShape="1">
          <a:blip r:embed="rId3">
            <a:alphaModFix/>
          </a:blip>
          <a:srcRect l="41428" t="19237" r="41599" b="41644"/>
          <a:stretch/>
        </p:blipFill>
        <p:spPr>
          <a:xfrm>
            <a:off x="764150" y="2029063"/>
            <a:ext cx="2298350" cy="2975520"/>
          </a:xfrm>
          <a:prstGeom prst="rect">
            <a:avLst/>
          </a:prstGeom>
          <a:noFill/>
          <a:ln>
            <a:noFill/>
          </a:ln>
        </p:spPr>
      </p:pic>
      <p:sp>
        <p:nvSpPr>
          <p:cNvPr id="140" name="Google Shape;140;p7"/>
          <p:cNvSpPr/>
          <p:nvPr/>
        </p:nvSpPr>
        <p:spPr>
          <a:xfrm>
            <a:off x="266231" y="2029063"/>
            <a:ext cx="432000" cy="3600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a</a:t>
            </a:r>
            <a:endParaRPr sz="1800" b="0" i="0" u="none" strike="noStrike" cap="none">
              <a:solidFill>
                <a:schemeClr val="lt1"/>
              </a:solidFill>
              <a:latin typeface="Arial"/>
              <a:ea typeface="Arial"/>
              <a:cs typeface="Arial"/>
              <a:sym typeface="Arial"/>
            </a:endParaRPr>
          </a:p>
        </p:txBody>
      </p:sp>
      <p:pic>
        <p:nvPicPr>
          <p:cNvPr id="141" name="Google Shape;141;p7"/>
          <p:cNvPicPr preferRelativeResize="0"/>
          <p:nvPr/>
        </p:nvPicPr>
        <p:blipFill rotWithShape="1">
          <a:blip r:embed="rId4">
            <a:alphaModFix/>
          </a:blip>
          <a:srcRect l="41449" t="19561" r="41463" b="41541"/>
          <a:stretch/>
        </p:blipFill>
        <p:spPr>
          <a:xfrm>
            <a:off x="3645550" y="2029074"/>
            <a:ext cx="2298350" cy="2941903"/>
          </a:xfrm>
          <a:prstGeom prst="rect">
            <a:avLst/>
          </a:prstGeom>
          <a:noFill/>
          <a:ln>
            <a:noFill/>
          </a:ln>
        </p:spPr>
      </p:pic>
      <p:sp>
        <p:nvSpPr>
          <p:cNvPr id="142" name="Google Shape;142;p7"/>
          <p:cNvSpPr/>
          <p:nvPr/>
        </p:nvSpPr>
        <p:spPr>
          <a:xfrm>
            <a:off x="3138690" y="2065118"/>
            <a:ext cx="432000" cy="3600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b</a:t>
            </a:r>
            <a:endParaRPr sz="1800" b="0" i="0" u="none" strike="noStrike" cap="none">
              <a:solidFill>
                <a:schemeClr val="lt1"/>
              </a:solidFill>
              <a:latin typeface="Arial"/>
              <a:ea typeface="Arial"/>
              <a:cs typeface="Arial"/>
              <a:sym typeface="Arial"/>
            </a:endParaRPr>
          </a:p>
        </p:txBody>
      </p:sp>
      <p:pic>
        <p:nvPicPr>
          <p:cNvPr id="143" name="Google Shape;143;p7"/>
          <p:cNvPicPr preferRelativeResize="0"/>
          <p:nvPr/>
        </p:nvPicPr>
        <p:blipFill rotWithShape="1">
          <a:blip r:embed="rId5">
            <a:alphaModFix/>
          </a:blip>
          <a:srcRect l="13439" t="26872" r="65889" b="25184"/>
          <a:stretch/>
        </p:blipFill>
        <p:spPr>
          <a:xfrm>
            <a:off x="6659575" y="1969841"/>
            <a:ext cx="2298350" cy="3001136"/>
          </a:xfrm>
          <a:prstGeom prst="rect">
            <a:avLst/>
          </a:prstGeom>
          <a:noFill/>
          <a:ln>
            <a:noFill/>
          </a:ln>
        </p:spPr>
      </p:pic>
      <p:sp>
        <p:nvSpPr>
          <p:cNvPr id="144" name="Google Shape;144;p7"/>
          <p:cNvSpPr/>
          <p:nvPr/>
        </p:nvSpPr>
        <p:spPr>
          <a:xfrm>
            <a:off x="6122552" y="1969841"/>
            <a:ext cx="432000" cy="3600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c</a:t>
            </a:r>
            <a:endParaRPr sz="1800" b="0" i="0" u="none" strike="noStrike" cap="none">
              <a:solidFill>
                <a:schemeClr val="lt1"/>
              </a:solidFill>
              <a:latin typeface="Arial"/>
              <a:ea typeface="Arial"/>
              <a:cs typeface="Arial"/>
              <a:sym typeface="Arial"/>
            </a:endParaRPr>
          </a:p>
        </p:txBody>
      </p:sp>
      <p:sp>
        <p:nvSpPr>
          <p:cNvPr id="2" name="مستطيل 1"/>
          <p:cNvSpPr/>
          <p:nvPr/>
        </p:nvSpPr>
        <p:spPr>
          <a:xfrm>
            <a:off x="0" y="0"/>
            <a:ext cx="9144000" cy="388306"/>
          </a:xfrm>
          <a:prstGeom prst="rect">
            <a:avLst/>
          </a:prstGeom>
        </p:spPr>
        <p:style>
          <a:lnRef idx="3">
            <a:schemeClr val="lt1"/>
          </a:lnRef>
          <a:fillRef idx="1">
            <a:schemeClr val="accent6"/>
          </a:fillRef>
          <a:effectRef idx="1">
            <a:schemeClr val="accent6"/>
          </a:effectRef>
          <a:fontRef idx="minor">
            <a:schemeClr val="lt1"/>
          </a:fontRef>
        </p:style>
        <p:txBody>
          <a:bodyPr rtlCol="1" anchor="ctr"/>
          <a:lstStyle/>
          <a:p>
            <a:pPr algn="ctr"/>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8"/>
          <p:cNvPicPr preferRelativeResize="0"/>
          <p:nvPr/>
        </p:nvPicPr>
        <p:blipFill rotWithShape="1">
          <a:blip r:embed="rId3">
            <a:alphaModFix/>
          </a:blip>
          <a:srcRect l="41206" t="26181" r="37586" b="24925"/>
          <a:stretch/>
        </p:blipFill>
        <p:spPr>
          <a:xfrm>
            <a:off x="1569900" y="1339450"/>
            <a:ext cx="2511850" cy="3255350"/>
          </a:xfrm>
          <a:prstGeom prst="rect">
            <a:avLst/>
          </a:prstGeom>
          <a:noFill/>
          <a:ln>
            <a:noFill/>
          </a:ln>
        </p:spPr>
      </p:pic>
      <p:pic>
        <p:nvPicPr>
          <p:cNvPr id="150" name="Google Shape;150;p8"/>
          <p:cNvPicPr preferRelativeResize="0"/>
          <p:nvPr/>
        </p:nvPicPr>
        <p:blipFill rotWithShape="1">
          <a:blip r:embed="rId4">
            <a:alphaModFix/>
          </a:blip>
          <a:srcRect l="41180" t="19114" r="41294" b="41747"/>
          <a:stretch/>
        </p:blipFill>
        <p:spPr>
          <a:xfrm>
            <a:off x="4891475" y="1339450"/>
            <a:ext cx="2511850" cy="3255350"/>
          </a:xfrm>
          <a:prstGeom prst="rect">
            <a:avLst/>
          </a:prstGeom>
          <a:noFill/>
          <a:ln>
            <a:noFill/>
          </a:ln>
        </p:spPr>
      </p:pic>
      <p:sp>
        <p:nvSpPr>
          <p:cNvPr id="151" name="Google Shape;151;p8"/>
          <p:cNvSpPr/>
          <p:nvPr/>
        </p:nvSpPr>
        <p:spPr>
          <a:xfrm>
            <a:off x="1067936" y="1339450"/>
            <a:ext cx="432000" cy="3600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d</a:t>
            </a:r>
            <a:endParaRPr sz="1800" b="0" i="0" u="none" strike="noStrike" cap="none">
              <a:solidFill>
                <a:schemeClr val="lt1"/>
              </a:solidFill>
              <a:latin typeface="Arial"/>
              <a:ea typeface="Arial"/>
              <a:cs typeface="Arial"/>
              <a:sym typeface="Arial"/>
            </a:endParaRPr>
          </a:p>
        </p:txBody>
      </p:sp>
      <p:sp>
        <p:nvSpPr>
          <p:cNvPr id="152" name="Google Shape;152;p8"/>
          <p:cNvSpPr/>
          <p:nvPr/>
        </p:nvSpPr>
        <p:spPr>
          <a:xfrm>
            <a:off x="4439814" y="1326668"/>
            <a:ext cx="432000" cy="3600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e</a:t>
            </a:r>
            <a:endParaRPr sz="1800" b="0" i="0" u="none" strike="noStrike" cap="none">
              <a:solidFill>
                <a:schemeClr val="lt1"/>
              </a:solidFill>
              <a:latin typeface="Arial"/>
              <a:ea typeface="Arial"/>
              <a:cs typeface="Arial"/>
              <a:sym typeface="Arial"/>
            </a:endParaRPr>
          </a:p>
        </p:txBody>
      </p:sp>
      <p:sp>
        <p:nvSpPr>
          <p:cNvPr id="153" name="Google Shape;153;p8"/>
          <p:cNvSpPr/>
          <p:nvPr/>
        </p:nvSpPr>
        <p:spPr>
          <a:xfrm>
            <a:off x="305856" y="5733015"/>
            <a:ext cx="8532300" cy="792000"/>
          </a:xfrm>
          <a:prstGeom prst="rect">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1">
              <a:spcBef>
                <a:spcPts val="0"/>
              </a:spcBef>
              <a:spcAft>
                <a:spcPts val="0"/>
              </a:spcAft>
              <a:buNone/>
            </a:pPr>
            <a:r>
              <a:rPr lang="en-US" sz="1800" b="1" i="0" u="none" strike="noStrike" cap="none" dirty="0">
                <a:solidFill>
                  <a:srgbClr val="6D2619"/>
                </a:solidFill>
                <a:latin typeface="Arial"/>
                <a:ea typeface="Arial"/>
                <a:cs typeface="Arial"/>
                <a:sym typeface="Arial"/>
              </a:rPr>
              <a:t>Fig. </a:t>
            </a:r>
            <a:r>
              <a:rPr lang="en-US" sz="1800" b="1" dirty="0">
                <a:solidFill>
                  <a:srgbClr val="6D2619"/>
                </a:solidFill>
              </a:rPr>
              <a:t>3</a:t>
            </a:r>
            <a:r>
              <a:rPr lang="en-US" sz="1800" b="1" i="0" u="none" strike="noStrike" cap="none" dirty="0">
                <a:solidFill>
                  <a:srgbClr val="6D2619"/>
                </a:solidFill>
                <a:latin typeface="Arial"/>
                <a:ea typeface="Arial"/>
                <a:cs typeface="Arial"/>
                <a:sym typeface="Arial"/>
              </a:rPr>
              <a:t>. (</a:t>
            </a:r>
            <a:r>
              <a:rPr lang="en-US" sz="1800" b="1" dirty="0">
                <a:solidFill>
                  <a:srgbClr val="6D2619"/>
                </a:solidFill>
              </a:rPr>
              <a:t>e</a:t>
            </a:r>
            <a:r>
              <a:rPr lang="en-US" sz="1800" b="1" i="0" u="none" strike="noStrike" cap="none" dirty="0">
                <a:solidFill>
                  <a:srgbClr val="6D2619"/>
                </a:solidFill>
                <a:latin typeface="Arial"/>
                <a:ea typeface="Arial"/>
                <a:cs typeface="Arial"/>
                <a:sym typeface="Arial"/>
              </a:rPr>
              <a:t>) O</a:t>
            </a:r>
            <a:r>
              <a:rPr lang="en-US" sz="1800" b="1" dirty="0">
                <a:solidFill>
                  <a:srgbClr val="6D2619"/>
                </a:solidFill>
              </a:rPr>
              <a:t>pen morphological image</a:t>
            </a:r>
            <a:r>
              <a:rPr lang="en-US" sz="1800" b="1" i="0" u="none" strike="noStrike" cap="none" dirty="0">
                <a:solidFill>
                  <a:srgbClr val="6D2619"/>
                </a:solidFill>
                <a:latin typeface="Arial"/>
                <a:ea typeface="Arial"/>
                <a:cs typeface="Arial"/>
                <a:sym typeface="Arial"/>
              </a:rPr>
              <a:t> (</a:t>
            </a:r>
            <a:r>
              <a:rPr lang="en-US" sz="1800" b="1" dirty="0">
                <a:solidFill>
                  <a:srgbClr val="6D2619"/>
                </a:solidFill>
              </a:rPr>
              <a:t>d</a:t>
            </a:r>
            <a:r>
              <a:rPr lang="en-US" sz="1800" b="1" i="0" u="none" strike="noStrike" cap="none" dirty="0">
                <a:solidFill>
                  <a:srgbClr val="6D2619"/>
                </a:solidFill>
                <a:latin typeface="Arial"/>
                <a:ea typeface="Arial"/>
                <a:cs typeface="Arial"/>
                <a:sym typeface="Arial"/>
              </a:rPr>
              <a:t>)  </a:t>
            </a:r>
            <a:r>
              <a:rPr lang="en-US" sz="1800" b="1" dirty="0">
                <a:solidFill>
                  <a:srgbClr val="6D2619"/>
                </a:solidFill>
              </a:rPr>
              <a:t>Fill holes image</a:t>
            </a:r>
            <a:r>
              <a:rPr lang="en-US" sz="1800" b="1" i="0" u="none" strike="noStrike" cap="none" dirty="0">
                <a:solidFill>
                  <a:srgbClr val="6D2619"/>
                </a:solidFill>
                <a:latin typeface="Arial"/>
                <a:ea typeface="Arial"/>
                <a:cs typeface="Arial"/>
                <a:sym typeface="Arial"/>
              </a:rPr>
              <a:t> </a:t>
            </a:r>
            <a:endParaRPr sz="1800" b="0" i="0" u="none" strike="noStrike" cap="none" dirty="0">
              <a:solidFill>
                <a:srgbClr val="6D2619"/>
              </a:solidFill>
              <a:latin typeface="Arial"/>
              <a:ea typeface="Arial"/>
              <a:cs typeface="Arial"/>
              <a:sym typeface="Arial"/>
            </a:endParaRPr>
          </a:p>
        </p:txBody>
      </p:sp>
      <p:sp>
        <p:nvSpPr>
          <p:cNvPr id="2" name="مستطيل 1"/>
          <p:cNvSpPr/>
          <p:nvPr/>
        </p:nvSpPr>
        <p:spPr>
          <a:xfrm>
            <a:off x="0" y="0"/>
            <a:ext cx="9144000" cy="37578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159" name="Google Shape;159;gd004fd3760_1_23"/>
          <p:cNvPicPr preferRelativeResize="0"/>
          <p:nvPr/>
        </p:nvPicPr>
        <p:blipFill rotWithShape="1">
          <a:blip r:embed="rId3">
            <a:alphaModFix/>
          </a:blip>
          <a:srcRect l="42509" t="31152" r="40466" b="28938"/>
          <a:stretch/>
        </p:blipFill>
        <p:spPr>
          <a:xfrm>
            <a:off x="1754400" y="1702100"/>
            <a:ext cx="2371425" cy="3123300"/>
          </a:xfrm>
          <a:prstGeom prst="rect">
            <a:avLst/>
          </a:prstGeom>
          <a:noFill/>
          <a:ln>
            <a:noFill/>
          </a:ln>
        </p:spPr>
      </p:pic>
      <p:pic>
        <p:nvPicPr>
          <p:cNvPr id="160" name="Google Shape;160;gd004fd3760_1_23"/>
          <p:cNvPicPr preferRelativeResize="0"/>
          <p:nvPr/>
        </p:nvPicPr>
        <p:blipFill rotWithShape="1">
          <a:blip r:embed="rId4">
            <a:alphaModFix/>
          </a:blip>
          <a:srcRect l="34737" t="29884" r="56430" b="50054"/>
          <a:stretch/>
        </p:blipFill>
        <p:spPr>
          <a:xfrm>
            <a:off x="4908025" y="1709363"/>
            <a:ext cx="2489825" cy="3108775"/>
          </a:xfrm>
          <a:prstGeom prst="rect">
            <a:avLst/>
          </a:prstGeom>
          <a:noFill/>
          <a:ln>
            <a:noFill/>
          </a:ln>
        </p:spPr>
      </p:pic>
      <p:sp>
        <p:nvSpPr>
          <p:cNvPr id="161" name="Google Shape;161;gd004fd3760_1_23"/>
          <p:cNvSpPr/>
          <p:nvPr/>
        </p:nvSpPr>
        <p:spPr>
          <a:xfrm>
            <a:off x="305856" y="5733015"/>
            <a:ext cx="8532300" cy="792000"/>
          </a:xfrm>
          <a:prstGeom prst="rect">
            <a:avLst/>
          </a:prstGeom>
          <a:solidFill>
            <a:schemeClr val="accent2"/>
          </a:solidFill>
          <a:ln w="26425" cap="flat" cmpd="sng">
            <a:solidFill>
              <a:srgbClr val="7E684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1">
              <a:spcBef>
                <a:spcPts val="0"/>
              </a:spcBef>
              <a:spcAft>
                <a:spcPts val="0"/>
              </a:spcAft>
              <a:buNone/>
            </a:pPr>
            <a:r>
              <a:rPr lang="en-US" sz="1800" b="1" i="0" u="none" strike="noStrike" cap="none" dirty="0">
                <a:solidFill>
                  <a:srgbClr val="6D2619"/>
                </a:solidFill>
                <a:latin typeface="Arial"/>
                <a:ea typeface="Arial"/>
                <a:cs typeface="Arial"/>
                <a:sym typeface="Arial"/>
              </a:rPr>
              <a:t>Fig. </a:t>
            </a:r>
            <a:r>
              <a:rPr lang="en-US" sz="1800" b="1" dirty="0">
                <a:solidFill>
                  <a:srgbClr val="6D2619"/>
                </a:solidFill>
              </a:rPr>
              <a:t>4</a:t>
            </a:r>
            <a:r>
              <a:rPr lang="en-US" sz="1800" b="1" i="0" u="none" strike="noStrike" cap="none" dirty="0">
                <a:solidFill>
                  <a:srgbClr val="6D2619"/>
                </a:solidFill>
                <a:latin typeface="Arial"/>
                <a:ea typeface="Arial"/>
                <a:cs typeface="Arial"/>
                <a:sym typeface="Arial"/>
              </a:rPr>
              <a:t>. (</a:t>
            </a:r>
            <a:r>
              <a:rPr lang="en-US" sz="1800" b="1" dirty="0">
                <a:solidFill>
                  <a:srgbClr val="6D2619"/>
                </a:solidFill>
              </a:rPr>
              <a:t>a</a:t>
            </a:r>
            <a:r>
              <a:rPr lang="en-US" sz="1800" b="1" i="0" u="none" strike="noStrike" cap="none" dirty="0">
                <a:solidFill>
                  <a:srgbClr val="6D2619"/>
                </a:solidFill>
                <a:latin typeface="Arial"/>
                <a:ea typeface="Arial"/>
                <a:cs typeface="Arial"/>
                <a:sym typeface="Arial"/>
              </a:rPr>
              <a:t>) </a:t>
            </a:r>
            <a:r>
              <a:rPr lang="en-US" sz="1800" b="1" dirty="0">
                <a:solidFill>
                  <a:srgbClr val="6D2619"/>
                </a:solidFill>
              </a:rPr>
              <a:t>Cluster index image</a:t>
            </a:r>
            <a:r>
              <a:rPr lang="en-US" sz="1800" b="1" i="0" u="none" strike="noStrike" cap="none" dirty="0">
                <a:solidFill>
                  <a:srgbClr val="6D2619"/>
                </a:solidFill>
                <a:latin typeface="Arial"/>
                <a:ea typeface="Arial"/>
                <a:cs typeface="Arial"/>
                <a:sym typeface="Arial"/>
              </a:rPr>
              <a:t> (</a:t>
            </a:r>
            <a:r>
              <a:rPr lang="en-US" sz="1800" b="1" dirty="0">
                <a:solidFill>
                  <a:srgbClr val="6D2619"/>
                </a:solidFill>
              </a:rPr>
              <a:t>b</a:t>
            </a:r>
            <a:r>
              <a:rPr lang="en-US" sz="1800" b="1" i="0" u="none" strike="noStrike" cap="none" dirty="0">
                <a:solidFill>
                  <a:srgbClr val="6D2619"/>
                </a:solidFill>
                <a:latin typeface="Arial"/>
                <a:ea typeface="Arial"/>
                <a:cs typeface="Arial"/>
                <a:sym typeface="Arial"/>
              </a:rPr>
              <a:t>)  </a:t>
            </a:r>
            <a:r>
              <a:rPr lang="en-US" sz="1800" b="1" dirty="0">
                <a:solidFill>
                  <a:srgbClr val="6D2619"/>
                </a:solidFill>
              </a:rPr>
              <a:t>Cluster 1</a:t>
            </a:r>
            <a:r>
              <a:rPr lang="en-US" sz="1800" b="1" i="0" u="none" strike="noStrike" cap="none" dirty="0">
                <a:solidFill>
                  <a:srgbClr val="6D2619"/>
                </a:solidFill>
                <a:latin typeface="Arial"/>
                <a:ea typeface="Arial"/>
                <a:cs typeface="Arial"/>
                <a:sym typeface="Arial"/>
              </a:rPr>
              <a:t> </a:t>
            </a:r>
            <a:endParaRPr sz="1800" b="0" i="0" u="none" strike="noStrike" cap="none" dirty="0">
              <a:solidFill>
                <a:srgbClr val="6D2619"/>
              </a:solidFill>
              <a:latin typeface="Arial"/>
              <a:ea typeface="Arial"/>
              <a:cs typeface="Arial"/>
              <a:sym typeface="Arial"/>
            </a:endParaRPr>
          </a:p>
        </p:txBody>
      </p:sp>
      <p:sp>
        <p:nvSpPr>
          <p:cNvPr id="162" name="Google Shape;162;gd004fd3760_1_23"/>
          <p:cNvSpPr/>
          <p:nvPr/>
        </p:nvSpPr>
        <p:spPr>
          <a:xfrm>
            <a:off x="1322388" y="1709374"/>
            <a:ext cx="432000" cy="3600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a</a:t>
            </a:r>
            <a:endParaRPr sz="1800" b="0" i="0" u="none" strike="noStrike" cap="none">
              <a:solidFill>
                <a:schemeClr val="lt1"/>
              </a:solidFill>
              <a:latin typeface="Arial"/>
              <a:ea typeface="Arial"/>
              <a:cs typeface="Arial"/>
              <a:sym typeface="Arial"/>
            </a:endParaRPr>
          </a:p>
        </p:txBody>
      </p:sp>
      <p:sp>
        <p:nvSpPr>
          <p:cNvPr id="163" name="Google Shape;163;gd004fd3760_1_23"/>
          <p:cNvSpPr/>
          <p:nvPr/>
        </p:nvSpPr>
        <p:spPr>
          <a:xfrm>
            <a:off x="4476015" y="1709374"/>
            <a:ext cx="432000" cy="360000"/>
          </a:xfrm>
          <a:prstGeom prst="rect">
            <a:avLst/>
          </a:prstGeom>
          <a:gradFill>
            <a:gsLst>
              <a:gs pos="0">
                <a:srgbClr val="723226"/>
              </a:gs>
              <a:gs pos="34000">
                <a:srgbClr val="703428"/>
              </a:gs>
              <a:gs pos="70000">
                <a:srgbClr val="7E392E"/>
              </a:gs>
              <a:gs pos="100000">
                <a:schemeClr val="accent6"/>
              </a:gs>
            </a:gsLst>
            <a:path path="circle">
              <a:fillToRect l="50000" t="50000" r="50000" b="50000"/>
            </a:path>
            <a:tileRect/>
          </a:gradFill>
          <a:ln>
            <a:noFill/>
          </a:ln>
          <a:effectLst>
            <a:outerShdw blurRad="38100" dist="25400" dir="2700000" algn="br" rotWithShape="0">
              <a:srgbClr val="000000">
                <a:alpha val="60000"/>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en-US" sz="1800" b="0" i="0" u="none" strike="noStrike" cap="none">
                <a:solidFill>
                  <a:schemeClr val="lt1"/>
                </a:solidFill>
                <a:latin typeface="Arial"/>
                <a:ea typeface="Arial"/>
                <a:cs typeface="Arial"/>
                <a:sym typeface="Arial"/>
              </a:rPr>
              <a:t>b</a:t>
            </a:r>
            <a:endParaRPr sz="1800" b="0" i="0" u="none" strike="noStrike" cap="none">
              <a:solidFill>
                <a:schemeClr val="lt1"/>
              </a:solidFill>
              <a:latin typeface="Arial"/>
              <a:ea typeface="Arial"/>
              <a:cs typeface="Arial"/>
              <a:sym typeface="Arial"/>
            </a:endParaRPr>
          </a:p>
        </p:txBody>
      </p:sp>
      <p:sp>
        <p:nvSpPr>
          <p:cNvPr id="8" name="مستطيل 7"/>
          <p:cNvSpPr/>
          <p:nvPr/>
        </p:nvSpPr>
        <p:spPr>
          <a:xfrm>
            <a:off x="0" y="0"/>
            <a:ext cx="9144000" cy="37578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endParaRPr lang="ar-SA"/>
          </a:p>
        </p:txBody>
      </p:sp>
      <p:sp>
        <p:nvSpPr>
          <p:cNvPr id="2" name="مستطيل 1"/>
          <p:cNvSpPr/>
          <p:nvPr/>
        </p:nvSpPr>
        <p:spPr>
          <a:xfrm>
            <a:off x="0" y="814192"/>
            <a:ext cx="2940112" cy="56367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lvl="0" algn="ctr" rtl="1"/>
            <a:r>
              <a:rPr lang="en-US" b="1" dirty="0">
                <a:ea typeface="Arial"/>
                <a:cs typeface="Arial"/>
              </a:rPr>
              <a:t>Image </a:t>
            </a:r>
            <a:r>
              <a:rPr lang="en-US" b="1" dirty="0"/>
              <a:t>Segmentation</a:t>
            </a:r>
            <a:endParaRPr lang="en-US" b="1" dirty="0">
              <a:ea typeface="Arial"/>
              <a:cs typeface="Arial"/>
            </a:endParaRPr>
          </a:p>
        </p:txBody>
      </p:sp>
    </p:spTree>
  </p:cSld>
  <p:clrMapOvr>
    <a:masterClrMapping/>
  </p:clrMapOvr>
</p:sld>
</file>

<file path=ppt/theme/theme1.xml><?xml version="1.0" encoding="utf-8"?>
<a:theme xmlns:a="http://schemas.openxmlformats.org/drawingml/2006/main" name="وضوح">
  <a:themeElements>
    <a:clrScheme name="وضوح">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1782</TotalTime>
  <Words>714</Words>
  <Application>Microsoft Office PowerPoint</Application>
  <PresentationFormat>On-screen Show (4:3)</PresentationFormat>
  <Paragraphs>184</Paragraphs>
  <Slides>39</Slides>
  <Notes>37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39</vt:i4>
      </vt:variant>
    </vt:vector>
  </HeadingPairs>
  <TitlesOfParts>
    <vt:vector size="43" baseType="lpstr">
      <vt:lpstr>Andalus</vt:lpstr>
      <vt:lpstr>Arabic Typesetting</vt:lpstr>
      <vt:lpstr>Arial</vt:lpstr>
      <vt:lpstr>وضوح</vt:lpstr>
      <vt:lpstr>DR.AMJAD HAWASH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Future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DR.AMJAD HAWASH</dc:title>
  <dc:creator>sada</dc:creator>
  <cp:lastModifiedBy>HI TECH</cp:lastModifiedBy>
  <cp:revision>48</cp:revision>
  <dcterms:created xsi:type="dcterms:W3CDTF">2021-12-29T07:50:07Z</dcterms:created>
  <dcterms:modified xsi:type="dcterms:W3CDTF">2022-05-10T15:42:06Z</dcterms:modified>
</cp:coreProperties>
</file>