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>
        <p:scale>
          <a:sx n="64" d="100"/>
          <a:sy n="64" d="100"/>
        </p:scale>
        <p:origin x="97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434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8522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2828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196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779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9210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505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1602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1264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7202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0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34AB-A001-41EA-B01A-52CC0A7CA790}" type="datetimeFigureOut">
              <a:rPr lang="ar-SA" smtClean="0"/>
              <a:t>18/03/1438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B0C7F-10F5-40F4-A4DD-664051034D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5893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9701" y="425003"/>
            <a:ext cx="11410681" cy="80945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Faculty of engineering and information technology</a:t>
            </a:r>
          </a:p>
          <a:p>
            <a:pPr algn="ctr"/>
            <a:endParaRPr lang="en-US" sz="4000" dirty="0" smtClean="0">
              <a:solidFill>
                <a:srgbClr val="002060"/>
              </a:solidFill>
            </a:endParaRPr>
          </a:p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MIS and CSS department</a:t>
            </a:r>
          </a:p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E-Menu Berlin graduation project</a:t>
            </a:r>
          </a:p>
          <a:p>
            <a:pPr algn="ctr"/>
            <a:endParaRPr lang="en-US" sz="4000" dirty="0">
              <a:solidFill>
                <a:srgbClr val="002060"/>
              </a:solidFill>
            </a:endParaRPr>
          </a:p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By:</a:t>
            </a:r>
            <a:endParaRPr lang="ar-SA" sz="4000" dirty="0" smtClean="0">
              <a:solidFill>
                <a:srgbClr val="002060"/>
              </a:solidFill>
            </a:endParaRPr>
          </a:p>
          <a:p>
            <a:pPr algn="ctr"/>
            <a:endParaRPr lang="ar-SA" sz="4000" dirty="0" smtClean="0">
              <a:solidFill>
                <a:srgbClr val="002060"/>
              </a:solidFill>
            </a:endParaRPr>
          </a:p>
          <a:p>
            <a:pPr algn="ctr"/>
            <a:r>
              <a:rPr lang="en-US" sz="4000" b="1" dirty="0">
                <a:solidFill>
                  <a:srgbClr val="002060"/>
                </a:solidFill>
              </a:rPr>
              <a:t>Basel </a:t>
            </a:r>
            <a:r>
              <a:rPr lang="en-US" sz="4000" b="1" dirty="0" err="1">
                <a:solidFill>
                  <a:srgbClr val="002060"/>
                </a:solidFill>
              </a:rPr>
              <a:t>Najjar</a:t>
            </a:r>
            <a:r>
              <a:rPr lang="en-US" sz="4000" b="1" dirty="0">
                <a:solidFill>
                  <a:srgbClr val="002060"/>
                </a:solidFill>
              </a:rPr>
              <a:t> </a:t>
            </a:r>
            <a:r>
              <a:rPr lang="en-US" sz="4000" b="1" dirty="0" smtClean="0">
                <a:solidFill>
                  <a:srgbClr val="002060"/>
                </a:solidFill>
              </a:rPr>
              <a:t>11211093 (MIS)</a:t>
            </a:r>
            <a:r>
              <a:rPr lang="ar-SA" sz="4000" b="1" dirty="0" smtClean="0">
                <a:solidFill>
                  <a:srgbClr val="002060"/>
                </a:solidFill>
              </a:rPr>
              <a:t> </a:t>
            </a:r>
            <a:endParaRPr lang="en-US" sz="4000" dirty="0">
              <a:solidFill>
                <a:srgbClr val="002060"/>
              </a:solidFill>
            </a:endParaRPr>
          </a:p>
          <a:p>
            <a:pPr algn="ctr"/>
            <a:r>
              <a:rPr lang="en-US" sz="4000" b="1" dirty="0">
                <a:solidFill>
                  <a:srgbClr val="002060"/>
                </a:solidFill>
              </a:rPr>
              <a:t>Islam </a:t>
            </a:r>
            <a:r>
              <a:rPr lang="en-US" sz="4000" b="1" dirty="0" err="1">
                <a:solidFill>
                  <a:srgbClr val="002060"/>
                </a:solidFill>
              </a:rPr>
              <a:t>Taha</a:t>
            </a:r>
            <a:r>
              <a:rPr lang="en-US" sz="4000" b="1" dirty="0">
                <a:solidFill>
                  <a:srgbClr val="002060"/>
                </a:solidFill>
              </a:rPr>
              <a:t> </a:t>
            </a:r>
            <a:r>
              <a:rPr lang="en-US" sz="4000" b="1" dirty="0" smtClean="0">
                <a:solidFill>
                  <a:srgbClr val="002060"/>
                </a:solidFill>
              </a:rPr>
              <a:t>11210629 (CIS)</a:t>
            </a:r>
            <a:endParaRPr lang="en-US" sz="4000" dirty="0">
              <a:solidFill>
                <a:srgbClr val="002060"/>
              </a:solidFill>
            </a:endParaRPr>
          </a:p>
          <a:p>
            <a:pPr algn="ctr"/>
            <a:endParaRPr lang="ar-SA" sz="4000" dirty="0" smtClean="0">
              <a:solidFill>
                <a:srgbClr val="002060"/>
              </a:solidFill>
            </a:endParaRPr>
          </a:p>
          <a:p>
            <a:pPr algn="ctr"/>
            <a:endParaRPr lang="en-US" sz="4000" dirty="0" smtClean="0">
              <a:solidFill>
                <a:srgbClr val="002060"/>
              </a:solidFill>
            </a:endParaRPr>
          </a:p>
          <a:p>
            <a:pPr algn="ctr"/>
            <a:endParaRPr lang="ar-SA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140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67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443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454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078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002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05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044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175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624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372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29</Words>
  <Application>Microsoft Office PowerPoint</Application>
  <PresentationFormat>Widescreen</PresentationFormat>
  <Paragraphs>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Basel</dc:creator>
  <cp:lastModifiedBy>Basel</cp:lastModifiedBy>
  <cp:revision>2</cp:revision>
  <dcterms:created xsi:type="dcterms:W3CDTF">2016-12-17T09:03:42Z</dcterms:created>
  <dcterms:modified xsi:type="dcterms:W3CDTF">2016-12-17T09:09:02Z</dcterms:modified>
</cp:coreProperties>
</file>