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3"/>
  </p:notesMasterIdLst>
  <p:sldIdLst>
    <p:sldId id="256" r:id="rId2"/>
    <p:sldId id="306" r:id="rId3"/>
    <p:sldId id="258" r:id="rId4"/>
    <p:sldId id="259" r:id="rId5"/>
    <p:sldId id="290" r:id="rId6"/>
    <p:sldId id="323" r:id="rId7"/>
    <p:sldId id="268" r:id="rId8"/>
    <p:sldId id="292" r:id="rId9"/>
    <p:sldId id="275" r:id="rId10"/>
    <p:sldId id="293" r:id="rId11"/>
    <p:sldId id="308" r:id="rId12"/>
    <p:sldId id="301" r:id="rId13"/>
    <p:sldId id="302" r:id="rId14"/>
    <p:sldId id="312" r:id="rId15"/>
    <p:sldId id="294" r:id="rId16"/>
    <p:sldId id="300" r:id="rId17"/>
    <p:sldId id="295" r:id="rId18"/>
    <p:sldId id="296" r:id="rId19"/>
    <p:sldId id="297" r:id="rId20"/>
    <p:sldId id="299" r:id="rId21"/>
    <p:sldId id="309" r:id="rId22"/>
    <p:sldId id="310" r:id="rId23"/>
    <p:sldId id="311" r:id="rId24"/>
    <p:sldId id="304" r:id="rId25"/>
    <p:sldId id="313" r:id="rId26"/>
    <p:sldId id="303" r:id="rId27"/>
    <p:sldId id="314" r:id="rId28"/>
    <p:sldId id="316" r:id="rId29"/>
    <p:sldId id="307" r:id="rId30"/>
    <p:sldId id="317" r:id="rId31"/>
    <p:sldId id="324" r:id="rId32"/>
  </p:sldIdLst>
  <p:sldSz cx="18288000" cy="10287000"/>
  <p:notesSz cx="18288000" cy="10287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13" autoAdjust="0"/>
    <p:restoredTop sz="94660"/>
  </p:normalViewPr>
  <p:slideViewPr>
    <p:cSldViewPr>
      <p:cViewPr>
        <p:scale>
          <a:sx n="50" d="100"/>
          <a:sy n="50" d="100"/>
        </p:scale>
        <p:origin x="955" y="20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7924800" cy="515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0358438" y="0"/>
            <a:ext cx="7924800" cy="515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596F12-CDC2-4D06-9292-A5A09DD6DC89}" type="datetimeFigureOut">
              <a:rPr lang="en-US" smtClean="0"/>
              <a:t>1/5/2023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057900" y="1285875"/>
            <a:ext cx="6172200" cy="3471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828800" y="4951413"/>
            <a:ext cx="14630400" cy="40497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71063"/>
            <a:ext cx="7924800" cy="515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0358438" y="9771063"/>
            <a:ext cx="7924800" cy="515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7C3E9-93FD-435A-A93E-E8B7562C4D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5287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B7C3E9-93FD-435A-A93E-E8B7562C4D5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5272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B7C3E9-93FD-435A-A93E-E8B7562C4D5E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6708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7EC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120293" y="3795838"/>
            <a:ext cx="6047413" cy="1397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0" b="0" i="0">
                <a:solidFill>
                  <a:srgbClr val="181818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667BFC-A561-446B-B6D6-BD7E7177F6E0}" type="datetime1">
              <a:rPr lang="en-US" smtClean="0"/>
              <a:t>1/5/2023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7EC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8000" b="0" i="0">
                <a:solidFill>
                  <a:srgbClr val="242424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A7846B-8704-467E-B88A-B92F15845B9B}" type="datetime1">
              <a:rPr lang="en-US" smtClean="0"/>
              <a:t>1/5/2023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3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7EC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8000" b="0" i="0">
                <a:solidFill>
                  <a:srgbClr val="242424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843687" y="3027113"/>
            <a:ext cx="4180204" cy="64877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rgbClr val="181818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B67FA-17BB-487A-8B3E-40BBBBA2B392}" type="datetime1">
              <a:rPr lang="en-US" smtClean="0"/>
              <a:t>1/5/2023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8000" b="0" i="0">
                <a:solidFill>
                  <a:srgbClr val="242424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85F51A-F5E2-4880-905C-A714AD138E4E}" type="datetime1">
              <a:rPr lang="en-US" smtClean="0"/>
              <a:t>1/5/2023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2D5A9A-EFBD-4D78-A111-ED3C6DC0585F}" type="datetime1">
              <a:rPr lang="en-US" smtClean="0"/>
              <a:t>1/5/2023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370721" y="153606"/>
            <a:ext cx="9546556" cy="2416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0" b="0" i="0">
                <a:solidFill>
                  <a:srgbClr val="242424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426712" y="2787725"/>
            <a:ext cx="11434575" cy="3683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799E92-3194-41BC-978A-A9A8BBE2D194}" type="datetime1">
              <a:rPr lang="en-US" smtClean="0"/>
              <a:t>1/5/2023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7" Type="http://schemas.openxmlformats.org/officeDocument/2006/relationships/image" Target="../media/image40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7" Type="http://schemas.openxmlformats.org/officeDocument/2006/relationships/image" Target="../media/image40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6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46.jpeg"/><Relationship Id="rId10" Type="http://schemas.openxmlformats.org/officeDocument/2006/relationships/image" Target="../media/image40.png"/><Relationship Id="rId4" Type="http://schemas.openxmlformats.org/officeDocument/2006/relationships/image" Target="../media/image37.jpg"/><Relationship Id="rId9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9.png"/><Relationship Id="rId7" Type="http://schemas.openxmlformats.org/officeDocument/2006/relationships/image" Target="../media/image52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34.png"/><Relationship Id="rId4" Type="http://schemas.openxmlformats.org/officeDocument/2006/relationships/image" Target="../media/image50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eg"/><Relationship Id="rId3" Type="http://schemas.openxmlformats.org/officeDocument/2006/relationships/image" Target="../media/image36.png"/><Relationship Id="rId7" Type="http://schemas.openxmlformats.org/officeDocument/2006/relationships/image" Target="../media/image37.jp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g"/><Relationship Id="rId5" Type="http://schemas.openxmlformats.org/officeDocument/2006/relationships/image" Target="../media/image49.png"/><Relationship Id="rId10" Type="http://schemas.openxmlformats.org/officeDocument/2006/relationships/image" Target="../media/image58.jpeg"/><Relationship Id="rId4" Type="http://schemas.openxmlformats.org/officeDocument/2006/relationships/image" Target="../media/image55.jpeg"/><Relationship Id="rId9" Type="http://schemas.openxmlformats.org/officeDocument/2006/relationships/image" Target="../media/image5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3" Type="http://schemas.openxmlformats.org/officeDocument/2006/relationships/image" Target="../media/image36.png"/><Relationship Id="rId7" Type="http://schemas.openxmlformats.org/officeDocument/2006/relationships/image" Target="../media/image56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g"/><Relationship Id="rId5" Type="http://schemas.openxmlformats.org/officeDocument/2006/relationships/image" Target="../media/image50.jpg"/><Relationship Id="rId4" Type="http://schemas.openxmlformats.org/officeDocument/2006/relationships/image" Target="../media/image55.jpeg"/><Relationship Id="rId9" Type="http://schemas.openxmlformats.org/officeDocument/2006/relationships/image" Target="../media/image5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37.jpg"/><Relationship Id="rId7" Type="http://schemas.openxmlformats.org/officeDocument/2006/relationships/image" Target="../media/image34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46.jpeg"/><Relationship Id="rId9" Type="http://schemas.openxmlformats.org/officeDocument/2006/relationships/image" Target="../media/image40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62.jpeg"/><Relationship Id="rId7" Type="http://schemas.openxmlformats.org/officeDocument/2006/relationships/image" Target="../media/image63.pn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41.png"/><Relationship Id="rId4" Type="http://schemas.openxmlformats.org/officeDocument/2006/relationships/image" Target="../media/image3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png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jpg"/><Relationship Id="rId3" Type="http://schemas.openxmlformats.org/officeDocument/2006/relationships/image" Target="../media/image80.jpg"/><Relationship Id="rId7" Type="http://schemas.openxmlformats.org/officeDocument/2006/relationships/image" Target="../media/image84.jpg"/><Relationship Id="rId2" Type="http://schemas.openxmlformats.org/officeDocument/2006/relationships/image" Target="../media/image7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jpg"/><Relationship Id="rId11" Type="http://schemas.openxmlformats.org/officeDocument/2006/relationships/image" Target="../media/image88.jpg"/><Relationship Id="rId5" Type="http://schemas.openxmlformats.org/officeDocument/2006/relationships/image" Target="../media/image82.jpg"/><Relationship Id="rId10" Type="http://schemas.openxmlformats.org/officeDocument/2006/relationships/image" Target="../media/image87.jpg"/><Relationship Id="rId4" Type="http://schemas.openxmlformats.org/officeDocument/2006/relationships/image" Target="../media/image81.jpg"/><Relationship Id="rId9" Type="http://schemas.openxmlformats.org/officeDocument/2006/relationships/image" Target="../media/image8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6" Type="http://schemas.microsoft.com/office/2007/relationships/hdphoto" Target="../media/hdphoto1.wdp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-1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BD5C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3754470" cy="3282975"/>
          </a:xfrm>
          <a:custGeom>
            <a:avLst/>
            <a:gdLst/>
            <a:ahLst/>
            <a:cxnLst/>
            <a:rect l="l" t="t" r="r" b="b"/>
            <a:pathLst>
              <a:path w="5627370" h="3925570">
                <a:moveTo>
                  <a:pt x="1085824" y="3925129"/>
                </a:moveTo>
                <a:lnTo>
                  <a:pt x="1039620" y="3923843"/>
                </a:lnTo>
                <a:lnTo>
                  <a:pt x="796761" y="3908018"/>
                </a:lnTo>
                <a:lnTo>
                  <a:pt x="747627" y="3903921"/>
                </a:lnTo>
                <a:lnTo>
                  <a:pt x="698583" y="3898906"/>
                </a:lnTo>
                <a:lnTo>
                  <a:pt x="649666" y="3892681"/>
                </a:lnTo>
                <a:lnTo>
                  <a:pt x="600909" y="3884951"/>
                </a:lnTo>
                <a:lnTo>
                  <a:pt x="552348" y="3875423"/>
                </a:lnTo>
                <a:lnTo>
                  <a:pt x="456516" y="3852560"/>
                </a:lnTo>
                <a:lnTo>
                  <a:pt x="408526" y="3843164"/>
                </a:lnTo>
                <a:lnTo>
                  <a:pt x="312035" y="3826132"/>
                </a:lnTo>
                <a:lnTo>
                  <a:pt x="264011" y="3816602"/>
                </a:lnTo>
                <a:lnTo>
                  <a:pt x="225526" y="3808406"/>
                </a:lnTo>
                <a:lnTo>
                  <a:pt x="187062" y="3799474"/>
                </a:lnTo>
                <a:lnTo>
                  <a:pt x="149429" y="3788490"/>
                </a:lnTo>
                <a:lnTo>
                  <a:pt x="113435" y="3774136"/>
                </a:lnTo>
                <a:lnTo>
                  <a:pt x="67849" y="3751689"/>
                </a:lnTo>
                <a:lnTo>
                  <a:pt x="23305" y="3727485"/>
                </a:lnTo>
                <a:lnTo>
                  <a:pt x="0" y="3713345"/>
                </a:lnTo>
                <a:lnTo>
                  <a:pt x="0" y="0"/>
                </a:lnTo>
                <a:lnTo>
                  <a:pt x="4948993" y="0"/>
                </a:lnTo>
                <a:lnTo>
                  <a:pt x="4972300" y="14328"/>
                </a:lnTo>
                <a:lnTo>
                  <a:pt x="5014374" y="41824"/>
                </a:lnTo>
                <a:lnTo>
                  <a:pt x="5055511" y="70582"/>
                </a:lnTo>
                <a:lnTo>
                  <a:pt x="5095513" y="100692"/>
                </a:lnTo>
                <a:lnTo>
                  <a:pt x="5134186" y="132243"/>
                </a:lnTo>
                <a:lnTo>
                  <a:pt x="5171334" y="165325"/>
                </a:lnTo>
                <a:lnTo>
                  <a:pt x="5206762" y="200026"/>
                </a:lnTo>
                <a:lnTo>
                  <a:pt x="5240272" y="236435"/>
                </a:lnTo>
                <a:lnTo>
                  <a:pt x="5274143" y="275664"/>
                </a:lnTo>
                <a:lnTo>
                  <a:pt x="5307546" y="315366"/>
                </a:lnTo>
                <a:lnTo>
                  <a:pt x="5340200" y="355688"/>
                </a:lnTo>
                <a:lnTo>
                  <a:pt x="5371822" y="396780"/>
                </a:lnTo>
                <a:lnTo>
                  <a:pt x="5402130" y="438790"/>
                </a:lnTo>
                <a:lnTo>
                  <a:pt x="5430841" y="481867"/>
                </a:lnTo>
                <a:lnTo>
                  <a:pt x="5457674" y="526160"/>
                </a:lnTo>
                <a:lnTo>
                  <a:pt x="5482346" y="571817"/>
                </a:lnTo>
                <a:lnTo>
                  <a:pt x="5504574" y="618988"/>
                </a:lnTo>
                <a:lnTo>
                  <a:pt x="5524077" y="667821"/>
                </a:lnTo>
                <a:lnTo>
                  <a:pt x="5556523" y="767427"/>
                </a:lnTo>
                <a:lnTo>
                  <a:pt x="5574418" y="815836"/>
                </a:lnTo>
                <a:lnTo>
                  <a:pt x="5592154" y="864275"/>
                </a:lnTo>
                <a:lnTo>
                  <a:pt x="5607624" y="913325"/>
                </a:lnTo>
                <a:lnTo>
                  <a:pt x="5619023" y="964791"/>
                </a:lnTo>
                <a:lnTo>
                  <a:pt x="5625375" y="1016270"/>
                </a:lnTo>
                <a:lnTo>
                  <a:pt x="5627125" y="1062789"/>
                </a:lnTo>
                <a:lnTo>
                  <a:pt x="5627125" y="1072832"/>
                </a:lnTo>
                <a:lnTo>
                  <a:pt x="5625455" y="1119055"/>
                </a:lnTo>
                <a:lnTo>
                  <a:pt x="5620439" y="1170256"/>
                </a:lnTo>
                <a:lnTo>
                  <a:pt x="5612890" y="1221258"/>
                </a:lnTo>
                <a:lnTo>
                  <a:pt x="5603437" y="1272009"/>
                </a:lnTo>
                <a:lnTo>
                  <a:pt x="5592706" y="1322456"/>
                </a:lnTo>
                <a:lnTo>
                  <a:pt x="5581336" y="1370542"/>
                </a:lnTo>
                <a:lnTo>
                  <a:pt x="5568503" y="1418224"/>
                </a:lnTo>
                <a:lnTo>
                  <a:pt x="5554117" y="1465426"/>
                </a:lnTo>
                <a:lnTo>
                  <a:pt x="5538084" y="1512073"/>
                </a:lnTo>
                <a:lnTo>
                  <a:pt x="5520314" y="1558087"/>
                </a:lnTo>
                <a:lnTo>
                  <a:pt x="5500713" y="1603393"/>
                </a:lnTo>
                <a:lnTo>
                  <a:pt x="5479190" y="1647916"/>
                </a:lnTo>
                <a:lnTo>
                  <a:pt x="5455653" y="1691578"/>
                </a:lnTo>
                <a:lnTo>
                  <a:pt x="5430009" y="1734304"/>
                </a:lnTo>
                <a:lnTo>
                  <a:pt x="5405253" y="1773858"/>
                </a:lnTo>
                <a:lnTo>
                  <a:pt x="5380224" y="1813396"/>
                </a:lnTo>
                <a:lnTo>
                  <a:pt x="5354241" y="1852179"/>
                </a:lnTo>
                <a:lnTo>
                  <a:pt x="5326621" y="1889463"/>
                </a:lnTo>
                <a:lnTo>
                  <a:pt x="5296681" y="1924507"/>
                </a:lnTo>
                <a:lnTo>
                  <a:pt x="5261764" y="1961343"/>
                </a:lnTo>
                <a:lnTo>
                  <a:pt x="5225952" y="1997155"/>
                </a:lnTo>
                <a:lnTo>
                  <a:pt x="5189244" y="2031945"/>
                </a:lnTo>
                <a:lnTo>
                  <a:pt x="5151641" y="2065712"/>
                </a:lnTo>
                <a:lnTo>
                  <a:pt x="5113143" y="2098457"/>
                </a:lnTo>
                <a:lnTo>
                  <a:pt x="5073749" y="2130179"/>
                </a:lnTo>
                <a:lnTo>
                  <a:pt x="5033460" y="2160878"/>
                </a:lnTo>
                <a:lnTo>
                  <a:pt x="4992277" y="2190554"/>
                </a:lnTo>
                <a:lnTo>
                  <a:pt x="4950316" y="2219124"/>
                </a:lnTo>
                <a:lnTo>
                  <a:pt x="4907699" y="2246505"/>
                </a:lnTo>
                <a:lnTo>
                  <a:pt x="4864425" y="2272696"/>
                </a:lnTo>
                <a:lnTo>
                  <a:pt x="4820494" y="2297698"/>
                </a:lnTo>
                <a:lnTo>
                  <a:pt x="4775906" y="2321510"/>
                </a:lnTo>
                <a:lnTo>
                  <a:pt x="4730661" y="2344132"/>
                </a:lnTo>
                <a:lnTo>
                  <a:pt x="4684758" y="2365565"/>
                </a:lnTo>
                <a:lnTo>
                  <a:pt x="4593102" y="2405368"/>
                </a:lnTo>
                <a:lnTo>
                  <a:pt x="4548362" y="2425764"/>
                </a:lnTo>
                <a:lnTo>
                  <a:pt x="4503884" y="2446777"/>
                </a:lnTo>
                <a:lnTo>
                  <a:pt x="4326701" y="2532612"/>
                </a:lnTo>
                <a:lnTo>
                  <a:pt x="4282113" y="2553420"/>
                </a:lnTo>
                <a:lnTo>
                  <a:pt x="4235440" y="2574480"/>
                </a:lnTo>
                <a:lnTo>
                  <a:pt x="4188621" y="2595033"/>
                </a:lnTo>
                <a:lnTo>
                  <a:pt x="4141604" y="2615001"/>
                </a:lnTo>
                <a:lnTo>
                  <a:pt x="4094338" y="2634306"/>
                </a:lnTo>
                <a:lnTo>
                  <a:pt x="4046769" y="2652869"/>
                </a:lnTo>
                <a:lnTo>
                  <a:pt x="3852728" y="2727123"/>
                </a:lnTo>
                <a:lnTo>
                  <a:pt x="3756417" y="2765870"/>
                </a:lnTo>
                <a:lnTo>
                  <a:pt x="3708553" y="2785905"/>
                </a:lnTo>
                <a:lnTo>
                  <a:pt x="3660927" y="2806478"/>
                </a:lnTo>
                <a:lnTo>
                  <a:pt x="3613571" y="2827662"/>
                </a:lnTo>
                <a:lnTo>
                  <a:pt x="3566519" y="2849531"/>
                </a:lnTo>
                <a:lnTo>
                  <a:pt x="3519802" y="2872158"/>
                </a:lnTo>
                <a:lnTo>
                  <a:pt x="3473454" y="2895615"/>
                </a:lnTo>
                <a:lnTo>
                  <a:pt x="3427506" y="2919977"/>
                </a:lnTo>
                <a:lnTo>
                  <a:pt x="3381992" y="2945316"/>
                </a:lnTo>
                <a:lnTo>
                  <a:pt x="3124856" y="3092307"/>
                </a:lnTo>
                <a:lnTo>
                  <a:pt x="3039902" y="3142529"/>
                </a:lnTo>
                <a:lnTo>
                  <a:pt x="2997735" y="3168129"/>
                </a:lnTo>
                <a:lnTo>
                  <a:pt x="2955824" y="3194133"/>
                </a:lnTo>
                <a:lnTo>
                  <a:pt x="2913073" y="3223466"/>
                </a:lnTo>
                <a:lnTo>
                  <a:pt x="2872041" y="3255496"/>
                </a:lnTo>
                <a:lnTo>
                  <a:pt x="2791494" y="3322195"/>
                </a:lnTo>
                <a:lnTo>
                  <a:pt x="2750160" y="3354136"/>
                </a:lnTo>
                <a:lnTo>
                  <a:pt x="2704847" y="3386043"/>
                </a:lnTo>
                <a:lnTo>
                  <a:pt x="2658807" y="3416959"/>
                </a:lnTo>
                <a:lnTo>
                  <a:pt x="2566335" y="3478261"/>
                </a:lnTo>
                <a:lnTo>
                  <a:pt x="2520799" y="3509870"/>
                </a:lnTo>
                <a:lnTo>
                  <a:pt x="2478738" y="3541884"/>
                </a:lnTo>
                <a:lnTo>
                  <a:pt x="2437682" y="3575354"/>
                </a:lnTo>
                <a:lnTo>
                  <a:pt x="2396481" y="3608475"/>
                </a:lnTo>
                <a:lnTo>
                  <a:pt x="2353983" y="3639441"/>
                </a:lnTo>
                <a:lnTo>
                  <a:pt x="2311612" y="3667301"/>
                </a:lnTo>
                <a:lnTo>
                  <a:pt x="2268730" y="3694264"/>
                </a:lnTo>
                <a:lnTo>
                  <a:pt x="2225208" y="3720039"/>
                </a:lnTo>
                <a:lnTo>
                  <a:pt x="2180913" y="3744334"/>
                </a:lnTo>
                <a:lnTo>
                  <a:pt x="2135715" y="3766857"/>
                </a:lnTo>
                <a:lnTo>
                  <a:pt x="2089483" y="3787316"/>
                </a:lnTo>
                <a:lnTo>
                  <a:pt x="2042086" y="3805418"/>
                </a:lnTo>
                <a:lnTo>
                  <a:pt x="1993392" y="3820872"/>
                </a:lnTo>
                <a:lnTo>
                  <a:pt x="1972734" y="3823831"/>
                </a:lnTo>
                <a:lnTo>
                  <a:pt x="1962394" y="3825097"/>
                </a:lnTo>
                <a:lnTo>
                  <a:pt x="1952601" y="3827781"/>
                </a:lnTo>
                <a:lnTo>
                  <a:pt x="1901751" y="3845678"/>
                </a:lnTo>
                <a:lnTo>
                  <a:pt x="1850184" y="3859393"/>
                </a:lnTo>
                <a:lnTo>
                  <a:pt x="1798029" y="3869647"/>
                </a:lnTo>
                <a:lnTo>
                  <a:pt x="1745414" y="3877163"/>
                </a:lnTo>
                <a:lnTo>
                  <a:pt x="1692469" y="3882664"/>
                </a:lnTo>
                <a:lnTo>
                  <a:pt x="1639322" y="3886872"/>
                </a:lnTo>
                <a:lnTo>
                  <a:pt x="1586104" y="3890510"/>
                </a:lnTo>
                <a:lnTo>
                  <a:pt x="1533575" y="3893025"/>
                </a:lnTo>
                <a:lnTo>
                  <a:pt x="1428155" y="3895536"/>
                </a:lnTo>
                <a:lnTo>
                  <a:pt x="1375666" y="3897767"/>
                </a:lnTo>
                <a:lnTo>
                  <a:pt x="1323590" y="3902137"/>
                </a:lnTo>
                <a:lnTo>
                  <a:pt x="1272130" y="3909763"/>
                </a:lnTo>
                <a:lnTo>
                  <a:pt x="1225274" y="3917271"/>
                </a:lnTo>
                <a:lnTo>
                  <a:pt x="1178623" y="3922138"/>
                </a:lnTo>
                <a:lnTo>
                  <a:pt x="1132149" y="3924659"/>
                </a:lnTo>
                <a:lnTo>
                  <a:pt x="1085824" y="3925129"/>
                </a:lnTo>
                <a:close/>
              </a:path>
            </a:pathLst>
          </a:custGeom>
          <a:solidFill>
            <a:srgbClr val="F7ECEB">
              <a:alpha val="697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855048" y="4310186"/>
            <a:ext cx="6432951" cy="5976814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A16B82-A217-B0CA-2D0E-14DF85FECDA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430887"/>
          </a:xfrm>
        </p:spPr>
        <p:txBody>
          <a:bodyPr/>
          <a:lstStyle/>
          <a:p>
            <a:fld id="{B6F15528-21DE-4FAA-801E-634DDDAF4B2B}" type="slidenum">
              <a:rPr lang="en-US" sz="28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fld>
            <a:endParaRPr lang="en-US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41E9D01-6487-4462-AE0A-C6E12E8C8A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8590" y="-168234"/>
            <a:ext cx="12039600" cy="457724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C5FF80F-C0D0-4F4D-BB9D-9CB76C01EF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5707" y="3848100"/>
            <a:ext cx="4104465" cy="410446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D471C98-6094-4E0D-B1D7-C8D4381997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00800" y="4698732"/>
            <a:ext cx="3048000" cy="242182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3C09235-E2A7-45C4-AD5E-6864035DC7F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3656" y="8305375"/>
            <a:ext cx="9180764" cy="159889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B2CE888-7FB4-44FB-AF02-982255D2CC3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98190" y="15246"/>
            <a:ext cx="2807216" cy="280721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-3523" y="-762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BD5CD"/>
          </a:solidFill>
        </p:spPr>
        <p:txBody>
          <a:bodyPr wrap="square" lIns="0" tIns="0" rIns="0" bIns="0" rtlCol="0"/>
          <a:lstStyle/>
          <a:p>
            <a:pPr marL="228600" marR="228600"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2D42792E-97C6-DB8C-E007-172FDB6B304B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430887"/>
          </a:xfrm>
        </p:spPr>
        <p:txBody>
          <a:bodyPr/>
          <a:lstStyle/>
          <a:p>
            <a:fld id="{B6F15528-21DE-4FAA-801E-634DDDAF4B2B}" type="slidenum">
              <a:rPr lang="en-US" sz="28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fld>
            <a:endParaRPr lang="en-US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عنوان 12"/>
          <p:cNvSpPr txBox="1">
            <a:spLocks/>
          </p:cNvSpPr>
          <p:nvPr/>
        </p:nvSpPr>
        <p:spPr>
          <a:xfrm>
            <a:off x="152400" y="1251347"/>
            <a:ext cx="14058530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0" b="0" i="0">
                <a:solidFill>
                  <a:srgbClr val="242424"/>
                </a:solidFill>
                <a:latin typeface="Tahoma"/>
                <a:ea typeface="+mj-ea"/>
                <a:cs typeface="Tahoma"/>
              </a:defRPr>
            </a:lvl1pPr>
          </a:lstStyle>
          <a:p>
            <a:r>
              <a:rPr lang="en-US" sz="4800" b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1. Changing diesel forklift to electrical forklift.</a:t>
            </a:r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6199" y="6640724"/>
            <a:ext cx="4107551" cy="2817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صورة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56"/>
          <a:stretch/>
        </p:blipFill>
        <p:spPr>
          <a:xfrm>
            <a:off x="3523" y="2966079"/>
            <a:ext cx="4104028" cy="29247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E96EDAA-C4F1-460D-B428-4A87D00C5DB8}"/>
              </a:ext>
            </a:extLst>
          </p:cNvPr>
          <p:cNvSpPr txBox="1"/>
          <p:nvPr/>
        </p:nvSpPr>
        <p:spPr>
          <a:xfrm>
            <a:off x="1676400" y="2284194"/>
            <a:ext cx="43300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(Current situation)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70D6DFA-B5E3-41B3-B729-068EB3E9BF19}"/>
              </a:ext>
            </a:extLst>
          </p:cNvPr>
          <p:cNvSpPr txBox="1"/>
          <p:nvPr/>
        </p:nvSpPr>
        <p:spPr>
          <a:xfrm>
            <a:off x="10309400" y="5829300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(Proposal)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A15875E-4F4B-4003-A1B8-4B531C70C5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7551" y="2966079"/>
            <a:ext cx="5900185" cy="290351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3C27A7D-C99A-4277-9E22-A7235AB082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803750" y="6530662"/>
            <a:ext cx="6090109" cy="2927637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C56ABDE8-E673-45CB-A92A-B2142595688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68974" y="-564234"/>
            <a:ext cx="4151426" cy="2353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7269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96BA53-A45B-4CFF-B017-A2081C8261BC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11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741BFFF-CDE5-4C8E-8E87-8F129CF9F2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8974" y="-564234"/>
            <a:ext cx="4151426" cy="2353214"/>
          </a:xfrm>
          <a:prstGeom prst="rect">
            <a:avLst/>
          </a:prstGeom>
        </p:spPr>
      </p:pic>
      <p:sp>
        <p:nvSpPr>
          <p:cNvPr id="6" name="عنوان 12">
            <a:extLst>
              <a:ext uri="{FF2B5EF4-FFF2-40B4-BE49-F238E27FC236}">
                <a16:creationId xmlns:a16="http://schemas.microsoft.com/office/drawing/2014/main" id="{EAA03ED7-31CA-4DA1-88D6-BD33351EC76A}"/>
              </a:ext>
            </a:extLst>
          </p:cNvPr>
          <p:cNvSpPr txBox="1">
            <a:spLocks/>
          </p:cNvSpPr>
          <p:nvPr/>
        </p:nvSpPr>
        <p:spPr>
          <a:xfrm>
            <a:off x="152400" y="1406806"/>
            <a:ext cx="15621000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0" b="0" i="0">
                <a:solidFill>
                  <a:srgbClr val="242424"/>
                </a:solidFill>
                <a:latin typeface="Tahoma"/>
                <a:ea typeface="+mj-ea"/>
                <a:cs typeface="Tahoma"/>
              </a:defRPr>
            </a:lvl1pPr>
          </a:lstStyle>
          <a:p>
            <a:r>
              <a:rPr lang="en-US" sz="4800" b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1. Changing diesel forklift to electrical forklift (continue).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274E8B2-0902-481B-ADAA-DBDE30E856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2501960"/>
            <a:ext cx="15621000" cy="688677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652540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F0F5F3-B1F5-439F-8822-0B6AD3BC85E6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12</a:t>
            </a:fld>
            <a:endParaRPr lang="en-US"/>
          </a:p>
        </p:txBody>
      </p:sp>
      <p:sp>
        <p:nvSpPr>
          <p:cNvPr id="6" name="object 2">
            <a:extLst>
              <a:ext uri="{FF2B5EF4-FFF2-40B4-BE49-F238E27FC236}">
                <a16:creationId xmlns:a16="http://schemas.microsoft.com/office/drawing/2014/main" id="{9C9357CF-2FEF-4491-BA46-0BB95482F9EE}"/>
              </a:ext>
            </a:extLst>
          </p:cNvPr>
          <p:cNvSpPr/>
          <p:nvPr/>
        </p:nvSpPr>
        <p:spPr>
          <a:xfrm>
            <a:off x="-20782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BD5CD"/>
          </a:solidFill>
        </p:spPr>
        <p:txBody>
          <a:bodyPr wrap="square" lIns="0" tIns="0" rIns="0" bIns="0" rtlCol="0"/>
          <a:lstStyle/>
          <a:p>
            <a:pPr marL="228600" marR="228600"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عنوان 12">
            <a:extLst>
              <a:ext uri="{FF2B5EF4-FFF2-40B4-BE49-F238E27FC236}">
                <a16:creationId xmlns:a16="http://schemas.microsoft.com/office/drawing/2014/main" id="{7E61CFBF-C2A9-439A-A668-647ED10B2C98}"/>
              </a:ext>
            </a:extLst>
          </p:cNvPr>
          <p:cNvSpPr txBox="1">
            <a:spLocks/>
          </p:cNvSpPr>
          <p:nvPr/>
        </p:nvSpPr>
        <p:spPr>
          <a:xfrm>
            <a:off x="228600" y="1091173"/>
            <a:ext cx="17907000" cy="123110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0" b="0" i="0">
                <a:solidFill>
                  <a:srgbClr val="242424"/>
                </a:solidFill>
                <a:latin typeface="Tahoma"/>
                <a:ea typeface="+mj-ea"/>
                <a:cs typeface="Tahoma"/>
              </a:defRPr>
            </a:lvl1pPr>
          </a:lstStyle>
          <a:p>
            <a:r>
              <a:rPr lang="en-US" sz="4000" b="1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Changing the cooling system equipment by two central chiller, and installing inverter (VSD).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EDD9763-CA10-48E4-A65A-EBE3A40689F0}"/>
              </a:ext>
            </a:extLst>
          </p:cNvPr>
          <p:cNvSpPr txBox="1"/>
          <p:nvPr/>
        </p:nvSpPr>
        <p:spPr>
          <a:xfrm>
            <a:off x="9644265" y="7193554"/>
            <a:ext cx="7714096" cy="1200329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Annual electrical consumption =67,104 kWh/year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Annual electrical cost = 37,578.24 ILS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Annual CO2 emission = 55.2 tCO2/year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B62491C-2868-466E-8060-804BF256ED81}"/>
              </a:ext>
            </a:extLst>
          </p:cNvPr>
          <p:cNvSpPr txBox="1"/>
          <p:nvPr/>
        </p:nvSpPr>
        <p:spPr>
          <a:xfrm>
            <a:off x="6482196" y="2231589"/>
            <a:ext cx="43382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(Current situation)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7699EE5-705A-4C2C-BD49-B992501B45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3163312"/>
            <a:ext cx="2829346" cy="30469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1E635B1-3B75-4A45-A652-2DE016CC84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87" y="6838057"/>
            <a:ext cx="2772971" cy="29862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1F231C8A-8B20-4E5C-86B2-4019919106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7945" y="3246147"/>
            <a:ext cx="5540891" cy="2815928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5D5FCEF-3590-488C-B5D2-35C7241D5A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9164" y="3163312"/>
            <a:ext cx="2829346" cy="30469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28D6FA1-5A4D-4C1D-A524-5DBE8BFAF5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496800" y="3287695"/>
            <a:ext cx="5334462" cy="2732832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DA1280E4-D95B-4F39-8041-F43BEE44A91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68974" y="-564234"/>
            <a:ext cx="4151426" cy="235321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8D4C98D3-143A-4604-873D-8925175F843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88425" y="6799957"/>
            <a:ext cx="5334462" cy="2831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3446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F0F5F3-B1F5-439F-8822-0B6AD3BC85E6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13</a:t>
            </a:fld>
            <a:endParaRPr lang="en-US"/>
          </a:p>
        </p:txBody>
      </p:sp>
      <p:sp>
        <p:nvSpPr>
          <p:cNvPr id="6" name="object 2">
            <a:extLst>
              <a:ext uri="{FF2B5EF4-FFF2-40B4-BE49-F238E27FC236}">
                <a16:creationId xmlns:a16="http://schemas.microsoft.com/office/drawing/2014/main" id="{9C9357CF-2FEF-4491-BA46-0BB95482F9EE}"/>
              </a:ext>
            </a:extLst>
          </p:cNvPr>
          <p:cNvSpPr/>
          <p:nvPr/>
        </p:nvSpPr>
        <p:spPr>
          <a:xfrm>
            <a:off x="-20782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BD5CD"/>
          </a:solidFill>
        </p:spPr>
        <p:txBody>
          <a:bodyPr wrap="square" lIns="0" tIns="0" rIns="0" bIns="0" rtlCol="0"/>
          <a:lstStyle/>
          <a:p>
            <a:pPr marL="228600" marR="228600"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عنوان 12">
            <a:extLst>
              <a:ext uri="{FF2B5EF4-FFF2-40B4-BE49-F238E27FC236}">
                <a16:creationId xmlns:a16="http://schemas.microsoft.com/office/drawing/2014/main" id="{7E61CFBF-C2A9-439A-A668-647ED10B2C98}"/>
              </a:ext>
            </a:extLst>
          </p:cNvPr>
          <p:cNvSpPr txBox="1">
            <a:spLocks/>
          </p:cNvSpPr>
          <p:nvPr/>
        </p:nvSpPr>
        <p:spPr>
          <a:xfrm>
            <a:off x="228600" y="1091173"/>
            <a:ext cx="17907000" cy="123110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0" b="0" i="0">
                <a:solidFill>
                  <a:srgbClr val="242424"/>
                </a:solidFill>
                <a:latin typeface="Tahoma"/>
                <a:ea typeface="+mj-ea"/>
                <a:cs typeface="Tahoma"/>
              </a:defRPr>
            </a:lvl1pPr>
          </a:lstStyle>
          <a:p>
            <a:r>
              <a:rPr lang="en-US" sz="4000" b="1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Changing the cooling system equipment by two central chiller, and installing inverter (VSD). (continue)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9362594-F764-4E32-B4FE-90C688B2318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22" y="3156906"/>
            <a:ext cx="2343024" cy="2523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EDD9763-CA10-48E4-A65A-EBE3A40689F0}"/>
              </a:ext>
            </a:extLst>
          </p:cNvPr>
          <p:cNvSpPr txBox="1"/>
          <p:nvPr/>
        </p:nvSpPr>
        <p:spPr>
          <a:xfrm>
            <a:off x="9390272" y="5412908"/>
            <a:ext cx="7714096" cy="1200329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Annual electrical consumption = 61,992 kWh/year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Annual electrical cost = 34,715.52 ILS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Annual CO2 emission = 51.02 tCO2/year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33470B5-BA9E-4BCF-A8EE-F8F0A26D73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22" y="6735045"/>
            <a:ext cx="2394286" cy="25232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EF751AB-F4EE-4F5B-9A26-C06439E5D5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09526" y="3094767"/>
            <a:ext cx="5817896" cy="251548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6B2D353-2CDA-498C-8C84-63EDCEC88C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57884" y="6831137"/>
            <a:ext cx="5273497" cy="233106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3AD29D5-3D19-4FD6-8006-40EA902162F1}"/>
              </a:ext>
            </a:extLst>
          </p:cNvPr>
          <p:cNvSpPr txBox="1"/>
          <p:nvPr/>
        </p:nvSpPr>
        <p:spPr>
          <a:xfrm>
            <a:off x="6482196" y="2231589"/>
            <a:ext cx="43382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(Proposal)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50B245F9-C0B3-48DD-808D-E63DE63CFB0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68974" y="-564234"/>
            <a:ext cx="4151426" cy="2353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7512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F0F5F3-B1F5-439F-8822-0B6AD3BC85E6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14</a:t>
            </a:fld>
            <a:endParaRPr lang="en-US"/>
          </a:p>
        </p:txBody>
      </p:sp>
      <p:sp>
        <p:nvSpPr>
          <p:cNvPr id="6" name="object 2">
            <a:extLst>
              <a:ext uri="{FF2B5EF4-FFF2-40B4-BE49-F238E27FC236}">
                <a16:creationId xmlns:a16="http://schemas.microsoft.com/office/drawing/2014/main" id="{9C9357CF-2FEF-4491-BA46-0BB95482F9EE}"/>
              </a:ext>
            </a:extLst>
          </p:cNvPr>
          <p:cNvSpPr/>
          <p:nvPr/>
        </p:nvSpPr>
        <p:spPr>
          <a:xfrm>
            <a:off x="-20782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BD5CD"/>
          </a:solidFill>
        </p:spPr>
        <p:txBody>
          <a:bodyPr wrap="square" lIns="0" tIns="0" rIns="0" bIns="0" rtlCol="0"/>
          <a:lstStyle/>
          <a:p>
            <a:pPr marL="228600" marR="228600"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عنوان 12">
            <a:extLst>
              <a:ext uri="{FF2B5EF4-FFF2-40B4-BE49-F238E27FC236}">
                <a16:creationId xmlns:a16="http://schemas.microsoft.com/office/drawing/2014/main" id="{7E61CFBF-C2A9-439A-A668-647ED10B2C98}"/>
              </a:ext>
            </a:extLst>
          </p:cNvPr>
          <p:cNvSpPr txBox="1">
            <a:spLocks/>
          </p:cNvSpPr>
          <p:nvPr/>
        </p:nvSpPr>
        <p:spPr>
          <a:xfrm>
            <a:off x="228600" y="1091173"/>
            <a:ext cx="17907000" cy="123110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0" b="0" i="0">
                <a:solidFill>
                  <a:srgbClr val="242424"/>
                </a:solidFill>
                <a:latin typeface="Tahoma"/>
                <a:ea typeface="+mj-ea"/>
                <a:cs typeface="Tahoma"/>
              </a:defRPr>
            </a:lvl1pPr>
          </a:lstStyle>
          <a:p>
            <a:r>
              <a:rPr lang="en-US" sz="4000" b="1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Changing the cooling system equipment by two central chiller, and installing inverter (VSD). (continue)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50B245F9-C0B3-48DD-808D-E63DE63CFB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8974" y="-564234"/>
            <a:ext cx="4151426" cy="235321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5B05113-826F-4D6E-9092-40D7741D9D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3397" y="3619500"/>
            <a:ext cx="16477405" cy="49304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690382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F0F5F3-B1F5-439F-8822-0B6AD3BC85E6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15</a:t>
            </a:fld>
            <a:endParaRPr lang="en-US"/>
          </a:p>
        </p:txBody>
      </p:sp>
      <p:sp>
        <p:nvSpPr>
          <p:cNvPr id="6" name="object 2">
            <a:extLst>
              <a:ext uri="{FF2B5EF4-FFF2-40B4-BE49-F238E27FC236}">
                <a16:creationId xmlns:a16="http://schemas.microsoft.com/office/drawing/2014/main" id="{9C9357CF-2FEF-4491-BA46-0BB95482F9EE}"/>
              </a:ext>
            </a:extLst>
          </p:cNvPr>
          <p:cNvSpPr/>
          <p:nvPr/>
        </p:nvSpPr>
        <p:spPr>
          <a:xfrm>
            <a:off x="-20782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BD5CD"/>
          </a:solidFill>
        </p:spPr>
        <p:txBody>
          <a:bodyPr wrap="square" lIns="0" tIns="0" rIns="0" bIns="0" rtlCol="0"/>
          <a:lstStyle/>
          <a:p>
            <a:pPr marL="228600" marR="228600"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عنوان 12">
            <a:extLst>
              <a:ext uri="{FF2B5EF4-FFF2-40B4-BE49-F238E27FC236}">
                <a16:creationId xmlns:a16="http://schemas.microsoft.com/office/drawing/2014/main" id="{7E61CFBF-C2A9-439A-A668-647ED10B2C98}"/>
              </a:ext>
            </a:extLst>
          </p:cNvPr>
          <p:cNvSpPr txBox="1">
            <a:spLocks/>
          </p:cNvSpPr>
          <p:nvPr/>
        </p:nvSpPr>
        <p:spPr>
          <a:xfrm>
            <a:off x="228600" y="1091173"/>
            <a:ext cx="17907000" cy="123110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0" b="0" i="0">
                <a:solidFill>
                  <a:srgbClr val="242424"/>
                </a:solidFill>
                <a:latin typeface="Tahoma"/>
                <a:ea typeface="+mj-ea"/>
                <a:cs typeface="Tahoma"/>
              </a:defRPr>
            </a:lvl1pPr>
          </a:lstStyle>
          <a:p>
            <a:r>
              <a:rPr lang="en-US" sz="4000" b="1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Changing the cooling system equipment by central chiller, and installing inverter (VSD).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EDD9763-CA10-48E4-A65A-EBE3A40689F0}"/>
              </a:ext>
            </a:extLst>
          </p:cNvPr>
          <p:cNvSpPr txBox="1"/>
          <p:nvPr/>
        </p:nvSpPr>
        <p:spPr>
          <a:xfrm>
            <a:off x="9689164" y="7553599"/>
            <a:ext cx="7714096" cy="1200329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Annual electrical consumption =67,104 kWh/year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Annual electrical cost = 37,578.24 ILS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Annual CO2 emission = 55.2 tCO2/year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447F4EC-8881-4A5A-B370-B672B22328EE}"/>
              </a:ext>
            </a:extLst>
          </p:cNvPr>
          <p:cNvSpPr txBox="1"/>
          <p:nvPr/>
        </p:nvSpPr>
        <p:spPr>
          <a:xfrm>
            <a:off x="6482196" y="2231589"/>
            <a:ext cx="43382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(Current situation)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33DB26D-19AC-4994-AC90-983F83B800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3163312"/>
            <a:ext cx="2829346" cy="30469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59AC51A-BB2F-4C58-AAAE-45C9BBCBB8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87" y="6838057"/>
            <a:ext cx="2772971" cy="29862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74458AB-710A-4FF4-A8C0-62A6BDE58D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7945" y="3246147"/>
            <a:ext cx="5540891" cy="2815928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E4118E7D-FB21-49E9-91BA-CA2032C9D4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9164" y="3163312"/>
            <a:ext cx="2829346" cy="30469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498B90BC-0BE3-4051-B0CB-36FACAE934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496800" y="3287695"/>
            <a:ext cx="5334462" cy="2732832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0D195C3-9795-49F6-933E-266555D03CC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68974" y="-564234"/>
            <a:ext cx="4151426" cy="235321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F0D78409-04DB-4FCE-B12A-4CF5D3FC09A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88425" y="6799957"/>
            <a:ext cx="5334462" cy="2831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3395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F0F5F3-B1F5-439F-8822-0B6AD3BC85E6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16</a:t>
            </a:fld>
            <a:endParaRPr lang="en-US"/>
          </a:p>
        </p:txBody>
      </p:sp>
      <p:sp>
        <p:nvSpPr>
          <p:cNvPr id="6" name="object 2">
            <a:extLst>
              <a:ext uri="{FF2B5EF4-FFF2-40B4-BE49-F238E27FC236}">
                <a16:creationId xmlns:a16="http://schemas.microsoft.com/office/drawing/2014/main" id="{9C9357CF-2FEF-4491-BA46-0BB95482F9EE}"/>
              </a:ext>
            </a:extLst>
          </p:cNvPr>
          <p:cNvSpPr/>
          <p:nvPr/>
        </p:nvSpPr>
        <p:spPr>
          <a:xfrm>
            <a:off x="3810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BD5CD"/>
          </a:solidFill>
        </p:spPr>
        <p:txBody>
          <a:bodyPr wrap="square" lIns="0" tIns="0" rIns="0" bIns="0" rtlCol="0"/>
          <a:lstStyle/>
          <a:p>
            <a:pPr marL="228600" marR="228600"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عنوان 12">
            <a:extLst>
              <a:ext uri="{FF2B5EF4-FFF2-40B4-BE49-F238E27FC236}">
                <a16:creationId xmlns:a16="http://schemas.microsoft.com/office/drawing/2014/main" id="{7E61CFBF-C2A9-439A-A668-647ED10B2C98}"/>
              </a:ext>
            </a:extLst>
          </p:cNvPr>
          <p:cNvSpPr txBox="1">
            <a:spLocks/>
          </p:cNvSpPr>
          <p:nvPr/>
        </p:nvSpPr>
        <p:spPr>
          <a:xfrm>
            <a:off x="228600" y="1091173"/>
            <a:ext cx="17907000" cy="123110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0" b="0" i="0">
                <a:solidFill>
                  <a:srgbClr val="242424"/>
                </a:solidFill>
                <a:latin typeface="Tahoma"/>
                <a:ea typeface="+mj-ea"/>
                <a:cs typeface="Tahoma"/>
              </a:defRPr>
            </a:lvl1pPr>
          </a:lstStyle>
          <a:p>
            <a:r>
              <a:rPr lang="en-US" sz="4000" b="1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Changing the cooling system equipment by central chiller, and installing inverter (VSD).(continue)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9362594-F764-4E32-B4FE-90C688B2318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813" y="2705100"/>
            <a:ext cx="2788713" cy="30330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9263CC5-9A5F-44C8-8C8A-D73409BD00AC}"/>
              </a:ext>
            </a:extLst>
          </p:cNvPr>
          <p:cNvSpPr txBox="1"/>
          <p:nvPr/>
        </p:nvSpPr>
        <p:spPr>
          <a:xfrm>
            <a:off x="6482196" y="2231589"/>
            <a:ext cx="43382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(Proposal)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21736AC-4F48-4D68-A4A6-CDB865C525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8974" y="-564234"/>
            <a:ext cx="4151426" cy="235321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D066C55-9758-4025-9F31-B0B6615553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7526" y="2896859"/>
            <a:ext cx="5870274" cy="277276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E04BA22-7078-43A9-B7AC-96528A99CA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09800" y="6243175"/>
            <a:ext cx="11887200" cy="33352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55730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-28619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BD5CD"/>
          </a:solidFill>
        </p:spPr>
        <p:txBody>
          <a:bodyPr wrap="square" lIns="0" tIns="0" rIns="0" bIns="0" rtlCol="0"/>
          <a:lstStyle/>
          <a:p>
            <a:pPr marL="228600" marR="228600"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2D42792E-97C6-DB8C-E007-172FDB6B304B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430887"/>
          </a:xfrm>
        </p:spPr>
        <p:txBody>
          <a:bodyPr/>
          <a:lstStyle/>
          <a:p>
            <a:fld id="{B6F15528-21DE-4FAA-801E-634DDDAF4B2B}" type="slidenum">
              <a:rPr lang="en-US" sz="28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fld>
            <a:endParaRPr lang="en-US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عنوان 12"/>
          <p:cNvSpPr txBox="1">
            <a:spLocks/>
          </p:cNvSpPr>
          <p:nvPr/>
        </p:nvSpPr>
        <p:spPr>
          <a:xfrm>
            <a:off x="228600" y="1343205"/>
            <a:ext cx="18059400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0" b="0" i="0">
                <a:solidFill>
                  <a:srgbClr val="242424"/>
                </a:solidFill>
                <a:latin typeface="Tahoma"/>
                <a:ea typeface="+mj-ea"/>
                <a:cs typeface="Tahoma"/>
              </a:defRPr>
            </a:lvl1pPr>
          </a:lstStyle>
          <a:p>
            <a:r>
              <a:rPr lang="en-US" sz="4800" kern="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4. Purchase the plastic bottles from outside instead of producing it inside.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E96EDAA-C4F1-460D-B428-4A87D00C5DB8}"/>
              </a:ext>
            </a:extLst>
          </p:cNvPr>
          <p:cNvSpPr txBox="1"/>
          <p:nvPr/>
        </p:nvSpPr>
        <p:spPr>
          <a:xfrm>
            <a:off x="6482196" y="2231589"/>
            <a:ext cx="43382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(Current situation)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C2E1F39-A381-4A5A-BA4F-0723CD8C21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3163312"/>
            <a:ext cx="2829346" cy="30469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49AD8D-F588-4A09-A6A3-14803A70C8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87" y="6838057"/>
            <a:ext cx="2772971" cy="29862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B001701B-FD76-49F6-9FA5-2936521C8F0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9164" y="6838057"/>
            <a:ext cx="2772971" cy="28792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C5AC3EE-E0A0-4D21-A367-EC9410E110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57945" y="3246147"/>
            <a:ext cx="5540891" cy="281592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DB51590-03C4-4E04-A968-A70346E950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9164" y="3163312"/>
            <a:ext cx="2829346" cy="30469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FE2F38D-D1F3-473D-8DF8-774CF074B65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496800" y="3287695"/>
            <a:ext cx="5334462" cy="273283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3B397B8-CF78-4C3D-808E-00075F0C0AB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68974" y="-564234"/>
            <a:ext cx="4151426" cy="23532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89C0B18-66C8-4D46-B42C-2B26F09ACBF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496338" y="6896100"/>
            <a:ext cx="5334462" cy="280306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0959B6B-76F0-434A-B169-2C92135FE75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088425" y="6799957"/>
            <a:ext cx="5334462" cy="2831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4398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-20782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BD5CD"/>
          </a:solidFill>
        </p:spPr>
        <p:txBody>
          <a:bodyPr wrap="square" lIns="0" tIns="0" rIns="0" bIns="0" rtlCol="0"/>
          <a:lstStyle/>
          <a:p>
            <a:pPr marL="228600" marR="228600"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2D42792E-97C6-DB8C-E007-172FDB6B304B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430887"/>
          </a:xfrm>
        </p:spPr>
        <p:txBody>
          <a:bodyPr/>
          <a:lstStyle/>
          <a:p>
            <a:fld id="{B6F15528-21DE-4FAA-801E-634DDDAF4B2B}" type="slidenum">
              <a:rPr lang="en-US" sz="28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fld>
            <a:endParaRPr lang="en-US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781A201-6844-403C-920F-749E302089F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379" y="3240446"/>
            <a:ext cx="3550168" cy="27412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056F44A-5123-4F01-9D2F-8F61AF88AA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940" y="7041099"/>
            <a:ext cx="3653045" cy="27412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69DBE7B-93D7-462F-A4F4-C5C33B46C18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3298" y="5156610"/>
            <a:ext cx="3438525" cy="2861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C335CA3-DC6B-4B94-820E-1E33E681788D}"/>
              </a:ext>
            </a:extLst>
          </p:cNvPr>
          <p:cNvSpPr txBox="1"/>
          <p:nvPr/>
        </p:nvSpPr>
        <p:spPr>
          <a:xfrm>
            <a:off x="6482196" y="1861253"/>
            <a:ext cx="43382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(Current situation)</a:t>
            </a:r>
          </a:p>
        </p:txBody>
      </p:sp>
      <p:sp>
        <p:nvSpPr>
          <p:cNvPr id="14" name="عنوان 12">
            <a:extLst>
              <a:ext uri="{FF2B5EF4-FFF2-40B4-BE49-F238E27FC236}">
                <a16:creationId xmlns:a16="http://schemas.microsoft.com/office/drawing/2014/main" id="{809EB043-6F8D-46A9-B1D9-15FB107AAF09}"/>
              </a:ext>
            </a:extLst>
          </p:cNvPr>
          <p:cNvSpPr txBox="1">
            <a:spLocks/>
          </p:cNvSpPr>
          <p:nvPr/>
        </p:nvSpPr>
        <p:spPr>
          <a:xfrm>
            <a:off x="76200" y="1343205"/>
            <a:ext cx="19202400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0" b="0" i="0">
                <a:solidFill>
                  <a:srgbClr val="242424"/>
                </a:solidFill>
                <a:latin typeface="Tahoma"/>
                <a:ea typeface="+mj-ea"/>
                <a:cs typeface="Tahoma"/>
              </a:defRPr>
            </a:lvl1pPr>
          </a:lstStyle>
          <a:p>
            <a:r>
              <a:rPr lang="en-US" sz="4200" b="1" kern="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4. Purchase the plastic bottles from outside instead of producing it inside (cont.)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2317FA2-4D82-466A-A082-D0E0C8AEC0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68974" y="-564234"/>
            <a:ext cx="4151426" cy="235321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351B30F-37A4-417C-8AB1-39CB1D0F939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44547" y="3312719"/>
            <a:ext cx="5925842" cy="25328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EA372F0-DD49-4A26-8BAA-747C3D86748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44547" y="7145620"/>
            <a:ext cx="5925842" cy="253288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4DD0432-EF23-4A5A-900F-FE8A379EB0D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891823" y="5320822"/>
            <a:ext cx="5925873" cy="2532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7000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-20782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BD5CD"/>
          </a:solidFill>
        </p:spPr>
        <p:txBody>
          <a:bodyPr wrap="square" lIns="0" tIns="0" rIns="0" bIns="0" rtlCol="0"/>
          <a:lstStyle/>
          <a:p>
            <a:pPr marL="228600" marR="228600"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2D42792E-97C6-DB8C-E007-172FDB6B304B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430887"/>
          </a:xfrm>
        </p:spPr>
        <p:txBody>
          <a:bodyPr/>
          <a:lstStyle/>
          <a:p>
            <a:fld id="{B6F15528-21DE-4FAA-801E-634DDDAF4B2B}" type="slidenum">
              <a:rPr lang="en-US" sz="28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</a:t>
            </a:fld>
            <a:endParaRPr lang="en-US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عنوان 12">
            <a:extLst>
              <a:ext uri="{FF2B5EF4-FFF2-40B4-BE49-F238E27FC236}">
                <a16:creationId xmlns:a16="http://schemas.microsoft.com/office/drawing/2014/main" id="{D8431CDC-443F-494D-BF5C-D7C8BCD6E794}"/>
              </a:ext>
            </a:extLst>
          </p:cNvPr>
          <p:cNvSpPr txBox="1">
            <a:spLocks/>
          </p:cNvSpPr>
          <p:nvPr/>
        </p:nvSpPr>
        <p:spPr>
          <a:xfrm>
            <a:off x="207818" y="1144734"/>
            <a:ext cx="18059400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0" b="0" i="0">
                <a:solidFill>
                  <a:srgbClr val="242424"/>
                </a:solidFill>
                <a:latin typeface="Tahoma"/>
                <a:ea typeface="+mj-ea"/>
                <a:cs typeface="Tahoma"/>
              </a:defRPr>
            </a:lvl1pPr>
          </a:lstStyle>
          <a:p>
            <a:r>
              <a:rPr lang="en-US" sz="4400" kern="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4. Purchase the plastic bottles from outside instead of producing it inside (cont.)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CE2A731-D214-4BC6-8F5B-BF860D669622}"/>
              </a:ext>
            </a:extLst>
          </p:cNvPr>
          <p:cNvSpPr txBox="1"/>
          <p:nvPr/>
        </p:nvSpPr>
        <p:spPr>
          <a:xfrm>
            <a:off x="6077816" y="2030048"/>
            <a:ext cx="6319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(Current situation summary)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F27E58CF-F5C0-4B52-BEE1-FFEE99CCB3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8974" y="-564234"/>
            <a:ext cx="4151426" cy="235321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E761896-6150-49C2-AA56-51FAAAC215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4113" y="2998825"/>
            <a:ext cx="13759773" cy="6589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825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/>
          <p:nvPr/>
        </p:nvSpPr>
        <p:spPr>
          <a:xfrm>
            <a:off x="15791753" y="3061"/>
            <a:ext cx="2496185" cy="2038350"/>
          </a:xfrm>
          <a:custGeom>
            <a:avLst/>
            <a:gdLst/>
            <a:ahLst/>
            <a:cxnLst/>
            <a:rect l="l" t="t" r="r" b="b"/>
            <a:pathLst>
              <a:path w="2496184" h="2038350">
                <a:moveTo>
                  <a:pt x="1789919" y="767304"/>
                </a:moveTo>
                <a:lnTo>
                  <a:pt x="1830670" y="857079"/>
                </a:lnTo>
                <a:lnTo>
                  <a:pt x="1818039" y="859978"/>
                </a:lnTo>
                <a:lnTo>
                  <a:pt x="1817830" y="859518"/>
                </a:lnTo>
                <a:lnTo>
                  <a:pt x="1805760" y="863652"/>
                </a:lnTo>
                <a:lnTo>
                  <a:pt x="1805589" y="863277"/>
                </a:lnTo>
                <a:lnTo>
                  <a:pt x="1794191" y="868892"/>
                </a:lnTo>
                <a:lnTo>
                  <a:pt x="1749863" y="894139"/>
                </a:lnTo>
                <a:lnTo>
                  <a:pt x="1616953" y="970046"/>
                </a:lnTo>
                <a:lnTo>
                  <a:pt x="1572630" y="995306"/>
                </a:lnTo>
                <a:lnTo>
                  <a:pt x="1528276" y="1020496"/>
                </a:lnTo>
                <a:lnTo>
                  <a:pt x="1483876" y="1045586"/>
                </a:lnTo>
                <a:lnTo>
                  <a:pt x="1439418" y="1070548"/>
                </a:lnTo>
                <a:lnTo>
                  <a:pt x="1417837" y="1084455"/>
                </a:lnTo>
                <a:lnTo>
                  <a:pt x="1397484" y="1101069"/>
                </a:lnTo>
                <a:lnTo>
                  <a:pt x="1389683" y="1114609"/>
                </a:lnTo>
                <a:lnTo>
                  <a:pt x="1371063" y="1135041"/>
                </a:lnTo>
                <a:lnTo>
                  <a:pt x="1336462" y="1181717"/>
                </a:lnTo>
                <a:lnTo>
                  <a:pt x="1319311" y="1205385"/>
                </a:lnTo>
                <a:lnTo>
                  <a:pt x="1302417" y="1229619"/>
                </a:lnTo>
                <a:lnTo>
                  <a:pt x="1266937" y="1274358"/>
                </a:lnTo>
                <a:lnTo>
                  <a:pt x="1240620" y="1308559"/>
                </a:lnTo>
                <a:lnTo>
                  <a:pt x="1200560" y="1343210"/>
                </a:lnTo>
                <a:lnTo>
                  <a:pt x="1158542" y="1373546"/>
                </a:lnTo>
                <a:lnTo>
                  <a:pt x="1103222" y="1405305"/>
                </a:lnTo>
                <a:lnTo>
                  <a:pt x="1057951" y="1428475"/>
                </a:lnTo>
                <a:lnTo>
                  <a:pt x="1012043" y="1450242"/>
                </a:lnTo>
                <a:lnTo>
                  <a:pt x="965804" y="1471281"/>
                </a:lnTo>
                <a:lnTo>
                  <a:pt x="907212" y="1495830"/>
                </a:lnTo>
                <a:lnTo>
                  <a:pt x="858936" y="1512380"/>
                </a:lnTo>
                <a:lnTo>
                  <a:pt x="808953" y="1525169"/>
                </a:lnTo>
                <a:lnTo>
                  <a:pt x="796699" y="1528901"/>
                </a:lnTo>
                <a:lnTo>
                  <a:pt x="784735" y="1533269"/>
                </a:lnTo>
                <a:lnTo>
                  <a:pt x="773060" y="1538275"/>
                </a:lnTo>
                <a:lnTo>
                  <a:pt x="761675" y="1543918"/>
                </a:lnTo>
                <a:lnTo>
                  <a:pt x="703151" y="1568619"/>
                </a:lnTo>
                <a:lnTo>
                  <a:pt x="654554" y="1584462"/>
                </a:lnTo>
                <a:lnTo>
                  <a:pt x="604413" y="1596904"/>
                </a:lnTo>
                <a:lnTo>
                  <a:pt x="552821" y="1606150"/>
                </a:lnTo>
                <a:lnTo>
                  <a:pt x="499873" y="1612408"/>
                </a:lnTo>
                <a:lnTo>
                  <a:pt x="445661" y="1615881"/>
                </a:lnTo>
                <a:lnTo>
                  <a:pt x="401844" y="1611528"/>
                </a:lnTo>
                <a:lnTo>
                  <a:pt x="345385" y="1610053"/>
                </a:lnTo>
                <a:lnTo>
                  <a:pt x="288623" y="1607908"/>
                </a:lnTo>
                <a:lnTo>
                  <a:pt x="243937" y="1601641"/>
                </a:lnTo>
                <a:lnTo>
                  <a:pt x="188583" y="1602599"/>
                </a:lnTo>
                <a:lnTo>
                  <a:pt x="134509" y="1606377"/>
                </a:lnTo>
                <a:lnTo>
                  <a:pt x="82100" y="1613822"/>
                </a:lnTo>
                <a:lnTo>
                  <a:pt x="68868" y="1615397"/>
                </a:lnTo>
                <a:lnTo>
                  <a:pt x="55336" y="1616313"/>
                </a:lnTo>
                <a:lnTo>
                  <a:pt x="41506" y="1616570"/>
                </a:lnTo>
                <a:lnTo>
                  <a:pt x="27376" y="1616168"/>
                </a:lnTo>
                <a:lnTo>
                  <a:pt x="25825" y="1612751"/>
                </a:lnTo>
                <a:lnTo>
                  <a:pt x="12382" y="1613861"/>
                </a:lnTo>
                <a:lnTo>
                  <a:pt x="0" y="1586583"/>
                </a:lnTo>
                <a:lnTo>
                  <a:pt x="10072" y="1578046"/>
                </a:lnTo>
                <a:lnTo>
                  <a:pt x="38612" y="1548744"/>
                </a:lnTo>
                <a:lnTo>
                  <a:pt x="67117" y="1519364"/>
                </a:lnTo>
                <a:lnTo>
                  <a:pt x="84319" y="1495809"/>
                </a:lnTo>
                <a:lnTo>
                  <a:pt x="113643" y="1468231"/>
                </a:lnTo>
                <a:lnTo>
                  <a:pt x="123672" y="1459600"/>
                </a:lnTo>
                <a:lnTo>
                  <a:pt x="162692" y="1545561"/>
                </a:lnTo>
                <a:lnTo>
                  <a:pt x="177063" y="1546495"/>
                </a:lnTo>
                <a:lnTo>
                  <a:pt x="177434" y="1547313"/>
                </a:lnTo>
                <a:lnTo>
                  <a:pt x="215034" y="1537968"/>
                </a:lnTo>
                <a:lnTo>
                  <a:pt x="252431" y="1528177"/>
                </a:lnTo>
                <a:lnTo>
                  <a:pt x="290102" y="1518990"/>
                </a:lnTo>
                <a:lnTo>
                  <a:pt x="328524" y="1511455"/>
                </a:lnTo>
                <a:lnTo>
                  <a:pt x="349887" y="1558520"/>
                </a:lnTo>
                <a:lnTo>
                  <a:pt x="364490" y="1559965"/>
                </a:lnTo>
                <a:lnTo>
                  <a:pt x="365673" y="1562571"/>
                </a:lnTo>
                <a:lnTo>
                  <a:pt x="409218" y="1566323"/>
                </a:lnTo>
                <a:lnTo>
                  <a:pt x="451785" y="1567921"/>
                </a:lnTo>
                <a:lnTo>
                  <a:pt x="493375" y="1567366"/>
                </a:lnTo>
                <a:lnTo>
                  <a:pt x="533987" y="1564658"/>
                </a:lnTo>
                <a:lnTo>
                  <a:pt x="585147" y="1554461"/>
                </a:lnTo>
                <a:lnTo>
                  <a:pt x="623687" y="1547189"/>
                </a:lnTo>
                <a:lnTo>
                  <a:pt x="661172" y="1537592"/>
                </a:lnTo>
                <a:lnTo>
                  <a:pt x="709167" y="1520420"/>
                </a:lnTo>
                <a:lnTo>
                  <a:pt x="720879" y="1515498"/>
                </a:lnTo>
                <a:lnTo>
                  <a:pt x="732350" y="1510043"/>
                </a:lnTo>
                <a:lnTo>
                  <a:pt x="744078" y="1505154"/>
                </a:lnTo>
                <a:lnTo>
                  <a:pt x="768125" y="1496678"/>
                </a:lnTo>
                <a:lnTo>
                  <a:pt x="818384" y="1484495"/>
                </a:lnTo>
                <a:lnTo>
                  <a:pt x="866850" y="1468364"/>
                </a:lnTo>
                <a:lnTo>
                  <a:pt x="913921" y="1449159"/>
                </a:lnTo>
                <a:lnTo>
                  <a:pt x="959994" y="1427754"/>
                </a:lnTo>
                <a:lnTo>
                  <a:pt x="1005465" y="1405026"/>
                </a:lnTo>
                <a:lnTo>
                  <a:pt x="1050733" y="1381849"/>
                </a:lnTo>
                <a:lnTo>
                  <a:pt x="1096195" y="1359098"/>
                </a:lnTo>
                <a:lnTo>
                  <a:pt x="1118605" y="1347016"/>
                </a:lnTo>
                <a:lnTo>
                  <a:pt x="1127957" y="1336892"/>
                </a:lnTo>
                <a:lnTo>
                  <a:pt x="1135677" y="1323175"/>
                </a:lnTo>
                <a:lnTo>
                  <a:pt x="1153194" y="1300314"/>
                </a:lnTo>
                <a:lnTo>
                  <a:pt x="1140302" y="1271912"/>
                </a:lnTo>
                <a:lnTo>
                  <a:pt x="1173001" y="1251770"/>
                </a:lnTo>
                <a:lnTo>
                  <a:pt x="1226272" y="1215500"/>
                </a:lnTo>
                <a:lnTo>
                  <a:pt x="1265639" y="1179322"/>
                </a:lnTo>
                <a:lnTo>
                  <a:pt x="1227851" y="1096074"/>
                </a:lnTo>
                <a:lnTo>
                  <a:pt x="1253973" y="1092171"/>
                </a:lnTo>
                <a:lnTo>
                  <a:pt x="1279795" y="1087604"/>
                </a:lnTo>
                <a:lnTo>
                  <a:pt x="1305209" y="1082141"/>
                </a:lnTo>
                <a:lnTo>
                  <a:pt x="1318263" y="1080174"/>
                </a:lnTo>
                <a:lnTo>
                  <a:pt x="1341697" y="1070347"/>
                </a:lnTo>
                <a:lnTo>
                  <a:pt x="1387330" y="1047973"/>
                </a:lnTo>
                <a:lnTo>
                  <a:pt x="1433188" y="1026096"/>
                </a:lnTo>
                <a:lnTo>
                  <a:pt x="1478874" y="1003841"/>
                </a:lnTo>
                <a:lnTo>
                  <a:pt x="1523993" y="980335"/>
                </a:lnTo>
                <a:lnTo>
                  <a:pt x="1568146" y="954702"/>
                </a:lnTo>
                <a:lnTo>
                  <a:pt x="1610937" y="926068"/>
                </a:lnTo>
                <a:lnTo>
                  <a:pt x="1632628" y="912401"/>
                </a:lnTo>
                <a:lnTo>
                  <a:pt x="1655066" y="900382"/>
                </a:lnTo>
                <a:lnTo>
                  <a:pt x="1677792" y="888996"/>
                </a:lnTo>
                <a:lnTo>
                  <a:pt x="1700344" y="877226"/>
                </a:lnTo>
                <a:lnTo>
                  <a:pt x="1711445" y="870955"/>
                </a:lnTo>
                <a:lnTo>
                  <a:pt x="1722379" y="864318"/>
                </a:lnTo>
                <a:lnTo>
                  <a:pt x="1733147" y="857314"/>
                </a:lnTo>
                <a:lnTo>
                  <a:pt x="1743748" y="849943"/>
                </a:lnTo>
                <a:lnTo>
                  <a:pt x="1742770" y="847789"/>
                </a:lnTo>
                <a:lnTo>
                  <a:pt x="1752448" y="838383"/>
                </a:lnTo>
                <a:lnTo>
                  <a:pt x="1721109" y="769344"/>
                </a:lnTo>
                <a:lnTo>
                  <a:pt x="1762248" y="767795"/>
                </a:lnTo>
                <a:lnTo>
                  <a:pt x="1789919" y="767304"/>
                </a:lnTo>
                <a:close/>
              </a:path>
              <a:path w="2496184" h="2038350">
                <a:moveTo>
                  <a:pt x="1227851" y="1096074"/>
                </a:moveTo>
                <a:lnTo>
                  <a:pt x="1265639" y="1179322"/>
                </a:lnTo>
                <a:lnTo>
                  <a:pt x="1216515" y="1194004"/>
                </a:lnTo>
                <a:lnTo>
                  <a:pt x="1154579" y="1211188"/>
                </a:lnTo>
                <a:lnTo>
                  <a:pt x="1103147" y="1220786"/>
                </a:lnTo>
                <a:lnTo>
                  <a:pt x="1050842" y="1228459"/>
                </a:lnTo>
                <a:lnTo>
                  <a:pt x="997849" y="1234620"/>
                </a:lnTo>
                <a:lnTo>
                  <a:pt x="890859" y="1244724"/>
                </a:lnTo>
                <a:lnTo>
                  <a:pt x="848864" y="1244386"/>
                </a:lnTo>
                <a:lnTo>
                  <a:pt x="795244" y="1249165"/>
                </a:lnTo>
                <a:lnTo>
                  <a:pt x="741564" y="1253810"/>
                </a:lnTo>
                <a:lnTo>
                  <a:pt x="687823" y="1258321"/>
                </a:lnTo>
                <a:lnTo>
                  <a:pt x="645586" y="1257450"/>
                </a:lnTo>
                <a:lnTo>
                  <a:pt x="591724" y="1261695"/>
                </a:lnTo>
                <a:lnTo>
                  <a:pt x="538856" y="1268129"/>
                </a:lnTo>
                <a:lnTo>
                  <a:pt x="499103" y="1272730"/>
                </a:lnTo>
                <a:lnTo>
                  <a:pt x="449939" y="1287323"/>
                </a:lnTo>
                <a:lnTo>
                  <a:pt x="403529" y="1307986"/>
                </a:lnTo>
                <a:lnTo>
                  <a:pt x="359513" y="1333919"/>
                </a:lnTo>
                <a:lnTo>
                  <a:pt x="328580" y="1357952"/>
                </a:lnTo>
                <a:lnTo>
                  <a:pt x="287456" y="1390258"/>
                </a:lnTo>
                <a:lnTo>
                  <a:pt x="259122" y="1420014"/>
                </a:lnTo>
                <a:lnTo>
                  <a:pt x="220301" y="1457395"/>
                </a:lnTo>
                <a:lnTo>
                  <a:pt x="193976" y="1491577"/>
                </a:lnTo>
                <a:lnTo>
                  <a:pt x="156870" y="1532735"/>
                </a:lnTo>
                <a:lnTo>
                  <a:pt x="123672" y="1459600"/>
                </a:lnTo>
                <a:lnTo>
                  <a:pt x="143730" y="1442338"/>
                </a:lnTo>
                <a:lnTo>
                  <a:pt x="174388" y="1417700"/>
                </a:lnTo>
                <a:lnTo>
                  <a:pt x="205307" y="1393637"/>
                </a:lnTo>
                <a:lnTo>
                  <a:pt x="236177" y="1369468"/>
                </a:lnTo>
                <a:lnTo>
                  <a:pt x="277992" y="1338684"/>
                </a:lnTo>
                <a:lnTo>
                  <a:pt x="320516" y="1309460"/>
                </a:lnTo>
                <a:lnTo>
                  <a:pt x="352418" y="1287563"/>
                </a:lnTo>
                <a:lnTo>
                  <a:pt x="397062" y="1263012"/>
                </a:lnTo>
                <a:lnTo>
                  <a:pt x="431555" y="1246823"/>
                </a:lnTo>
                <a:lnTo>
                  <a:pt x="478060" y="1226371"/>
                </a:lnTo>
                <a:lnTo>
                  <a:pt x="524122" y="1204943"/>
                </a:lnTo>
                <a:lnTo>
                  <a:pt x="570262" y="1183687"/>
                </a:lnTo>
                <a:lnTo>
                  <a:pt x="585172" y="1216535"/>
                </a:lnTo>
                <a:lnTo>
                  <a:pt x="599466" y="1217297"/>
                </a:lnTo>
                <a:lnTo>
                  <a:pt x="601901" y="1222662"/>
                </a:lnTo>
                <a:lnTo>
                  <a:pt x="615487" y="1221867"/>
                </a:lnTo>
                <a:lnTo>
                  <a:pt x="616976" y="1225148"/>
                </a:lnTo>
                <a:lnTo>
                  <a:pt x="671072" y="1221418"/>
                </a:lnTo>
                <a:lnTo>
                  <a:pt x="724995" y="1217309"/>
                </a:lnTo>
                <a:lnTo>
                  <a:pt x="767167" y="1218037"/>
                </a:lnTo>
                <a:lnTo>
                  <a:pt x="820701" y="1213070"/>
                </a:lnTo>
                <a:lnTo>
                  <a:pt x="874019" y="1207626"/>
                </a:lnTo>
                <a:lnTo>
                  <a:pt x="927105" y="1201671"/>
                </a:lnTo>
                <a:lnTo>
                  <a:pt x="968379" y="1200423"/>
                </a:lnTo>
                <a:lnTo>
                  <a:pt x="1020957" y="1193349"/>
                </a:lnTo>
                <a:lnTo>
                  <a:pt x="1073258" y="1185666"/>
                </a:lnTo>
                <a:lnTo>
                  <a:pt x="1125268" y="1177341"/>
                </a:lnTo>
                <a:lnTo>
                  <a:pt x="1174891" y="1163758"/>
                </a:lnTo>
                <a:lnTo>
                  <a:pt x="1207912" y="1144326"/>
                </a:lnTo>
                <a:lnTo>
                  <a:pt x="1187860" y="1100152"/>
                </a:lnTo>
                <a:lnTo>
                  <a:pt x="1201728" y="1099977"/>
                </a:lnTo>
                <a:lnTo>
                  <a:pt x="1227851" y="1096074"/>
                </a:lnTo>
                <a:close/>
              </a:path>
              <a:path w="2496184" h="2038350">
                <a:moveTo>
                  <a:pt x="1140302" y="1271912"/>
                </a:moveTo>
                <a:lnTo>
                  <a:pt x="1153194" y="1300314"/>
                </a:lnTo>
                <a:lnTo>
                  <a:pt x="1106198" y="1319683"/>
                </a:lnTo>
                <a:lnTo>
                  <a:pt x="1072247" y="1337066"/>
                </a:lnTo>
                <a:lnTo>
                  <a:pt x="1038474" y="1354841"/>
                </a:lnTo>
                <a:lnTo>
                  <a:pt x="1003577" y="1370140"/>
                </a:lnTo>
                <a:lnTo>
                  <a:pt x="955828" y="1387852"/>
                </a:lnTo>
                <a:lnTo>
                  <a:pt x="908179" y="1405783"/>
                </a:lnTo>
                <a:lnTo>
                  <a:pt x="860115" y="1422801"/>
                </a:lnTo>
                <a:lnTo>
                  <a:pt x="799559" y="1443025"/>
                </a:lnTo>
                <a:lnTo>
                  <a:pt x="749127" y="1454826"/>
                </a:lnTo>
                <a:lnTo>
                  <a:pt x="710085" y="1460993"/>
                </a:lnTo>
                <a:lnTo>
                  <a:pt x="659950" y="1473447"/>
                </a:lnTo>
                <a:lnTo>
                  <a:pt x="610078" y="1486482"/>
                </a:lnTo>
                <a:lnTo>
                  <a:pt x="560263" y="1499641"/>
                </a:lnTo>
                <a:lnTo>
                  <a:pt x="510296" y="1512467"/>
                </a:lnTo>
                <a:lnTo>
                  <a:pt x="459971" y="1524504"/>
                </a:lnTo>
                <a:lnTo>
                  <a:pt x="420644" y="1530044"/>
                </a:lnTo>
                <a:lnTo>
                  <a:pt x="368980" y="1539129"/>
                </a:lnTo>
                <a:lnTo>
                  <a:pt x="356743" y="1542897"/>
                </a:lnTo>
                <a:lnTo>
                  <a:pt x="358575" y="1546934"/>
                </a:lnTo>
                <a:lnTo>
                  <a:pt x="347707" y="1553716"/>
                </a:lnTo>
                <a:lnTo>
                  <a:pt x="328524" y="1511455"/>
                </a:lnTo>
                <a:lnTo>
                  <a:pt x="379677" y="1501243"/>
                </a:lnTo>
                <a:lnTo>
                  <a:pt x="418941" y="1495565"/>
                </a:lnTo>
                <a:lnTo>
                  <a:pt x="469580" y="1484220"/>
                </a:lnTo>
                <a:lnTo>
                  <a:pt x="520164" y="1472756"/>
                </a:lnTo>
                <a:lnTo>
                  <a:pt x="559266" y="1466720"/>
                </a:lnTo>
                <a:lnTo>
                  <a:pt x="610149" y="1455911"/>
                </a:lnTo>
                <a:lnTo>
                  <a:pt x="659867" y="1442539"/>
                </a:lnTo>
                <a:lnTo>
                  <a:pt x="707894" y="1425440"/>
                </a:lnTo>
                <a:lnTo>
                  <a:pt x="745087" y="1415200"/>
                </a:lnTo>
                <a:lnTo>
                  <a:pt x="796998" y="1406656"/>
                </a:lnTo>
                <a:lnTo>
                  <a:pt x="849233" y="1398829"/>
                </a:lnTo>
                <a:lnTo>
                  <a:pt x="898229" y="1383863"/>
                </a:lnTo>
                <a:lnTo>
                  <a:pt x="945302" y="1364662"/>
                </a:lnTo>
                <a:lnTo>
                  <a:pt x="991770" y="1344129"/>
                </a:lnTo>
                <a:lnTo>
                  <a:pt x="1038337" y="1323814"/>
                </a:lnTo>
                <a:lnTo>
                  <a:pt x="1084365" y="1302310"/>
                </a:lnTo>
                <a:lnTo>
                  <a:pt x="1129403" y="1278627"/>
                </a:lnTo>
                <a:lnTo>
                  <a:pt x="1140302" y="1271912"/>
                </a:lnTo>
                <a:close/>
              </a:path>
              <a:path w="2496184" h="2038350">
                <a:moveTo>
                  <a:pt x="1187860" y="1100152"/>
                </a:moveTo>
                <a:lnTo>
                  <a:pt x="1207912" y="1144326"/>
                </a:lnTo>
                <a:lnTo>
                  <a:pt x="1188235" y="1131704"/>
                </a:lnTo>
                <a:lnTo>
                  <a:pt x="1159223" y="1129241"/>
                </a:lnTo>
                <a:lnTo>
                  <a:pt x="1131363" y="1129317"/>
                </a:lnTo>
                <a:lnTo>
                  <a:pt x="1103580" y="1129562"/>
                </a:lnTo>
                <a:lnTo>
                  <a:pt x="1076502" y="1131361"/>
                </a:lnTo>
                <a:lnTo>
                  <a:pt x="1049671" y="1133702"/>
                </a:lnTo>
                <a:lnTo>
                  <a:pt x="1022565" y="1135439"/>
                </a:lnTo>
                <a:lnTo>
                  <a:pt x="1006230" y="1130178"/>
                </a:lnTo>
                <a:lnTo>
                  <a:pt x="961265" y="1123298"/>
                </a:lnTo>
                <a:lnTo>
                  <a:pt x="907048" y="1126762"/>
                </a:lnTo>
                <a:lnTo>
                  <a:pt x="866158" y="1128857"/>
                </a:lnTo>
                <a:lnTo>
                  <a:pt x="814914" y="1138870"/>
                </a:lnTo>
                <a:lnTo>
                  <a:pt x="764332" y="1150338"/>
                </a:lnTo>
                <a:lnTo>
                  <a:pt x="725423" y="1156800"/>
                </a:lnTo>
                <a:lnTo>
                  <a:pt x="674509" y="1167539"/>
                </a:lnTo>
                <a:lnTo>
                  <a:pt x="626379" y="1184410"/>
                </a:lnTo>
                <a:lnTo>
                  <a:pt x="585172" y="1216535"/>
                </a:lnTo>
                <a:lnTo>
                  <a:pt x="570262" y="1183687"/>
                </a:lnTo>
                <a:lnTo>
                  <a:pt x="617002" y="1163753"/>
                </a:lnTo>
                <a:lnTo>
                  <a:pt x="664701" y="1145931"/>
                </a:lnTo>
                <a:lnTo>
                  <a:pt x="713381" y="1130271"/>
                </a:lnTo>
                <a:lnTo>
                  <a:pt x="763171" y="1117057"/>
                </a:lnTo>
                <a:lnTo>
                  <a:pt x="814201" y="1106573"/>
                </a:lnTo>
                <a:lnTo>
                  <a:pt x="866599" y="1099103"/>
                </a:lnTo>
                <a:lnTo>
                  <a:pt x="920494" y="1094931"/>
                </a:lnTo>
                <a:lnTo>
                  <a:pt x="964451" y="1099592"/>
                </a:lnTo>
                <a:lnTo>
                  <a:pt x="1019760" y="1098535"/>
                </a:lnTo>
                <a:lnTo>
                  <a:pt x="1063202" y="1102062"/>
                </a:lnTo>
                <a:lnTo>
                  <a:pt x="1106187" y="1104581"/>
                </a:lnTo>
                <a:lnTo>
                  <a:pt x="1160124" y="1100500"/>
                </a:lnTo>
                <a:lnTo>
                  <a:pt x="1187860" y="1100152"/>
                </a:lnTo>
                <a:close/>
              </a:path>
              <a:path w="2496184" h="2038350">
                <a:moveTo>
                  <a:pt x="1721109" y="769344"/>
                </a:moveTo>
                <a:lnTo>
                  <a:pt x="1744911" y="821780"/>
                </a:lnTo>
                <a:lnTo>
                  <a:pt x="1731802" y="823626"/>
                </a:lnTo>
                <a:lnTo>
                  <a:pt x="1674177" y="819581"/>
                </a:lnTo>
                <a:lnTo>
                  <a:pt x="1625800" y="805183"/>
                </a:lnTo>
                <a:lnTo>
                  <a:pt x="1575878" y="787382"/>
                </a:lnTo>
                <a:lnTo>
                  <a:pt x="1474493" y="748384"/>
                </a:lnTo>
                <a:lnTo>
                  <a:pt x="1443292" y="741098"/>
                </a:lnTo>
                <a:lnTo>
                  <a:pt x="1423009" y="727141"/>
                </a:lnTo>
                <a:lnTo>
                  <a:pt x="1402260" y="712158"/>
                </a:lnTo>
                <a:lnTo>
                  <a:pt x="1170917" y="540491"/>
                </a:lnTo>
                <a:lnTo>
                  <a:pt x="1117322" y="514597"/>
                </a:lnTo>
                <a:lnTo>
                  <a:pt x="991291" y="421304"/>
                </a:lnTo>
                <a:lnTo>
                  <a:pt x="951463" y="395015"/>
                </a:lnTo>
                <a:lnTo>
                  <a:pt x="912407" y="370425"/>
                </a:lnTo>
                <a:lnTo>
                  <a:pt x="874123" y="347536"/>
                </a:lnTo>
                <a:lnTo>
                  <a:pt x="825046" y="331597"/>
                </a:lnTo>
                <a:lnTo>
                  <a:pt x="811789" y="302392"/>
                </a:lnTo>
                <a:lnTo>
                  <a:pt x="842110" y="277012"/>
                </a:lnTo>
                <a:lnTo>
                  <a:pt x="928110" y="251390"/>
                </a:lnTo>
                <a:lnTo>
                  <a:pt x="976535" y="358072"/>
                </a:lnTo>
                <a:lnTo>
                  <a:pt x="990643" y="358426"/>
                </a:lnTo>
                <a:lnTo>
                  <a:pt x="1072493" y="415839"/>
                </a:lnTo>
                <a:lnTo>
                  <a:pt x="1196668" y="505042"/>
                </a:lnTo>
                <a:lnTo>
                  <a:pt x="1278464" y="562337"/>
                </a:lnTo>
                <a:lnTo>
                  <a:pt x="1399271" y="644120"/>
                </a:lnTo>
                <a:lnTo>
                  <a:pt x="1439016" y="670228"/>
                </a:lnTo>
                <a:lnTo>
                  <a:pt x="1478291" y="695299"/>
                </a:lnTo>
                <a:lnTo>
                  <a:pt x="1516969" y="719057"/>
                </a:lnTo>
                <a:lnTo>
                  <a:pt x="1567117" y="737354"/>
                </a:lnTo>
                <a:lnTo>
                  <a:pt x="1615587" y="751959"/>
                </a:lnTo>
                <a:lnTo>
                  <a:pt x="1662356" y="762813"/>
                </a:lnTo>
                <a:lnTo>
                  <a:pt x="1707397" y="769861"/>
                </a:lnTo>
                <a:lnTo>
                  <a:pt x="1721109" y="769344"/>
                </a:lnTo>
                <a:close/>
              </a:path>
              <a:path w="2496184" h="2038350">
                <a:moveTo>
                  <a:pt x="2491762" y="409067"/>
                </a:moveTo>
                <a:lnTo>
                  <a:pt x="2487688" y="460952"/>
                </a:lnTo>
                <a:lnTo>
                  <a:pt x="2487835" y="461275"/>
                </a:lnTo>
                <a:lnTo>
                  <a:pt x="2466229" y="475128"/>
                </a:lnTo>
                <a:lnTo>
                  <a:pt x="2445216" y="490289"/>
                </a:lnTo>
                <a:lnTo>
                  <a:pt x="2412896" y="511265"/>
                </a:lnTo>
                <a:lnTo>
                  <a:pt x="2392060" y="526814"/>
                </a:lnTo>
                <a:lnTo>
                  <a:pt x="2349445" y="555836"/>
                </a:lnTo>
                <a:lnTo>
                  <a:pt x="2306719" y="584612"/>
                </a:lnTo>
                <a:lnTo>
                  <a:pt x="2275241" y="607444"/>
                </a:lnTo>
                <a:lnTo>
                  <a:pt x="2231679" y="634379"/>
                </a:lnTo>
                <a:lnTo>
                  <a:pt x="2187393" y="659719"/>
                </a:lnTo>
                <a:lnTo>
                  <a:pt x="2142178" y="683013"/>
                </a:lnTo>
                <a:lnTo>
                  <a:pt x="2130772" y="688611"/>
                </a:lnTo>
                <a:lnTo>
                  <a:pt x="2119568" y="694655"/>
                </a:lnTo>
                <a:lnTo>
                  <a:pt x="2120325" y="696322"/>
                </a:lnTo>
                <a:lnTo>
                  <a:pt x="2110106" y="704536"/>
                </a:lnTo>
                <a:lnTo>
                  <a:pt x="2079545" y="729386"/>
                </a:lnTo>
                <a:lnTo>
                  <a:pt x="2058304" y="744043"/>
                </a:lnTo>
                <a:lnTo>
                  <a:pt x="2024089" y="760845"/>
                </a:lnTo>
                <a:lnTo>
                  <a:pt x="2000865" y="771133"/>
                </a:lnTo>
                <a:lnTo>
                  <a:pt x="1977973" y="782153"/>
                </a:lnTo>
                <a:lnTo>
                  <a:pt x="1940808" y="700279"/>
                </a:lnTo>
                <a:lnTo>
                  <a:pt x="1907936" y="689313"/>
                </a:lnTo>
                <a:lnTo>
                  <a:pt x="1886642" y="673127"/>
                </a:lnTo>
                <a:lnTo>
                  <a:pt x="1854026" y="662727"/>
                </a:lnTo>
                <a:lnTo>
                  <a:pt x="1833450" y="648122"/>
                </a:lnTo>
                <a:lnTo>
                  <a:pt x="1800623" y="637256"/>
                </a:lnTo>
                <a:lnTo>
                  <a:pt x="1778956" y="620250"/>
                </a:lnTo>
                <a:lnTo>
                  <a:pt x="1745320" y="607601"/>
                </a:lnTo>
                <a:lnTo>
                  <a:pt x="1722844" y="588811"/>
                </a:lnTo>
                <a:lnTo>
                  <a:pt x="1560830" y="477699"/>
                </a:lnTo>
                <a:lnTo>
                  <a:pt x="1508753" y="455150"/>
                </a:lnTo>
                <a:lnTo>
                  <a:pt x="1427529" y="399116"/>
                </a:lnTo>
                <a:lnTo>
                  <a:pt x="1385784" y="368603"/>
                </a:lnTo>
                <a:lnTo>
                  <a:pt x="1334268" y="347290"/>
                </a:lnTo>
                <a:lnTo>
                  <a:pt x="1296103" y="324664"/>
                </a:lnTo>
                <a:lnTo>
                  <a:pt x="1248153" y="311207"/>
                </a:lnTo>
                <a:lnTo>
                  <a:pt x="1190411" y="306904"/>
                </a:lnTo>
                <a:lnTo>
                  <a:pt x="1145999" y="301242"/>
                </a:lnTo>
                <a:lnTo>
                  <a:pt x="1091781" y="304702"/>
                </a:lnTo>
                <a:lnTo>
                  <a:pt x="1039314" y="312020"/>
                </a:lnTo>
                <a:lnTo>
                  <a:pt x="988592" y="323181"/>
                </a:lnTo>
                <a:lnTo>
                  <a:pt x="977743" y="330008"/>
                </a:lnTo>
                <a:lnTo>
                  <a:pt x="967175" y="337452"/>
                </a:lnTo>
                <a:lnTo>
                  <a:pt x="928110" y="251390"/>
                </a:lnTo>
                <a:lnTo>
                  <a:pt x="979981" y="242761"/>
                </a:lnTo>
                <a:lnTo>
                  <a:pt x="1033406" y="237554"/>
                </a:lnTo>
                <a:lnTo>
                  <a:pt x="1089303" y="237792"/>
                </a:lnTo>
                <a:lnTo>
                  <a:pt x="1137026" y="250749"/>
                </a:lnTo>
                <a:lnTo>
                  <a:pt x="1165262" y="251501"/>
                </a:lnTo>
                <a:lnTo>
                  <a:pt x="1181348" y="256214"/>
                </a:lnTo>
                <a:lnTo>
                  <a:pt x="1196987" y="259940"/>
                </a:lnTo>
                <a:lnTo>
                  <a:pt x="1223879" y="257732"/>
                </a:lnTo>
                <a:lnTo>
                  <a:pt x="1267808" y="262332"/>
                </a:lnTo>
                <a:lnTo>
                  <a:pt x="1313155" y="270054"/>
                </a:lnTo>
                <a:lnTo>
                  <a:pt x="1359876" y="280803"/>
                </a:lnTo>
                <a:lnTo>
                  <a:pt x="1407927" y="294482"/>
                </a:lnTo>
                <a:lnTo>
                  <a:pt x="1445699" y="316243"/>
                </a:lnTo>
                <a:lnTo>
                  <a:pt x="1496278" y="335492"/>
                </a:lnTo>
                <a:lnTo>
                  <a:pt x="1576829" y="390044"/>
                </a:lnTo>
                <a:lnTo>
                  <a:pt x="1781119" y="532838"/>
                </a:lnTo>
                <a:lnTo>
                  <a:pt x="1806036" y="557004"/>
                </a:lnTo>
                <a:lnTo>
                  <a:pt x="1842589" y="576080"/>
                </a:lnTo>
                <a:lnTo>
                  <a:pt x="1892686" y="624993"/>
                </a:lnTo>
                <a:lnTo>
                  <a:pt x="1927622" y="640505"/>
                </a:lnTo>
                <a:lnTo>
                  <a:pt x="1971428" y="644833"/>
                </a:lnTo>
                <a:lnTo>
                  <a:pt x="2003526" y="654094"/>
                </a:lnTo>
                <a:lnTo>
                  <a:pt x="2038032" y="668658"/>
                </a:lnTo>
                <a:lnTo>
                  <a:pt x="2041190" y="675616"/>
                </a:lnTo>
                <a:lnTo>
                  <a:pt x="2054667" y="674580"/>
                </a:lnTo>
                <a:lnTo>
                  <a:pt x="2067087" y="671216"/>
                </a:lnTo>
                <a:lnTo>
                  <a:pt x="2078640" y="665940"/>
                </a:lnTo>
                <a:lnTo>
                  <a:pt x="2112323" y="647968"/>
                </a:lnTo>
                <a:lnTo>
                  <a:pt x="2146193" y="630407"/>
                </a:lnTo>
                <a:lnTo>
                  <a:pt x="2190897" y="605988"/>
                </a:lnTo>
                <a:lnTo>
                  <a:pt x="2222389" y="583186"/>
                </a:lnTo>
                <a:lnTo>
                  <a:pt x="2264219" y="552436"/>
                </a:lnTo>
                <a:lnTo>
                  <a:pt x="2307515" y="524915"/>
                </a:lnTo>
                <a:lnTo>
                  <a:pt x="2362828" y="493142"/>
                </a:lnTo>
                <a:lnTo>
                  <a:pt x="2406016" y="465381"/>
                </a:lnTo>
                <a:lnTo>
                  <a:pt x="2449027" y="437232"/>
                </a:lnTo>
                <a:lnTo>
                  <a:pt x="2491762" y="409067"/>
                </a:lnTo>
                <a:close/>
              </a:path>
              <a:path w="2496184" h="2038350">
                <a:moveTo>
                  <a:pt x="2183732" y="1204716"/>
                </a:moveTo>
                <a:lnTo>
                  <a:pt x="2325069" y="1516081"/>
                </a:lnTo>
                <a:lnTo>
                  <a:pt x="2324760" y="1546127"/>
                </a:lnTo>
                <a:lnTo>
                  <a:pt x="2335844" y="1570544"/>
                </a:lnTo>
                <a:lnTo>
                  <a:pt x="2335090" y="1599609"/>
                </a:lnTo>
                <a:lnTo>
                  <a:pt x="2334063" y="1628072"/>
                </a:lnTo>
                <a:lnTo>
                  <a:pt x="2332763" y="1655933"/>
                </a:lnTo>
                <a:lnTo>
                  <a:pt x="2337720" y="1697580"/>
                </a:lnTo>
                <a:lnTo>
                  <a:pt x="2331339" y="1744974"/>
                </a:lnTo>
                <a:lnTo>
                  <a:pt x="2336635" y="1787367"/>
                </a:lnTo>
                <a:lnTo>
                  <a:pt x="2330368" y="1835010"/>
                </a:lnTo>
                <a:lnTo>
                  <a:pt x="2323345" y="1880991"/>
                </a:lnTo>
                <a:lnTo>
                  <a:pt x="2313032" y="1919722"/>
                </a:lnTo>
                <a:lnTo>
                  <a:pt x="2288886" y="1958705"/>
                </a:lnTo>
                <a:lnTo>
                  <a:pt x="2263495" y="1994946"/>
                </a:lnTo>
                <a:lnTo>
                  <a:pt x="2237882" y="2030699"/>
                </a:lnTo>
                <a:lnTo>
                  <a:pt x="2227137" y="2037753"/>
                </a:lnTo>
                <a:lnTo>
                  <a:pt x="2225793" y="2034792"/>
                </a:lnTo>
                <a:lnTo>
                  <a:pt x="2211488" y="2034004"/>
                </a:lnTo>
                <a:lnTo>
                  <a:pt x="2196555" y="2031832"/>
                </a:lnTo>
                <a:lnTo>
                  <a:pt x="2191941" y="2021667"/>
                </a:lnTo>
                <a:lnTo>
                  <a:pt x="2175393" y="2015938"/>
                </a:lnTo>
                <a:lnTo>
                  <a:pt x="2123591" y="1901816"/>
                </a:lnTo>
                <a:lnTo>
                  <a:pt x="2091677" y="1862235"/>
                </a:lnTo>
                <a:lnTo>
                  <a:pt x="2071438" y="1817649"/>
                </a:lnTo>
                <a:lnTo>
                  <a:pt x="1882609" y="1586013"/>
                </a:lnTo>
                <a:lnTo>
                  <a:pt x="1848671" y="1541973"/>
                </a:lnTo>
                <a:lnTo>
                  <a:pt x="1782028" y="1395158"/>
                </a:lnTo>
                <a:lnTo>
                  <a:pt x="1771151" y="1340472"/>
                </a:lnTo>
                <a:lnTo>
                  <a:pt x="1755653" y="1214151"/>
                </a:lnTo>
                <a:lnTo>
                  <a:pt x="1751207" y="1173631"/>
                </a:lnTo>
                <a:lnTo>
                  <a:pt x="1922581" y="1551168"/>
                </a:lnTo>
                <a:lnTo>
                  <a:pt x="1950336" y="1581587"/>
                </a:lnTo>
                <a:lnTo>
                  <a:pt x="2074814" y="1732909"/>
                </a:lnTo>
                <a:lnTo>
                  <a:pt x="2203136" y="1892702"/>
                </a:lnTo>
                <a:lnTo>
                  <a:pt x="2214591" y="1856486"/>
                </a:lnTo>
                <a:lnTo>
                  <a:pt x="2220909" y="1839678"/>
                </a:lnTo>
                <a:lnTo>
                  <a:pt x="2258984" y="1923558"/>
                </a:lnTo>
                <a:lnTo>
                  <a:pt x="2270178" y="1917491"/>
                </a:lnTo>
                <a:lnTo>
                  <a:pt x="2267298" y="1911148"/>
                </a:lnTo>
                <a:lnTo>
                  <a:pt x="2275658" y="1898838"/>
                </a:lnTo>
                <a:lnTo>
                  <a:pt x="2283691" y="1885811"/>
                </a:lnTo>
                <a:lnTo>
                  <a:pt x="2291400" y="1872066"/>
                </a:lnTo>
                <a:lnTo>
                  <a:pt x="2287269" y="1862966"/>
                </a:lnTo>
                <a:lnTo>
                  <a:pt x="2294478" y="1848123"/>
                </a:lnTo>
                <a:lnTo>
                  <a:pt x="2289900" y="1838036"/>
                </a:lnTo>
                <a:lnTo>
                  <a:pt x="2296661" y="1822207"/>
                </a:lnTo>
                <a:lnTo>
                  <a:pt x="2253987" y="1728194"/>
                </a:lnTo>
                <a:lnTo>
                  <a:pt x="2259999" y="1710713"/>
                </a:lnTo>
                <a:lnTo>
                  <a:pt x="2265941" y="1662354"/>
                </a:lnTo>
                <a:lnTo>
                  <a:pt x="2259777" y="1618047"/>
                </a:lnTo>
                <a:lnTo>
                  <a:pt x="2264619" y="1567264"/>
                </a:lnTo>
                <a:lnTo>
                  <a:pt x="2249449" y="1472393"/>
                </a:lnTo>
                <a:lnTo>
                  <a:pt x="2052546" y="1038615"/>
                </a:lnTo>
                <a:lnTo>
                  <a:pt x="2115229" y="1115254"/>
                </a:lnTo>
                <a:lnTo>
                  <a:pt x="2134831" y="1158437"/>
                </a:lnTo>
                <a:lnTo>
                  <a:pt x="2165858" y="1196064"/>
                </a:lnTo>
                <a:lnTo>
                  <a:pt x="2183732" y="1204716"/>
                </a:lnTo>
                <a:close/>
              </a:path>
              <a:path w="2496184" h="2038350">
                <a:moveTo>
                  <a:pt x="1892891" y="748346"/>
                </a:moveTo>
                <a:lnTo>
                  <a:pt x="2081778" y="1164464"/>
                </a:lnTo>
                <a:lnTo>
                  <a:pt x="2019131" y="1087904"/>
                </a:lnTo>
                <a:lnTo>
                  <a:pt x="1999143" y="1043870"/>
                </a:lnTo>
                <a:lnTo>
                  <a:pt x="1967437" y="1004748"/>
                </a:lnTo>
                <a:lnTo>
                  <a:pt x="1913468" y="885854"/>
                </a:lnTo>
                <a:lnTo>
                  <a:pt x="1900634" y="888307"/>
                </a:lnTo>
                <a:lnTo>
                  <a:pt x="1899964" y="886830"/>
                </a:lnTo>
                <a:lnTo>
                  <a:pt x="1889002" y="893408"/>
                </a:lnTo>
                <a:lnTo>
                  <a:pt x="1890879" y="897542"/>
                </a:lnTo>
                <a:lnTo>
                  <a:pt x="1871133" y="946218"/>
                </a:lnTo>
                <a:lnTo>
                  <a:pt x="1851785" y="995772"/>
                </a:lnTo>
                <a:lnTo>
                  <a:pt x="1844482" y="1041135"/>
                </a:lnTo>
                <a:lnTo>
                  <a:pt x="1837740" y="1087732"/>
                </a:lnTo>
                <a:lnTo>
                  <a:pt x="1831638" y="1135742"/>
                </a:lnTo>
                <a:lnTo>
                  <a:pt x="1826258" y="1185341"/>
                </a:lnTo>
                <a:lnTo>
                  <a:pt x="1821681" y="1236708"/>
                </a:lnTo>
                <a:lnTo>
                  <a:pt x="1829550" y="1284770"/>
                </a:lnTo>
                <a:lnTo>
                  <a:pt x="1849947" y="1329705"/>
                </a:lnTo>
                <a:lnTo>
                  <a:pt x="1866264" y="1396376"/>
                </a:lnTo>
                <a:lnTo>
                  <a:pt x="1879099" y="1424652"/>
                </a:lnTo>
                <a:lnTo>
                  <a:pt x="1873961" y="1444059"/>
                </a:lnTo>
                <a:lnTo>
                  <a:pt x="1751207" y="1173631"/>
                </a:lnTo>
                <a:lnTo>
                  <a:pt x="1755841" y="1122389"/>
                </a:lnTo>
                <a:lnTo>
                  <a:pt x="1761546" y="1073505"/>
                </a:lnTo>
                <a:lnTo>
                  <a:pt x="1779885" y="1021731"/>
                </a:lnTo>
                <a:lnTo>
                  <a:pt x="1787731" y="977564"/>
                </a:lnTo>
                <a:lnTo>
                  <a:pt x="1816158" y="917285"/>
                </a:lnTo>
                <a:lnTo>
                  <a:pt x="1823941" y="903706"/>
                </a:lnTo>
                <a:lnTo>
                  <a:pt x="1831562" y="889770"/>
                </a:lnTo>
                <a:lnTo>
                  <a:pt x="1825601" y="876637"/>
                </a:lnTo>
                <a:lnTo>
                  <a:pt x="1833895" y="864182"/>
                </a:lnTo>
                <a:lnTo>
                  <a:pt x="1789919" y="767304"/>
                </a:lnTo>
                <a:lnTo>
                  <a:pt x="1803755" y="767058"/>
                </a:lnTo>
                <a:lnTo>
                  <a:pt x="1855021" y="757095"/>
                </a:lnTo>
                <a:lnTo>
                  <a:pt x="1892891" y="748346"/>
                </a:lnTo>
                <a:close/>
              </a:path>
              <a:path w="2496184" h="2038350">
                <a:moveTo>
                  <a:pt x="2253987" y="1728194"/>
                </a:moveTo>
                <a:lnTo>
                  <a:pt x="2291448" y="1810722"/>
                </a:lnTo>
                <a:lnTo>
                  <a:pt x="2278708" y="1813382"/>
                </a:lnTo>
                <a:lnTo>
                  <a:pt x="2277628" y="1811002"/>
                </a:lnTo>
                <a:lnTo>
                  <a:pt x="2270672" y="1826402"/>
                </a:lnTo>
                <a:lnTo>
                  <a:pt x="2256087" y="1855724"/>
                </a:lnTo>
                <a:lnTo>
                  <a:pt x="2253974" y="1912521"/>
                </a:lnTo>
                <a:lnTo>
                  <a:pt x="2220909" y="1839678"/>
                </a:lnTo>
                <a:lnTo>
                  <a:pt x="2227227" y="1822871"/>
                </a:lnTo>
                <a:lnTo>
                  <a:pt x="2240415" y="1790473"/>
                </a:lnTo>
                <a:lnTo>
                  <a:pt x="2241963" y="1763157"/>
                </a:lnTo>
                <a:lnTo>
                  <a:pt x="2253987" y="1728194"/>
                </a:lnTo>
                <a:close/>
              </a:path>
              <a:path w="2496184" h="2038350">
                <a:moveTo>
                  <a:pt x="1916227" y="738304"/>
                </a:moveTo>
                <a:lnTo>
                  <a:pt x="2186039" y="1332700"/>
                </a:lnTo>
                <a:lnTo>
                  <a:pt x="2151762" y="1287913"/>
                </a:lnTo>
                <a:lnTo>
                  <a:pt x="2099647" y="1173104"/>
                </a:lnTo>
                <a:lnTo>
                  <a:pt x="2084909" y="1171361"/>
                </a:lnTo>
                <a:lnTo>
                  <a:pt x="1892891" y="748346"/>
                </a:lnTo>
                <a:lnTo>
                  <a:pt x="1904611" y="743439"/>
                </a:lnTo>
                <a:lnTo>
                  <a:pt x="1916227" y="738304"/>
                </a:lnTo>
                <a:close/>
              </a:path>
              <a:path w="2496184" h="2038350">
                <a:moveTo>
                  <a:pt x="1938967" y="726949"/>
                </a:moveTo>
                <a:lnTo>
                  <a:pt x="1983801" y="825718"/>
                </a:lnTo>
                <a:lnTo>
                  <a:pt x="1975351" y="837828"/>
                </a:lnTo>
                <a:lnTo>
                  <a:pt x="1984531" y="858051"/>
                </a:lnTo>
                <a:lnTo>
                  <a:pt x="1987553" y="895436"/>
                </a:lnTo>
                <a:lnTo>
                  <a:pt x="1916175" y="738190"/>
                </a:lnTo>
                <a:lnTo>
                  <a:pt x="1927584" y="732598"/>
                </a:lnTo>
                <a:lnTo>
                  <a:pt x="1938967" y="726949"/>
                </a:lnTo>
                <a:close/>
              </a:path>
              <a:path w="2496184" h="2038350">
                <a:moveTo>
                  <a:pt x="1947767" y="715609"/>
                </a:moveTo>
                <a:lnTo>
                  <a:pt x="1979940" y="786487"/>
                </a:lnTo>
                <a:lnTo>
                  <a:pt x="1973648" y="803352"/>
                </a:lnTo>
                <a:lnTo>
                  <a:pt x="1937985" y="724786"/>
                </a:lnTo>
                <a:lnTo>
                  <a:pt x="1947767" y="715609"/>
                </a:lnTo>
                <a:close/>
              </a:path>
              <a:path w="2496184" h="2038350">
                <a:moveTo>
                  <a:pt x="2492726" y="203192"/>
                </a:moveTo>
                <a:lnTo>
                  <a:pt x="2494058" y="259904"/>
                </a:lnTo>
                <a:lnTo>
                  <a:pt x="2441838" y="267766"/>
                </a:lnTo>
                <a:lnTo>
                  <a:pt x="2388520" y="273209"/>
                </a:lnTo>
                <a:lnTo>
                  <a:pt x="2333694" y="275330"/>
                </a:lnTo>
                <a:lnTo>
                  <a:pt x="2288812" y="268632"/>
                </a:lnTo>
                <a:lnTo>
                  <a:pt x="2231474" y="265220"/>
                </a:lnTo>
                <a:lnTo>
                  <a:pt x="2185538" y="256199"/>
                </a:lnTo>
                <a:lnTo>
                  <a:pt x="2170840" y="254544"/>
                </a:lnTo>
                <a:lnTo>
                  <a:pt x="2155756" y="252041"/>
                </a:lnTo>
                <a:lnTo>
                  <a:pt x="2140288" y="248691"/>
                </a:lnTo>
                <a:lnTo>
                  <a:pt x="2124435" y="244492"/>
                </a:lnTo>
                <a:lnTo>
                  <a:pt x="2084426" y="217804"/>
                </a:lnTo>
                <a:lnTo>
                  <a:pt x="2033455" y="197691"/>
                </a:lnTo>
                <a:lnTo>
                  <a:pt x="1994628" y="173606"/>
                </a:lnTo>
                <a:lnTo>
                  <a:pt x="1944793" y="155997"/>
                </a:lnTo>
                <a:lnTo>
                  <a:pt x="1895494" y="139567"/>
                </a:lnTo>
                <a:lnTo>
                  <a:pt x="1846707" y="124267"/>
                </a:lnTo>
                <a:lnTo>
                  <a:pt x="1798411" y="110046"/>
                </a:lnTo>
                <a:lnTo>
                  <a:pt x="1750582" y="96857"/>
                </a:lnTo>
                <a:lnTo>
                  <a:pt x="1735427" y="94197"/>
                </a:lnTo>
                <a:lnTo>
                  <a:pt x="1720018" y="90976"/>
                </a:lnTo>
                <a:lnTo>
                  <a:pt x="1704354" y="87194"/>
                </a:lnTo>
                <a:lnTo>
                  <a:pt x="1692461" y="60993"/>
                </a:lnTo>
                <a:lnTo>
                  <a:pt x="1698855" y="44353"/>
                </a:lnTo>
                <a:lnTo>
                  <a:pt x="1717835" y="24715"/>
                </a:lnTo>
                <a:lnTo>
                  <a:pt x="1726564" y="13220"/>
                </a:lnTo>
                <a:lnTo>
                  <a:pt x="1748463" y="11"/>
                </a:lnTo>
                <a:lnTo>
                  <a:pt x="1762411" y="13"/>
                </a:lnTo>
                <a:lnTo>
                  <a:pt x="1787535" y="55361"/>
                </a:lnTo>
                <a:lnTo>
                  <a:pt x="1801781" y="56021"/>
                </a:lnTo>
                <a:lnTo>
                  <a:pt x="1803927" y="60747"/>
                </a:lnTo>
                <a:lnTo>
                  <a:pt x="1817774" y="60528"/>
                </a:lnTo>
                <a:lnTo>
                  <a:pt x="1831213" y="59408"/>
                </a:lnTo>
                <a:lnTo>
                  <a:pt x="1832992" y="63327"/>
                </a:lnTo>
                <a:lnTo>
                  <a:pt x="1846553" y="62476"/>
                </a:lnTo>
                <a:lnTo>
                  <a:pt x="1891784" y="69943"/>
                </a:lnTo>
                <a:lnTo>
                  <a:pt x="1949140" y="73397"/>
                </a:lnTo>
                <a:lnTo>
                  <a:pt x="1995825" y="84066"/>
                </a:lnTo>
                <a:lnTo>
                  <a:pt x="2043736" y="97436"/>
                </a:lnTo>
                <a:lnTo>
                  <a:pt x="2081640" y="119488"/>
                </a:lnTo>
                <a:lnTo>
                  <a:pt x="2132999" y="140454"/>
                </a:lnTo>
                <a:lnTo>
                  <a:pt x="2168665" y="157576"/>
                </a:lnTo>
                <a:lnTo>
                  <a:pt x="2231403" y="172885"/>
                </a:lnTo>
                <a:lnTo>
                  <a:pt x="2259760" y="173904"/>
                </a:lnTo>
                <a:lnTo>
                  <a:pt x="2276809" y="180738"/>
                </a:lnTo>
                <a:lnTo>
                  <a:pt x="2306320" y="184301"/>
                </a:lnTo>
                <a:lnTo>
                  <a:pt x="2342996" y="203646"/>
                </a:lnTo>
                <a:lnTo>
                  <a:pt x="2388449" y="211603"/>
                </a:lnTo>
                <a:lnTo>
                  <a:pt x="2431346" y="213927"/>
                </a:lnTo>
                <a:lnTo>
                  <a:pt x="2483481" y="205878"/>
                </a:lnTo>
                <a:lnTo>
                  <a:pt x="2492726" y="203192"/>
                </a:lnTo>
                <a:close/>
              </a:path>
              <a:path w="2496184" h="2038350">
                <a:moveTo>
                  <a:pt x="2487973" y="694"/>
                </a:moveTo>
                <a:lnTo>
                  <a:pt x="1846939" y="1876"/>
                </a:lnTo>
                <a:lnTo>
                  <a:pt x="1824180" y="13188"/>
                </a:lnTo>
                <a:lnTo>
                  <a:pt x="1789916" y="29882"/>
                </a:lnTo>
                <a:lnTo>
                  <a:pt x="1780671" y="40242"/>
                </a:lnTo>
                <a:lnTo>
                  <a:pt x="1762411" y="13"/>
                </a:lnTo>
                <a:lnTo>
                  <a:pt x="2487973" y="694"/>
                </a:lnTo>
                <a:close/>
              </a:path>
              <a:path w="2496184" h="2038350">
                <a:moveTo>
                  <a:pt x="2491802" y="408563"/>
                </a:moveTo>
                <a:lnTo>
                  <a:pt x="2491969" y="408931"/>
                </a:lnTo>
                <a:lnTo>
                  <a:pt x="2491762" y="409067"/>
                </a:lnTo>
                <a:lnTo>
                  <a:pt x="2491802" y="408563"/>
                </a:lnTo>
                <a:close/>
              </a:path>
              <a:path w="2496184" h="2038350">
                <a:moveTo>
                  <a:pt x="2487973" y="694"/>
                </a:moveTo>
                <a:lnTo>
                  <a:pt x="2495803" y="202299"/>
                </a:lnTo>
                <a:lnTo>
                  <a:pt x="2492726" y="203192"/>
                </a:lnTo>
                <a:lnTo>
                  <a:pt x="2487973" y="694"/>
                </a:lnTo>
                <a:close/>
              </a:path>
            </a:pathLst>
          </a:custGeom>
          <a:solidFill>
            <a:srgbClr val="64605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654779" y="8736962"/>
            <a:ext cx="722630" cy="1550035"/>
          </a:xfrm>
          <a:custGeom>
            <a:avLst/>
            <a:gdLst/>
            <a:ahLst/>
            <a:cxnLst/>
            <a:rect l="l" t="t" r="r" b="b"/>
            <a:pathLst>
              <a:path w="722629" h="1550034">
                <a:moveTo>
                  <a:pt x="155252" y="1550037"/>
                </a:moveTo>
                <a:lnTo>
                  <a:pt x="115373" y="1472148"/>
                </a:lnTo>
                <a:lnTo>
                  <a:pt x="94363" y="1425698"/>
                </a:lnTo>
                <a:lnTo>
                  <a:pt x="75085" y="1378492"/>
                </a:lnTo>
                <a:lnTo>
                  <a:pt x="57679" y="1330553"/>
                </a:lnTo>
                <a:lnTo>
                  <a:pt x="42285" y="1281906"/>
                </a:lnTo>
                <a:lnTo>
                  <a:pt x="29041" y="1232573"/>
                </a:lnTo>
                <a:lnTo>
                  <a:pt x="18088" y="1182579"/>
                </a:lnTo>
                <a:lnTo>
                  <a:pt x="9565" y="1131949"/>
                </a:lnTo>
                <a:lnTo>
                  <a:pt x="3561" y="1081054"/>
                </a:lnTo>
                <a:lnTo>
                  <a:pt x="337" y="1029857"/>
                </a:lnTo>
                <a:lnTo>
                  <a:pt x="0" y="978541"/>
                </a:lnTo>
                <a:lnTo>
                  <a:pt x="2658" y="927289"/>
                </a:lnTo>
                <a:lnTo>
                  <a:pt x="8419" y="876284"/>
                </a:lnTo>
                <a:lnTo>
                  <a:pt x="17391" y="825710"/>
                </a:lnTo>
                <a:lnTo>
                  <a:pt x="29716" y="775930"/>
                </a:lnTo>
                <a:lnTo>
                  <a:pt x="44670" y="727183"/>
                </a:lnTo>
                <a:lnTo>
                  <a:pt x="61895" y="679397"/>
                </a:lnTo>
                <a:lnTo>
                  <a:pt x="81032" y="632499"/>
                </a:lnTo>
                <a:lnTo>
                  <a:pt x="101721" y="586417"/>
                </a:lnTo>
                <a:lnTo>
                  <a:pt x="123861" y="540567"/>
                </a:lnTo>
                <a:lnTo>
                  <a:pt x="146104" y="496177"/>
                </a:lnTo>
                <a:lnTo>
                  <a:pt x="169991" y="452120"/>
                </a:lnTo>
                <a:lnTo>
                  <a:pt x="194836" y="408645"/>
                </a:lnTo>
                <a:lnTo>
                  <a:pt x="222488" y="361624"/>
                </a:lnTo>
                <a:lnTo>
                  <a:pt x="245674" y="322379"/>
                </a:lnTo>
                <a:lnTo>
                  <a:pt x="270807" y="279060"/>
                </a:lnTo>
                <a:lnTo>
                  <a:pt x="420499" y="19210"/>
                </a:lnTo>
                <a:lnTo>
                  <a:pt x="431521" y="0"/>
                </a:lnTo>
                <a:lnTo>
                  <a:pt x="442458" y="38866"/>
                </a:lnTo>
                <a:lnTo>
                  <a:pt x="436455" y="29033"/>
                </a:lnTo>
                <a:lnTo>
                  <a:pt x="419618" y="26578"/>
                </a:lnTo>
                <a:lnTo>
                  <a:pt x="425651" y="48722"/>
                </a:lnTo>
                <a:lnTo>
                  <a:pt x="412508" y="72676"/>
                </a:lnTo>
                <a:lnTo>
                  <a:pt x="388273" y="116193"/>
                </a:lnTo>
                <a:lnTo>
                  <a:pt x="314887" y="246457"/>
                </a:lnTo>
                <a:lnTo>
                  <a:pt x="290545" y="289943"/>
                </a:lnTo>
                <a:lnTo>
                  <a:pt x="266436" y="333540"/>
                </a:lnTo>
                <a:lnTo>
                  <a:pt x="242664" y="377297"/>
                </a:lnTo>
                <a:lnTo>
                  <a:pt x="219333" y="421261"/>
                </a:lnTo>
                <a:lnTo>
                  <a:pt x="196549" y="465480"/>
                </a:lnTo>
                <a:lnTo>
                  <a:pt x="174414" y="510001"/>
                </a:lnTo>
                <a:lnTo>
                  <a:pt x="153032" y="554873"/>
                </a:lnTo>
                <a:lnTo>
                  <a:pt x="133314" y="600264"/>
                </a:lnTo>
                <a:lnTo>
                  <a:pt x="114967" y="646133"/>
                </a:lnTo>
                <a:lnTo>
                  <a:pt x="98301" y="692473"/>
                </a:lnTo>
                <a:lnTo>
                  <a:pt x="83625" y="739276"/>
                </a:lnTo>
                <a:lnTo>
                  <a:pt x="71250" y="786533"/>
                </a:lnTo>
                <a:lnTo>
                  <a:pt x="61486" y="834237"/>
                </a:lnTo>
                <a:lnTo>
                  <a:pt x="54626" y="882189"/>
                </a:lnTo>
                <a:lnTo>
                  <a:pt x="50639" y="930443"/>
                </a:lnTo>
                <a:lnTo>
                  <a:pt x="49479" y="978861"/>
                </a:lnTo>
                <a:lnTo>
                  <a:pt x="51098" y="1027307"/>
                </a:lnTo>
                <a:lnTo>
                  <a:pt x="55449" y="1075645"/>
                </a:lnTo>
                <a:lnTo>
                  <a:pt x="62486" y="1123739"/>
                </a:lnTo>
                <a:lnTo>
                  <a:pt x="71691" y="1171569"/>
                </a:lnTo>
                <a:lnTo>
                  <a:pt x="83088" y="1218838"/>
                </a:lnTo>
                <a:lnTo>
                  <a:pt x="96571" y="1265526"/>
                </a:lnTo>
                <a:lnTo>
                  <a:pt x="112034" y="1311614"/>
                </a:lnTo>
                <a:lnTo>
                  <a:pt x="129370" y="1357081"/>
                </a:lnTo>
                <a:lnTo>
                  <a:pt x="148474" y="1401907"/>
                </a:lnTo>
                <a:lnTo>
                  <a:pt x="169238" y="1446073"/>
                </a:lnTo>
                <a:lnTo>
                  <a:pt x="191557" y="1489559"/>
                </a:lnTo>
                <a:lnTo>
                  <a:pt x="215325" y="1532345"/>
                </a:lnTo>
                <a:lnTo>
                  <a:pt x="225885" y="1550037"/>
                </a:lnTo>
                <a:lnTo>
                  <a:pt x="155252" y="1550037"/>
                </a:lnTo>
                <a:close/>
              </a:path>
              <a:path w="722629" h="1550034">
                <a:moveTo>
                  <a:pt x="425651" y="48722"/>
                </a:moveTo>
                <a:lnTo>
                  <a:pt x="419618" y="26578"/>
                </a:lnTo>
                <a:lnTo>
                  <a:pt x="436455" y="29033"/>
                </a:lnTo>
                <a:lnTo>
                  <a:pt x="425651" y="48722"/>
                </a:lnTo>
                <a:close/>
              </a:path>
              <a:path w="722629" h="1550034">
                <a:moveTo>
                  <a:pt x="641128" y="1550037"/>
                </a:moveTo>
                <a:lnTo>
                  <a:pt x="652752" y="1502869"/>
                </a:lnTo>
                <a:lnTo>
                  <a:pt x="659310" y="1464046"/>
                </a:lnTo>
                <a:lnTo>
                  <a:pt x="663700" y="1424703"/>
                </a:lnTo>
                <a:lnTo>
                  <a:pt x="666169" y="1385172"/>
                </a:lnTo>
                <a:lnTo>
                  <a:pt x="666931" y="1345458"/>
                </a:lnTo>
                <a:lnTo>
                  <a:pt x="666201" y="1305566"/>
                </a:lnTo>
                <a:lnTo>
                  <a:pt x="663584" y="1252262"/>
                </a:lnTo>
                <a:lnTo>
                  <a:pt x="658876" y="1198902"/>
                </a:lnTo>
                <a:lnTo>
                  <a:pt x="652439" y="1145493"/>
                </a:lnTo>
                <a:lnTo>
                  <a:pt x="644632" y="1092044"/>
                </a:lnTo>
                <a:lnTo>
                  <a:pt x="635815" y="1038561"/>
                </a:lnTo>
                <a:lnTo>
                  <a:pt x="588634" y="770467"/>
                </a:lnTo>
                <a:lnTo>
                  <a:pt x="548912" y="564680"/>
                </a:lnTo>
                <a:lnTo>
                  <a:pt x="528183" y="466191"/>
                </a:lnTo>
                <a:lnTo>
                  <a:pt x="506169" y="367985"/>
                </a:lnTo>
                <a:lnTo>
                  <a:pt x="482912" y="270068"/>
                </a:lnTo>
                <a:lnTo>
                  <a:pt x="458456" y="172446"/>
                </a:lnTo>
                <a:lnTo>
                  <a:pt x="425651" y="48722"/>
                </a:lnTo>
                <a:lnTo>
                  <a:pt x="436455" y="29033"/>
                </a:lnTo>
                <a:lnTo>
                  <a:pt x="517707" y="313136"/>
                </a:lnTo>
                <a:lnTo>
                  <a:pt x="605120" y="655396"/>
                </a:lnTo>
                <a:lnTo>
                  <a:pt x="661417" y="901350"/>
                </a:lnTo>
                <a:lnTo>
                  <a:pt x="671946" y="950771"/>
                </a:lnTo>
                <a:lnTo>
                  <a:pt x="681905" y="1000364"/>
                </a:lnTo>
                <a:lnTo>
                  <a:pt x="691157" y="1050170"/>
                </a:lnTo>
                <a:lnTo>
                  <a:pt x="699561" y="1100231"/>
                </a:lnTo>
                <a:lnTo>
                  <a:pt x="706978" y="1150586"/>
                </a:lnTo>
                <a:lnTo>
                  <a:pt x="713269" y="1201277"/>
                </a:lnTo>
                <a:lnTo>
                  <a:pt x="718294" y="1252345"/>
                </a:lnTo>
                <a:lnTo>
                  <a:pt x="721913" y="1303831"/>
                </a:lnTo>
                <a:lnTo>
                  <a:pt x="722269" y="1345736"/>
                </a:lnTo>
                <a:lnTo>
                  <a:pt x="720754" y="1387782"/>
                </a:lnTo>
                <a:lnTo>
                  <a:pt x="717298" y="1429885"/>
                </a:lnTo>
                <a:lnTo>
                  <a:pt x="711827" y="1471958"/>
                </a:lnTo>
                <a:lnTo>
                  <a:pt x="704047" y="1513685"/>
                </a:lnTo>
                <a:lnTo>
                  <a:pt x="694742" y="1550037"/>
                </a:lnTo>
                <a:lnTo>
                  <a:pt x="641128" y="1550037"/>
                </a:lnTo>
                <a:close/>
              </a:path>
              <a:path w="722629" h="1550034">
                <a:moveTo>
                  <a:pt x="489909" y="1550037"/>
                </a:moveTo>
                <a:lnTo>
                  <a:pt x="477757" y="1501600"/>
                </a:lnTo>
                <a:lnTo>
                  <a:pt x="423745" y="1296082"/>
                </a:lnTo>
                <a:lnTo>
                  <a:pt x="368137" y="1090365"/>
                </a:lnTo>
                <a:lnTo>
                  <a:pt x="355301" y="1038370"/>
                </a:lnTo>
                <a:lnTo>
                  <a:pt x="343521" y="985902"/>
                </a:lnTo>
                <a:lnTo>
                  <a:pt x="335081" y="939804"/>
                </a:lnTo>
                <a:lnTo>
                  <a:pt x="329043" y="892789"/>
                </a:lnTo>
                <a:lnTo>
                  <a:pt x="325959" y="845308"/>
                </a:lnTo>
                <a:lnTo>
                  <a:pt x="326380" y="797810"/>
                </a:lnTo>
                <a:lnTo>
                  <a:pt x="330859" y="750747"/>
                </a:lnTo>
                <a:lnTo>
                  <a:pt x="339947" y="704568"/>
                </a:lnTo>
                <a:lnTo>
                  <a:pt x="354197" y="659724"/>
                </a:lnTo>
                <a:lnTo>
                  <a:pt x="374159" y="616665"/>
                </a:lnTo>
                <a:lnTo>
                  <a:pt x="379848" y="619435"/>
                </a:lnTo>
                <a:lnTo>
                  <a:pt x="361088" y="669057"/>
                </a:lnTo>
                <a:lnTo>
                  <a:pt x="349770" y="720025"/>
                </a:lnTo>
                <a:lnTo>
                  <a:pt x="344970" y="771890"/>
                </a:lnTo>
                <a:lnTo>
                  <a:pt x="345761" y="824200"/>
                </a:lnTo>
                <a:lnTo>
                  <a:pt x="351216" y="876504"/>
                </a:lnTo>
                <a:lnTo>
                  <a:pt x="360410" y="928353"/>
                </a:lnTo>
                <a:lnTo>
                  <a:pt x="372416" y="979295"/>
                </a:lnTo>
                <a:lnTo>
                  <a:pt x="386413" y="1030152"/>
                </a:lnTo>
                <a:lnTo>
                  <a:pt x="401501" y="1080887"/>
                </a:lnTo>
                <a:lnTo>
                  <a:pt x="466325" y="1283713"/>
                </a:lnTo>
                <a:lnTo>
                  <a:pt x="512286" y="1436953"/>
                </a:lnTo>
                <a:lnTo>
                  <a:pt x="541429" y="1539717"/>
                </a:lnTo>
                <a:lnTo>
                  <a:pt x="544236" y="1550037"/>
                </a:lnTo>
                <a:lnTo>
                  <a:pt x="489909" y="1550037"/>
                </a:lnTo>
                <a:close/>
              </a:path>
            </a:pathLst>
          </a:custGeom>
          <a:solidFill>
            <a:srgbClr val="64605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712587" y="8005812"/>
            <a:ext cx="3248660" cy="2281555"/>
          </a:xfrm>
          <a:custGeom>
            <a:avLst/>
            <a:gdLst/>
            <a:ahLst/>
            <a:cxnLst/>
            <a:rect l="l" t="t" r="r" b="b"/>
            <a:pathLst>
              <a:path w="3248659" h="2281554">
                <a:moveTo>
                  <a:pt x="770216" y="684390"/>
                </a:moveTo>
                <a:lnTo>
                  <a:pt x="767308" y="643267"/>
                </a:lnTo>
                <a:lnTo>
                  <a:pt x="760412" y="602221"/>
                </a:lnTo>
                <a:lnTo>
                  <a:pt x="748499" y="562051"/>
                </a:lnTo>
                <a:lnTo>
                  <a:pt x="731405" y="524294"/>
                </a:lnTo>
                <a:lnTo>
                  <a:pt x="711073" y="488619"/>
                </a:lnTo>
                <a:lnTo>
                  <a:pt x="660793" y="410502"/>
                </a:lnTo>
                <a:lnTo>
                  <a:pt x="635622" y="364401"/>
                </a:lnTo>
                <a:lnTo>
                  <a:pt x="614222" y="316572"/>
                </a:lnTo>
                <a:lnTo>
                  <a:pt x="596874" y="267220"/>
                </a:lnTo>
                <a:lnTo>
                  <a:pt x="583895" y="216522"/>
                </a:lnTo>
                <a:lnTo>
                  <a:pt x="576491" y="170281"/>
                </a:lnTo>
                <a:lnTo>
                  <a:pt x="569950" y="115874"/>
                </a:lnTo>
                <a:lnTo>
                  <a:pt x="556882" y="163283"/>
                </a:lnTo>
                <a:lnTo>
                  <a:pt x="542620" y="212737"/>
                </a:lnTo>
                <a:lnTo>
                  <a:pt x="527507" y="262013"/>
                </a:lnTo>
                <a:lnTo>
                  <a:pt x="511556" y="310997"/>
                </a:lnTo>
                <a:lnTo>
                  <a:pt x="494766" y="359689"/>
                </a:lnTo>
                <a:lnTo>
                  <a:pt x="477139" y="408089"/>
                </a:lnTo>
                <a:lnTo>
                  <a:pt x="458647" y="456158"/>
                </a:lnTo>
                <a:lnTo>
                  <a:pt x="439293" y="503872"/>
                </a:lnTo>
                <a:lnTo>
                  <a:pt x="419074" y="551230"/>
                </a:lnTo>
                <a:lnTo>
                  <a:pt x="397979" y="598208"/>
                </a:lnTo>
                <a:lnTo>
                  <a:pt x="376008" y="644791"/>
                </a:lnTo>
                <a:lnTo>
                  <a:pt x="353148" y="690943"/>
                </a:lnTo>
                <a:lnTo>
                  <a:pt x="331800" y="732917"/>
                </a:lnTo>
                <a:lnTo>
                  <a:pt x="309714" y="774522"/>
                </a:lnTo>
                <a:lnTo>
                  <a:pt x="286956" y="815771"/>
                </a:lnTo>
                <a:lnTo>
                  <a:pt x="263575" y="856665"/>
                </a:lnTo>
                <a:lnTo>
                  <a:pt x="239636" y="897204"/>
                </a:lnTo>
                <a:lnTo>
                  <a:pt x="215201" y="937387"/>
                </a:lnTo>
                <a:lnTo>
                  <a:pt x="164998" y="1017689"/>
                </a:lnTo>
                <a:lnTo>
                  <a:pt x="140144" y="1058557"/>
                </a:lnTo>
                <a:lnTo>
                  <a:pt x="116141" y="1100251"/>
                </a:lnTo>
                <a:lnTo>
                  <a:pt x="93472" y="1143038"/>
                </a:lnTo>
                <a:lnTo>
                  <a:pt x="72669" y="1187183"/>
                </a:lnTo>
                <a:lnTo>
                  <a:pt x="54444" y="1233030"/>
                </a:lnTo>
                <a:lnTo>
                  <a:pt x="39624" y="1279855"/>
                </a:lnTo>
                <a:lnTo>
                  <a:pt x="27838" y="1327378"/>
                </a:lnTo>
                <a:lnTo>
                  <a:pt x="18707" y="1375333"/>
                </a:lnTo>
                <a:lnTo>
                  <a:pt x="11849" y="1423466"/>
                </a:lnTo>
                <a:lnTo>
                  <a:pt x="6896" y="1471498"/>
                </a:lnTo>
                <a:lnTo>
                  <a:pt x="3505" y="1519516"/>
                </a:lnTo>
                <a:lnTo>
                  <a:pt x="1117" y="1567637"/>
                </a:lnTo>
                <a:lnTo>
                  <a:pt x="0" y="1615884"/>
                </a:lnTo>
                <a:lnTo>
                  <a:pt x="444" y="1664271"/>
                </a:lnTo>
                <a:lnTo>
                  <a:pt x="2730" y="1712823"/>
                </a:lnTo>
                <a:lnTo>
                  <a:pt x="7124" y="1761528"/>
                </a:lnTo>
                <a:lnTo>
                  <a:pt x="13957" y="1810042"/>
                </a:lnTo>
                <a:lnTo>
                  <a:pt x="23863" y="1858429"/>
                </a:lnTo>
                <a:lnTo>
                  <a:pt x="37134" y="1906270"/>
                </a:lnTo>
                <a:lnTo>
                  <a:pt x="54089" y="1953107"/>
                </a:lnTo>
                <a:lnTo>
                  <a:pt x="75044" y="1998535"/>
                </a:lnTo>
                <a:lnTo>
                  <a:pt x="100291" y="2042083"/>
                </a:lnTo>
                <a:lnTo>
                  <a:pt x="129184" y="2083206"/>
                </a:lnTo>
                <a:lnTo>
                  <a:pt x="162179" y="2121636"/>
                </a:lnTo>
                <a:lnTo>
                  <a:pt x="199123" y="2156599"/>
                </a:lnTo>
                <a:lnTo>
                  <a:pt x="239839" y="2187283"/>
                </a:lnTo>
                <a:lnTo>
                  <a:pt x="278803" y="2209812"/>
                </a:lnTo>
                <a:lnTo>
                  <a:pt x="284175" y="2212924"/>
                </a:lnTo>
                <a:lnTo>
                  <a:pt x="331965" y="2232698"/>
                </a:lnTo>
                <a:lnTo>
                  <a:pt x="341960" y="2235974"/>
                </a:lnTo>
                <a:lnTo>
                  <a:pt x="360045" y="2241905"/>
                </a:lnTo>
                <a:lnTo>
                  <a:pt x="371132" y="2215896"/>
                </a:lnTo>
                <a:lnTo>
                  <a:pt x="373900" y="2207933"/>
                </a:lnTo>
                <a:lnTo>
                  <a:pt x="387908" y="2167674"/>
                </a:lnTo>
                <a:lnTo>
                  <a:pt x="398716" y="2119998"/>
                </a:lnTo>
                <a:lnTo>
                  <a:pt x="405384" y="2072614"/>
                </a:lnTo>
                <a:lnTo>
                  <a:pt x="409778" y="2025256"/>
                </a:lnTo>
                <a:lnTo>
                  <a:pt x="411797" y="1977783"/>
                </a:lnTo>
                <a:lnTo>
                  <a:pt x="411353" y="1953463"/>
                </a:lnTo>
                <a:lnTo>
                  <a:pt x="405422" y="1903260"/>
                </a:lnTo>
                <a:lnTo>
                  <a:pt x="394119" y="1856219"/>
                </a:lnTo>
                <a:lnTo>
                  <a:pt x="373113" y="1784083"/>
                </a:lnTo>
                <a:lnTo>
                  <a:pt x="360705" y="1733981"/>
                </a:lnTo>
                <a:lnTo>
                  <a:pt x="350329" y="1683499"/>
                </a:lnTo>
                <a:lnTo>
                  <a:pt x="341960" y="1632673"/>
                </a:lnTo>
                <a:lnTo>
                  <a:pt x="335534" y="1581556"/>
                </a:lnTo>
                <a:lnTo>
                  <a:pt x="331025" y="1530172"/>
                </a:lnTo>
                <a:lnTo>
                  <a:pt x="328358" y="1478572"/>
                </a:lnTo>
                <a:lnTo>
                  <a:pt x="327748" y="1430299"/>
                </a:lnTo>
                <a:lnTo>
                  <a:pt x="328828" y="1382001"/>
                </a:lnTo>
                <a:lnTo>
                  <a:pt x="331584" y="1333741"/>
                </a:lnTo>
                <a:lnTo>
                  <a:pt x="336016" y="1285557"/>
                </a:lnTo>
                <a:lnTo>
                  <a:pt x="342112" y="1237513"/>
                </a:lnTo>
                <a:lnTo>
                  <a:pt x="349885" y="1189672"/>
                </a:lnTo>
                <a:lnTo>
                  <a:pt x="359308" y="1142085"/>
                </a:lnTo>
                <a:lnTo>
                  <a:pt x="370395" y="1094816"/>
                </a:lnTo>
                <a:lnTo>
                  <a:pt x="383133" y="1047915"/>
                </a:lnTo>
                <a:lnTo>
                  <a:pt x="397522" y="1001433"/>
                </a:lnTo>
                <a:lnTo>
                  <a:pt x="413550" y="955446"/>
                </a:lnTo>
                <a:lnTo>
                  <a:pt x="431203" y="909980"/>
                </a:lnTo>
                <a:lnTo>
                  <a:pt x="450507" y="865124"/>
                </a:lnTo>
                <a:lnTo>
                  <a:pt x="471424" y="820915"/>
                </a:lnTo>
                <a:lnTo>
                  <a:pt x="493979" y="777405"/>
                </a:lnTo>
                <a:lnTo>
                  <a:pt x="488696" y="774369"/>
                </a:lnTo>
                <a:lnTo>
                  <a:pt x="461416" y="819480"/>
                </a:lnTo>
                <a:lnTo>
                  <a:pt x="435724" y="865644"/>
                </a:lnTo>
                <a:lnTo>
                  <a:pt x="411746" y="912825"/>
                </a:lnTo>
                <a:lnTo>
                  <a:pt x="389623" y="960970"/>
                </a:lnTo>
                <a:lnTo>
                  <a:pt x="369493" y="1010043"/>
                </a:lnTo>
                <a:lnTo>
                  <a:pt x="351510" y="1059980"/>
                </a:lnTo>
                <a:lnTo>
                  <a:pt x="335788" y="1110742"/>
                </a:lnTo>
                <a:lnTo>
                  <a:pt x="321830" y="1162151"/>
                </a:lnTo>
                <a:lnTo>
                  <a:pt x="310007" y="1214107"/>
                </a:lnTo>
                <a:lnTo>
                  <a:pt x="300278" y="1266507"/>
                </a:lnTo>
                <a:lnTo>
                  <a:pt x="292595" y="1319301"/>
                </a:lnTo>
                <a:lnTo>
                  <a:pt x="286918" y="1372400"/>
                </a:lnTo>
                <a:lnTo>
                  <a:pt x="283184" y="1425727"/>
                </a:lnTo>
                <a:lnTo>
                  <a:pt x="281368" y="1479232"/>
                </a:lnTo>
                <a:lnTo>
                  <a:pt x="282549" y="1532636"/>
                </a:lnTo>
                <a:lnTo>
                  <a:pt x="285699" y="1586077"/>
                </a:lnTo>
                <a:lnTo>
                  <a:pt x="290855" y="1639430"/>
                </a:lnTo>
                <a:lnTo>
                  <a:pt x="298069" y="1692567"/>
                </a:lnTo>
                <a:lnTo>
                  <a:pt x="307340" y="1745373"/>
                </a:lnTo>
                <a:lnTo>
                  <a:pt x="318719" y="1797697"/>
                </a:lnTo>
                <a:lnTo>
                  <a:pt x="337807" y="1871256"/>
                </a:lnTo>
                <a:lnTo>
                  <a:pt x="342811" y="1892706"/>
                </a:lnTo>
                <a:lnTo>
                  <a:pt x="346862" y="1913839"/>
                </a:lnTo>
                <a:lnTo>
                  <a:pt x="349592" y="1934667"/>
                </a:lnTo>
                <a:lnTo>
                  <a:pt x="350634" y="1954987"/>
                </a:lnTo>
                <a:lnTo>
                  <a:pt x="350304" y="1976589"/>
                </a:lnTo>
                <a:lnTo>
                  <a:pt x="347853" y="2021103"/>
                </a:lnTo>
                <a:lnTo>
                  <a:pt x="343471" y="2065134"/>
                </a:lnTo>
                <a:lnTo>
                  <a:pt x="336854" y="2108885"/>
                </a:lnTo>
                <a:lnTo>
                  <a:pt x="327177" y="2150846"/>
                </a:lnTo>
                <a:lnTo>
                  <a:pt x="323875" y="2160206"/>
                </a:lnTo>
                <a:lnTo>
                  <a:pt x="304977" y="2151951"/>
                </a:lnTo>
                <a:lnTo>
                  <a:pt x="261175" y="2124024"/>
                </a:lnTo>
                <a:lnTo>
                  <a:pt x="221335" y="2089899"/>
                </a:lnTo>
                <a:lnTo>
                  <a:pt x="185877" y="2050669"/>
                </a:lnTo>
                <a:lnTo>
                  <a:pt x="155206" y="2007387"/>
                </a:lnTo>
                <a:lnTo>
                  <a:pt x="129451" y="1960778"/>
                </a:lnTo>
                <a:lnTo>
                  <a:pt x="108407" y="1911604"/>
                </a:lnTo>
                <a:lnTo>
                  <a:pt x="91732" y="1860359"/>
                </a:lnTo>
                <a:lnTo>
                  <a:pt x="79095" y="1807540"/>
                </a:lnTo>
                <a:lnTo>
                  <a:pt x="70116" y="1753628"/>
                </a:lnTo>
                <a:lnTo>
                  <a:pt x="64566" y="1698917"/>
                </a:lnTo>
                <a:lnTo>
                  <a:pt x="61785" y="1643583"/>
                </a:lnTo>
                <a:lnTo>
                  <a:pt x="61341" y="1587855"/>
                </a:lnTo>
                <a:lnTo>
                  <a:pt x="62801" y="1531975"/>
                </a:lnTo>
                <a:lnTo>
                  <a:pt x="65709" y="1476159"/>
                </a:lnTo>
                <a:lnTo>
                  <a:pt x="70688" y="1420685"/>
                </a:lnTo>
                <a:lnTo>
                  <a:pt x="78346" y="1365885"/>
                </a:lnTo>
                <a:lnTo>
                  <a:pt x="89128" y="1311960"/>
                </a:lnTo>
                <a:lnTo>
                  <a:pt x="103466" y="1259154"/>
                </a:lnTo>
                <a:lnTo>
                  <a:pt x="121793" y="1207643"/>
                </a:lnTo>
                <a:lnTo>
                  <a:pt x="140182" y="1165580"/>
                </a:lnTo>
                <a:lnTo>
                  <a:pt x="160756" y="1124140"/>
                </a:lnTo>
                <a:lnTo>
                  <a:pt x="182943" y="1083119"/>
                </a:lnTo>
                <a:lnTo>
                  <a:pt x="206209" y="1042250"/>
                </a:lnTo>
                <a:lnTo>
                  <a:pt x="229984" y="1001331"/>
                </a:lnTo>
                <a:lnTo>
                  <a:pt x="253707" y="960120"/>
                </a:lnTo>
                <a:lnTo>
                  <a:pt x="276758" y="918362"/>
                </a:lnTo>
                <a:lnTo>
                  <a:pt x="299250" y="876312"/>
                </a:lnTo>
                <a:lnTo>
                  <a:pt x="321157" y="833945"/>
                </a:lnTo>
                <a:lnTo>
                  <a:pt x="342455" y="791286"/>
                </a:lnTo>
                <a:lnTo>
                  <a:pt x="363093" y="748309"/>
                </a:lnTo>
                <a:lnTo>
                  <a:pt x="383044" y="705015"/>
                </a:lnTo>
                <a:lnTo>
                  <a:pt x="404075" y="657542"/>
                </a:lnTo>
                <a:lnTo>
                  <a:pt x="424395" y="609765"/>
                </a:lnTo>
                <a:lnTo>
                  <a:pt x="444017" y="561695"/>
                </a:lnTo>
                <a:lnTo>
                  <a:pt x="462927" y="513359"/>
                </a:lnTo>
                <a:lnTo>
                  <a:pt x="481114" y="464743"/>
                </a:lnTo>
                <a:lnTo>
                  <a:pt x="498602" y="415886"/>
                </a:lnTo>
                <a:lnTo>
                  <a:pt x="515366" y="366788"/>
                </a:lnTo>
                <a:lnTo>
                  <a:pt x="531418" y="317461"/>
                </a:lnTo>
                <a:lnTo>
                  <a:pt x="546747" y="267919"/>
                </a:lnTo>
                <a:lnTo>
                  <a:pt x="561365" y="218173"/>
                </a:lnTo>
                <a:lnTo>
                  <a:pt x="563422" y="210731"/>
                </a:lnTo>
                <a:lnTo>
                  <a:pt x="564934" y="220306"/>
                </a:lnTo>
                <a:lnTo>
                  <a:pt x="577773" y="272859"/>
                </a:lnTo>
                <a:lnTo>
                  <a:pt x="594855" y="324218"/>
                </a:lnTo>
                <a:lnTo>
                  <a:pt x="615962" y="374015"/>
                </a:lnTo>
                <a:lnTo>
                  <a:pt x="640880" y="421906"/>
                </a:lnTo>
                <a:lnTo>
                  <a:pt x="690092" y="501332"/>
                </a:lnTo>
                <a:lnTo>
                  <a:pt x="708202" y="535800"/>
                </a:lnTo>
                <a:lnTo>
                  <a:pt x="722414" y="571322"/>
                </a:lnTo>
                <a:lnTo>
                  <a:pt x="731469" y="608266"/>
                </a:lnTo>
                <a:lnTo>
                  <a:pt x="736092" y="646176"/>
                </a:lnTo>
                <a:lnTo>
                  <a:pt x="737031" y="684669"/>
                </a:lnTo>
                <a:lnTo>
                  <a:pt x="735190" y="723544"/>
                </a:lnTo>
                <a:lnTo>
                  <a:pt x="731418" y="762596"/>
                </a:lnTo>
                <a:lnTo>
                  <a:pt x="691349" y="1079715"/>
                </a:lnTo>
                <a:lnTo>
                  <a:pt x="663803" y="1325651"/>
                </a:lnTo>
                <a:lnTo>
                  <a:pt x="650392" y="1445945"/>
                </a:lnTo>
                <a:lnTo>
                  <a:pt x="645617" y="1494878"/>
                </a:lnTo>
                <a:lnTo>
                  <a:pt x="632015" y="1641703"/>
                </a:lnTo>
                <a:lnTo>
                  <a:pt x="626732" y="1690331"/>
                </a:lnTo>
                <a:lnTo>
                  <a:pt x="620547" y="1738642"/>
                </a:lnTo>
                <a:lnTo>
                  <a:pt x="613181" y="1786547"/>
                </a:lnTo>
                <a:lnTo>
                  <a:pt x="604329" y="1833918"/>
                </a:lnTo>
                <a:lnTo>
                  <a:pt x="593674" y="1880692"/>
                </a:lnTo>
                <a:lnTo>
                  <a:pt x="580936" y="1926742"/>
                </a:lnTo>
                <a:lnTo>
                  <a:pt x="565797" y="1971979"/>
                </a:lnTo>
                <a:lnTo>
                  <a:pt x="547954" y="2016315"/>
                </a:lnTo>
                <a:lnTo>
                  <a:pt x="525183" y="2062429"/>
                </a:lnTo>
                <a:lnTo>
                  <a:pt x="497586" y="2105888"/>
                </a:lnTo>
                <a:lnTo>
                  <a:pt x="466267" y="2147341"/>
                </a:lnTo>
                <a:lnTo>
                  <a:pt x="432358" y="2187486"/>
                </a:lnTo>
                <a:lnTo>
                  <a:pt x="396938" y="2226983"/>
                </a:lnTo>
                <a:lnTo>
                  <a:pt x="361111" y="2266518"/>
                </a:lnTo>
                <a:lnTo>
                  <a:pt x="348488" y="2281186"/>
                </a:lnTo>
                <a:lnTo>
                  <a:pt x="387858" y="2281186"/>
                </a:lnTo>
                <a:lnTo>
                  <a:pt x="399262" y="2269782"/>
                </a:lnTo>
                <a:lnTo>
                  <a:pt x="434632" y="2234311"/>
                </a:lnTo>
                <a:lnTo>
                  <a:pt x="469011" y="2198395"/>
                </a:lnTo>
                <a:lnTo>
                  <a:pt x="502119" y="2161082"/>
                </a:lnTo>
                <a:lnTo>
                  <a:pt x="533247" y="2121763"/>
                </a:lnTo>
                <a:lnTo>
                  <a:pt x="561708" y="2079879"/>
                </a:lnTo>
                <a:lnTo>
                  <a:pt x="586816" y="2034844"/>
                </a:lnTo>
                <a:lnTo>
                  <a:pt x="609574" y="1984705"/>
                </a:lnTo>
                <a:lnTo>
                  <a:pt x="628116" y="1933244"/>
                </a:lnTo>
                <a:lnTo>
                  <a:pt x="643089" y="1880806"/>
                </a:lnTo>
                <a:lnTo>
                  <a:pt x="655205" y="1827745"/>
                </a:lnTo>
                <a:lnTo>
                  <a:pt x="665149" y="1774444"/>
                </a:lnTo>
                <a:lnTo>
                  <a:pt x="673582" y="1721231"/>
                </a:lnTo>
                <a:lnTo>
                  <a:pt x="680681" y="1667903"/>
                </a:lnTo>
                <a:lnTo>
                  <a:pt x="687222" y="1614766"/>
                </a:lnTo>
                <a:lnTo>
                  <a:pt x="710971" y="1402918"/>
                </a:lnTo>
                <a:lnTo>
                  <a:pt x="742099" y="1084732"/>
                </a:lnTo>
                <a:lnTo>
                  <a:pt x="768146" y="765949"/>
                </a:lnTo>
                <a:lnTo>
                  <a:pt x="770153" y="725360"/>
                </a:lnTo>
                <a:lnTo>
                  <a:pt x="770216" y="684390"/>
                </a:lnTo>
                <a:close/>
              </a:path>
              <a:path w="3248659" h="2281554">
                <a:moveTo>
                  <a:pt x="3248533" y="1556778"/>
                </a:moveTo>
                <a:lnTo>
                  <a:pt x="3176308" y="1555203"/>
                </a:lnTo>
                <a:lnTo>
                  <a:pt x="3129851" y="1552041"/>
                </a:lnTo>
                <a:lnTo>
                  <a:pt x="3083776" y="1544967"/>
                </a:lnTo>
                <a:lnTo>
                  <a:pt x="3038094" y="1534452"/>
                </a:lnTo>
                <a:lnTo>
                  <a:pt x="2992793" y="1520901"/>
                </a:lnTo>
                <a:lnTo>
                  <a:pt x="2947898" y="1504759"/>
                </a:lnTo>
                <a:lnTo>
                  <a:pt x="2903372" y="1486458"/>
                </a:lnTo>
                <a:lnTo>
                  <a:pt x="2859240" y="1466430"/>
                </a:lnTo>
                <a:lnTo>
                  <a:pt x="2815488" y="1445120"/>
                </a:lnTo>
                <a:lnTo>
                  <a:pt x="2727718" y="1400644"/>
                </a:lnTo>
                <a:lnTo>
                  <a:pt x="2683167" y="1378546"/>
                </a:lnTo>
                <a:lnTo>
                  <a:pt x="2637993" y="1357172"/>
                </a:lnTo>
                <a:lnTo>
                  <a:pt x="2592044" y="1336967"/>
                </a:lnTo>
                <a:lnTo>
                  <a:pt x="2545169" y="1318387"/>
                </a:lnTo>
                <a:lnTo>
                  <a:pt x="2497239" y="1301915"/>
                </a:lnTo>
                <a:lnTo>
                  <a:pt x="2448102" y="1288008"/>
                </a:lnTo>
                <a:lnTo>
                  <a:pt x="2397912" y="1277213"/>
                </a:lnTo>
                <a:lnTo>
                  <a:pt x="2347290" y="1270660"/>
                </a:lnTo>
                <a:lnTo>
                  <a:pt x="2296477" y="1268095"/>
                </a:lnTo>
                <a:lnTo>
                  <a:pt x="2245715" y="1269225"/>
                </a:lnTo>
                <a:lnTo>
                  <a:pt x="2195245" y="1273759"/>
                </a:lnTo>
                <a:lnTo>
                  <a:pt x="2145322" y="1281442"/>
                </a:lnTo>
                <a:lnTo>
                  <a:pt x="2096147" y="1291996"/>
                </a:lnTo>
                <a:lnTo>
                  <a:pt x="2048002" y="1305140"/>
                </a:lnTo>
                <a:lnTo>
                  <a:pt x="2000516" y="1320507"/>
                </a:lnTo>
                <a:lnTo>
                  <a:pt x="1953704" y="1337386"/>
                </a:lnTo>
                <a:lnTo>
                  <a:pt x="1907501" y="1355547"/>
                </a:lnTo>
                <a:lnTo>
                  <a:pt x="1861820" y="1374787"/>
                </a:lnTo>
                <a:lnTo>
                  <a:pt x="1816544" y="1394904"/>
                </a:lnTo>
                <a:lnTo>
                  <a:pt x="1771611" y="1415681"/>
                </a:lnTo>
                <a:lnTo>
                  <a:pt x="1726920" y="1436916"/>
                </a:lnTo>
                <a:lnTo>
                  <a:pt x="1682394" y="1458391"/>
                </a:lnTo>
                <a:lnTo>
                  <a:pt x="1638414" y="1478457"/>
                </a:lnTo>
                <a:lnTo>
                  <a:pt x="1593977" y="1497482"/>
                </a:lnTo>
                <a:lnTo>
                  <a:pt x="1549222" y="1515872"/>
                </a:lnTo>
                <a:lnTo>
                  <a:pt x="1504289" y="1533994"/>
                </a:lnTo>
                <a:lnTo>
                  <a:pt x="1459357" y="1552244"/>
                </a:lnTo>
                <a:lnTo>
                  <a:pt x="1414576" y="1571015"/>
                </a:lnTo>
                <a:lnTo>
                  <a:pt x="1370101" y="1590700"/>
                </a:lnTo>
                <a:lnTo>
                  <a:pt x="1326095" y="1611668"/>
                </a:lnTo>
                <a:lnTo>
                  <a:pt x="1282712" y="1634324"/>
                </a:lnTo>
                <a:lnTo>
                  <a:pt x="1235151" y="1662772"/>
                </a:lnTo>
                <a:lnTo>
                  <a:pt x="1189482" y="1694865"/>
                </a:lnTo>
                <a:lnTo>
                  <a:pt x="1146708" y="1731251"/>
                </a:lnTo>
                <a:lnTo>
                  <a:pt x="1107859" y="1772602"/>
                </a:lnTo>
                <a:lnTo>
                  <a:pt x="1080262" y="1809318"/>
                </a:lnTo>
                <a:lnTo>
                  <a:pt x="1056970" y="1848929"/>
                </a:lnTo>
                <a:lnTo>
                  <a:pt x="1038174" y="1890979"/>
                </a:lnTo>
                <a:lnTo>
                  <a:pt x="1024051" y="1935022"/>
                </a:lnTo>
                <a:lnTo>
                  <a:pt x="1014806" y="1980565"/>
                </a:lnTo>
                <a:lnTo>
                  <a:pt x="1012698" y="2009673"/>
                </a:lnTo>
                <a:lnTo>
                  <a:pt x="993381" y="2018588"/>
                </a:lnTo>
                <a:lnTo>
                  <a:pt x="947788" y="2040420"/>
                </a:lnTo>
                <a:lnTo>
                  <a:pt x="902538" y="2062911"/>
                </a:lnTo>
                <a:lnTo>
                  <a:pt x="857618" y="2086076"/>
                </a:lnTo>
                <a:lnTo>
                  <a:pt x="813079" y="2109914"/>
                </a:lnTo>
                <a:lnTo>
                  <a:pt x="776732" y="2130082"/>
                </a:lnTo>
                <a:lnTo>
                  <a:pt x="789508" y="2082101"/>
                </a:lnTo>
                <a:lnTo>
                  <a:pt x="803605" y="2034108"/>
                </a:lnTo>
                <a:lnTo>
                  <a:pt x="834466" y="1939391"/>
                </a:lnTo>
                <a:lnTo>
                  <a:pt x="956500" y="1594218"/>
                </a:lnTo>
                <a:lnTo>
                  <a:pt x="971994" y="1596263"/>
                </a:lnTo>
                <a:lnTo>
                  <a:pt x="981710" y="1597558"/>
                </a:lnTo>
                <a:lnTo>
                  <a:pt x="1022642" y="1594815"/>
                </a:lnTo>
                <a:lnTo>
                  <a:pt x="1061402" y="1586433"/>
                </a:lnTo>
                <a:lnTo>
                  <a:pt x="1098461" y="1575282"/>
                </a:lnTo>
                <a:lnTo>
                  <a:pt x="1134414" y="1561071"/>
                </a:lnTo>
                <a:lnTo>
                  <a:pt x="1169111" y="1544535"/>
                </a:lnTo>
                <a:lnTo>
                  <a:pt x="1202537" y="1525892"/>
                </a:lnTo>
                <a:lnTo>
                  <a:pt x="1234681" y="1505394"/>
                </a:lnTo>
                <a:lnTo>
                  <a:pt x="1275156" y="1475105"/>
                </a:lnTo>
                <a:lnTo>
                  <a:pt x="1313294" y="1442275"/>
                </a:lnTo>
                <a:lnTo>
                  <a:pt x="1349082" y="1407134"/>
                </a:lnTo>
                <a:lnTo>
                  <a:pt x="1382496" y="1369885"/>
                </a:lnTo>
                <a:lnTo>
                  <a:pt x="1413535" y="1330769"/>
                </a:lnTo>
                <a:lnTo>
                  <a:pt x="1442186" y="1289977"/>
                </a:lnTo>
                <a:lnTo>
                  <a:pt x="1467726" y="1248498"/>
                </a:lnTo>
                <a:lnTo>
                  <a:pt x="1491335" y="1205877"/>
                </a:lnTo>
                <a:lnTo>
                  <a:pt x="1513027" y="1162227"/>
                </a:lnTo>
                <a:lnTo>
                  <a:pt x="1532864" y="1117638"/>
                </a:lnTo>
                <a:lnTo>
                  <a:pt x="1550873" y="1072197"/>
                </a:lnTo>
                <a:lnTo>
                  <a:pt x="1567103" y="1026007"/>
                </a:lnTo>
                <a:lnTo>
                  <a:pt x="1581607" y="979170"/>
                </a:lnTo>
                <a:lnTo>
                  <a:pt x="1594408" y="931773"/>
                </a:lnTo>
                <a:lnTo>
                  <a:pt x="1605559" y="883920"/>
                </a:lnTo>
                <a:lnTo>
                  <a:pt x="1615109" y="835698"/>
                </a:lnTo>
                <a:lnTo>
                  <a:pt x="1623085" y="787209"/>
                </a:lnTo>
                <a:lnTo>
                  <a:pt x="1629537" y="738555"/>
                </a:lnTo>
                <a:lnTo>
                  <a:pt x="1634515" y="689838"/>
                </a:lnTo>
                <a:lnTo>
                  <a:pt x="1638211" y="636866"/>
                </a:lnTo>
                <a:lnTo>
                  <a:pt x="1640433" y="583996"/>
                </a:lnTo>
                <a:lnTo>
                  <a:pt x="1641462" y="531228"/>
                </a:lnTo>
                <a:lnTo>
                  <a:pt x="1641538" y="478548"/>
                </a:lnTo>
                <a:lnTo>
                  <a:pt x="1640979" y="425958"/>
                </a:lnTo>
                <a:lnTo>
                  <a:pt x="1638058" y="268630"/>
                </a:lnTo>
                <a:lnTo>
                  <a:pt x="1637601" y="216319"/>
                </a:lnTo>
                <a:lnTo>
                  <a:pt x="1637855" y="164045"/>
                </a:lnTo>
                <a:lnTo>
                  <a:pt x="1639087" y="111836"/>
                </a:lnTo>
                <a:lnTo>
                  <a:pt x="1641284" y="66116"/>
                </a:lnTo>
                <a:lnTo>
                  <a:pt x="1641589" y="59651"/>
                </a:lnTo>
                <a:lnTo>
                  <a:pt x="1645475" y="0"/>
                </a:lnTo>
                <a:lnTo>
                  <a:pt x="1618475" y="52489"/>
                </a:lnTo>
                <a:lnTo>
                  <a:pt x="1610194" y="67017"/>
                </a:lnTo>
                <a:lnTo>
                  <a:pt x="1610194" y="110578"/>
                </a:lnTo>
                <a:lnTo>
                  <a:pt x="1604695" y="162267"/>
                </a:lnTo>
                <a:lnTo>
                  <a:pt x="1600085" y="214922"/>
                </a:lnTo>
                <a:lnTo>
                  <a:pt x="1596339" y="267576"/>
                </a:lnTo>
                <a:lnTo>
                  <a:pt x="1593316" y="320230"/>
                </a:lnTo>
                <a:lnTo>
                  <a:pt x="1590903" y="372859"/>
                </a:lnTo>
                <a:lnTo>
                  <a:pt x="1585899" y="530225"/>
                </a:lnTo>
                <a:lnTo>
                  <a:pt x="1581531" y="686752"/>
                </a:lnTo>
                <a:lnTo>
                  <a:pt x="1579321" y="738619"/>
                </a:lnTo>
                <a:lnTo>
                  <a:pt x="1576438" y="790460"/>
                </a:lnTo>
                <a:lnTo>
                  <a:pt x="1572488" y="842225"/>
                </a:lnTo>
                <a:lnTo>
                  <a:pt x="1567129" y="893864"/>
                </a:lnTo>
                <a:lnTo>
                  <a:pt x="1559979" y="945337"/>
                </a:lnTo>
                <a:lnTo>
                  <a:pt x="1550670" y="996569"/>
                </a:lnTo>
                <a:lnTo>
                  <a:pt x="1539303" y="1047419"/>
                </a:lnTo>
                <a:lnTo>
                  <a:pt x="1525130" y="1097648"/>
                </a:lnTo>
                <a:lnTo>
                  <a:pt x="1507972" y="1146975"/>
                </a:lnTo>
                <a:lnTo>
                  <a:pt x="1487678" y="1195108"/>
                </a:lnTo>
                <a:lnTo>
                  <a:pt x="1464068" y="1241755"/>
                </a:lnTo>
                <a:lnTo>
                  <a:pt x="1436992" y="1286611"/>
                </a:lnTo>
                <a:lnTo>
                  <a:pt x="1407909" y="1326515"/>
                </a:lnTo>
                <a:lnTo>
                  <a:pt x="1375905" y="1364145"/>
                </a:lnTo>
                <a:lnTo>
                  <a:pt x="1341132" y="1399133"/>
                </a:lnTo>
                <a:lnTo>
                  <a:pt x="1303794" y="1431137"/>
                </a:lnTo>
                <a:lnTo>
                  <a:pt x="1264056" y="1459801"/>
                </a:lnTo>
                <a:lnTo>
                  <a:pt x="1222082" y="1484769"/>
                </a:lnTo>
                <a:lnTo>
                  <a:pt x="1156195" y="1515605"/>
                </a:lnTo>
                <a:lnTo>
                  <a:pt x="1087513" y="1536877"/>
                </a:lnTo>
                <a:lnTo>
                  <a:pt x="1017409" y="1547164"/>
                </a:lnTo>
                <a:lnTo>
                  <a:pt x="984275" y="1546733"/>
                </a:lnTo>
                <a:lnTo>
                  <a:pt x="973988" y="1544739"/>
                </a:lnTo>
                <a:lnTo>
                  <a:pt x="984783" y="1514221"/>
                </a:lnTo>
                <a:lnTo>
                  <a:pt x="1000493" y="1472755"/>
                </a:lnTo>
                <a:lnTo>
                  <a:pt x="1017435" y="1431823"/>
                </a:lnTo>
                <a:lnTo>
                  <a:pt x="1036027" y="1391691"/>
                </a:lnTo>
                <a:lnTo>
                  <a:pt x="1056716" y="1352626"/>
                </a:lnTo>
                <a:lnTo>
                  <a:pt x="1079766" y="1314881"/>
                </a:lnTo>
                <a:lnTo>
                  <a:pt x="1154671" y="1205179"/>
                </a:lnTo>
                <a:lnTo>
                  <a:pt x="1180960" y="1162202"/>
                </a:lnTo>
                <a:lnTo>
                  <a:pt x="1231201" y="1075067"/>
                </a:lnTo>
                <a:lnTo>
                  <a:pt x="1278572" y="985989"/>
                </a:lnTo>
                <a:lnTo>
                  <a:pt x="1323365" y="894549"/>
                </a:lnTo>
                <a:lnTo>
                  <a:pt x="1318425" y="891108"/>
                </a:lnTo>
                <a:lnTo>
                  <a:pt x="1282560" y="927950"/>
                </a:lnTo>
                <a:lnTo>
                  <a:pt x="1248854" y="966533"/>
                </a:lnTo>
                <a:lnTo>
                  <a:pt x="1217244" y="1006690"/>
                </a:lnTo>
                <a:lnTo>
                  <a:pt x="1187615" y="1048245"/>
                </a:lnTo>
                <a:lnTo>
                  <a:pt x="1159903" y="1091057"/>
                </a:lnTo>
                <a:lnTo>
                  <a:pt x="1134033" y="1134935"/>
                </a:lnTo>
                <a:lnTo>
                  <a:pt x="1109916" y="1179741"/>
                </a:lnTo>
                <a:lnTo>
                  <a:pt x="1091526" y="1220457"/>
                </a:lnTo>
                <a:lnTo>
                  <a:pt x="1038936" y="1343367"/>
                </a:lnTo>
                <a:lnTo>
                  <a:pt x="1019302" y="1383220"/>
                </a:lnTo>
                <a:lnTo>
                  <a:pt x="998423" y="1422425"/>
                </a:lnTo>
                <a:lnTo>
                  <a:pt x="937094" y="1530362"/>
                </a:lnTo>
                <a:lnTo>
                  <a:pt x="931951" y="1527225"/>
                </a:lnTo>
                <a:lnTo>
                  <a:pt x="916736" y="1505762"/>
                </a:lnTo>
                <a:lnTo>
                  <a:pt x="907770" y="1478051"/>
                </a:lnTo>
                <a:lnTo>
                  <a:pt x="903986" y="1445590"/>
                </a:lnTo>
                <a:lnTo>
                  <a:pt x="903236" y="1411249"/>
                </a:lnTo>
                <a:lnTo>
                  <a:pt x="904925" y="1375867"/>
                </a:lnTo>
                <a:lnTo>
                  <a:pt x="916952" y="1254213"/>
                </a:lnTo>
                <a:lnTo>
                  <a:pt x="923544" y="1206068"/>
                </a:lnTo>
                <a:lnTo>
                  <a:pt x="931672" y="1158341"/>
                </a:lnTo>
                <a:lnTo>
                  <a:pt x="941298" y="1110970"/>
                </a:lnTo>
                <a:lnTo>
                  <a:pt x="952373" y="1063904"/>
                </a:lnTo>
                <a:lnTo>
                  <a:pt x="964857" y="1017041"/>
                </a:lnTo>
                <a:lnTo>
                  <a:pt x="979246" y="970673"/>
                </a:lnTo>
                <a:lnTo>
                  <a:pt x="995286" y="924839"/>
                </a:lnTo>
                <a:lnTo>
                  <a:pt x="1012926" y="879589"/>
                </a:lnTo>
                <a:lnTo>
                  <a:pt x="1032154" y="834961"/>
                </a:lnTo>
                <a:lnTo>
                  <a:pt x="1052918" y="791006"/>
                </a:lnTo>
                <a:lnTo>
                  <a:pt x="1075194" y="747750"/>
                </a:lnTo>
                <a:lnTo>
                  <a:pt x="1098943" y="705231"/>
                </a:lnTo>
                <a:lnTo>
                  <a:pt x="1124153" y="663498"/>
                </a:lnTo>
                <a:lnTo>
                  <a:pt x="1150759" y="622604"/>
                </a:lnTo>
                <a:lnTo>
                  <a:pt x="1178763" y="582561"/>
                </a:lnTo>
                <a:lnTo>
                  <a:pt x="1208100" y="543433"/>
                </a:lnTo>
                <a:lnTo>
                  <a:pt x="1238758" y="505244"/>
                </a:lnTo>
                <a:lnTo>
                  <a:pt x="1270901" y="468299"/>
                </a:lnTo>
                <a:lnTo>
                  <a:pt x="1304607" y="432523"/>
                </a:lnTo>
                <a:lnTo>
                  <a:pt x="1339469" y="397560"/>
                </a:lnTo>
                <a:lnTo>
                  <a:pt x="1375092" y="363093"/>
                </a:lnTo>
                <a:lnTo>
                  <a:pt x="1411084" y="328777"/>
                </a:lnTo>
                <a:lnTo>
                  <a:pt x="1447063" y="294284"/>
                </a:lnTo>
                <a:lnTo>
                  <a:pt x="1482610" y="259257"/>
                </a:lnTo>
                <a:lnTo>
                  <a:pt x="1517294" y="223418"/>
                </a:lnTo>
                <a:lnTo>
                  <a:pt x="1550873" y="186283"/>
                </a:lnTo>
                <a:lnTo>
                  <a:pt x="1582801" y="147650"/>
                </a:lnTo>
                <a:lnTo>
                  <a:pt x="1610194" y="110578"/>
                </a:lnTo>
                <a:lnTo>
                  <a:pt x="1610194" y="67017"/>
                </a:lnTo>
                <a:lnTo>
                  <a:pt x="1594307" y="94881"/>
                </a:lnTo>
                <a:lnTo>
                  <a:pt x="1566697" y="135166"/>
                </a:lnTo>
                <a:lnTo>
                  <a:pt x="1536204" y="173545"/>
                </a:lnTo>
                <a:lnTo>
                  <a:pt x="1503324" y="210197"/>
                </a:lnTo>
                <a:lnTo>
                  <a:pt x="1468615" y="245338"/>
                </a:lnTo>
                <a:lnTo>
                  <a:pt x="1432598" y="279146"/>
                </a:lnTo>
                <a:lnTo>
                  <a:pt x="1396098" y="312534"/>
                </a:lnTo>
                <a:lnTo>
                  <a:pt x="1358849" y="345313"/>
                </a:lnTo>
                <a:lnTo>
                  <a:pt x="1321320" y="378002"/>
                </a:lnTo>
                <a:lnTo>
                  <a:pt x="1283970" y="411162"/>
                </a:lnTo>
                <a:lnTo>
                  <a:pt x="1247279" y="445300"/>
                </a:lnTo>
                <a:lnTo>
                  <a:pt x="1211707" y="480961"/>
                </a:lnTo>
                <a:lnTo>
                  <a:pt x="1177010" y="517652"/>
                </a:lnTo>
                <a:lnTo>
                  <a:pt x="1143927" y="555790"/>
                </a:lnTo>
                <a:lnTo>
                  <a:pt x="1112481" y="595312"/>
                </a:lnTo>
                <a:lnTo>
                  <a:pt x="1082675" y="636117"/>
                </a:lnTo>
                <a:lnTo>
                  <a:pt x="1054519" y="678129"/>
                </a:lnTo>
                <a:lnTo>
                  <a:pt x="1028014" y="721258"/>
                </a:lnTo>
                <a:lnTo>
                  <a:pt x="1003185" y="765416"/>
                </a:lnTo>
                <a:lnTo>
                  <a:pt x="980046" y="810514"/>
                </a:lnTo>
                <a:lnTo>
                  <a:pt x="958596" y="856475"/>
                </a:lnTo>
                <a:lnTo>
                  <a:pt x="938847" y="903211"/>
                </a:lnTo>
                <a:lnTo>
                  <a:pt x="920800" y="950633"/>
                </a:lnTo>
                <a:lnTo>
                  <a:pt x="904481" y="998651"/>
                </a:lnTo>
                <a:lnTo>
                  <a:pt x="889977" y="1047191"/>
                </a:lnTo>
                <a:lnTo>
                  <a:pt x="877392" y="1096429"/>
                </a:lnTo>
                <a:lnTo>
                  <a:pt x="866736" y="1146162"/>
                </a:lnTo>
                <a:lnTo>
                  <a:pt x="858037" y="1196225"/>
                </a:lnTo>
                <a:lnTo>
                  <a:pt x="851293" y="1246441"/>
                </a:lnTo>
                <a:lnTo>
                  <a:pt x="846543" y="1296619"/>
                </a:lnTo>
                <a:lnTo>
                  <a:pt x="840841" y="1371955"/>
                </a:lnTo>
                <a:lnTo>
                  <a:pt x="839812" y="1410830"/>
                </a:lnTo>
                <a:lnTo>
                  <a:pt x="841552" y="1450822"/>
                </a:lnTo>
                <a:lnTo>
                  <a:pt x="848652" y="1491945"/>
                </a:lnTo>
                <a:lnTo>
                  <a:pt x="865378" y="1533550"/>
                </a:lnTo>
                <a:lnTo>
                  <a:pt x="896086" y="1569758"/>
                </a:lnTo>
                <a:lnTo>
                  <a:pt x="909701" y="1578686"/>
                </a:lnTo>
                <a:lnTo>
                  <a:pt x="889952" y="1617510"/>
                </a:lnTo>
                <a:lnTo>
                  <a:pt x="871283" y="1658086"/>
                </a:lnTo>
                <a:lnTo>
                  <a:pt x="835621" y="1740141"/>
                </a:lnTo>
                <a:lnTo>
                  <a:pt x="819340" y="1781873"/>
                </a:lnTo>
                <a:lnTo>
                  <a:pt x="804748" y="1824380"/>
                </a:lnTo>
                <a:lnTo>
                  <a:pt x="790397" y="1873542"/>
                </a:lnTo>
                <a:lnTo>
                  <a:pt x="777824" y="1923516"/>
                </a:lnTo>
                <a:lnTo>
                  <a:pt x="767511" y="1974151"/>
                </a:lnTo>
                <a:lnTo>
                  <a:pt x="759955" y="2025256"/>
                </a:lnTo>
                <a:lnTo>
                  <a:pt x="755650" y="2076665"/>
                </a:lnTo>
                <a:lnTo>
                  <a:pt x="755103" y="2128215"/>
                </a:lnTo>
                <a:lnTo>
                  <a:pt x="756069" y="2141817"/>
                </a:lnTo>
                <a:lnTo>
                  <a:pt x="725131" y="2159622"/>
                </a:lnTo>
                <a:lnTo>
                  <a:pt x="681774" y="2185505"/>
                </a:lnTo>
                <a:lnTo>
                  <a:pt x="638848" y="2212086"/>
                </a:lnTo>
                <a:lnTo>
                  <a:pt x="596442" y="2239530"/>
                </a:lnTo>
                <a:lnTo>
                  <a:pt x="554418" y="2267445"/>
                </a:lnTo>
                <a:lnTo>
                  <a:pt x="533514" y="2281186"/>
                </a:lnTo>
                <a:lnTo>
                  <a:pt x="584174" y="2281186"/>
                </a:lnTo>
                <a:lnTo>
                  <a:pt x="611924" y="2265794"/>
                </a:lnTo>
                <a:lnTo>
                  <a:pt x="655789" y="2241740"/>
                </a:lnTo>
                <a:lnTo>
                  <a:pt x="700366" y="2219083"/>
                </a:lnTo>
                <a:lnTo>
                  <a:pt x="745134" y="2196858"/>
                </a:lnTo>
                <a:lnTo>
                  <a:pt x="790067" y="2175040"/>
                </a:lnTo>
                <a:lnTo>
                  <a:pt x="835177" y="2153653"/>
                </a:lnTo>
                <a:lnTo>
                  <a:pt x="880465" y="2132698"/>
                </a:lnTo>
                <a:lnTo>
                  <a:pt x="925918" y="2112149"/>
                </a:lnTo>
                <a:lnTo>
                  <a:pt x="971550" y="2092032"/>
                </a:lnTo>
                <a:lnTo>
                  <a:pt x="1013968" y="2073783"/>
                </a:lnTo>
                <a:lnTo>
                  <a:pt x="1013993" y="2074049"/>
                </a:lnTo>
                <a:lnTo>
                  <a:pt x="1022946" y="2120519"/>
                </a:lnTo>
                <a:lnTo>
                  <a:pt x="1038860" y="2165248"/>
                </a:lnTo>
                <a:lnTo>
                  <a:pt x="1062240" y="2207082"/>
                </a:lnTo>
                <a:lnTo>
                  <a:pt x="1091958" y="2244775"/>
                </a:lnTo>
                <a:lnTo>
                  <a:pt x="1127315" y="2276525"/>
                </a:lnTo>
                <a:lnTo>
                  <a:pt x="1134376" y="2281186"/>
                </a:lnTo>
                <a:lnTo>
                  <a:pt x="1171409" y="2281186"/>
                </a:lnTo>
                <a:lnTo>
                  <a:pt x="1243418" y="2281186"/>
                </a:lnTo>
                <a:lnTo>
                  <a:pt x="1176172" y="2246680"/>
                </a:lnTo>
                <a:lnTo>
                  <a:pt x="1138301" y="2215438"/>
                </a:lnTo>
                <a:lnTo>
                  <a:pt x="1107922" y="2177224"/>
                </a:lnTo>
                <a:lnTo>
                  <a:pt x="1085773" y="2133739"/>
                </a:lnTo>
                <a:lnTo>
                  <a:pt x="1071740" y="2086571"/>
                </a:lnTo>
                <a:lnTo>
                  <a:pt x="1067396" y="2051367"/>
                </a:lnTo>
                <a:lnTo>
                  <a:pt x="1109433" y="2034184"/>
                </a:lnTo>
                <a:lnTo>
                  <a:pt x="1155712" y="2015744"/>
                </a:lnTo>
                <a:lnTo>
                  <a:pt x="1202169" y="1997722"/>
                </a:lnTo>
                <a:lnTo>
                  <a:pt x="1248791" y="1980120"/>
                </a:lnTo>
                <a:lnTo>
                  <a:pt x="1295565" y="1962937"/>
                </a:lnTo>
                <a:lnTo>
                  <a:pt x="1342504" y="1946160"/>
                </a:lnTo>
                <a:lnTo>
                  <a:pt x="1389595" y="1929815"/>
                </a:lnTo>
                <a:lnTo>
                  <a:pt x="1436636" y="1913305"/>
                </a:lnTo>
                <a:lnTo>
                  <a:pt x="1483817" y="1897202"/>
                </a:lnTo>
                <a:lnTo>
                  <a:pt x="1531150" y="1881479"/>
                </a:lnTo>
                <a:lnTo>
                  <a:pt x="1578610" y="1866138"/>
                </a:lnTo>
                <a:lnTo>
                  <a:pt x="1626209" y="1851164"/>
                </a:lnTo>
                <a:lnTo>
                  <a:pt x="1673936" y="1836521"/>
                </a:lnTo>
                <a:lnTo>
                  <a:pt x="1721802" y="1822234"/>
                </a:lnTo>
                <a:lnTo>
                  <a:pt x="1769770" y="1808264"/>
                </a:lnTo>
                <a:lnTo>
                  <a:pt x="1817865" y="1794598"/>
                </a:lnTo>
                <a:lnTo>
                  <a:pt x="1866087" y="1781225"/>
                </a:lnTo>
                <a:lnTo>
                  <a:pt x="1914410" y="1768144"/>
                </a:lnTo>
                <a:lnTo>
                  <a:pt x="1962835" y="1755330"/>
                </a:lnTo>
                <a:lnTo>
                  <a:pt x="2011375" y="1742770"/>
                </a:lnTo>
                <a:lnTo>
                  <a:pt x="2060016" y="1730451"/>
                </a:lnTo>
                <a:lnTo>
                  <a:pt x="2108746" y="1718360"/>
                </a:lnTo>
                <a:lnTo>
                  <a:pt x="2157577" y="1706499"/>
                </a:lnTo>
                <a:lnTo>
                  <a:pt x="2156447" y="1700364"/>
                </a:lnTo>
                <a:lnTo>
                  <a:pt x="2106320" y="1705279"/>
                </a:lnTo>
                <a:lnTo>
                  <a:pt x="2056269" y="1710982"/>
                </a:lnTo>
                <a:lnTo>
                  <a:pt x="2006295" y="1717459"/>
                </a:lnTo>
                <a:lnTo>
                  <a:pt x="1956422" y="1724698"/>
                </a:lnTo>
                <a:lnTo>
                  <a:pt x="1906638" y="1732686"/>
                </a:lnTo>
                <a:lnTo>
                  <a:pt x="1856968" y="1741424"/>
                </a:lnTo>
                <a:lnTo>
                  <a:pt x="1807425" y="1750898"/>
                </a:lnTo>
                <a:lnTo>
                  <a:pt x="1757997" y="1761083"/>
                </a:lnTo>
                <a:lnTo>
                  <a:pt x="1708708" y="1771980"/>
                </a:lnTo>
                <a:lnTo>
                  <a:pt x="1659547" y="1783575"/>
                </a:lnTo>
                <a:lnTo>
                  <a:pt x="1610550" y="1795856"/>
                </a:lnTo>
                <a:lnTo>
                  <a:pt x="1561706" y="1808822"/>
                </a:lnTo>
                <a:lnTo>
                  <a:pt x="1513039" y="1822450"/>
                </a:lnTo>
                <a:lnTo>
                  <a:pt x="1464538" y="1836737"/>
                </a:lnTo>
                <a:lnTo>
                  <a:pt x="1416215" y="1851660"/>
                </a:lnTo>
                <a:lnTo>
                  <a:pt x="1368094" y="1867217"/>
                </a:lnTo>
                <a:lnTo>
                  <a:pt x="1320431" y="1883918"/>
                </a:lnTo>
                <a:lnTo>
                  <a:pt x="1272971" y="1901253"/>
                </a:lnTo>
                <a:lnTo>
                  <a:pt x="1225740" y="1919198"/>
                </a:lnTo>
                <a:lnTo>
                  <a:pt x="1178737" y="1937791"/>
                </a:lnTo>
                <a:lnTo>
                  <a:pt x="1131976" y="1957019"/>
                </a:lnTo>
                <a:lnTo>
                  <a:pt x="1085494" y="1976894"/>
                </a:lnTo>
                <a:lnTo>
                  <a:pt x="1067739" y="1984781"/>
                </a:lnTo>
                <a:lnTo>
                  <a:pt x="1076032" y="1936635"/>
                </a:lnTo>
                <a:lnTo>
                  <a:pt x="1091196" y="1887791"/>
                </a:lnTo>
                <a:lnTo>
                  <a:pt x="1112570" y="1841068"/>
                </a:lnTo>
                <a:lnTo>
                  <a:pt x="1139761" y="1797329"/>
                </a:lnTo>
                <a:lnTo>
                  <a:pt x="1172565" y="1756803"/>
                </a:lnTo>
                <a:lnTo>
                  <a:pt x="1210119" y="1719834"/>
                </a:lnTo>
                <a:lnTo>
                  <a:pt x="1251394" y="1686166"/>
                </a:lnTo>
                <a:lnTo>
                  <a:pt x="1295400" y="1655546"/>
                </a:lnTo>
                <a:lnTo>
                  <a:pt x="1336141" y="1630083"/>
                </a:lnTo>
                <a:lnTo>
                  <a:pt x="1378013" y="1606448"/>
                </a:lnTo>
                <a:lnTo>
                  <a:pt x="1420774" y="1584325"/>
                </a:lnTo>
                <a:lnTo>
                  <a:pt x="1464259" y="1563370"/>
                </a:lnTo>
                <a:lnTo>
                  <a:pt x="1508252" y="1543227"/>
                </a:lnTo>
                <a:lnTo>
                  <a:pt x="1552536" y="1523555"/>
                </a:lnTo>
                <a:lnTo>
                  <a:pt x="1596936" y="1504022"/>
                </a:lnTo>
                <a:lnTo>
                  <a:pt x="1641233" y="1484274"/>
                </a:lnTo>
                <a:lnTo>
                  <a:pt x="1685226" y="1463992"/>
                </a:lnTo>
                <a:lnTo>
                  <a:pt x="1729892" y="1443075"/>
                </a:lnTo>
                <a:lnTo>
                  <a:pt x="1774888" y="1422717"/>
                </a:lnTo>
                <a:lnTo>
                  <a:pt x="1820240" y="1403197"/>
                </a:lnTo>
                <a:lnTo>
                  <a:pt x="1865998" y="1384757"/>
                </a:lnTo>
                <a:lnTo>
                  <a:pt x="1912188" y="1367675"/>
                </a:lnTo>
                <a:lnTo>
                  <a:pt x="1958848" y="1352207"/>
                </a:lnTo>
                <a:lnTo>
                  <a:pt x="2006028" y="1338630"/>
                </a:lnTo>
                <a:lnTo>
                  <a:pt x="2053755" y="1327175"/>
                </a:lnTo>
                <a:lnTo>
                  <a:pt x="2101608" y="1317536"/>
                </a:lnTo>
                <a:lnTo>
                  <a:pt x="2149779" y="1310855"/>
                </a:lnTo>
                <a:lnTo>
                  <a:pt x="2198078" y="1307249"/>
                </a:lnTo>
                <a:lnTo>
                  <a:pt x="2246274" y="1306753"/>
                </a:lnTo>
                <a:lnTo>
                  <a:pt x="2294191" y="1309484"/>
                </a:lnTo>
                <a:lnTo>
                  <a:pt x="2341600" y="1315491"/>
                </a:lnTo>
                <a:lnTo>
                  <a:pt x="2388324" y="1324876"/>
                </a:lnTo>
                <a:lnTo>
                  <a:pt x="2434145" y="1337691"/>
                </a:lnTo>
                <a:lnTo>
                  <a:pt x="2479522" y="1353058"/>
                </a:lnTo>
                <a:lnTo>
                  <a:pt x="2524137" y="1370825"/>
                </a:lnTo>
                <a:lnTo>
                  <a:pt x="2568181" y="1390523"/>
                </a:lnTo>
                <a:lnTo>
                  <a:pt x="2611856" y="1411668"/>
                </a:lnTo>
                <a:lnTo>
                  <a:pt x="2655366" y="1433830"/>
                </a:lnTo>
                <a:lnTo>
                  <a:pt x="2742730" y="1479283"/>
                </a:lnTo>
                <a:lnTo>
                  <a:pt x="2786977" y="1501660"/>
                </a:lnTo>
                <a:lnTo>
                  <a:pt x="2831592" y="1523631"/>
                </a:lnTo>
                <a:lnTo>
                  <a:pt x="2877286" y="1544878"/>
                </a:lnTo>
                <a:lnTo>
                  <a:pt x="2924098" y="1564728"/>
                </a:lnTo>
                <a:lnTo>
                  <a:pt x="2972041" y="1582521"/>
                </a:lnTo>
                <a:lnTo>
                  <a:pt x="3021126" y="1597583"/>
                </a:lnTo>
                <a:lnTo>
                  <a:pt x="3071380" y="1609267"/>
                </a:lnTo>
                <a:lnTo>
                  <a:pt x="3108058" y="1614716"/>
                </a:lnTo>
                <a:lnTo>
                  <a:pt x="3083623" y="1641868"/>
                </a:lnTo>
                <a:lnTo>
                  <a:pt x="3049282" y="1679702"/>
                </a:lnTo>
                <a:lnTo>
                  <a:pt x="3014738" y="1717319"/>
                </a:lnTo>
                <a:lnTo>
                  <a:pt x="2979902" y="1754632"/>
                </a:lnTo>
                <a:lnTo>
                  <a:pt x="2944749" y="1791576"/>
                </a:lnTo>
                <a:lnTo>
                  <a:pt x="2909214" y="1828063"/>
                </a:lnTo>
                <a:lnTo>
                  <a:pt x="2873235" y="1864017"/>
                </a:lnTo>
                <a:lnTo>
                  <a:pt x="2836748" y="1899361"/>
                </a:lnTo>
                <a:lnTo>
                  <a:pt x="2799715" y="1934032"/>
                </a:lnTo>
                <a:lnTo>
                  <a:pt x="2762059" y="1967928"/>
                </a:lnTo>
                <a:lnTo>
                  <a:pt x="2723743" y="2000986"/>
                </a:lnTo>
                <a:lnTo>
                  <a:pt x="2684703" y="2033143"/>
                </a:lnTo>
                <a:lnTo>
                  <a:pt x="2644876" y="2064283"/>
                </a:lnTo>
                <a:lnTo>
                  <a:pt x="2604211" y="2094369"/>
                </a:lnTo>
                <a:lnTo>
                  <a:pt x="2562644" y="2123300"/>
                </a:lnTo>
                <a:lnTo>
                  <a:pt x="2520137" y="2150999"/>
                </a:lnTo>
                <a:lnTo>
                  <a:pt x="2476779" y="2177504"/>
                </a:lnTo>
                <a:lnTo>
                  <a:pt x="2432342" y="2201900"/>
                </a:lnTo>
                <a:lnTo>
                  <a:pt x="2386901" y="2224214"/>
                </a:lnTo>
                <a:lnTo>
                  <a:pt x="2340546" y="2244521"/>
                </a:lnTo>
                <a:lnTo>
                  <a:pt x="2293353" y="2262848"/>
                </a:lnTo>
                <a:lnTo>
                  <a:pt x="2245410" y="2279231"/>
                </a:lnTo>
                <a:lnTo>
                  <a:pt x="2238832" y="2281186"/>
                </a:lnTo>
                <a:lnTo>
                  <a:pt x="2320556" y="2281186"/>
                </a:lnTo>
                <a:lnTo>
                  <a:pt x="2361501" y="2266658"/>
                </a:lnTo>
                <a:lnTo>
                  <a:pt x="2406942" y="2248662"/>
                </a:lnTo>
                <a:lnTo>
                  <a:pt x="2451785" y="2228926"/>
                </a:lnTo>
                <a:lnTo>
                  <a:pt x="2495969" y="2207387"/>
                </a:lnTo>
                <a:lnTo>
                  <a:pt x="2539466" y="2183993"/>
                </a:lnTo>
                <a:lnTo>
                  <a:pt x="2584780" y="2157946"/>
                </a:lnTo>
                <a:lnTo>
                  <a:pt x="2628976" y="2130412"/>
                </a:lnTo>
                <a:lnTo>
                  <a:pt x="2672118" y="2101481"/>
                </a:lnTo>
                <a:lnTo>
                  <a:pt x="2714256" y="2071281"/>
                </a:lnTo>
                <a:lnTo>
                  <a:pt x="2755468" y="2039899"/>
                </a:lnTo>
                <a:lnTo>
                  <a:pt x="2795790" y="2007438"/>
                </a:lnTo>
                <a:lnTo>
                  <a:pt x="2835313" y="1974011"/>
                </a:lnTo>
                <a:lnTo>
                  <a:pt x="2874086" y="1939721"/>
                </a:lnTo>
                <a:lnTo>
                  <a:pt x="2912173" y="1904669"/>
                </a:lnTo>
                <a:lnTo>
                  <a:pt x="2949638" y="1868970"/>
                </a:lnTo>
                <a:lnTo>
                  <a:pt x="2986544" y="1832698"/>
                </a:lnTo>
                <a:lnTo>
                  <a:pt x="3022943" y="1795983"/>
                </a:lnTo>
                <a:lnTo>
                  <a:pt x="3058909" y="1758924"/>
                </a:lnTo>
                <a:lnTo>
                  <a:pt x="3094507" y="1721612"/>
                </a:lnTo>
                <a:lnTo>
                  <a:pt x="3129610" y="1684350"/>
                </a:lnTo>
                <a:lnTo>
                  <a:pt x="3164814" y="1646682"/>
                </a:lnTo>
                <a:lnTo>
                  <a:pt x="3186811" y="1623060"/>
                </a:lnTo>
                <a:lnTo>
                  <a:pt x="3248533" y="1556778"/>
                </a:lnTo>
                <a:close/>
              </a:path>
            </a:pathLst>
          </a:custGeom>
          <a:solidFill>
            <a:srgbClr val="64605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F664B8E9-F49B-4108-0569-A49EDF775131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430887"/>
          </a:xfrm>
        </p:spPr>
        <p:txBody>
          <a:bodyPr/>
          <a:lstStyle/>
          <a:p>
            <a:fld id="{B6F15528-21DE-4FAA-801E-634DDDAF4B2B}" type="slidenum">
              <a:rPr lang="en-US" sz="28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fld>
            <a:endParaRPr lang="en-US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EC53BD1-758D-4B4B-B35F-319C15B68A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042" y="1562100"/>
            <a:ext cx="17145357" cy="5670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31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-38965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BD5CD"/>
          </a:solidFill>
        </p:spPr>
        <p:txBody>
          <a:bodyPr wrap="square" lIns="0" tIns="0" rIns="0" bIns="0" rtlCol="0"/>
          <a:lstStyle/>
          <a:p>
            <a:pPr marL="228600" marR="228600"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2D42792E-97C6-DB8C-E007-172FDB6B304B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430887"/>
          </a:xfrm>
        </p:spPr>
        <p:txBody>
          <a:bodyPr/>
          <a:lstStyle/>
          <a:p>
            <a:fld id="{B6F15528-21DE-4FAA-801E-634DDDAF4B2B}" type="slidenum">
              <a:rPr lang="en-US" sz="28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fld>
            <a:endParaRPr lang="en-US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6BC2266-578C-45D2-AFF5-DA0FF140F3E7}"/>
              </a:ext>
            </a:extLst>
          </p:cNvPr>
          <p:cNvSpPr txBox="1"/>
          <p:nvPr/>
        </p:nvSpPr>
        <p:spPr>
          <a:xfrm>
            <a:off x="140918" y="3093080"/>
            <a:ext cx="13868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purchase the bottles from local market , whereas one bottle will cost : 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0.8 ILS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FEB1E60-39AE-47E1-A0CF-1333BE493806}"/>
              </a:ext>
            </a:extLst>
          </p:cNvPr>
          <p:cNvSpPr txBox="1"/>
          <p:nvPr/>
        </p:nvSpPr>
        <p:spPr>
          <a:xfrm>
            <a:off x="6575585" y="2043218"/>
            <a:ext cx="43382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(Proposal)</a:t>
            </a:r>
          </a:p>
        </p:txBody>
      </p:sp>
      <p:sp>
        <p:nvSpPr>
          <p:cNvPr id="14" name="عنوان 12">
            <a:extLst>
              <a:ext uri="{FF2B5EF4-FFF2-40B4-BE49-F238E27FC236}">
                <a16:creationId xmlns:a16="http://schemas.microsoft.com/office/drawing/2014/main" id="{4F593A85-5E88-498E-8150-CA76CDFF3F45}"/>
              </a:ext>
            </a:extLst>
          </p:cNvPr>
          <p:cNvSpPr txBox="1">
            <a:spLocks/>
          </p:cNvSpPr>
          <p:nvPr/>
        </p:nvSpPr>
        <p:spPr>
          <a:xfrm>
            <a:off x="0" y="1123723"/>
            <a:ext cx="19202400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0" b="0" i="0">
                <a:solidFill>
                  <a:srgbClr val="242424"/>
                </a:solidFill>
                <a:latin typeface="Tahoma"/>
                <a:ea typeface="+mj-ea"/>
                <a:cs typeface="Tahoma"/>
              </a:defRPr>
            </a:lvl1pPr>
          </a:lstStyle>
          <a:p>
            <a:r>
              <a:rPr lang="en-US" sz="4200" b="1" kern="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4. Purchase the plastic bottles from outside instead of producing it inside (cont.)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6421900-32E1-499D-8CC2-202DE71BAB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8974" y="-564234"/>
            <a:ext cx="4151426" cy="235321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655737C-145C-4C0A-B73D-CA73349FC78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9280" y="6150436"/>
            <a:ext cx="1371600" cy="14771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D6EC4B3-43B6-4191-9A2F-A5F5D836D88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0880" y="6251117"/>
            <a:ext cx="1586821" cy="12252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24FE64A-32F8-44E0-A7E8-FDF6F815EE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29659" y="5845253"/>
            <a:ext cx="3653045" cy="27412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4E6322AB-51FB-47DA-8522-105CDD27CBB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1353" y="6150436"/>
            <a:ext cx="1195484" cy="14266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624BBEC-112A-4028-BC38-F4D95D787EC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2932" y="7476377"/>
            <a:ext cx="1371600" cy="14771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5F9389A3-29DA-415C-8D03-1F9DFCCEEEE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0479" y="7425890"/>
            <a:ext cx="1371601" cy="14771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C1D22FAD-15B8-4529-B1F3-8D03DEB6BF8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433" y="7577058"/>
            <a:ext cx="1195485" cy="12413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41946B8A-619B-49CC-B4ED-9B7A4D5AE9D5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4764" y="5041907"/>
            <a:ext cx="1362863" cy="12413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F0AF995A-34D8-49DC-9019-20065878492D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6757" y="5041907"/>
            <a:ext cx="1456920" cy="12252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93CC4163-5562-4081-A8EB-39B6954BCE6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3608" y="5084223"/>
            <a:ext cx="1586821" cy="12252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7968FB58-D0F8-4C65-A580-AB2AFD75EBC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0312" y="6394114"/>
            <a:ext cx="1586821" cy="12252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915C23ED-0E04-4B46-AFD2-AD7A6B8DD67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2177" y="7577058"/>
            <a:ext cx="1586821" cy="12252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DA34EDF7-EC85-4B75-BF87-C7D6185A16F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6774" y="7542900"/>
            <a:ext cx="1195484" cy="14266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F7B3AEFA-E93E-430C-BE1C-01DD553F5A6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2454" y="4914900"/>
            <a:ext cx="1195484" cy="14266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19D35AB-2B2B-4E2E-88C5-44EA28C8CBA4}"/>
              </a:ext>
            </a:extLst>
          </p:cNvPr>
          <p:cNvSpPr txBox="1"/>
          <p:nvPr/>
        </p:nvSpPr>
        <p:spPr>
          <a:xfrm>
            <a:off x="2345080" y="8930992"/>
            <a:ext cx="396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/>
              <a:t>Turn off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728C348-EDAE-4A86-9047-E7F68E954658}"/>
              </a:ext>
            </a:extLst>
          </p:cNvPr>
          <p:cNvSpPr txBox="1"/>
          <p:nvPr/>
        </p:nvSpPr>
        <p:spPr>
          <a:xfrm>
            <a:off x="9601200" y="8670357"/>
            <a:ext cx="396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/>
              <a:t>50% of load</a:t>
            </a:r>
          </a:p>
        </p:txBody>
      </p:sp>
    </p:spTree>
    <p:extLst>
      <p:ext uri="{BB962C8B-B14F-4D97-AF65-F5344CB8AC3E}">
        <p14:creationId xmlns:p14="http://schemas.microsoft.com/office/powerpoint/2010/main" val="30958942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-38965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BD5CD"/>
          </a:solidFill>
        </p:spPr>
        <p:txBody>
          <a:bodyPr wrap="square" lIns="0" tIns="0" rIns="0" bIns="0" rtlCol="0"/>
          <a:lstStyle/>
          <a:p>
            <a:pPr marL="228600" marR="228600"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2D42792E-97C6-DB8C-E007-172FDB6B304B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430887"/>
          </a:xfrm>
        </p:spPr>
        <p:txBody>
          <a:bodyPr/>
          <a:lstStyle/>
          <a:p>
            <a:fld id="{B6F15528-21DE-4FAA-801E-634DDDAF4B2B}" type="slidenum">
              <a:rPr lang="en-US" sz="28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</a:t>
            </a:fld>
            <a:endParaRPr lang="en-US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عنوان 12">
            <a:extLst>
              <a:ext uri="{FF2B5EF4-FFF2-40B4-BE49-F238E27FC236}">
                <a16:creationId xmlns:a16="http://schemas.microsoft.com/office/drawing/2014/main" id="{4F593A85-5E88-498E-8150-CA76CDFF3F45}"/>
              </a:ext>
            </a:extLst>
          </p:cNvPr>
          <p:cNvSpPr txBox="1">
            <a:spLocks/>
          </p:cNvSpPr>
          <p:nvPr/>
        </p:nvSpPr>
        <p:spPr>
          <a:xfrm>
            <a:off x="76200" y="1343205"/>
            <a:ext cx="19202400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0" b="0" i="0">
                <a:solidFill>
                  <a:srgbClr val="242424"/>
                </a:solidFill>
                <a:latin typeface="Tahoma"/>
                <a:ea typeface="+mj-ea"/>
                <a:cs typeface="Tahoma"/>
              </a:defRPr>
            </a:lvl1pPr>
          </a:lstStyle>
          <a:p>
            <a:r>
              <a:rPr lang="en-US" sz="4200" b="1" kern="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4. Purchase the plastic bottles from outside instead of producing it inside (cont.)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6421900-32E1-499D-8CC2-202DE71BAB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8974" y="-564234"/>
            <a:ext cx="4151426" cy="235321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A8AE490-2974-4F89-8F24-A83B0451E6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6922" y="2430984"/>
            <a:ext cx="12288278" cy="621771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841789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-38965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BD5CD"/>
          </a:solidFill>
        </p:spPr>
        <p:txBody>
          <a:bodyPr wrap="square" lIns="0" tIns="0" rIns="0" bIns="0" rtlCol="0"/>
          <a:lstStyle/>
          <a:p>
            <a:pPr marL="228600" marR="228600"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2D42792E-97C6-DB8C-E007-172FDB6B304B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430887"/>
          </a:xfrm>
        </p:spPr>
        <p:txBody>
          <a:bodyPr/>
          <a:lstStyle/>
          <a:p>
            <a:fld id="{B6F15528-21DE-4FAA-801E-634DDDAF4B2B}" type="slidenum">
              <a:rPr lang="en-US" sz="28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fld>
            <a:endParaRPr lang="en-US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7E8189-CFC3-44DA-8DF3-FCADB7E6B705}"/>
              </a:ext>
            </a:extLst>
          </p:cNvPr>
          <p:cNvSpPr txBox="1"/>
          <p:nvPr/>
        </p:nvSpPr>
        <p:spPr>
          <a:xfrm>
            <a:off x="8318165" y="4062796"/>
            <a:ext cx="836740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Furthermore, the plastic machines, shredders, cooling towers, and chillers may offer for </a:t>
            </a:r>
            <a:r>
              <a:rPr lang="en-US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sale</a:t>
            </a: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with a price of </a:t>
            </a:r>
            <a:r>
              <a:rPr lang="en-US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252,370 ILS.</a:t>
            </a:r>
          </a:p>
        </p:txBody>
      </p:sp>
      <p:sp>
        <p:nvSpPr>
          <p:cNvPr id="14" name="عنوان 12">
            <a:extLst>
              <a:ext uri="{FF2B5EF4-FFF2-40B4-BE49-F238E27FC236}">
                <a16:creationId xmlns:a16="http://schemas.microsoft.com/office/drawing/2014/main" id="{4F593A85-5E88-498E-8150-CA76CDFF3F45}"/>
              </a:ext>
            </a:extLst>
          </p:cNvPr>
          <p:cNvSpPr txBox="1">
            <a:spLocks/>
          </p:cNvSpPr>
          <p:nvPr/>
        </p:nvSpPr>
        <p:spPr>
          <a:xfrm>
            <a:off x="76200" y="1343205"/>
            <a:ext cx="19202400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0" b="0" i="0">
                <a:solidFill>
                  <a:srgbClr val="242424"/>
                </a:solidFill>
                <a:latin typeface="Tahoma"/>
                <a:ea typeface="+mj-ea"/>
                <a:cs typeface="Tahoma"/>
              </a:defRPr>
            </a:lvl1pPr>
          </a:lstStyle>
          <a:p>
            <a:r>
              <a:rPr lang="en-US" sz="4200" b="1" kern="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4. Purchase the plastic bottles from outside instead of producing it inside (cont.)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6421900-32E1-499D-8CC2-202DE71BAB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8974" y="-564234"/>
            <a:ext cx="4151426" cy="23532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69EBF7B-8425-40A4-826F-D23E65B5797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256" y="4313425"/>
            <a:ext cx="1371600" cy="14771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8979905-DC2D-42C4-AA2B-64420BA5657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0856" y="4414106"/>
            <a:ext cx="1586821" cy="12252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9D00208-F260-412F-812C-FB00AA1845F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1329" y="4313425"/>
            <a:ext cx="1195484" cy="14266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9C5C633-BC59-46F4-9FA9-14E2577C60E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2908" y="5639366"/>
            <a:ext cx="1371600" cy="14771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A56EC40-44DB-428A-B4D3-B5CA11AEA38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0455" y="5588879"/>
            <a:ext cx="1371601" cy="14771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A0E80E1-C49C-4750-86FF-A33B0B0F4D0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0409" y="5740047"/>
            <a:ext cx="1195485" cy="12413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0C55EAD-B9BD-4059-B6E2-67359694B89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4740" y="3204896"/>
            <a:ext cx="1362863" cy="12413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782474B-1BBE-4E0A-B83A-F5223D4815E9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6733" y="3204896"/>
            <a:ext cx="1456920" cy="12252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C7F2139-4306-4116-B866-0EB6A64A705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3584" y="3247212"/>
            <a:ext cx="1586821" cy="12252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CA16F6C-2478-43CE-8BF1-7C72979D17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0288" y="4557103"/>
            <a:ext cx="1586821" cy="12252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6D16974-5B28-4C13-8C11-AB2F15C7ED8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2153" y="5740047"/>
            <a:ext cx="1586821" cy="12252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C48C964D-8B74-4614-9037-A53C7DD56EB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50" y="5705889"/>
            <a:ext cx="1195484" cy="14266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43CD280E-C757-47F9-A59F-8E73526D6BA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430" y="3077889"/>
            <a:ext cx="1195484" cy="14266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321755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-38965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BD5CD"/>
          </a:solidFill>
        </p:spPr>
        <p:txBody>
          <a:bodyPr wrap="square" lIns="0" tIns="0" rIns="0" bIns="0" rtlCol="0"/>
          <a:lstStyle/>
          <a:p>
            <a:pPr marL="228600" marR="228600"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2D42792E-97C6-DB8C-E007-172FDB6B304B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430887"/>
          </a:xfrm>
        </p:spPr>
        <p:txBody>
          <a:bodyPr/>
          <a:lstStyle/>
          <a:p>
            <a:fld id="{B6F15528-21DE-4FAA-801E-634DDDAF4B2B}" type="slidenum">
              <a:rPr lang="en-US" sz="28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</a:t>
            </a:fld>
            <a:endParaRPr lang="en-US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8DB15C4-BBD3-4FA8-AC88-4E6403AAC8E3}"/>
                  </a:ext>
                </a:extLst>
              </p:cNvPr>
              <p:cNvSpPr txBox="1"/>
              <p:nvPr/>
            </p:nvSpPr>
            <p:spPr>
              <a:xfrm>
                <a:off x="13106400" y="2733660"/>
                <a:ext cx="4951615" cy="64659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 algn="ctr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4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By removing all machines, a </a:t>
                </a:r>
                <a:r>
                  <a:rPr lang="en-US" sz="40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200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40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40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𝒎</m:t>
                        </m:r>
                      </m:e>
                      <m:sup>
                        <m:r>
                          <a:rPr lang="en-US" sz="40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40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4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will be available.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sz="4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So, if it offered for rent, it will gain </a:t>
                </a:r>
                <a:r>
                  <a:rPr lang="en-US" sz="40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5,000 ILS/month</a:t>
                </a:r>
                <a:r>
                  <a:rPr lang="en-US" sz="4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(60,000 ILS/year). </a:t>
                </a:r>
              </a:p>
            </p:txBody>
          </p:sp>
        </mc:Choice>
        <mc:Fallback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8DB15C4-BBD3-4FA8-AC88-4E6403AAC8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06400" y="2733660"/>
                <a:ext cx="4951615" cy="6465937"/>
              </a:xfrm>
              <a:prstGeom prst="rect">
                <a:avLst/>
              </a:prstGeom>
              <a:blipFill>
                <a:blip r:embed="rId2"/>
                <a:stretch>
                  <a:fillRect l="-3818" r="-6281" b="-31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عنوان 12">
            <a:extLst>
              <a:ext uri="{FF2B5EF4-FFF2-40B4-BE49-F238E27FC236}">
                <a16:creationId xmlns:a16="http://schemas.microsoft.com/office/drawing/2014/main" id="{4F593A85-5E88-498E-8150-CA76CDFF3F45}"/>
              </a:ext>
            </a:extLst>
          </p:cNvPr>
          <p:cNvSpPr txBox="1">
            <a:spLocks/>
          </p:cNvSpPr>
          <p:nvPr/>
        </p:nvSpPr>
        <p:spPr>
          <a:xfrm>
            <a:off x="76200" y="1343205"/>
            <a:ext cx="19202400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0" b="0" i="0">
                <a:solidFill>
                  <a:srgbClr val="242424"/>
                </a:solidFill>
                <a:latin typeface="Tahoma"/>
                <a:ea typeface="+mj-ea"/>
                <a:cs typeface="Tahoma"/>
              </a:defRPr>
            </a:lvl1pPr>
          </a:lstStyle>
          <a:p>
            <a:r>
              <a:rPr lang="en-US" sz="4200" b="1" kern="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4. Purchase the plastic bottles from outside instead of producing it inside (cont.)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6421900-32E1-499D-8CC2-202DE71BAB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8974" y="-564234"/>
            <a:ext cx="4151426" cy="235321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E18671D-CADD-4939-AAFE-77B44DA979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817652"/>
            <a:ext cx="12865087" cy="645384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21D9551-93F2-4E73-92CC-6F3C5DB67E30}"/>
              </a:ext>
            </a:extLst>
          </p:cNvPr>
          <p:cNvSpPr/>
          <p:nvPr/>
        </p:nvSpPr>
        <p:spPr>
          <a:xfrm>
            <a:off x="2294762" y="6829606"/>
            <a:ext cx="609600" cy="9144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E8AEE67-D37F-4671-86FE-DB391E331765}"/>
              </a:ext>
            </a:extLst>
          </p:cNvPr>
          <p:cNvSpPr/>
          <p:nvPr/>
        </p:nvSpPr>
        <p:spPr>
          <a:xfrm>
            <a:off x="1530895" y="6829606"/>
            <a:ext cx="609600" cy="9144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AAB74DE-1BCA-4203-9281-60EB4B4B1BC0}"/>
              </a:ext>
            </a:extLst>
          </p:cNvPr>
          <p:cNvSpPr/>
          <p:nvPr/>
        </p:nvSpPr>
        <p:spPr>
          <a:xfrm>
            <a:off x="782268" y="6829606"/>
            <a:ext cx="609600" cy="9144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B8D984B-0107-4759-8246-7C9D0E53EA72}"/>
              </a:ext>
            </a:extLst>
          </p:cNvPr>
          <p:cNvSpPr/>
          <p:nvPr/>
        </p:nvSpPr>
        <p:spPr>
          <a:xfrm>
            <a:off x="1989962" y="4494619"/>
            <a:ext cx="609600" cy="9144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0B4A7F5-5937-4596-A324-3B6DCC5E3C8F}"/>
              </a:ext>
            </a:extLst>
          </p:cNvPr>
          <p:cNvSpPr/>
          <p:nvPr/>
        </p:nvSpPr>
        <p:spPr>
          <a:xfrm>
            <a:off x="1003248" y="4494619"/>
            <a:ext cx="609600" cy="9144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DCCC6B6-EE34-44D4-B530-7C31564549A7}"/>
              </a:ext>
            </a:extLst>
          </p:cNvPr>
          <p:cNvSpPr/>
          <p:nvPr/>
        </p:nvSpPr>
        <p:spPr>
          <a:xfrm>
            <a:off x="1612848" y="3399492"/>
            <a:ext cx="426568" cy="513288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7A5CE2C-66AF-4300-9246-0C17B4F6B10B}"/>
              </a:ext>
            </a:extLst>
          </p:cNvPr>
          <p:cNvSpPr/>
          <p:nvPr/>
        </p:nvSpPr>
        <p:spPr>
          <a:xfrm>
            <a:off x="2525954" y="3399492"/>
            <a:ext cx="426568" cy="513288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0F81A8A-0FEC-453D-AC04-174397F248C5}"/>
              </a:ext>
            </a:extLst>
          </p:cNvPr>
          <p:cNvSpPr/>
          <p:nvPr/>
        </p:nvSpPr>
        <p:spPr>
          <a:xfrm>
            <a:off x="5761862" y="3131274"/>
            <a:ext cx="426568" cy="513288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87E3C764-AA87-4290-AB16-680E9084254F}"/>
              </a:ext>
            </a:extLst>
          </p:cNvPr>
          <p:cNvSpPr/>
          <p:nvPr/>
        </p:nvSpPr>
        <p:spPr>
          <a:xfrm>
            <a:off x="3539266" y="3399492"/>
            <a:ext cx="646402" cy="513288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09232DBD-5DFA-4E39-AA87-2268F823E709}"/>
              </a:ext>
            </a:extLst>
          </p:cNvPr>
          <p:cNvSpPr/>
          <p:nvPr/>
        </p:nvSpPr>
        <p:spPr>
          <a:xfrm>
            <a:off x="4484341" y="3399492"/>
            <a:ext cx="646402" cy="513288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Cloud 38">
            <a:extLst>
              <a:ext uri="{FF2B5EF4-FFF2-40B4-BE49-F238E27FC236}">
                <a16:creationId xmlns:a16="http://schemas.microsoft.com/office/drawing/2014/main" id="{D4CCC3B9-ADD7-450D-8880-03ABBC0B8FCE}"/>
              </a:ext>
            </a:extLst>
          </p:cNvPr>
          <p:cNvSpPr/>
          <p:nvPr/>
        </p:nvSpPr>
        <p:spPr>
          <a:xfrm>
            <a:off x="12833224" y="9115605"/>
            <a:ext cx="472438" cy="295095"/>
          </a:xfrm>
          <a:prstGeom prst="cloud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670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4757 -0.12824 L -0.54757 -0.12808 C -0.55668 -0.12886 -0.56589 -0.12901 -0.57509 -0.12978 C -0.58264 -0.13055 -0.5776 -0.1324 -0.58585 -0.13271 C -0.6092 -0.13364 -0.63255 -0.13379 -0.6559 -0.13426 C -0.66154 -0.13765 -0.6546 -0.13333 -0.66259 -0.13873 C -0.66337 -0.13919 -0.66424 -0.1395 -0.66502 -0.14012 C -0.66623 -0.14105 -0.66727 -0.14213 -0.6684 -0.14321 C -0.66953 -0.14614 -0.67205 -0.14845 -0.6717 -0.152 C -0.67144 -0.15555 -0.67187 -0.15941 -0.67092 -0.16234 C -0.67031 -0.16435 -0.66866 -0.16419 -0.66753 -0.16543 C -0.66667 -0.1662 -0.66589 -0.16744 -0.66502 -0.16836 C -0.66398 -0.16944 -0.66276 -0.17021 -0.66172 -0.17129 C -0.66085 -0.17222 -0.66016 -0.17361 -0.6592 -0.17423 C -0.65816 -0.175 -0.65069 -0.177 -0.65009 -0.17716 C -0.64896 -0.17762 -0.64783 -0.17824 -0.6467 -0.1787 C -0.64505 -0.17932 -0.6434 -0.17963 -0.64175 -0.18024 C -0.63446 -0.18256 -0.64054 -0.1804 -0.63342 -0.18456 C -0.63229 -0.18534 -0.63116 -0.18549 -0.63003 -0.18611 C -0.62925 -0.18657 -0.62839 -0.18734 -0.62752 -0.18765 C -0.61866 -0.19043 -0.62352 -0.18765 -0.61589 -0.19058 C -0.60208 -0.19583 -0.6145 -0.19074 -0.6059 -0.19645 C -0.60477 -0.19722 -0.60365 -0.19737 -0.60252 -0.19799 C -0.59922 -0.19969 -0.59748 -0.20139 -0.59418 -0.20247 C -0.59227 -0.20308 -0.59036 -0.20339 -0.58837 -0.20386 C -0.5849 -0.20602 -0.58611 -0.2054 -0.58168 -0.20679 C -0.58003 -0.2074 -0.57839 -0.20756 -0.57674 -0.20833 C -0.575 -0.2091 -0.57344 -0.21065 -0.5717 -0.21126 L -0.56753 -0.21281 C -0.56589 -0.21327 -0.56424 -0.21358 -0.56259 -0.21419 C -0.56085 -0.21497 -0.55929 -0.21651 -0.55755 -0.21728 L -0.55425 -0.21867 C -0.55312 -0.2216 -0.54974 -0.22469 -0.55087 -0.22762 C -0.55148 -0.22901 -0.55165 -0.23117 -0.55252 -0.2321 C -0.55382 -0.23333 -0.55538 -0.23302 -0.55668 -0.23348 C -0.55781 -0.23395 -0.55894 -0.23456 -0.56007 -0.23503 C -0.56085 -0.23595 -0.56163 -0.23734 -0.56259 -0.23796 C -0.56493 -0.23981 -0.57092 -0.24043 -0.57257 -0.24089 C -0.575 -0.24166 -0.58177 -0.24444 -0.58342 -0.24537 C -0.5842 -0.24583 -0.58507 -0.2466 -0.58585 -0.24691 C -0.58932 -0.24815 -0.59175 -0.24815 -0.59505 -0.24984 C -0.60373 -0.25401 -0.5967 -0.25108 -0.60339 -0.25571 C -0.60503 -0.25694 -0.60668 -0.25771 -0.60842 -0.25879 C -0.6092 -0.25926 -0.61016 -0.25941 -0.61085 -0.26018 C -0.61172 -0.26126 -0.6125 -0.2625 -0.61337 -0.26311 C -0.61502 -0.2645 -0.61675 -0.26512 -0.6184 -0.2662 C -0.61918 -0.26666 -0.62014 -0.26682 -0.62092 -0.26759 C -0.62483 -0.27222 -0.6224 -0.27021 -0.62839 -0.27206 C -0.63238 -0.27669 -0.62995 -0.27453 -0.63585 -0.27793 C -0.63672 -0.27855 -0.63767 -0.27855 -0.63837 -0.27947 C -0.63924 -0.2804 -0.64002 -0.28163 -0.64089 -0.2824 C -0.64253 -0.28364 -0.64418 -0.28441 -0.64592 -0.28534 C -0.6467 -0.28595 -0.64757 -0.28611 -0.64835 -0.28688 C -0.64948 -0.28781 -0.65061 -0.28904 -0.65174 -0.28981 C -0.65339 -0.29105 -0.6559 -0.29213 -0.65755 -0.29274 C -0.66337 -0.29969 -0.66146 -0.29583 -0.66424 -0.30324 C -0.66398 -0.31003 -0.66406 -0.31713 -0.66337 -0.32392 C -0.66319 -0.32561 -0.66215 -0.32685 -0.66172 -0.32839 C -0.66137 -0.32978 -0.66154 -0.33163 -0.66085 -0.33287 C -0.65894 -0.33626 -0.65694 -0.34058 -0.65425 -0.34166 C -0.65035 -0.34336 -0.65078 -0.3429 -0.6467 -0.34614 C -0.64557 -0.34706 -0.64453 -0.3483 -0.6434 -0.34907 C -0.64115 -0.35077 -0.63915 -0.35123 -0.63672 -0.352 C -0.63585 -0.35308 -0.63516 -0.35432 -0.6342 -0.35509 C -0.63264 -0.35632 -0.6309 -0.35694 -0.62925 -0.35802 C -0.62839 -0.35848 -0.6276 -0.35926 -0.62674 -0.35941 C -0.62318 -0.36018 -0.6171 -0.36126 -0.61337 -0.3625 C -0.60764 -0.36435 -0.61233 -0.36327 -0.60755 -0.36543 C -0.60295 -0.36744 -0.60026 -0.36744 -0.59505 -0.36836 C -0.58924 -0.37191 -0.59618 -0.36805 -0.58507 -0.37129 C -0.57795 -0.37345 -0.58802 -0.37253 -0.57925 -0.37438 C -0.57561 -0.375 -0.57196 -0.37531 -0.5684 -0.37577 C -0.56753 -0.37623 -0.56675 -0.377 -0.56589 -0.37731 C -0.56398 -0.37793 -0.56198 -0.37777 -0.56007 -0.3787 C -0.55911 -0.37932 -0.55851 -0.38117 -0.55755 -0.38179 C -0.55599 -0.38271 -0.55425 -0.38271 -0.55252 -0.38318 C -0.55174 -0.38426 -0.55078 -0.38487 -0.55009 -0.38611 C -0.54722 -0.3912 -0.54809 -0.3949 -0.54922 -0.40247 C -0.54948 -0.40416 -0.55009 -0.40586 -0.55087 -0.40694 C -0.55182 -0.40802 -0.55312 -0.40787 -0.55425 -0.40833 C -0.55503 -0.40987 -0.55564 -0.41188 -0.55668 -0.41281 C -0.55799 -0.41389 -0.55946 -0.41404 -0.56085 -0.41435 C -0.56363 -0.41497 -0.56641 -0.41527 -0.56918 -0.41574 C -0.57118 -0.41697 -0.573 -0.41821 -0.57509 -0.41882 C -0.57726 -0.41944 -0.57951 -0.41975 -0.58168 -0.42021 C -0.58255 -0.42068 -0.58333 -0.42129 -0.5842 -0.42176 C -0.58776 -0.4233 -0.58967 -0.4233 -0.5934 -0.42469 C -0.60538 -0.42901 -0.5862 -0.42268 -0.60087 -0.42916 C -0.60278 -0.42994 -0.60477 -0.43009 -0.60668 -0.43055 C -0.60842 -0.43102 -0.61007 -0.43148 -0.61172 -0.4321 C -0.61259 -0.4324 -0.61337 -0.43333 -0.61424 -0.43364 C -0.61779 -0.43441 -0.62144 -0.43441 -0.62509 -0.43503 C -0.627 -0.43534 -0.62891 -0.43611 -0.6309 -0.43657 C -0.63168 -0.43703 -0.63255 -0.43765 -0.63342 -0.43796 C -0.63507 -0.43873 -0.63681 -0.43842 -0.63837 -0.4395 C -0.64219 -0.44228 -0.64115 -0.44475 -0.64418 -0.44845 C -0.64497 -0.44923 -0.64592 -0.44938 -0.6467 -0.44984 C -0.64757 -0.45139 -0.64861 -0.45262 -0.64922 -0.45432 C -0.65052 -0.45802 -0.65252 -0.4662 -0.65252 -0.46605 C -0.65226 -0.46821 -0.6526 -0.47083 -0.65174 -0.47206 C -0.65061 -0.47376 -0.64896 -0.47299 -0.64757 -0.47361 C -0.6375 -0.47839 -0.648 -0.47531 -0.63585 -0.47808 C -0.63507 -0.47855 -0.63429 -0.47916 -0.63342 -0.47947 C -0.63116 -0.48024 -0.62899 -0.48086 -0.62674 -0.48102 C -0.61094 -0.48194 -0.59505 -0.48194 -0.57925 -0.48256 C -0.57196 -0.48302 -0.56476 -0.48302 -0.55755 -0.48395 C -0.55668 -0.4841 -0.55521 -0.48395 -0.55503 -0.48549 C -0.55451 -0.49136 -0.55451 -0.49784 -0.5559 -0.50324 C -0.55712 -0.50818 -0.56163 -0.50956 -0.56424 -0.51065 C -0.56953 -0.51018 -0.57483 -0.51003 -0.58003 -0.5091 C -0.5809 -0.50895 -0.58168 -0.50802 -0.58255 -0.50771 C -0.58472 -0.50694 -0.58698 -0.50663 -0.58924 -0.50617 C -0.59531 -0.50077 -0.58993 -0.50478 -0.59922 -0.50169 C -0.60009 -0.50154 -0.60087 -0.50046 -0.60174 -0.50031 C -0.60616 -0.49938 -0.61059 -0.49923 -0.61502 -0.49876 C -0.62196 -0.49923 -0.62899 -0.49938 -0.63585 -0.50031 C -0.63681 -0.50031 -0.63759 -0.50108 -0.63837 -0.50169 C -0.63932 -0.50262 -0.6401 -0.50355 -0.64089 -0.50478 C -0.64175 -0.50602 -0.64262 -0.50756 -0.6434 -0.5091 C -0.64427 -0.51111 -0.64505 -0.51311 -0.64592 -0.51512 C -0.64618 -0.51651 -0.64635 -0.51805 -0.6467 -0.5196 C -0.64722 -0.5216 -0.64809 -0.5233 -0.64835 -0.52546 C -0.64896 -0.52978 -0.64896 -0.53441 -0.64922 -0.53873 C -0.64896 -0.54614 -0.64904 -0.5537 -0.64835 -0.56095 C -0.64818 -0.56311 -0.64497 -0.56898 -0.64418 -0.5699 C -0.64271 -0.57176 -0.64019 -0.57345 -0.63837 -0.57438 C -0.63733 -0.57484 -0.6362 -0.57531 -0.63507 -0.57577 C -0.62925 -0.57886 -0.63672 -0.57623 -0.62674 -0.57886 C -0.61953 -0.57824 -0.61215 -0.57932 -0.60503 -0.57731 C -0.60122 -0.57623 -0.6013 -0.5696 -0.59835 -0.56697 C -0.59714 -0.56589 -0.59557 -0.56589 -0.59418 -0.56543 C -0.5934 -0.56404 -0.59271 -0.56219 -0.59175 -0.56095 C -0.59071 -0.55972 -0.58924 -0.55956 -0.58837 -0.55802 C -0.58776 -0.55694 -0.58793 -0.55494 -0.58759 -0.55355 C -0.58681 -0.55092 -0.58481 -0.54629 -0.58342 -0.54475 C -0.58273 -0.54398 -0.57795 -0.54197 -0.57752 -0.54182 C -0.57587 -0.5412 -0.57422 -0.54089 -0.57257 -0.54027 C -0.5717 -0.53997 -0.57092 -0.53904 -0.57005 -0.53873 C -0.56753 -0.53811 -0.56502 -0.53781 -0.56259 -0.53734 C -0.55642 -0.53781 -0.55026 -0.53703 -0.54418 -0.53873 C -0.54279 -0.53919 -0.54089 -0.54598 -0.54002 -0.54768 C -0.53932 -0.54923 -0.53828 -0.55046 -0.53759 -0.55216 C -0.53464 -0.55926 -0.53689 -0.55602 -0.53507 -0.5625 C -0.53464 -0.56404 -0.53403 -0.56558 -0.53342 -0.56697 C -0.53264 -0.56852 -0.53194 -0.57037 -0.5309 -0.57145 C -0.52934 -0.57284 -0.52587 -0.57438 -0.52587 -0.57423 C -0.5184 -0.57392 -0.51085 -0.57469 -0.50339 -0.57284 C -0.50226 -0.57253 -0.50182 -0.5696 -0.50087 -0.56836 C -0.48637 -0.55 -0.50807 -0.58086 -0.49505 -0.56095 C -0.49149 -0.55555 -0.4921 -0.55802 -0.48924 -0.55216 C -0.48828 -0.55031 -0.48759 -0.54815 -0.48672 -0.54614 C -0.48594 -0.5446 -0.4849 -0.54336 -0.4842 -0.54182 C -0.48325 -0.5395 -0.48255 -0.53673 -0.48168 -0.53441 C -0.48116 -0.53287 -0.48047 -0.53148 -0.48003 -0.52994 C -0.47969 -0.52855 -0.47986 -0.52654 -0.47925 -0.52546 C -0.47752 -0.52237 -0.47387 -0.52176 -0.4717 -0.52098 C -0.46866 -0.52191 -0.46233 -0.52253 -0.45842 -0.52546 C -0.4572 -0.52639 -0.45616 -0.52747 -0.45503 -0.52839 C -0.45451 -0.52994 -0.45399 -0.53148 -0.45339 -0.53287 C -0.45174 -0.53688 -0.44835 -0.54475 -0.44835 -0.5446 C -0.44783 -0.54768 -0.44766 -0.55108 -0.4467 -0.55355 C -0.44618 -0.55509 -0.44575 -0.55663 -0.44505 -0.55802 C -0.44401 -0.56018 -0.44288 -0.56219 -0.44175 -0.56404 C -0.43976 -0.56697 -0.4375 -0.56975 -0.43507 -0.57145 C -0.43394 -0.57206 -0.43281 -0.57222 -0.43168 -0.57284 C -0.43003 -0.57376 -0.42674 -0.57577 -0.42674 -0.57561 C -0.41424 -0.57484 -0.40165 -0.575 -0.38924 -0.57284 C -0.38733 -0.57253 -0.38594 -0.5696 -0.3842 -0.56836 C -0.38203 -0.56713 -0.37977 -0.56651 -0.37752 -0.56543 C -0.37344 -0.56003 -0.3671 -0.55247 -0.36424 -0.54475 C -0.36363 -0.54321 -0.36302 -0.54182 -0.36259 -0.54027 C -0.36128 -0.5358 -0.36111 -0.52561 -0.35842 -0.52392 L -0.3559 -0.52253 C -0.35087 -0.52299 -0.34583 -0.52284 -0.34089 -0.52392 C -0.33941 -0.52438 -0.33811 -0.52608 -0.33672 -0.527 C -0.33186 -0.53024 -0.33672 -0.52623 -0.3309 -0.53132 C -0.32891 -0.5358 -0.32665 -0.53997 -0.32509 -0.54475 C -0.32187 -0.55432 -0.32352 -0.54984 -0.32005 -0.55802 C -0.31979 -0.55956 -0.31962 -0.56111 -0.31918 -0.5625 C -0.31823 -0.56558 -0.31649 -0.56805 -0.31589 -0.57145 C -0.31458 -0.57824 -0.31484 -0.57901 -0.31007 -0.58472 C -0.3092 -0.58565 -0.30851 -0.58703 -0.30755 -0.58765 C -0.30599 -0.58904 -0.30252 -0.59058 -0.30252 -0.59043 C -0.29505 -0.59012 -0.2875 -0.59043 -0.28003 -0.58919 C -0.2783 -0.58889 -0.27509 -0.58626 -0.27509 -0.58611 C -0.27448 -0.58472 -0.27352 -0.58348 -0.27335 -0.58179 C -0.27274 -0.57052 -0.27396 -0.57392 -0.27587 -0.56697 C -0.27656 -0.5645 -0.27708 -0.56203 -0.27752 -0.55956 C -0.27812 -0.55663 -0.27839 -0.552 -0.27925 -0.54923 C -0.27969 -0.54753 -0.28038 -0.54629 -0.2809 -0.54475 C -0.28351 -0.53734 -0.28307 -0.53842 -0.28507 -0.53132 L -0.28585 -0.51805 " pathEditMode="relative" rAng="0" ptsTypes="AAAAAAAAAAAAAAAAAAAAAAAAAAAAAAAAAAAAAAAAAAAAAAAAAAAAAAAAAAAAAAAAAAAAAAAAAAAAAAAAAAAAAAAAAAAAAAAAAAAAAAAAAAAAAAAAAAAAAAAAAAAAAAAAAAAAAAAAAAAAAAAAAAAAAAAAAAAAAAAAAAAAAAAAAAAAAAAAAAAAAAAAAAAAAAAA">
                                      <p:cBhvr>
                                        <p:cTn id="47" dur="5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00" y="-23117"/>
                                    </p:animMotion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25" grpId="0" animBg="1"/>
      <p:bldP spid="34" grpId="0" animBg="1"/>
      <p:bldP spid="3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F0F5F3-B1F5-439F-8822-0B6AD3BC85E6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24</a:t>
            </a:fld>
            <a:endParaRPr lang="en-US"/>
          </a:p>
        </p:txBody>
      </p:sp>
      <p:sp>
        <p:nvSpPr>
          <p:cNvPr id="6" name="object 2">
            <a:extLst>
              <a:ext uri="{FF2B5EF4-FFF2-40B4-BE49-F238E27FC236}">
                <a16:creationId xmlns:a16="http://schemas.microsoft.com/office/drawing/2014/main" id="{9C9357CF-2FEF-4491-BA46-0BB95482F9EE}"/>
              </a:ext>
            </a:extLst>
          </p:cNvPr>
          <p:cNvSpPr/>
          <p:nvPr/>
        </p:nvSpPr>
        <p:spPr>
          <a:xfrm>
            <a:off x="-20782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BD5CD"/>
          </a:solidFill>
        </p:spPr>
        <p:txBody>
          <a:bodyPr wrap="square" lIns="0" tIns="0" rIns="0" bIns="0" rtlCol="0"/>
          <a:lstStyle/>
          <a:p>
            <a:pPr marL="228600" marR="228600"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EDD9763-CA10-48E4-A65A-EBE3A40689F0}"/>
              </a:ext>
            </a:extLst>
          </p:cNvPr>
          <p:cNvSpPr txBox="1"/>
          <p:nvPr/>
        </p:nvSpPr>
        <p:spPr>
          <a:xfrm>
            <a:off x="10334624" y="1757243"/>
            <a:ext cx="7714096" cy="1200329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Annual electrical consumption = 75,053 kWh/year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Annual electrical cost = 42,029.68 ILS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Annual CO2 emission = 61.76 tCO2/year</a:t>
            </a:r>
          </a:p>
        </p:txBody>
      </p:sp>
      <p:sp>
        <p:nvSpPr>
          <p:cNvPr id="14" name="عنوان 12">
            <a:extLst>
              <a:ext uri="{FF2B5EF4-FFF2-40B4-BE49-F238E27FC236}">
                <a16:creationId xmlns:a16="http://schemas.microsoft.com/office/drawing/2014/main" id="{C752EB4C-6934-4E71-BE55-1E16A7E46E7B}"/>
              </a:ext>
            </a:extLst>
          </p:cNvPr>
          <p:cNvSpPr txBox="1">
            <a:spLocks/>
          </p:cNvSpPr>
          <p:nvPr/>
        </p:nvSpPr>
        <p:spPr>
          <a:xfrm>
            <a:off x="190500" y="923173"/>
            <a:ext cx="17907000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0" b="0" i="0">
                <a:solidFill>
                  <a:srgbClr val="242424"/>
                </a:solidFill>
                <a:latin typeface="Tahoma"/>
                <a:ea typeface="+mj-ea"/>
                <a:cs typeface="Tahoma"/>
              </a:defRPr>
            </a:lvl1pPr>
          </a:lstStyle>
          <a:p>
            <a:r>
              <a:rPr lang="en-US" sz="4000" b="1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Installing inverter (VSD) for each cooling equipment.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31E7EEFF-B7BA-4D4B-8FB5-98AF81FE8F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3163312"/>
            <a:ext cx="2829346" cy="30469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8E2E40E-0286-41BF-88C2-30F0CEE5CC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87" y="6838057"/>
            <a:ext cx="2772971" cy="29862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4006862E-B518-4AF0-B4CA-D7E100E8548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9164" y="6921960"/>
            <a:ext cx="2772971" cy="28792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8AFFAE82-A65F-4AF7-9195-936A1DE2B2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57945" y="3246147"/>
            <a:ext cx="5540891" cy="2815928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EBEC4F5-B5BA-4257-A628-E3D08910A2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9164" y="3163312"/>
            <a:ext cx="2829346" cy="30469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B5B60D8A-A792-4A17-B717-69CD3031AC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496800" y="3287695"/>
            <a:ext cx="5334462" cy="2732832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052D329A-48A3-4D99-AF59-5FFD31020DB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68974" y="-564234"/>
            <a:ext cx="4151426" cy="2353214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69710B4A-C99F-40BD-AAD0-4AFDDCD452D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496338" y="6896100"/>
            <a:ext cx="5334462" cy="2803065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9D7147FD-2A3E-451B-AA2E-EA797646587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88425" y="6799957"/>
            <a:ext cx="5334462" cy="2831955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058D678F-87DB-4CE9-8ACA-44DCDE1E4D1A}"/>
              </a:ext>
            </a:extLst>
          </p:cNvPr>
          <p:cNvSpPr txBox="1"/>
          <p:nvPr/>
        </p:nvSpPr>
        <p:spPr>
          <a:xfrm>
            <a:off x="4648200" y="1933056"/>
            <a:ext cx="43382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(Current situation)</a:t>
            </a:r>
          </a:p>
        </p:txBody>
      </p:sp>
    </p:spTree>
    <p:extLst>
      <p:ext uri="{BB962C8B-B14F-4D97-AF65-F5344CB8AC3E}">
        <p14:creationId xmlns:p14="http://schemas.microsoft.com/office/powerpoint/2010/main" val="32140972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F0F5F3-B1F5-439F-8822-0B6AD3BC85E6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3167361" y="9123534"/>
            <a:ext cx="4206240" cy="514350"/>
          </a:xfrm>
        </p:spPr>
        <p:txBody>
          <a:bodyPr/>
          <a:lstStyle/>
          <a:p>
            <a:fld id="{B6F15528-21DE-4FAA-801E-634DDDAF4B2B}" type="slidenum">
              <a:rPr lang="en-US" smtClean="0"/>
              <a:t>25</a:t>
            </a:fld>
            <a:endParaRPr lang="en-US"/>
          </a:p>
        </p:txBody>
      </p:sp>
      <p:sp>
        <p:nvSpPr>
          <p:cNvPr id="6" name="object 2">
            <a:extLst>
              <a:ext uri="{FF2B5EF4-FFF2-40B4-BE49-F238E27FC236}">
                <a16:creationId xmlns:a16="http://schemas.microsoft.com/office/drawing/2014/main" id="{9C9357CF-2FEF-4491-BA46-0BB95482F9EE}"/>
              </a:ext>
            </a:extLst>
          </p:cNvPr>
          <p:cNvSpPr/>
          <p:nvPr/>
        </p:nvSpPr>
        <p:spPr>
          <a:xfrm>
            <a:off x="-20782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BD5CD"/>
          </a:solidFill>
        </p:spPr>
        <p:txBody>
          <a:bodyPr wrap="square" lIns="0" tIns="0" rIns="0" bIns="0" rtlCol="0"/>
          <a:lstStyle/>
          <a:p>
            <a:pPr marL="228600" marR="228600"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عنوان 12">
            <a:extLst>
              <a:ext uri="{FF2B5EF4-FFF2-40B4-BE49-F238E27FC236}">
                <a16:creationId xmlns:a16="http://schemas.microsoft.com/office/drawing/2014/main" id="{7E61CFBF-C2A9-439A-A668-647ED10B2C98}"/>
              </a:ext>
            </a:extLst>
          </p:cNvPr>
          <p:cNvSpPr txBox="1">
            <a:spLocks/>
          </p:cNvSpPr>
          <p:nvPr/>
        </p:nvSpPr>
        <p:spPr>
          <a:xfrm>
            <a:off x="228600" y="1091173"/>
            <a:ext cx="17907000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0" b="0" i="0">
                <a:solidFill>
                  <a:srgbClr val="242424"/>
                </a:solidFill>
                <a:latin typeface="Tahoma"/>
                <a:ea typeface="+mj-ea"/>
                <a:cs typeface="Tahoma"/>
              </a:defRPr>
            </a:lvl1pPr>
          </a:lstStyle>
          <a:p>
            <a:r>
              <a:rPr lang="en-US" sz="4400" b="1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Installing inverter (VSD) for each cooling equipment. (continue)</a:t>
            </a:r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562A1464-477C-4502-B34F-EFA1078928EE}"/>
              </a:ext>
            </a:extLst>
          </p:cNvPr>
          <p:cNvSpPr txBox="1">
            <a:spLocks/>
          </p:cNvSpPr>
          <p:nvPr/>
        </p:nvSpPr>
        <p:spPr>
          <a:xfrm>
            <a:off x="13167361" y="9123534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1FD12D96-8615-40CB-A7E4-3CB3602D3F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8616" y="7140671"/>
            <a:ext cx="2262235" cy="24362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50DEE12E-CBF1-40E8-BF78-399B6D1B7496}"/>
              </a:ext>
            </a:extLst>
          </p:cNvPr>
          <p:cNvSpPr txBox="1"/>
          <p:nvPr/>
        </p:nvSpPr>
        <p:spPr>
          <a:xfrm>
            <a:off x="5325052" y="5730910"/>
            <a:ext cx="7714096" cy="1200329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Annual electrical consumption =56,275.2 kWh/year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Annual electrical cost = 31,514.112 ILS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Annual CO2 emission = 46.31 tCO2/year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23794F62-034B-477E-9121-597F718F264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169" y="3083020"/>
            <a:ext cx="2185127" cy="24776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40C9A1C-3846-4092-A222-96A7E5A7230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22" y="3193417"/>
            <a:ext cx="2343024" cy="2523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4DDE7DD-7E12-4851-A9D4-815E331189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09526" y="3131278"/>
            <a:ext cx="5817896" cy="2515484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CF60DEB9-7F89-4352-89F6-D4C3A64A0A7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22" y="7129868"/>
            <a:ext cx="2343024" cy="2523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0F44BB0D-AB8A-42DD-B5AB-2BBB771B31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09526" y="7067729"/>
            <a:ext cx="5817896" cy="2515484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498BC922-A836-42B7-A07C-C3A5F6FC5802}"/>
              </a:ext>
            </a:extLst>
          </p:cNvPr>
          <p:cNvSpPr txBox="1"/>
          <p:nvPr/>
        </p:nvSpPr>
        <p:spPr>
          <a:xfrm>
            <a:off x="6482196" y="2231589"/>
            <a:ext cx="43382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(Proposal)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B133F6F9-7897-4B71-B5D6-FC1EACAE207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68974" y="-564234"/>
            <a:ext cx="4151426" cy="235321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BF755B6-C5A2-4523-82C0-63B98340C6C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423035" y="7072352"/>
            <a:ext cx="5817896" cy="251548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23762A1-AD86-4605-AA10-57EB65F2D2F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472148" y="2933700"/>
            <a:ext cx="5815852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7556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F0F5F3-B1F5-439F-8822-0B6AD3BC85E6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26</a:t>
            </a:fld>
            <a:endParaRPr lang="en-US"/>
          </a:p>
        </p:txBody>
      </p:sp>
      <p:sp>
        <p:nvSpPr>
          <p:cNvPr id="6" name="object 2">
            <a:extLst>
              <a:ext uri="{FF2B5EF4-FFF2-40B4-BE49-F238E27FC236}">
                <a16:creationId xmlns:a16="http://schemas.microsoft.com/office/drawing/2014/main" id="{9C9357CF-2FEF-4491-BA46-0BB95482F9EE}"/>
              </a:ext>
            </a:extLst>
          </p:cNvPr>
          <p:cNvSpPr/>
          <p:nvPr/>
        </p:nvSpPr>
        <p:spPr>
          <a:xfrm>
            <a:off x="-20782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BD5CD"/>
          </a:solidFill>
        </p:spPr>
        <p:txBody>
          <a:bodyPr wrap="square" lIns="0" tIns="0" rIns="0" bIns="0" rtlCol="0"/>
          <a:lstStyle/>
          <a:p>
            <a:pPr marL="228600" marR="228600"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عنوان 12">
            <a:extLst>
              <a:ext uri="{FF2B5EF4-FFF2-40B4-BE49-F238E27FC236}">
                <a16:creationId xmlns:a16="http://schemas.microsoft.com/office/drawing/2014/main" id="{7E61CFBF-C2A9-439A-A668-647ED10B2C98}"/>
              </a:ext>
            </a:extLst>
          </p:cNvPr>
          <p:cNvSpPr txBox="1">
            <a:spLocks/>
          </p:cNvSpPr>
          <p:nvPr/>
        </p:nvSpPr>
        <p:spPr>
          <a:xfrm>
            <a:off x="228600" y="1091173"/>
            <a:ext cx="17907000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0" b="0" i="0">
                <a:solidFill>
                  <a:srgbClr val="242424"/>
                </a:solidFill>
                <a:latin typeface="Tahoma"/>
                <a:ea typeface="+mj-ea"/>
                <a:cs typeface="Tahoma"/>
              </a:defRPr>
            </a:lvl1pPr>
          </a:lstStyle>
          <a:p>
            <a:r>
              <a:rPr lang="en-US" sz="4400" b="1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Installing inverter (VSD) for each cooling equipment. (continue)</a:t>
            </a:r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562A1464-477C-4502-B34F-EFA1078928EE}"/>
              </a:ext>
            </a:extLst>
          </p:cNvPr>
          <p:cNvSpPr txBox="1">
            <a:spLocks/>
          </p:cNvSpPr>
          <p:nvPr/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B133F6F9-7897-4B71-B5D6-FC1EACAE20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8974" y="-564234"/>
            <a:ext cx="4151426" cy="235321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305870D-D711-496E-A7D1-D3FCF949B8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2335" y="2859454"/>
            <a:ext cx="14861765" cy="5105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200889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C713A8-CD8F-4674-AA42-C3A6617C246F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27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99A16F8-17AA-46B8-A570-749E7D4DDB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600" y="243840"/>
            <a:ext cx="11883604" cy="23241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F7A9251-2831-4F8F-9DD4-F99044EDBB72}"/>
              </a:ext>
            </a:extLst>
          </p:cNvPr>
          <p:cNvSpPr txBox="1"/>
          <p:nvPr/>
        </p:nvSpPr>
        <p:spPr>
          <a:xfrm>
            <a:off x="762000" y="2047656"/>
            <a:ext cx="1699260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 Improved an integrated information system, that contain stock management system, cost accounting system, and production planning. Enterprise resource planning (ERP) system is an example that you can applicate it.</a:t>
            </a:r>
          </a:p>
          <a:p>
            <a:pPr>
              <a:lnSpc>
                <a:spcPct val="150000"/>
              </a:lnSpc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2- If you go with approach of changing the 3 chillers with central one, you have to make a periodic maintenance, to prevent any shortage in the production process. 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1A2A5BC-73AA-4BC3-B1D4-4AC730E421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4516" y="7277100"/>
            <a:ext cx="2206683" cy="220668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60E4256-327F-4583-9CE7-38DE33B432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9601" y="7353732"/>
            <a:ext cx="2187201" cy="2187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6661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C713A8-CD8F-4674-AA42-C3A6617C246F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28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A6D6499-B698-4B7C-A085-0709277676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4091" y="17318"/>
            <a:ext cx="6321624" cy="158041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7A4C077-8DC6-4079-AB91-BFE940F6B26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495404"/>
            <a:ext cx="15468600" cy="7296192"/>
          </a:xfrm>
          <a:prstGeom prst="rect">
            <a:avLst/>
          </a:prstGeom>
        </p:spPr>
      </p:pic>
      <p:sp>
        <p:nvSpPr>
          <p:cNvPr id="10" name="مربع نص 33">
            <a:extLst>
              <a:ext uri="{FF2B5EF4-FFF2-40B4-BE49-F238E27FC236}">
                <a16:creationId xmlns:a16="http://schemas.microsoft.com/office/drawing/2014/main" id="{79461591-E692-4ECB-BF45-126AEC8AE600}"/>
              </a:ext>
            </a:extLst>
          </p:cNvPr>
          <p:cNvSpPr txBox="1"/>
          <p:nvPr/>
        </p:nvSpPr>
        <p:spPr>
          <a:xfrm>
            <a:off x="6479596" y="7923193"/>
            <a:ext cx="51002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Changing diesel forklift to electrical forklift.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B6733E0-D086-4F7B-A008-3592DFF18F99}"/>
              </a:ext>
            </a:extLst>
          </p:cNvPr>
          <p:cNvCxnSpPr>
            <a:cxnSpLocks/>
          </p:cNvCxnSpPr>
          <p:nvPr/>
        </p:nvCxnSpPr>
        <p:spPr>
          <a:xfrm flipH="1" flipV="1">
            <a:off x="3657600" y="3924300"/>
            <a:ext cx="1066800" cy="11430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2F781C6-E609-4D5F-ACF4-7D1456435FAB}"/>
              </a:ext>
            </a:extLst>
          </p:cNvPr>
          <p:cNvCxnSpPr>
            <a:cxnSpLocks/>
          </p:cNvCxnSpPr>
          <p:nvPr/>
        </p:nvCxnSpPr>
        <p:spPr>
          <a:xfrm flipV="1">
            <a:off x="9029700" y="2095500"/>
            <a:ext cx="0" cy="14478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C094138-05AB-4F72-8205-A33DAEBDDA14}"/>
              </a:ext>
            </a:extLst>
          </p:cNvPr>
          <p:cNvCxnSpPr>
            <a:cxnSpLocks/>
          </p:cNvCxnSpPr>
          <p:nvPr/>
        </p:nvCxnSpPr>
        <p:spPr>
          <a:xfrm flipV="1">
            <a:off x="13182600" y="3848100"/>
            <a:ext cx="990600" cy="12192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" name="مربع نص 6">
            <a:extLst>
              <a:ext uri="{FF2B5EF4-FFF2-40B4-BE49-F238E27FC236}">
                <a16:creationId xmlns:a16="http://schemas.microsoft.com/office/drawing/2014/main" id="{8EEC9AAE-499F-495E-89FD-09A93EAAD856}"/>
              </a:ext>
            </a:extLst>
          </p:cNvPr>
          <p:cNvSpPr txBox="1"/>
          <p:nvPr/>
        </p:nvSpPr>
        <p:spPr>
          <a:xfrm rot="20271971">
            <a:off x="4567710" y="2583319"/>
            <a:ext cx="41852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Purchase the plastic bottles from outside instead of producing them inside.</a:t>
            </a:r>
          </a:p>
        </p:txBody>
      </p:sp>
      <p:sp>
        <p:nvSpPr>
          <p:cNvPr id="30" name="مربع نص 34">
            <a:extLst>
              <a:ext uri="{FF2B5EF4-FFF2-40B4-BE49-F238E27FC236}">
                <a16:creationId xmlns:a16="http://schemas.microsoft.com/office/drawing/2014/main" id="{F6DA232A-EF09-4286-9855-365E20330F9A}"/>
              </a:ext>
            </a:extLst>
          </p:cNvPr>
          <p:cNvSpPr txBox="1"/>
          <p:nvPr/>
        </p:nvSpPr>
        <p:spPr>
          <a:xfrm rot="18181092">
            <a:off x="1417711" y="5405789"/>
            <a:ext cx="35861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Installing inverter (VSD) for each cooling equipment.</a:t>
            </a:r>
          </a:p>
        </p:txBody>
      </p:sp>
      <p:sp>
        <p:nvSpPr>
          <p:cNvPr id="31" name="مربع نص 35">
            <a:extLst>
              <a:ext uri="{FF2B5EF4-FFF2-40B4-BE49-F238E27FC236}">
                <a16:creationId xmlns:a16="http://schemas.microsoft.com/office/drawing/2014/main" id="{1EF9830A-754B-4635-BF36-E604C11AC3B1}"/>
              </a:ext>
            </a:extLst>
          </p:cNvPr>
          <p:cNvSpPr txBox="1"/>
          <p:nvPr/>
        </p:nvSpPr>
        <p:spPr>
          <a:xfrm rot="1329398">
            <a:off x="9495354" y="2848183"/>
            <a:ext cx="4226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Changing the cooling system equipment by two chillers, and installing inverter (VSD).</a:t>
            </a:r>
          </a:p>
        </p:txBody>
      </p:sp>
      <p:sp>
        <p:nvSpPr>
          <p:cNvPr id="32" name="مربع نص 36">
            <a:extLst>
              <a:ext uri="{FF2B5EF4-FFF2-40B4-BE49-F238E27FC236}">
                <a16:creationId xmlns:a16="http://schemas.microsoft.com/office/drawing/2014/main" id="{F2B60353-14C3-4B99-A6E2-CB4113C56F46}"/>
              </a:ext>
            </a:extLst>
          </p:cNvPr>
          <p:cNvSpPr txBox="1"/>
          <p:nvPr/>
        </p:nvSpPr>
        <p:spPr>
          <a:xfrm rot="3281311">
            <a:off x="12944195" y="5570339"/>
            <a:ext cx="4054329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Changing the cooling system equipment by central chiller, and installing inverter (VSD).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C528F86F-0984-4360-834C-05F43772D968}"/>
              </a:ext>
            </a:extLst>
          </p:cNvPr>
          <p:cNvCxnSpPr/>
          <p:nvPr/>
        </p:nvCxnSpPr>
        <p:spPr>
          <a:xfrm flipH="1" flipV="1">
            <a:off x="6858000" y="3924300"/>
            <a:ext cx="1966903" cy="34290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5926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2BD772-0DCA-4871-AD2A-D0C311CA242C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29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74C54D-222E-4458-9305-549E628F55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57" y="1790700"/>
            <a:ext cx="8223956" cy="7162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373750C-B663-4E32-9D7D-E96B33AE08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6600" y="-190500"/>
            <a:ext cx="7534754" cy="307871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A1C45CF-B1FC-495E-9859-1ABC9C6425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15144" y="1790700"/>
            <a:ext cx="8220456" cy="7159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9255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-1001" y="-20894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BD5CD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8" name="object 2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917977" y="127763"/>
            <a:ext cx="2369022" cy="3347443"/>
          </a:xfrm>
          <a:prstGeom prst="rect">
            <a:avLst/>
          </a:prstGeom>
        </p:spPr>
      </p:pic>
      <p:sp>
        <p:nvSpPr>
          <p:cNvPr id="29" name="object 29"/>
          <p:cNvSpPr/>
          <p:nvPr/>
        </p:nvSpPr>
        <p:spPr>
          <a:xfrm>
            <a:off x="0" y="7200800"/>
            <a:ext cx="3614420" cy="3086735"/>
          </a:xfrm>
          <a:custGeom>
            <a:avLst/>
            <a:gdLst/>
            <a:ahLst/>
            <a:cxnLst/>
            <a:rect l="l" t="t" r="r" b="b"/>
            <a:pathLst>
              <a:path w="3614420" h="3086734">
                <a:moveTo>
                  <a:pt x="12277" y="59375"/>
                </a:moveTo>
                <a:lnTo>
                  <a:pt x="60967" y="47546"/>
                </a:lnTo>
                <a:lnTo>
                  <a:pt x="110456" y="36910"/>
                </a:lnTo>
                <a:lnTo>
                  <a:pt x="160201" y="27542"/>
                </a:lnTo>
                <a:lnTo>
                  <a:pt x="210168" y="19390"/>
                </a:lnTo>
                <a:lnTo>
                  <a:pt x="260321" y="12406"/>
                </a:lnTo>
                <a:lnTo>
                  <a:pt x="310626" y="6538"/>
                </a:lnTo>
                <a:lnTo>
                  <a:pt x="361593" y="2188"/>
                </a:lnTo>
                <a:lnTo>
                  <a:pt x="411812" y="0"/>
                </a:lnTo>
                <a:lnTo>
                  <a:pt x="461257" y="26"/>
                </a:lnTo>
                <a:lnTo>
                  <a:pt x="509899" y="2322"/>
                </a:lnTo>
                <a:lnTo>
                  <a:pt x="557713" y="6941"/>
                </a:lnTo>
                <a:lnTo>
                  <a:pt x="604671" y="13936"/>
                </a:lnTo>
                <a:lnTo>
                  <a:pt x="650747" y="23361"/>
                </a:lnTo>
                <a:lnTo>
                  <a:pt x="695913" y="35270"/>
                </a:lnTo>
                <a:lnTo>
                  <a:pt x="740144" y="49716"/>
                </a:lnTo>
                <a:lnTo>
                  <a:pt x="783411" y="66754"/>
                </a:lnTo>
                <a:lnTo>
                  <a:pt x="825688" y="86436"/>
                </a:lnTo>
                <a:lnTo>
                  <a:pt x="866949" y="108816"/>
                </a:lnTo>
                <a:lnTo>
                  <a:pt x="907165" y="133949"/>
                </a:lnTo>
                <a:lnTo>
                  <a:pt x="946311" y="161887"/>
                </a:lnTo>
                <a:lnTo>
                  <a:pt x="984360" y="192685"/>
                </a:lnTo>
                <a:lnTo>
                  <a:pt x="1021284" y="226396"/>
                </a:lnTo>
                <a:lnTo>
                  <a:pt x="1057057" y="263073"/>
                </a:lnTo>
                <a:lnTo>
                  <a:pt x="1091652" y="302771"/>
                </a:lnTo>
                <a:lnTo>
                  <a:pt x="1126373" y="343112"/>
                </a:lnTo>
                <a:lnTo>
                  <a:pt x="1197822" y="422095"/>
                </a:lnTo>
                <a:lnTo>
                  <a:pt x="1232519" y="462456"/>
                </a:lnTo>
                <a:lnTo>
                  <a:pt x="1265180" y="504545"/>
                </a:lnTo>
                <a:lnTo>
                  <a:pt x="1294788" y="549221"/>
                </a:lnTo>
                <a:lnTo>
                  <a:pt x="1322368" y="594791"/>
                </a:lnTo>
                <a:lnTo>
                  <a:pt x="1350059" y="640260"/>
                </a:lnTo>
                <a:lnTo>
                  <a:pt x="1377511" y="686324"/>
                </a:lnTo>
                <a:lnTo>
                  <a:pt x="1403505" y="732150"/>
                </a:lnTo>
                <a:lnTo>
                  <a:pt x="1428124" y="779197"/>
                </a:lnTo>
                <a:lnTo>
                  <a:pt x="1450582" y="827396"/>
                </a:lnTo>
                <a:lnTo>
                  <a:pt x="1470312" y="877060"/>
                </a:lnTo>
                <a:lnTo>
                  <a:pt x="1486746" y="928503"/>
                </a:lnTo>
                <a:lnTo>
                  <a:pt x="1498719" y="958701"/>
                </a:lnTo>
                <a:lnTo>
                  <a:pt x="1515357" y="987597"/>
                </a:lnTo>
                <a:lnTo>
                  <a:pt x="1533736" y="1016070"/>
                </a:lnTo>
                <a:lnTo>
                  <a:pt x="1550935" y="1044998"/>
                </a:lnTo>
                <a:lnTo>
                  <a:pt x="1572857" y="1086850"/>
                </a:lnTo>
                <a:lnTo>
                  <a:pt x="1594576" y="1128818"/>
                </a:lnTo>
                <a:lnTo>
                  <a:pt x="1616230" y="1170825"/>
                </a:lnTo>
                <a:lnTo>
                  <a:pt x="1637959" y="1212790"/>
                </a:lnTo>
                <a:lnTo>
                  <a:pt x="1659901" y="1254637"/>
                </a:lnTo>
                <a:lnTo>
                  <a:pt x="1682194" y="1296285"/>
                </a:lnTo>
                <a:lnTo>
                  <a:pt x="1704977" y="1337657"/>
                </a:lnTo>
                <a:lnTo>
                  <a:pt x="1731495" y="1381169"/>
                </a:lnTo>
                <a:lnTo>
                  <a:pt x="1760745" y="1422120"/>
                </a:lnTo>
                <a:lnTo>
                  <a:pt x="1792539" y="1460679"/>
                </a:lnTo>
                <a:lnTo>
                  <a:pt x="1826691" y="1497015"/>
                </a:lnTo>
                <a:lnTo>
                  <a:pt x="1863015" y="1531295"/>
                </a:lnTo>
                <a:lnTo>
                  <a:pt x="1901325" y="1563689"/>
                </a:lnTo>
                <a:lnTo>
                  <a:pt x="1941433" y="1594365"/>
                </a:lnTo>
                <a:lnTo>
                  <a:pt x="1983155" y="1623492"/>
                </a:lnTo>
                <a:lnTo>
                  <a:pt x="2029657" y="1649514"/>
                </a:lnTo>
                <a:lnTo>
                  <a:pt x="2077700" y="1667191"/>
                </a:lnTo>
                <a:lnTo>
                  <a:pt x="2127325" y="1677641"/>
                </a:lnTo>
                <a:lnTo>
                  <a:pt x="2178575" y="1681980"/>
                </a:lnTo>
                <a:lnTo>
                  <a:pt x="2231493" y="1681323"/>
                </a:lnTo>
                <a:lnTo>
                  <a:pt x="2279784" y="1679007"/>
                </a:lnTo>
                <a:lnTo>
                  <a:pt x="2327975" y="1677491"/>
                </a:lnTo>
                <a:lnTo>
                  <a:pt x="2376071" y="1677004"/>
                </a:lnTo>
                <a:lnTo>
                  <a:pt x="2424079" y="1677776"/>
                </a:lnTo>
                <a:lnTo>
                  <a:pt x="2472002" y="1680039"/>
                </a:lnTo>
                <a:lnTo>
                  <a:pt x="2519849" y="1684023"/>
                </a:lnTo>
                <a:lnTo>
                  <a:pt x="2567623" y="1689957"/>
                </a:lnTo>
                <a:lnTo>
                  <a:pt x="2615331" y="1698073"/>
                </a:lnTo>
                <a:lnTo>
                  <a:pt x="2662979" y="1708601"/>
                </a:lnTo>
                <a:lnTo>
                  <a:pt x="2710572" y="1721772"/>
                </a:lnTo>
                <a:lnTo>
                  <a:pt x="2808463" y="1751761"/>
                </a:lnTo>
                <a:lnTo>
                  <a:pt x="2856706" y="1767776"/>
                </a:lnTo>
                <a:lnTo>
                  <a:pt x="2904406" y="1785494"/>
                </a:lnTo>
                <a:lnTo>
                  <a:pt x="2951505" y="1805680"/>
                </a:lnTo>
                <a:lnTo>
                  <a:pt x="2997945" y="1829101"/>
                </a:lnTo>
                <a:lnTo>
                  <a:pt x="3043450" y="1855399"/>
                </a:lnTo>
                <a:lnTo>
                  <a:pt x="3087293" y="1884089"/>
                </a:lnTo>
                <a:lnTo>
                  <a:pt x="3129474" y="1915170"/>
                </a:lnTo>
                <a:lnTo>
                  <a:pt x="3169994" y="1948642"/>
                </a:lnTo>
                <a:lnTo>
                  <a:pt x="3208610" y="1984295"/>
                </a:lnTo>
                <a:lnTo>
                  <a:pt x="3245080" y="2021915"/>
                </a:lnTo>
                <a:lnTo>
                  <a:pt x="3279403" y="2061503"/>
                </a:lnTo>
                <a:lnTo>
                  <a:pt x="3311580" y="2103060"/>
                </a:lnTo>
                <a:lnTo>
                  <a:pt x="3372424" y="2185243"/>
                </a:lnTo>
                <a:lnTo>
                  <a:pt x="3402335" y="2226725"/>
                </a:lnTo>
                <a:lnTo>
                  <a:pt x="3431231" y="2268861"/>
                </a:lnTo>
                <a:lnTo>
                  <a:pt x="3458607" y="2311942"/>
                </a:lnTo>
                <a:lnTo>
                  <a:pt x="3483959" y="2356263"/>
                </a:lnTo>
                <a:lnTo>
                  <a:pt x="3506781" y="2402117"/>
                </a:lnTo>
                <a:lnTo>
                  <a:pt x="3526568" y="2449798"/>
                </a:lnTo>
                <a:lnTo>
                  <a:pt x="3546408" y="2499955"/>
                </a:lnTo>
                <a:lnTo>
                  <a:pt x="3566551" y="2550244"/>
                </a:lnTo>
                <a:lnTo>
                  <a:pt x="3583701" y="2600959"/>
                </a:lnTo>
                <a:lnTo>
                  <a:pt x="3594564" y="2652392"/>
                </a:lnTo>
                <a:lnTo>
                  <a:pt x="3600937" y="2704548"/>
                </a:lnTo>
                <a:lnTo>
                  <a:pt x="3606519" y="2756922"/>
                </a:lnTo>
                <a:lnTo>
                  <a:pt x="3610874" y="2809439"/>
                </a:lnTo>
                <a:lnTo>
                  <a:pt x="3613562" y="2862022"/>
                </a:lnTo>
                <a:lnTo>
                  <a:pt x="3614148" y="2914594"/>
                </a:lnTo>
                <a:lnTo>
                  <a:pt x="3612193" y="2967080"/>
                </a:lnTo>
                <a:lnTo>
                  <a:pt x="3607261" y="3019402"/>
                </a:lnTo>
                <a:lnTo>
                  <a:pt x="3598913" y="3071484"/>
                </a:lnTo>
                <a:lnTo>
                  <a:pt x="3595795" y="3086200"/>
                </a:lnTo>
                <a:lnTo>
                  <a:pt x="3396643" y="3086200"/>
                </a:lnTo>
                <a:lnTo>
                  <a:pt x="3397475" y="3081287"/>
                </a:lnTo>
                <a:lnTo>
                  <a:pt x="3405171" y="3033781"/>
                </a:lnTo>
                <a:lnTo>
                  <a:pt x="3411990" y="2986018"/>
                </a:lnTo>
                <a:lnTo>
                  <a:pt x="3417759" y="2938076"/>
                </a:lnTo>
                <a:lnTo>
                  <a:pt x="3422304" y="2890034"/>
                </a:lnTo>
                <a:lnTo>
                  <a:pt x="3425452" y="2841972"/>
                </a:lnTo>
                <a:lnTo>
                  <a:pt x="3427029" y="2793967"/>
                </a:lnTo>
                <a:lnTo>
                  <a:pt x="3426863" y="2746098"/>
                </a:lnTo>
                <a:lnTo>
                  <a:pt x="3423447" y="2694896"/>
                </a:lnTo>
                <a:lnTo>
                  <a:pt x="3415839" y="2644185"/>
                </a:lnTo>
                <a:lnTo>
                  <a:pt x="3404433" y="2594135"/>
                </a:lnTo>
                <a:lnTo>
                  <a:pt x="3389622" y="2544919"/>
                </a:lnTo>
                <a:lnTo>
                  <a:pt x="3371798" y="2496707"/>
                </a:lnTo>
                <a:lnTo>
                  <a:pt x="3351357" y="2449671"/>
                </a:lnTo>
                <a:lnTo>
                  <a:pt x="3328691" y="2403983"/>
                </a:lnTo>
                <a:lnTo>
                  <a:pt x="3304561" y="2359497"/>
                </a:lnTo>
                <a:lnTo>
                  <a:pt x="3279228" y="2315854"/>
                </a:lnTo>
                <a:lnTo>
                  <a:pt x="3252625" y="2273125"/>
                </a:lnTo>
                <a:lnTo>
                  <a:pt x="3224688" y="2231383"/>
                </a:lnTo>
                <a:lnTo>
                  <a:pt x="3195352" y="2190699"/>
                </a:lnTo>
                <a:lnTo>
                  <a:pt x="3164550" y="2151145"/>
                </a:lnTo>
                <a:lnTo>
                  <a:pt x="3132217" y="2112793"/>
                </a:lnTo>
                <a:lnTo>
                  <a:pt x="3098289" y="2075715"/>
                </a:lnTo>
                <a:lnTo>
                  <a:pt x="3062698" y="2039984"/>
                </a:lnTo>
                <a:lnTo>
                  <a:pt x="3025381" y="2005669"/>
                </a:lnTo>
                <a:lnTo>
                  <a:pt x="2986271" y="1972845"/>
                </a:lnTo>
                <a:lnTo>
                  <a:pt x="2945303" y="1941582"/>
                </a:lnTo>
                <a:lnTo>
                  <a:pt x="2903818" y="1913656"/>
                </a:lnTo>
                <a:lnTo>
                  <a:pt x="2861522" y="1889394"/>
                </a:lnTo>
                <a:lnTo>
                  <a:pt x="2818422" y="1868637"/>
                </a:lnTo>
                <a:lnTo>
                  <a:pt x="2774526" y="1851227"/>
                </a:lnTo>
                <a:lnTo>
                  <a:pt x="2729839" y="1837003"/>
                </a:lnTo>
                <a:lnTo>
                  <a:pt x="2684368" y="1825806"/>
                </a:lnTo>
                <a:lnTo>
                  <a:pt x="2638121" y="1817478"/>
                </a:lnTo>
                <a:lnTo>
                  <a:pt x="2591104" y="1811860"/>
                </a:lnTo>
                <a:lnTo>
                  <a:pt x="2543324" y="1808791"/>
                </a:lnTo>
                <a:lnTo>
                  <a:pt x="2494787" y="1808112"/>
                </a:lnTo>
                <a:lnTo>
                  <a:pt x="2396891" y="1811155"/>
                </a:lnTo>
                <a:lnTo>
                  <a:pt x="2348497" y="1810557"/>
                </a:lnTo>
                <a:lnTo>
                  <a:pt x="2300308" y="1808019"/>
                </a:lnTo>
                <a:lnTo>
                  <a:pt x="2252315" y="1803688"/>
                </a:lnTo>
                <a:lnTo>
                  <a:pt x="2204506" y="1797708"/>
                </a:lnTo>
                <a:lnTo>
                  <a:pt x="2156872" y="1790227"/>
                </a:lnTo>
                <a:lnTo>
                  <a:pt x="2109401" y="1781391"/>
                </a:lnTo>
                <a:lnTo>
                  <a:pt x="2062082" y="1771346"/>
                </a:lnTo>
                <a:lnTo>
                  <a:pt x="2014906" y="1760238"/>
                </a:lnTo>
                <a:lnTo>
                  <a:pt x="1967861" y="1748214"/>
                </a:lnTo>
                <a:lnTo>
                  <a:pt x="1912346" y="1730120"/>
                </a:lnTo>
                <a:lnTo>
                  <a:pt x="1859674" y="1704920"/>
                </a:lnTo>
                <a:lnTo>
                  <a:pt x="1810717" y="1673100"/>
                </a:lnTo>
                <a:lnTo>
                  <a:pt x="1766342" y="1635149"/>
                </a:lnTo>
                <a:lnTo>
                  <a:pt x="1729925" y="1598316"/>
                </a:lnTo>
                <a:lnTo>
                  <a:pt x="1694548" y="1560419"/>
                </a:lnTo>
                <a:lnTo>
                  <a:pt x="1659810" y="1521877"/>
                </a:lnTo>
                <a:lnTo>
                  <a:pt x="1625307" y="1483108"/>
                </a:lnTo>
                <a:lnTo>
                  <a:pt x="1590638" y="1444527"/>
                </a:lnTo>
                <a:lnTo>
                  <a:pt x="1559459" y="1407715"/>
                </a:lnTo>
                <a:lnTo>
                  <a:pt x="1530941" y="1369234"/>
                </a:lnTo>
                <a:lnTo>
                  <a:pt x="1504639" y="1329376"/>
                </a:lnTo>
                <a:lnTo>
                  <a:pt x="1480111" y="1288428"/>
                </a:lnTo>
                <a:lnTo>
                  <a:pt x="1456914" y="1246682"/>
                </a:lnTo>
                <a:lnTo>
                  <a:pt x="1434604" y="1204426"/>
                </a:lnTo>
                <a:lnTo>
                  <a:pt x="1412739" y="1161951"/>
                </a:lnTo>
                <a:lnTo>
                  <a:pt x="1390874" y="1119545"/>
                </a:lnTo>
                <a:lnTo>
                  <a:pt x="1366275" y="1070676"/>
                </a:lnTo>
                <a:lnTo>
                  <a:pt x="1342655" y="1021327"/>
                </a:lnTo>
                <a:lnTo>
                  <a:pt x="1319477" y="971733"/>
                </a:lnTo>
                <a:lnTo>
                  <a:pt x="1296202" y="922128"/>
                </a:lnTo>
                <a:lnTo>
                  <a:pt x="1272292" y="872746"/>
                </a:lnTo>
                <a:lnTo>
                  <a:pt x="1247210" y="823824"/>
                </a:lnTo>
                <a:lnTo>
                  <a:pt x="1222741" y="778365"/>
                </a:lnTo>
                <a:lnTo>
                  <a:pt x="1197622" y="732948"/>
                </a:lnTo>
                <a:lnTo>
                  <a:pt x="1172369" y="688807"/>
                </a:lnTo>
                <a:lnTo>
                  <a:pt x="1146184" y="644886"/>
                </a:lnTo>
                <a:lnTo>
                  <a:pt x="1119146" y="601654"/>
                </a:lnTo>
                <a:lnTo>
                  <a:pt x="1091114" y="559201"/>
                </a:lnTo>
                <a:lnTo>
                  <a:pt x="1061949" y="517615"/>
                </a:lnTo>
                <a:lnTo>
                  <a:pt x="1031509" y="476986"/>
                </a:lnTo>
                <a:lnTo>
                  <a:pt x="999653" y="437403"/>
                </a:lnTo>
                <a:lnTo>
                  <a:pt x="966242" y="398953"/>
                </a:lnTo>
                <a:lnTo>
                  <a:pt x="931134" y="361726"/>
                </a:lnTo>
                <a:lnTo>
                  <a:pt x="894190" y="325811"/>
                </a:lnTo>
                <a:lnTo>
                  <a:pt x="855268" y="291297"/>
                </a:lnTo>
                <a:lnTo>
                  <a:pt x="816013" y="259625"/>
                </a:lnTo>
                <a:lnTo>
                  <a:pt x="775846" y="230417"/>
                </a:lnTo>
                <a:lnTo>
                  <a:pt x="734701" y="203873"/>
                </a:lnTo>
                <a:lnTo>
                  <a:pt x="692513" y="180194"/>
                </a:lnTo>
                <a:lnTo>
                  <a:pt x="649217" y="159581"/>
                </a:lnTo>
                <a:lnTo>
                  <a:pt x="604748" y="142234"/>
                </a:lnTo>
                <a:lnTo>
                  <a:pt x="559041" y="128354"/>
                </a:lnTo>
                <a:lnTo>
                  <a:pt x="512030" y="118141"/>
                </a:lnTo>
                <a:lnTo>
                  <a:pt x="463652" y="111796"/>
                </a:lnTo>
                <a:lnTo>
                  <a:pt x="413840" y="109521"/>
                </a:lnTo>
                <a:lnTo>
                  <a:pt x="362529" y="111514"/>
                </a:lnTo>
                <a:lnTo>
                  <a:pt x="312155" y="116580"/>
                </a:lnTo>
                <a:lnTo>
                  <a:pt x="262354" y="123540"/>
                </a:lnTo>
                <a:lnTo>
                  <a:pt x="213108" y="132328"/>
                </a:lnTo>
                <a:lnTo>
                  <a:pt x="164400" y="142875"/>
                </a:lnTo>
                <a:lnTo>
                  <a:pt x="0" y="185518"/>
                </a:lnTo>
                <a:lnTo>
                  <a:pt x="0" y="62706"/>
                </a:lnTo>
                <a:lnTo>
                  <a:pt x="10897" y="59736"/>
                </a:lnTo>
                <a:lnTo>
                  <a:pt x="12277" y="59375"/>
                </a:lnTo>
                <a:close/>
              </a:path>
              <a:path w="3614420" h="3086734">
                <a:moveTo>
                  <a:pt x="0" y="185518"/>
                </a:moveTo>
                <a:lnTo>
                  <a:pt x="116210" y="155115"/>
                </a:lnTo>
                <a:lnTo>
                  <a:pt x="68523" y="168979"/>
                </a:lnTo>
                <a:lnTo>
                  <a:pt x="21320" y="184400"/>
                </a:lnTo>
                <a:lnTo>
                  <a:pt x="0" y="192115"/>
                </a:lnTo>
                <a:lnTo>
                  <a:pt x="0" y="185518"/>
                </a:lnTo>
                <a:close/>
              </a:path>
            </a:pathLst>
          </a:custGeom>
          <a:solidFill>
            <a:srgbClr val="F7EC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Slide Number Placeholder 30">
            <a:extLst>
              <a:ext uri="{FF2B5EF4-FFF2-40B4-BE49-F238E27FC236}">
                <a16:creationId xmlns:a16="http://schemas.microsoft.com/office/drawing/2014/main" id="{C8688D09-695C-6D04-1E3A-2A9419B802CC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430887"/>
          </a:xfrm>
        </p:spPr>
        <p:txBody>
          <a:bodyPr/>
          <a:lstStyle/>
          <a:p>
            <a:fld id="{B6F15528-21DE-4FAA-801E-634DDDAF4B2B}" type="slidenum">
              <a:rPr lang="en-US" sz="28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fld>
            <a:endParaRPr lang="en-US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60EB5FC-A5D5-4BBE-A760-CD2F44D7E5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25600" y="7264144"/>
            <a:ext cx="2400300" cy="1905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A0F7077-0BF1-4100-AC02-AF6F2E45E8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42160" y="234435"/>
            <a:ext cx="13477855" cy="2996437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1B64E8C7-6C66-4CF5-8C38-53C0248D342B}"/>
              </a:ext>
            </a:extLst>
          </p:cNvPr>
          <p:cNvSpPr txBox="1"/>
          <p:nvPr/>
        </p:nvSpPr>
        <p:spPr>
          <a:xfrm>
            <a:off x="1084653" y="3562556"/>
            <a:ext cx="14805615" cy="29585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Energy consumption is increasing rapidly, so energy management is necessary. Energy management “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EnM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 involves conservation, analysis, and imperative actions that lead to a decrease in the system losses for efficient use of available conventional and renewable energy resources of the region.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6FFF89B9-850B-46B7-80CA-B2A6994AA2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3644" y="6286500"/>
            <a:ext cx="6494047" cy="332504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94AACA1-3E45-4D68-9362-EF971AB5583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03305" y="6286500"/>
            <a:ext cx="4071806" cy="3508474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D9B4EF-48F6-4254-8052-34C1B2F6A5EB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30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362BF4D-8EE0-4A0D-B6C8-01F4FF05B4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-17318"/>
            <a:ext cx="7236194" cy="157941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EC195B2-B4C6-4D28-8AF1-0A0649B35E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4200" y="1591853"/>
            <a:ext cx="3131127" cy="356896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08F36941-D34D-49A9-9206-066D383820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1600" y="6647064"/>
            <a:ext cx="8232381" cy="2895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181D1C08-34EB-4498-A891-330D31E529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55618" y="1544782"/>
            <a:ext cx="3131127" cy="35987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5CBD0A51-E60C-4CCD-9A7D-28E14320E7F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115800" y="2552700"/>
            <a:ext cx="4176911" cy="586233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1692178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4A0D8E-1265-4A09-AC9B-1A842D385B10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31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8063750-88F7-4103-BE16-E319E2008C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846262" y="251471"/>
            <a:ext cx="4419600" cy="53644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897B4A5-5F74-44A2-AB7B-D73DBCC1E98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24"/>
          <a:stretch/>
        </p:blipFill>
        <p:spPr>
          <a:xfrm>
            <a:off x="8726560" y="716276"/>
            <a:ext cx="3146919" cy="43761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B8C1564-2F22-40D1-B544-71D93A23D82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58" r="761"/>
          <a:stretch/>
        </p:blipFill>
        <p:spPr>
          <a:xfrm>
            <a:off x="15001896" y="4982645"/>
            <a:ext cx="3125174" cy="4282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FEA1AE2-2C3E-4A4C-BD9F-0FD0FF64ACD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39796" y="747358"/>
            <a:ext cx="3146919" cy="42780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0F1F5F5-5E64-481A-939D-038AFAA2E268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84" t="29130" r="10561"/>
          <a:stretch/>
        </p:blipFill>
        <p:spPr>
          <a:xfrm>
            <a:off x="3312873" y="5092773"/>
            <a:ext cx="5364454" cy="42642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E5C4289-7AEF-4945-8CA3-E6B85B513CB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619" y="5092436"/>
            <a:ext cx="3220211" cy="42010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BF10623-BD1D-497B-9237-BF3D1241BF2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344" y="632912"/>
            <a:ext cx="3160486" cy="4533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CACC35A6-25F7-4631-90B3-97846C7BB0E3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66471" y="793070"/>
            <a:ext cx="3146919" cy="42331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CE0EB360-7279-47A2-BFFC-930C5640596E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42" t="7904" r="26613"/>
          <a:stretch/>
        </p:blipFill>
        <p:spPr>
          <a:xfrm>
            <a:off x="11839611" y="4988142"/>
            <a:ext cx="3125175" cy="42331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9E3BE30F-DE4C-4E7D-A58E-1B9721B28AAD}"/>
              </a:ext>
            </a:extLst>
          </p:cNvPr>
          <p:cNvSpPr/>
          <p:nvPr/>
        </p:nvSpPr>
        <p:spPr>
          <a:xfrm rot="21363706">
            <a:off x="5441736" y="2863946"/>
            <a:ext cx="608404" cy="904753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80A1C130-3537-40F3-B35B-AC799CB75D1F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87" t="19531" r="13276" b="24220"/>
          <a:stretch/>
        </p:blipFill>
        <p:spPr>
          <a:xfrm>
            <a:off x="8647074" y="5123812"/>
            <a:ext cx="3216205" cy="42331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B004A7CA-FC81-4281-A260-9EC5625FAB1E}"/>
              </a:ext>
            </a:extLst>
          </p:cNvPr>
          <p:cNvSpPr txBox="1"/>
          <p:nvPr/>
        </p:nvSpPr>
        <p:spPr>
          <a:xfrm>
            <a:off x="2947089" y="3294427"/>
            <a:ext cx="115824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600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accent2">
                    <a:lumMod val="20000"/>
                    <a:lumOff val="80000"/>
                  </a:schemeClr>
                </a:solidFill>
                <a:latin typeface="Bahnschrift SemiBold" panose="020B0502040204020203" pitchFamily="34" charset="0"/>
              </a:rPr>
              <a:t>The end</a:t>
            </a:r>
          </a:p>
        </p:txBody>
      </p:sp>
    </p:spTree>
    <p:extLst>
      <p:ext uri="{BB962C8B-B14F-4D97-AF65-F5344CB8AC3E}">
        <p14:creationId xmlns:p14="http://schemas.microsoft.com/office/powerpoint/2010/main" val="26748723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BD5C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1605154" y="2676254"/>
            <a:ext cx="1301115" cy="1301115"/>
          </a:xfrm>
          <a:custGeom>
            <a:avLst/>
            <a:gdLst/>
            <a:ahLst/>
            <a:cxnLst/>
            <a:rect l="l" t="t" r="r" b="b"/>
            <a:pathLst>
              <a:path w="1301114" h="1301114">
                <a:moveTo>
                  <a:pt x="650525" y="1301009"/>
                </a:moveTo>
                <a:lnTo>
                  <a:pt x="601957" y="1299225"/>
                </a:lnTo>
                <a:lnTo>
                  <a:pt x="554378" y="1293956"/>
                </a:lnTo>
                <a:lnTo>
                  <a:pt x="507894" y="1285329"/>
                </a:lnTo>
                <a:lnTo>
                  <a:pt x="462630" y="1273468"/>
                </a:lnTo>
                <a:lnTo>
                  <a:pt x="418713" y="1258500"/>
                </a:lnTo>
                <a:lnTo>
                  <a:pt x="376268" y="1240550"/>
                </a:lnTo>
                <a:lnTo>
                  <a:pt x="335421" y="1219745"/>
                </a:lnTo>
                <a:lnTo>
                  <a:pt x="296298" y="1196209"/>
                </a:lnTo>
                <a:lnTo>
                  <a:pt x="259024" y="1170070"/>
                </a:lnTo>
                <a:lnTo>
                  <a:pt x="223725" y="1141452"/>
                </a:lnTo>
                <a:lnTo>
                  <a:pt x="190528" y="1110481"/>
                </a:lnTo>
                <a:lnTo>
                  <a:pt x="159557" y="1077284"/>
                </a:lnTo>
                <a:lnTo>
                  <a:pt x="130939" y="1041985"/>
                </a:lnTo>
                <a:lnTo>
                  <a:pt x="104800" y="1004711"/>
                </a:lnTo>
                <a:lnTo>
                  <a:pt x="81264" y="965588"/>
                </a:lnTo>
                <a:lnTo>
                  <a:pt x="60459" y="924741"/>
                </a:lnTo>
                <a:lnTo>
                  <a:pt x="42509" y="882296"/>
                </a:lnTo>
                <a:lnTo>
                  <a:pt x="27541" y="838379"/>
                </a:lnTo>
                <a:lnTo>
                  <a:pt x="15680" y="793115"/>
                </a:lnTo>
                <a:lnTo>
                  <a:pt x="7053" y="746631"/>
                </a:lnTo>
                <a:lnTo>
                  <a:pt x="1784" y="699052"/>
                </a:lnTo>
                <a:lnTo>
                  <a:pt x="0" y="650505"/>
                </a:lnTo>
                <a:lnTo>
                  <a:pt x="1784" y="601957"/>
                </a:lnTo>
                <a:lnTo>
                  <a:pt x="7053" y="554378"/>
                </a:lnTo>
                <a:lnTo>
                  <a:pt x="15680" y="507894"/>
                </a:lnTo>
                <a:lnTo>
                  <a:pt x="27541" y="462630"/>
                </a:lnTo>
                <a:lnTo>
                  <a:pt x="42509" y="418713"/>
                </a:lnTo>
                <a:lnTo>
                  <a:pt x="60459" y="376268"/>
                </a:lnTo>
                <a:lnTo>
                  <a:pt x="81264" y="335421"/>
                </a:lnTo>
                <a:lnTo>
                  <a:pt x="104800" y="296298"/>
                </a:lnTo>
                <a:lnTo>
                  <a:pt x="130939" y="259024"/>
                </a:lnTo>
                <a:lnTo>
                  <a:pt x="159557" y="223725"/>
                </a:lnTo>
                <a:lnTo>
                  <a:pt x="190528" y="190528"/>
                </a:lnTo>
                <a:lnTo>
                  <a:pt x="223725" y="159557"/>
                </a:lnTo>
                <a:lnTo>
                  <a:pt x="259024" y="130939"/>
                </a:lnTo>
                <a:lnTo>
                  <a:pt x="296298" y="104800"/>
                </a:lnTo>
                <a:lnTo>
                  <a:pt x="335421" y="81264"/>
                </a:lnTo>
                <a:lnTo>
                  <a:pt x="376268" y="60459"/>
                </a:lnTo>
                <a:lnTo>
                  <a:pt x="418713" y="42509"/>
                </a:lnTo>
                <a:lnTo>
                  <a:pt x="462630" y="27541"/>
                </a:lnTo>
                <a:lnTo>
                  <a:pt x="507894" y="15680"/>
                </a:lnTo>
                <a:lnTo>
                  <a:pt x="554378" y="7053"/>
                </a:lnTo>
                <a:lnTo>
                  <a:pt x="601957" y="1784"/>
                </a:lnTo>
                <a:lnTo>
                  <a:pt x="650504" y="0"/>
                </a:lnTo>
                <a:lnTo>
                  <a:pt x="699052" y="1784"/>
                </a:lnTo>
                <a:lnTo>
                  <a:pt x="746631" y="7053"/>
                </a:lnTo>
                <a:lnTo>
                  <a:pt x="793115" y="15680"/>
                </a:lnTo>
                <a:lnTo>
                  <a:pt x="838379" y="27541"/>
                </a:lnTo>
                <a:lnTo>
                  <a:pt x="882296" y="42509"/>
                </a:lnTo>
                <a:lnTo>
                  <a:pt x="924741" y="60459"/>
                </a:lnTo>
                <a:lnTo>
                  <a:pt x="965588" y="81264"/>
                </a:lnTo>
                <a:lnTo>
                  <a:pt x="1004711" y="104800"/>
                </a:lnTo>
                <a:lnTo>
                  <a:pt x="1041985" y="130939"/>
                </a:lnTo>
                <a:lnTo>
                  <a:pt x="1077284" y="159557"/>
                </a:lnTo>
                <a:lnTo>
                  <a:pt x="1110481" y="190528"/>
                </a:lnTo>
                <a:lnTo>
                  <a:pt x="1141452" y="223725"/>
                </a:lnTo>
                <a:lnTo>
                  <a:pt x="1170070" y="259024"/>
                </a:lnTo>
                <a:lnTo>
                  <a:pt x="1196209" y="296298"/>
                </a:lnTo>
                <a:lnTo>
                  <a:pt x="1219744" y="335421"/>
                </a:lnTo>
                <a:lnTo>
                  <a:pt x="1240550" y="376268"/>
                </a:lnTo>
                <a:lnTo>
                  <a:pt x="1258500" y="418713"/>
                </a:lnTo>
                <a:lnTo>
                  <a:pt x="1273468" y="462630"/>
                </a:lnTo>
                <a:lnTo>
                  <a:pt x="1285329" y="507894"/>
                </a:lnTo>
                <a:lnTo>
                  <a:pt x="1293956" y="554378"/>
                </a:lnTo>
                <a:lnTo>
                  <a:pt x="1299225" y="601957"/>
                </a:lnTo>
                <a:lnTo>
                  <a:pt x="1301009" y="650504"/>
                </a:lnTo>
                <a:lnTo>
                  <a:pt x="1299225" y="699052"/>
                </a:lnTo>
                <a:lnTo>
                  <a:pt x="1293956" y="746631"/>
                </a:lnTo>
                <a:lnTo>
                  <a:pt x="1285329" y="793115"/>
                </a:lnTo>
                <a:lnTo>
                  <a:pt x="1273468" y="838379"/>
                </a:lnTo>
                <a:lnTo>
                  <a:pt x="1258500" y="882296"/>
                </a:lnTo>
                <a:lnTo>
                  <a:pt x="1240550" y="924741"/>
                </a:lnTo>
                <a:lnTo>
                  <a:pt x="1219744" y="965588"/>
                </a:lnTo>
                <a:lnTo>
                  <a:pt x="1196209" y="1004711"/>
                </a:lnTo>
                <a:lnTo>
                  <a:pt x="1170070" y="1041985"/>
                </a:lnTo>
                <a:lnTo>
                  <a:pt x="1141452" y="1077284"/>
                </a:lnTo>
                <a:lnTo>
                  <a:pt x="1110481" y="1110481"/>
                </a:lnTo>
                <a:lnTo>
                  <a:pt x="1077284" y="1141452"/>
                </a:lnTo>
                <a:lnTo>
                  <a:pt x="1041985" y="1170070"/>
                </a:lnTo>
                <a:lnTo>
                  <a:pt x="1004711" y="1196209"/>
                </a:lnTo>
                <a:lnTo>
                  <a:pt x="965588" y="1219745"/>
                </a:lnTo>
                <a:lnTo>
                  <a:pt x="924741" y="1240550"/>
                </a:lnTo>
                <a:lnTo>
                  <a:pt x="882296" y="1258500"/>
                </a:lnTo>
                <a:lnTo>
                  <a:pt x="838379" y="1273468"/>
                </a:lnTo>
                <a:lnTo>
                  <a:pt x="793115" y="1285329"/>
                </a:lnTo>
                <a:lnTo>
                  <a:pt x="746631" y="1293956"/>
                </a:lnTo>
                <a:lnTo>
                  <a:pt x="699052" y="1299225"/>
                </a:lnTo>
                <a:lnTo>
                  <a:pt x="650525" y="1301009"/>
                </a:lnTo>
                <a:close/>
              </a:path>
            </a:pathLst>
          </a:custGeom>
          <a:solidFill>
            <a:srgbClr val="F7EC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540494" y="2676254"/>
            <a:ext cx="1301115" cy="1301115"/>
          </a:xfrm>
          <a:custGeom>
            <a:avLst/>
            <a:gdLst/>
            <a:ahLst/>
            <a:cxnLst/>
            <a:rect l="l" t="t" r="r" b="b"/>
            <a:pathLst>
              <a:path w="1301115" h="1301114">
                <a:moveTo>
                  <a:pt x="650525" y="1301009"/>
                </a:moveTo>
                <a:lnTo>
                  <a:pt x="601956" y="1299225"/>
                </a:lnTo>
                <a:lnTo>
                  <a:pt x="554377" y="1293956"/>
                </a:lnTo>
                <a:lnTo>
                  <a:pt x="507893" y="1285329"/>
                </a:lnTo>
                <a:lnTo>
                  <a:pt x="462630" y="1273468"/>
                </a:lnTo>
                <a:lnTo>
                  <a:pt x="418713" y="1258500"/>
                </a:lnTo>
                <a:lnTo>
                  <a:pt x="376268" y="1240550"/>
                </a:lnTo>
                <a:lnTo>
                  <a:pt x="335421" y="1219745"/>
                </a:lnTo>
                <a:lnTo>
                  <a:pt x="296297" y="1196209"/>
                </a:lnTo>
                <a:lnTo>
                  <a:pt x="259024" y="1170070"/>
                </a:lnTo>
                <a:lnTo>
                  <a:pt x="223725" y="1141452"/>
                </a:lnTo>
                <a:lnTo>
                  <a:pt x="190528" y="1110481"/>
                </a:lnTo>
                <a:lnTo>
                  <a:pt x="159557" y="1077284"/>
                </a:lnTo>
                <a:lnTo>
                  <a:pt x="130939" y="1041985"/>
                </a:lnTo>
                <a:lnTo>
                  <a:pt x="104800" y="1004711"/>
                </a:lnTo>
                <a:lnTo>
                  <a:pt x="81264" y="965588"/>
                </a:lnTo>
                <a:lnTo>
                  <a:pt x="60459" y="924741"/>
                </a:lnTo>
                <a:lnTo>
                  <a:pt x="42509" y="882296"/>
                </a:lnTo>
                <a:lnTo>
                  <a:pt x="27541" y="838379"/>
                </a:lnTo>
                <a:lnTo>
                  <a:pt x="15680" y="793115"/>
                </a:lnTo>
                <a:lnTo>
                  <a:pt x="7053" y="746631"/>
                </a:lnTo>
                <a:lnTo>
                  <a:pt x="1784" y="699052"/>
                </a:lnTo>
                <a:lnTo>
                  <a:pt x="0" y="650507"/>
                </a:lnTo>
                <a:lnTo>
                  <a:pt x="1784" y="601957"/>
                </a:lnTo>
                <a:lnTo>
                  <a:pt x="7053" y="554378"/>
                </a:lnTo>
                <a:lnTo>
                  <a:pt x="15680" y="507894"/>
                </a:lnTo>
                <a:lnTo>
                  <a:pt x="27541" y="462630"/>
                </a:lnTo>
                <a:lnTo>
                  <a:pt x="42509" y="418713"/>
                </a:lnTo>
                <a:lnTo>
                  <a:pt x="60459" y="376268"/>
                </a:lnTo>
                <a:lnTo>
                  <a:pt x="81264" y="335421"/>
                </a:lnTo>
                <a:lnTo>
                  <a:pt x="104800" y="296298"/>
                </a:lnTo>
                <a:lnTo>
                  <a:pt x="130939" y="259024"/>
                </a:lnTo>
                <a:lnTo>
                  <a:pt x="159557" y="223725"/>
                </a:lnTo>
                <a:lnTo>
                  <a:pt x="190528" y="190528"/>
                </a:lnTo>
                <a:lnTo>
                  <a:pt x="223725" y="159557"/>
                </a:lnTo>
                <a:lnTo>
                  <a:pt x="259024" y="130939"/>
                </a:lnTo>
                <a:lnTo>
                  <a:pt x="296297" y="104800"/>
                </a:lnTo>
                <a:lnTo>
                  <a:pt x="335421" y="81264"/>
                </a:lnTo>
                <a:lnTo>
                  <a:pt x="376268" y="60459"/>
                </a:lnTo>
                <a:lnTo>
                  <a:pt x="418713" y="42509"/>
                </a:lnTo>
                <a:lnTo>
                  <a:pt x="462630" y="27541"/>
                </a:lnTo>
                <a:lnTo>
                  <a:pt x="507893" y="15680"/>
                </a:lnTo>
                <a:lnTo>
                  <a:pt x="554377" y="7053"/>
                </a:lnTo>
                <a:lnTo>
                  <a:pt x="601956" y="1784"/>
                </a:lnTo>
                <a:lnTo>
                  <a:pt x="650504" y="0"/>
                </a:lnTo>
                <a:lnTo>
                  <a:pt x="699052" y="1784"/>
                </a:lnTo>
                <a:lnTo>
                  <a:pt x="746631" y="7053"/>
                </a:lnTo>
                <a:lnTo>
                  <a:pt x="793115" y="15680"/>
                </a:lnTo>
                <a:lnTo>
                  <a:pt x="838378" y="27541"/>
                </a:lnTo>
                <a:lnTo>
                  <a:pt x="882296" y="42509"/>
                </a:lnTo>
                <a:lnTo>
                  <a:pt x="924741" y="60459"/>
                </a:lnTo>
                <a:lnTo>
                  <a:pt x="965588" y="81264"/>
                </a:lnTo>
                <a:lnTo>
                  <a:pt x="1004711" y="104800"/>
                </a:lnTo>
                <a:lnTo>
                  <a:pt x="1041985" y="130939"/>
                </a:lnTo>
                <a:lnTo>
                  <a:pt x="1077283" y="159557"/>
                </a:lnTo>
                <a:lnTo>
                  <a:pt x="1110481" y="190528"/>
                </a:lnTo>
                <a:lnTo>
                  <a:pt x="1141451" y="223725"/>
                </a:lnTo>
                <a:lnTo>
                  <a:pt x="1170069" y="259024"/>
                </a:lnTo>
                <a:lnTo>
                  <a:pt x="1196209" y="296298"/>
                </a:lnTo>
                <a:lnTo>
                  <a:pt x="1219744" y="335421"/>
                </a:lnTo>
                <a:lnTo>
                  <a:pt x="1240550" y="376268"/>
                </a:lnTo>
                <a:lnTo>
                  <a:pt x="1258499" y="418713"/>
                </a:lnTo>
                <a:lnTo>
                  <a:pt x="1273467" y="462630"/>
                </a:lnTo>
                <a:lnTo>
                  <a:pt x="1285328" y="507894"/>
                </a:lnTo>
                <a:lnTo>
                  <a:pt x="1293956" y="554378"/>
                </a:lnTo>
                <a:lnTo>
                  <a:pt x="1299225" y="601957"/>
                </a:lnTo>
                <a:lnTo>
                  <a:pt x="1301009" y="650502"/>
                </a:lnTo>
                <a:lnTo>
                  <a:pt x="1299225" y="699052"/>
                </a:lnTo>
                <a:lnTo>
                  <a:pt x="1293956" y="746631"/>
                </a:lnTo>
                <a:lnTo>
                  <a:pt x="1285328" y="793115"/>
                </a:lnTo>
                <a:lnTo>
                  <a:pt x="1273467" y="838379"/>
                </a:lnTo>
                <a:lnTo>
                  <a:pt x="1258499" y="882296"/>
                </a:lnTo>
                <a:lnTo>
                  <a:pt x="1240550" y="924741"/>
                </a:lnTo>
                <a:lnTo>
                  <a:pt x="1219744" y="965588"/>
                </a:lnTo>
                <a:lnTo>
                  <a:pt x="1196209" y="1004711"/>
                </a:lnTo>
                <a:lnTo>
                  <a:pt x="1170069" y="1041985"/>
                </a:lnTo>
                <a:lnTo>
                  <a:pt x="1141451" y="1077284"/>
                </a:lnTo>
                <a:lnTo>
                  <a:pt x="1110481" y="1110481"/>
                </a:lnTo>
                <a:lnTo>
                  <a:pt x="1077283" y="1141452"/>
                </a:lnTo>
                <a:lnTo>
                  <a:pt x="1041985" y="1170070"/>
                </a:lnTo>
                <a:lnTo>
                  <a:pt x="1004711" y="1196209"/>
                </a:lnTo>
                <a:lnTo>
                  <a:pt x="965588" y="1219745"/>
                </a:lnTo>
                <a:lnTo>
                  <a:pt x="924741" y="1240550"/>
                </a:lnTo>
                <a:lnTo>
                  <a:pt x="882296" y="1258500"/>
                </a:lnTo>
                <a:lnTo>
                  <a:pt x="838378" y="1273468"/>
                </a:lnTo>
                <a:lnTo>
                  <a:pt x="793115" y="1285329"/>
                </a:lnTo>
                <a:lnTo>
                  <a:pt x="746631" y="1293956"/>
                </a:lnTo>
                <a:lnTo>
                  <a:pt x="699052" y="1299225"/>
                </a:lnTo>
                <a:lnTo>
                  <a:pt x="650525" y="1301009"/>
                </a:lnTo>
                <a:close/>
              </a:path>
            </a:pathLst>
          </a:custGeom>
          <a:solidFill>
            <a:srgbClr val="F7EC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3409796" y="2676254"/>
            <a:ext cx="1301115" cy="1301115"/>
          </a:xfrm>
          <a:custGeom>
            <a:avLst/>
            <a:gdLst/>
            <a:ahLst/>
            <a:cxnLst/>
            <a:rect l="l" t="t" r="r" b="b"/>
            <a:pathLst>
              <a:path w="1301115" h="1301114">
                <a:moveTo>
                  <a:pt x="650526" y="1301009"/>
                </a:moveTo>
                <a:lnTo>
                  <a:pt x="601957" y="1299225"/>
                </a:lnTo>
                <a:lnTo>
                  <a:pt x="554378" y="1293956"/>
                </a:lnTo>
                <a:lnTo>
                  <a:pt x="507894" y="1285329"/>
                </a:lnTo>
                <a:lnTo>
                  <a:pt x="462630" y="1273468"/>
                </a:lnTo>
                <a:lnTo>
                  <a:pt x="418713" y="1258500"/>
                </a:lnTo>
                <a:lnTo>
                  <a:pt x="376268" y="1240550"/>
                </a:lnTo>
                <a:lnTo>
                  <a:pt x="335421" y="1219745"/>
                </a:lnTo>
                <a:lnTo>
                  <a:pt x="296298" y="1196209"/>
                </a:lnTo>
                <a:lnTo>
                  <a:pt x="259024" y="1170070"/>
                </a:lnTo>
                <a:lnTo>
                  <a:pt x="223726" y="1141452"/>
                </a:lnTo>
                <a:lnTo>
                  <a:pt x="190528" y="1110481"/>
                </a:lnTo>
                <a:lnTo>
                  <a:pt x="159558" y="1077284"/>
                </a:lnTo>
                <a:lnTo>
                  <a:pt x="130940" y="1041985"/>
                </a:lnTo>
                <a:lnTo>
                  <a:pt x="104800" y="1004711"/>
                </a:lnTo>
                <a:lnTo>
                  <a:pt x="81265" y="965588"/>
                </a:lnTo>
                <a:lnTo>
                  <a:pt x="60459" y="924741"/>
                </a:lnTo>
                <a:lnTo>
                  <a:pt x="42509" y="882296"/>
                </a:lnTo>
                <a:lnTo>
                  <a:pt x="27541" y="838379"/>
                </a:lnTo>
                <a:lnTo>
                  <a:pt x="15680" y="793115"/>
                </a:lnTo>
                <a:lnTo>
                  <a:pt x="7053" y="746631"/>
                </a:lnTo>
                <a:lnTo>
                  <a:pt x="1784" y="699052"/>
                </a:lnTo>
                <a:lnTo>
                  <a:pt x="0" y="650505"/>
                </a:lnTo>
                <a:lnTo>
                  <a:pt x="1784" y="601957"/>
                </a:lnTo>
                <a:lnTo>
                  <a:pt x="7053" y="554378"/>
                </a:lnTo>
                <a:lnTo>
                  <a:pt x="15680" y="507894"/>
                </a:lnTo>
                <a:lnTo>
                  <a:pt x="27541" y="462630"/>
                </a:lnTo>
                <a:lnTo>
                  <a:pt x="42509" y="418713"/>
                </a:lnTo>
                <a:lnTo>
                  <a:pt x="60459" y="376268"/>
                </a:lnTo>
                <a:lnTo>
                  <a:pt x="81265" y="335421"/>
                </a:lnTo>
                <a:lnTo>
                  <a:pt x="104800" y="296298"/>
                </a:lnTo>
                <a:lnTo>
                  <a:pt x="130940" y="259024"/>
                </a:lnTo>
                <a:lnTo>
                  <a:pt x="159558" y="223725"/>
                </a:lnTo>
                <a:lnTo>
                  <a:pt x="190528" y="190528"/>
                </a:lnTo>
                <a:lnTo>
                  <a:pt x="223726" y="159557"/>
                </a:lnTo>
                <a:lnTo>
                  <a:pt x="259024" y="130939"/>
                </a:lnTo>
                <a:lnTo>
                  <a:pt x="296298" y="104800"/>
                </a:lnTo>
                <a:lnTo>
                  <a:pt x="335421" y="81264"/>
                </a:lnTo>
                <a:lnTo>
                  <a:pt x="376268" y="60459"/>
                </a:lnTo>
                <a:lnTo>
                  <a:pt x="418713" y="42509"/>
                </a:lnTo>
                <a:lnTo>
                  <a:pt x="462630" y="27541"/>
                </a:lnTo>
                <a:lnTo>
                  <a:pt x="507894" y="15680"/>
                </a:lnTo>
                <a:lnTo>
                  <a:pt x="554378" y="7053"/>
                </a:lnTo>
                <a:lnTo>
                  <a:pt x="601957" y="1784"/>
                </a:lnTo>
                <a:lnTo>
                  <a:pt x="650505" y="0"/>
                </a:lnTo>
                <a:lnTo>
                  <a:pt x="699053" y="1784"/>
                </a:lnTo>
                <a:lnTo>
                  <a:pt x="746632" y="7053"/>
                </a:lnTo>
                <a:lnTo>
                  <a:pt x="793116" y="15680"/>
                </a:lnTo>
                <a:lnTo>
                  <a:pt x="838379" y="27541"/>
                </a:lnTo>
                <a:lnTo>
                  <a:pt x="882296" y="42509"/>
                </a:lnTo>
                <a:lnTo>
                  <a:pt x="924741" y="60459"/>
                </a:lnTo>
                <a:lnTo>
                  <a:pt x="965588" y="81264"/>
                </a:lnTo>
                <a:lnTo>
                  <a:pt x="1004711" y="104800"/>
                </a:lnTo>
                <a:lnTo>
                  <a:pt x="1041985" y="130939"/>
                </a:lnTo>
                <a:lnTo>
                  <a:pt x="1077283" y="159557"/>
                </a:lnTo>
                <a:lnTo>
                  <a:pt x="1110481" y="190528"/>
                </a:lnTo>
                <a:lnTo>
                  <a:pt x="1141451" y="223725"/>
                </a:lnTo>
                <a:lnTo>
                  <a:pt x="1170069" y="259024"/>
                </a:lnTo>
                <a:lnTo>
                  <a:pt x="1196209" y="296298"/>
                </a:lnTo>
                <a:lnTo>
                  <a:pt x="1219744" y="335421"/>
                </a:lnTo>
                <a:lnTo>
                  <a:pt x="1240549" y="376268"/>
                </a:lnTo>
                <a:lnTo>
                  <a:pt x="1258499" y="418713"/>
                </a:lnTo>
                <a:lnTo>
                  <a:pt x="1273467" y="462630"/>
                </a:lnTo>
                <a:lnTo>
                  <a:pt x="1285328" y="507894"/>
                </a:lnTo>
                <a:lnTo>
                  <a:pt x="1293956" y="554378"/>
                </a:lnTo>
                <a:lnTo>
                  <a:pt x="1299224" y="601957"/>
                </a:lnTo>
                <a:lnTo>
                  <a:pt x="1301009" y="650505"/>
                </a:lnTo>
                <a:lnTo>
                  <a:pt x="1299224" y="699052"/>
                </a:lnTo>
                <a:lnTo>
                  <a:pt x="1293956" y="746631"/>
                </a:lnTo>
                <a:lnTo>
                  <a:pt x="1285328" y="793115"/>
                </a:lnTo>
                <a:lnTo>
                  <a:pt x="1273467" y="838379"/>
                </a:lnTo>
                <a:lnTo>
                  <a:pt x="1258499" y="882296"/>
                </a:lnTo>
                <a:lnTo>
                  <a:pt x="1240549" y="924741"/>
                </a:lnTo>
                <a:lnTo>
                  <a:pt x="1219744" y="965588"/>
                </a:lnTo>
                <a:lnTo>
                  <a:pt x="1196209" y="1004711"/>
                </a:lnTo>
                <a:lnTo>
                  <a:pt x="1170069" y="1041985"/>
                </a:lnTo>
                <a:lnTo>
                  <a:pt x="1141451" y="1077284"/>
                </a:lnTo>
                <a:lnTo>
                  <a:pt x="1110481" y="1110481"/>
                </a:lnTo>
                <a:lnTo>
                  <a:pt x="1077283" y="1141452"/>
                </a:lnTo>
                <a:lnTo>
                  <a:pt x="1041985" y="1170070"/>
                </a:lnTo>
                <a:lnTo>
                  <a:pt x="1004711" y="1196209"/>
                </a:lnTo>
                <a:lnTo>
                  <a:pt x="965588" y="1219745"/>
                </a:lnTo>
                <a:lnTo>
                  <a:pt x="924741" y="1240550"/>
                </a:lnTo>
                <a:lnTo>
                  <a:pt x="882296" y="1258500"/>
                </a:lnTo>
                <a:lnTo>
                  <a:pt x="838379" y="1273468"/>
                </a:lnTo>
                <a:lnTo>
                  <a:pt x="793116" y="1285329"/>
                </a:lnTo>
                <a:lnTo>
                  <a:pt x="746632" y="1293956"/>
                </a:lnTo>
                <a:lnTo>
                  <a:pt x="699053" y="1299225"/>
                </a:lnTo>
                <a:lnTo>
                  <a:pt x="650526" y="1301009"/>
                </a:lnTo>
                <a:close/>
              </a:path>
            </a:pathLst>
          </a:custGeom>
          <a:solidFill>
            <a:srgbClr val="F7EC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59E7C9A8-4476-7FF7-E638-F1FEB4CF24C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430887"/>
          </a:xfrm>
        </p:spPr>
        <p:txBody>
          <a:bodyPr/>
          <a:lstStyle/>
          <a:p>
            <a:fld id="{B6F15528-21DE-4FAA-801E-634DDDAF4B2B}" type="slidenum">
              <a:rPr lang="en-US" sz="28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fld>
            <a:endParaRPr lang="en-US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2F8AFB1-31E9-3319-DB70-EB960581DF28}"/>
              </a:ext>
            </a:extLst>
          </p:cNvPr>
          <p:cNvSpPr txBox="1"/>
          <p:nvPr/>
        </p:nvSpPr>
        <p:spPr>
          <a:xfrm>
            <a:off x="5586288" y="8890446"/>
            <a:ext cx="739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Figure (1)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Plastic production process’s flow chart</a:t>
            </a:r>
            <a:endParaRPr lang="en-US" sz="28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A86A7F-3F5A-47D8-B67D-47568EDFFD44}"/>
              </a:ext>
            </a:extLst>
          </p:cNvPr>
          <p:cNvSpPr txBox="1"/>
          <p:nvPr/>
        </p:nvSpPr>
        <p:spPr>
          <a:xfrm>
            <a:off x="3810000" y="-32725"/>
            <a:ext cx="9829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Flow chart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53DB20B-3FCB-459C-9FF2-605B19798EF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" t="-420" r="-164" b="20275"/>
          <a:stretch/>
        </p:blipFill>
        <p:spPr>
          <a:xfrm>
            <a:off x="1428212" y="1708103"/>
            <a:ext cx="14826794" cy="727674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CA1CEAD-8A10-48B7-B3FC-157F0714484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2823" t="46478" r="30672" b="50942"/>
          <a:stretch/>
        </p:blipFill>
        <p:spPr bwMode="auto">
          <a:xfrm>
            <a:off x="12575762" y="4291294"/>
            <a:ext cx="1598796" cy="4439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3FD5D19-E713-493D-9F5C-1A800A3FF25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6679" t="42686" r="51151" b="52886"/>
          <a:stretch/>
        </p:blipFill>
        <p:spPr bwMode="auto">
          <a:xfrm>
            <a:off x="8991600" y="3695700"/>
            <a:ext cx="533400" cy="7619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5FD427D-4852-41A2-9099-1C7432E54D9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156" t="40472" r="55181" b="50672"/>
          <a:stretch/>
        </p:blipFill>
        <p:spPr bwMode="auto">
          <a:xfrm>
            <a:off x="7636577" y="3364090"/>
            <a:ext cx="982139" cy="13057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4BDC3C0-30B6-45B2-9B02-BBE3499D953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4241" t="41823" r="32578" b="53947"/>
          <a:stretch/>
        </p:blipFill>
        <p:spPr bwMode="auto">
          <a:xfrm>
            <a:off x="4800600" y="6210300"/>
            <a:ext cx="685800" cy="63849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40769B0-F897-4A39-BB9D-CF844889D6A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4241" t="41823" r="32578" b="53947"/>
          <a:stretch/>
        </p:blipFill>
        <p:spPr bwMode="auto">
          <a:xfrm>
            <a:off x="12886117" y="3647844"/>
            <a:ext cx="685800" cy="63849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Cloud 10">
            <a:extLst>
              <a:ext uri="{FF2B5EF4-FFF2-40B4-BE49-F238E27FC236}">
                <a16:creationId xmlns:a16="http://schemas.microsoft.com/office/drawing/2014/main" id="{FFF333B2-E128-4DA7-AD89-30203A6BD1E0}"/>
              </a:ext>
            </a:extLst>
          </p:cNvPr>
          <p:cNvSpPr/>
          <p:nvPr/>
        </p:nvSpPr>
        <p:spPr>
          <a:xfrm>
            <a:off x="9892673" y="3695700"/>
            <a:ext cx="685800" cy="638494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lowchart: Direct Access Storage 11">
            <a:extLst>
              <a:ext uri="{FF2B5EF4-FFF2-40B4-BE49-F238E27FC236}">
                <a16:creationId xmlns:a16="http://schemas.microsoft.com/office/drawing/2014/main" id="{767706D6-89E2-4644-A35B-2775F79FB63C}"/>
              </a:ext>
            </a:extLst>
          </p:cNvPr>
          <p:cNvSpPr/>
          <p:nvPr/>
        </p:nvSpPr>
        <p:spPr>
          <a:xfrm flipH="1">
            <a:off x="12575762" y="6521927"/>
            <a:ext cx="310355" cy="319247"/>
          </a:xfrm>
          <a:prstGeom prst="flowChartMagneticDrum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ardrop 18">
            <a:extLst>
              <a:ext uri="{FF2B5EF4-FFF2-40B4-BE49-F238E27FC236}">
                <a16:creationId xmlns:a16="http://schemas.microsoft.com/office/drawing/2014/main" id="{83A1122F-5330-4284-BE33-A41F65AC75F1}"/>
              </a:ext>
            </a:extLst>
          </p:cNvPr>
          <p:cNvSpPr/>
          <p:nvPr/>
        </p:nvSpPr>
        <p:spPr>
          <a:xfrm rot="18816301">
            <a:off x="7837574" y="6027372"/>
            <a:ext cx="433663" cy="365855"/>
          </a:xfrm>
          <a:prstGeom prst="teardrop">
            <a:avLst>
              <a:gd name="adj" fmla="val 15360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832 -0.00201 L -0.01832 -0.00201 C -0.04184 -0.00494 -0.03351 -0.00463 -0.0717 -0.00201 C -0.07257 -0.00201 -0.07335 -0.00077 -0.07422 -0.00046 C -0.077 0.00031 -0.07977 0.00046 -0.08255 0.00092 C -0.08941 0.00401 -0.08472 0.00247 -0.0967 0.00247 " pathEditMode="relative" ptsTypes="AAAAAA">
                                      <p:cBhvr>
                                        <p:cTn id="6" dur="3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50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500"/>
                            </p:stCondLst>
                            <p:childTnLst>
                              <p:par>
                                <p:cTn id="12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69 -0.01991 L -0.00469 -0.01991 C -0.00503 -0.02485 -0.00503 -0.02994 -0.00555 -0.03472 C -0.0059 -0.03781 -0.0072 -0.04368 -0.0072 -0.04368 C -0.00772 -0.05047 -0.00755 -0.05432 -0.00894 -0.06003 C -0.00998 -0.06435 -0.01076 -0.06667 -0.01224 -0.07037 C -0.01284 -0.07192 -0.01571 -0.0784 -0.0164 -0.08071 C -0.01684 -0.0821 -0.01666 -0.08395 -0.01727 -0.08519 C -0.01788 -0.08658 -0.01901 -0.08704 -0.0197 -0.08812 C -0.02066 -0.08951 -0.02118 -0.09167 -0.02222 -0.09259 C -0.02283 -0.09306 -0.03125 -0.09553 -0.03142 -0.09553 C -0.03359 -0.09614 -0.03585 -0.0963 -0.03811 -0.09707 C -0.04236 -0.09846 -0.04383 -0.09938 -0.04722 -0.10139 C -0.05347 -0.09414 -0.04583 -0.10355 -0.05225 -0.09398 C -0.0592 -0.0838 -0.05 -0.09969 -0.05729 -0.08658 C -0.05981 -0.073 -0.05903 -0.07917 -0.05729 -0.05108 C -0.05712 -0.048 -0.05659 -0.04476 -0.05564 -0.04213 C -0.05104 -0.03009 -0.05225 -0.03688 -0.05225 -0.02145 " pathEditMode="relative" ptsTypes="AAAAAAAAAAAAAAAAAA">
                                      <p:cBhvr>
                                        <p:cTn id="18" dur="4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77 -0.00648 L -0.00277 -0.00648 C -0.00555 -0.00602 -0.01901 -0.00355 -0.02118 -0.00355 C -0.02534 -0.00355 -0.02951 -0.00494 -0.03368 -0.00509 L -0.11111 -0.00648 C -0.12005 -0.00617 -0.13567 -0.00864 -0.14696 -0.00355 C -0.14783 -0.00324 -0.14861 -0.00262 -0.14948 -0.002 C -0.15859 -0.00262 -0.16779 -0.00278 -0.17691 -0.00355 C -0.17838 -0.0037 -0.17968 -0.00463 -0.18107 -0.00509 C -0.18307 -0.00555 -0.18689 -0.00308 -0.18698 -0.00648 C -0.18889 -0.08256 -0.18698 -0.15864 -0.18698 -0.23457 L -0.18698 -0.23457 " pathEditMode="relative" ptsTypes="AAAAAAAAAAAA">
                                      <p:cBhvr>
                                        <p:cTn id="26" dur="3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50"/>
                            </p:stCondLst>
                            <p:childTnLst>
                              <p:par>
                                <p:cTn id="37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50"/>
                            </p:stCondLst>
                            <p:childTnLst>
                              <p:par>
                                <p:cTn id="41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39 -0.02747 L 0.00539 -0.02747 C 0.00487 -0.03194 0.00426 -0.03642 0.00374 -0.04089 C 0.00339 -0.04336 0.0033 -0.04583 0.00287 -0.0483 C 0.00244 -0.05123 0.00122 -0.0571 0.00122 -0.0571 C 0.00148 -0.06759 0.00165 -0.07793 0.00209 -0.08827 C 0.00261 -0.10432 0.002 -0.1 0.00374 -0.10895 C 0.004 -0.11543 0.00434 -0.12176 0.00452 -0.12824 C 0.00565 -0.16003 0.00356 -0.16929 0.00625 -0.15493 C 0.00652 -0.15046 0.00669 -0.14598 0.00704 -0.14151 C 0.00721 -0.14012 0.00773 -0.13873 0.0079 -0.13719 C 0.0086 -0.13132 0.00877 -0.12515 0.00955 -0.11944 C 0.00981 -0.11743 0.00973 -0.11512 0.01042 -0.11342 C 0.01094 -0.11203 0.01207 -0.11157 0.01285 -0.11049 C 0.01997 -0.10154 0.01303 -0.1091 0.01875 -0.10463 C 0.0204 -0.10324 0.02197 -0.10139 0.0237 -0.10015 C 0.02483 -0.09938 0.02596 -0.09922 0.02709 -0.09861 C 0.02874 -0.09768 0.03039 -0.0966 0.03204 -0.09568 C 0.03316 -0.09506 0.03429 -0.0946 0.03542 -0.09413 C 0.03976 -0.09243 0.04054 -0.09243 0.0454 -0.0912 C 0.05547 -0.0841 0.04219 -0.09274 0.0612 -0.08534 C 0.06372 -0.08426 0.06624 -0.08318 0.06875 -0.0824 C 0.0704 -0.08179 0.07205 -0.08132 0.0737 -0.08086 C 0.07509 -0.0804 0.07648 -0.07978 0.07787 -0.07932 C 0.08542 -0.077 0.0803 -0.07901 0.0862 -0.07639 C 0.09124 -0.07685 0.09627 -0.077 0.10122 -0.07793 C 0.10209 -0.07808 0.10287 -0.07916 0.10374 -0.07932 C 0.10591 -0.08009 0.10816 -0.08009 0.11042 -0.08086 C 0.11268 -0.08163 0.11485 -0.08256 0.11702 -0.08379 C 0.11789 -0.08426 0.11875 -0.08456 0.11954 -0.08534 C 0.12127 -0.08703 0.12292 -0.08919 0.12457 -0.0912 C 0.12535 -0.09228 0.12639 -0.0929 0.12709 -0.09413 C 0.12787 -0.09568 0.12865 -0.09722 0.12952 -0.09861 C 0.13065 -0.1003 0.13178 -0.10169 0.1329 -0.10308 C 0.13369 -0.10416 0.13464 -0.10493 0.13542 -0.10601 C 0.13629 -0.1074 0.13698 -0.1091 0.13785 -0.11049 C 0.13863 -0.11157 0.13959 -0.11234 0.14037 -0.11342 C 0.14132 -0.11481 0.14193 -0.11666 0.14289 -0.1179 C 0.14393 -0.11913 0.14514 -0.1199 0.14619 -0.12083 C 0.14714 -0.1233 0.1494 -0.12932 0.15035 -0.13117 C 0.15695 -0.1429 0.15079 -0.12885 0.15625 -0.14012 C 0.16268 -0.15339 0.15504 -0.1395 0.1612 -0.15046 C 0.16146 -0.152 0.16164 -0.15355 0.16207 -0.15493 C 0.1625 -0.15663 0.16589 -0.16466 0.16624 -0.16527 C 0.16719 -0.16697 0.16841 -0.16821 0.16954 -0.16975 C 0.17162 -0.18086 0.16884 -0.16713 0.17205 -0.17855 C 0.17249 -0.17993 0.17249 -0.18163 0.17292 -0.18302 C 0.17336 -0.18472 0.17405 -0.18595 0.17457 -0.1875 C 0.17613 -0.19228 0.17674 -0.19552 0.17787 -0.20077 C 0.17813 -0.20432 0.1783 -0.20771 0.17874 -0.21126 C 0.17891 -0.21265 0.17952 -0.21404 0.17952 -0.21558 C 0.17952 -0.24413 0.17978 -0.23935 0.17709 -0.25864 C 0.17683 -0.26049 0.17596 -0.26682 0.17535 -0.26898 C 0.17466 -0.2716 0.17379 -0.27392 0.17292 -0.27639 C 0.17179 -0.27932 0.17066 -0.28225 0.16954 -0.28518 C 0.16902 -0.28672 0.16867 -0.28858 0.16789 -0.28966 C 0.16294 -0.29629 0.16572 -0.29274 0.15955 -0.3 C 0.15608 -0.30416 0.15799 -0.30262 0.15374 -0.30447 C 0.1507 -0.30818 0.14836 -0.31111 0.14454 -0.31342 L 0.14202 -0.31481 C 0.13898 -0.31898 0.13412 -0.32561 0.13125 -0.32824 C 0.13013 -0.32916 0.129 -0.33024 0.12787 -0.33117 C 0.12709 -0.33179 0.12622 -0.33194 0.12535 -0.33271 C 0.12448 -0.33348 0.12379 -0.33487 0.12292 -0.33564 C 0.11737 -0.34012 0.11711 -0.33981 0.11207 -0.34151 C 0.11094 -0.34259 0.1099 -0.34367 0.10869 -0.34444 C 0.10287 -0.34861 0.1053 -0.34629 0.10035 -0.34892 C 0.0987 -0.34984 0.09714 -0.35108 0.0954 -0.35185 C 0.08369 -0.3571 0.09506 -0.35061 0.08785 -0.35478 C 0.07066 -0.35432 0.05339 -0.35509 0.0362 -0.35339 C 0.0336 -0.35308 0.03091 -0.35154 0.02874 -0.34892 C 0.02787 -0.34799 0.02717 -0.3466 0.02622 -0.34598 C 0.0204 -0.34151 0.02275 -0.34953 0.01459 -0.33858 C 0.01346 -0.33703 0.01242 -0.33549 0.0112 -0.3341 C 0.0053 -0.32747 0.01025 -0.33564 0.00287 -0.3253 C 8.54167E-5 -0.32129 -0.00347 -0.31867 -0.00546 -0.31342 L -0.00876 -0.30447 L -0.01041 -0.3 C -0.01076 -0.29814 -0.01093 -0.29614 -0.01128 -0.29413 C -0.01354 -0.28225 -0.01258 -0.2912 -0.01458 -0.27777 C -0.01501 -0.27546 -0.0151 -0.27284 -0.01545 -0.27037 C -0.0171 -0.25956 -0.01736 -0.26296 -0.01875 -0.25123 C -0.01918 -0.24784 -0.01935 -0.24429 -0.01961 -0.24089 C -0.01935 -0.21929 -0.02178 -0.19197 -0.0171 -0.16975 C -0.01614 -0.16512 -0.01493 -0.1608 -0.0138 -0.15632 C -0.01354 -0.15293 -0.01336 -0.14938 -0.01293 -0.14598 C -0.01258 -0.14305 -0.01189 -0.14012 -0.01128 -0.13719 C -0.01033 -0.1324 -0.00928 -0.12824 -0.00798 -0.12376 C -0.00711 -0.12129 -0.00625 -0.11898 -0.00546 -0.11635 C -0.00425 -0.1125 -0.00347 -0.10818 -0.00208 -0.10463 C -0.00156 -0.10308 -0.00104 -0.10154 -0.00043 -0.10015 C 0.00035 -0.09814 0.00131 -0.09629 0.00209 -0.09413 C 0.0027 -0.09228 0.00313 -0.09012 0.00374 -0.08827 C 0.00426 -0.08672 0.00495 -0.08549 0.00539 -0.08379 C 0.00582 -0.0824 0.00573 -0.08071 0.00625 -0.07932 C 0.00738 -0.07654 0.01224 -0.06913 0.01372 -0.06759 C 0.0158 -0.06527 0.01823 -0.06373 0.0204 -0.06157 C 0.02066 -0.06126 0.02856 -0.05169 0.02952 -0.05123 C 0.03178 -0.0503 0.03403 -0.04953 0.0362 -0.0483 C 0.03785 -0.04722 0.0395 -0.04583 0.04124 -0.04537 C 0.04315 -0.04475 0.04514 -0.04444 0.04705 -0.04382 C 0.04818 -0.04351 0.04931 -0.04274 0.05035 -0.04228 C 0.05174 -0.04182 0.05313 -0.04135 0.05452 -0.04089 C 0.05625 -0.04027 0.0579 -0.03997 0.05955 -0.03935 C 0.06094 -0.03889 0.06233 -0.03842 0.06372 -0.03796 C 0.06537 -0.03734 0.06711 -0.03703 0.06875 -0.03642 C 0.07136 -0.03549 0.07214 -0.03487 0.07457 -0.03348 L 0.13039 -0.03487 C 0.13152 -0.03503 0.13264 -0.0358 0.13369 -0.03642 C 0.13594 -0.0375 0.1375 -0.03873 0.13959 -0.04089 L 0.14705 -0.04969 C 0.14792 -0.05077 0.14888 -0.05139 0.14957 -0.05277 C 0.15122 -0.05571 0.15322 -0.05818 0.15452 -0.06157 C 0.15513 -0.06311 0.15556 -0.06481 0.15625 -0.06605 C 0.15695 -0.06728 0.15799 -0.0679 0.15869 -0.06898 C 0.16051 -0.07176 0.16146 -0.07654 0.16372 -0.07793 C 0.16719 -0.07993 0.16546 -0.07855 0.16875 -0.0824 C 0.17353 -0.09506 0.1678 -0.07901 0.17119 -0.0912 C 0.17214 -0.0946 0.17379 -0.09784 0.17535 -0.10015 C 0.17613 -0.10123 0.17709 -0.10216 0.17787 -0.10308 C 0.17874 -0.10555 0.17943 -0.10818 0.18039 -0.11049 C 0.18108 -0.11219 0.18221 -0.11327 0.1829 -0.11497 C 0.1836 -0.11666 0.18395 -0.11898 0.18455 -0.12083 C 0.18794 -0.13148 0.18481 -0.11929 0.18707 -0.12978 C 0.18811 -0.13472 0.18941 -0.1395 0.19037 -0.1446 L 0.19211 -0.15339 C 0.19176 -0.16435 0.19237 -0.1753 0.19124 -0.18595 C 0.19063 -0.19151 0.1882 -0.19568 0.18707 -0.20077 C 0.18646 -0.20324 0.18594 -0.20571 0.18542 -0.20818 C 0.18212 -0.22407 0.18542 -0.21095 0.18039 -0.23194 C 0.17987 -0.23395 0.17917 -0.2358 0.17874 -0.2378 C 0.1783 -0.23981 0.1783 -0.24197 0.17787 -0.24382 C 0.17752 -0.24537 0.17674 -0.2466 0.17622 -0.24814 C 0.17136 -0.26404 0.17518 -0.25601 0.16954 -0.26605 C 0.16902 -0.26898 0.16867 -0.27206 0.16789 -0.27484 C 0.16728 -0.27716 0.16615 -0.27885 0.16537 -0.28086 C 0.16424 -0.28379 0.16329 -0.28688 0.16207 -0.28966 C 0.1599 -0.29475 0.15721 -0.29907 0.15539 -0.30447 C 0.15131 -0.31666 0.15452 -0.30787 0.1487 -0.32083 C 0.14653 -0.32577 0.14636 -0.32731 0.14375 -0.33117 C 0.14219 -0.33348 0.13967 -0.33564 0.13785 -0.33703 C 0.13655 -0.33811 0.13507 -0.33904 0.13369 -0.34012 C 0.12752 -0.3449 0.13299 -0.34151 0.12787 -0.34444 C 0.12066 -0.34398 0.11346 -0.34413 0.10625 -0.34305 C 0.10408 -0.34259 0.09992 -0.33904 0.09792 -0.33703 C 0.09645 -0.33564 0.09523 -0.33379 0.09375 -0.33271 C 0.09271 -0.33179 0.0915 -0.33179 0.09037 -0.33117 C 0.08455 -0.32824 0.09202 -0.33071 0.08204 -0.32824 C 0.07639 -0.32222 0.07943 -0.32469 0.07292 -0.32083 L 0.07292 -0.32083 C 0.07179 -0.31975 0.07066 -0.31898 0.06954 -0.3179 C 0.06815 -0.31651 0.06684 -0.31466 0.06537 -0.31342 C 0.06459 -0.31265 0.06372 -0.31265 0.06285 -0.31188 C 0.0599 -0.30926 0.05764 -0.30401 0.05539 -0.3 C 0.05252 -0.2949 0.05018 -0.29135 0.04792 -0.28518 C 0.04723 -0.28348 0.04679 -0.28132 0.04619 -0.27932 C 0.0454 -0.27685 0.04445 -0.27453 0.04375 -0.27191 C 0.04228 -0.26697 0.04098 -0.26203 0.03959 -0.2571 L 0.03785 -0.25123 C 0.03733 -0.24922 0.03664 -0.24737 0.0362 -0.24521 C 0.03481 -0.23889 0.03342 -0.2324 0.03204 -0.22608 C 0.03152 -0.22345 0.03039 -0.21867 0.03039 -0.21867 C 0.03013 -0.21558 0.02987 -0.21265 0.02952 -0.20972 C 0.02934 -0.20771 0.029 -0.20571 0.02874 -0.20385 C 0.02839 -0.20139 0.02813 -0.19892 0.02787 -0.19645 C 0.02848 -0.18703 0.02891 -0.17762 0.02952 -0.16821 C 0.02969 -0.1662 0.02995 -0.16419 0.03039 -0.16234 C 0.03082 -0.16018 0.0316 -0.15848 0.03204 -0.15632 C 0.03308 -0.15169 0.0329 -0.14598 0.03455 -0.14151 C 0.03586 -0.13811 0.03716 -0.13441 0.03872 -0.13117 C 0.0395 -0.12963 0.04054 -0.12855 0.04124 -0.12685 C 0.04193 -0.125 0.04219 -0.12268 0.04289 -0.12083 C 0.04358 -0.11913 0.0448 -0.11821 0.0454 -0.11635 C 0.04671 -0.11265 0.04697 -0.10771 0.0487 -0.10463 C 0.05461 -0.09413 0.05165 -0.09753 0.05704 -0.09274 C 0.05764 -0.0912 0.05808 -0.08966 0.05869 -0.08827 C 0.06059 -0.08441 0.06268 -0.08132 0.06537 -0.07932 C 0.06728 -0.07793 0.06928 -0.07747 0.07119 -0.07639 C 0.07205 -0.07592 0.07292 -0.07546 0.0737 -0.075 C 0.09375 -0.07546 0.11372 -0.07469 0.13369 -0.07639 C 0.13638 -0.07669 0.13863 -0.07978 0.14124 -0.08086 C 0.14315 -0.08163 0.14514 -0.08179 0.14705 -0.0824 C 0.14827 -0.08271 0.15157 -0.08426 0.15287 -0.08534 C 0.154 -0.08611 0.15513 -0.08734 0.15625 -0.08827 C 0.15678 -0.08981 0.15738 -0.0912 0.1579 -0.09274 C 0.16033 -0.1003 0.15869 -0.09753 0.16207 -0.10463 C 0.16459 -0.10987 0.16494 -0.10848 0.16702 -0.11497 C 0.17309 -0.13379 0.16997 -0.12361 0.17205 -0.13564 C 0.17544 -0.15509 0.17379 -0.14243 0.17535 -0.15632 C 0.17535 -0.15864 0.17527 -0.18086 0.1737 -0.18904 C 0.17309 -0.19259 0.17188 -0.19583 0.17119 -0.19938 C 0.17049 -0.20324 0.17049 -0.20756 0.16954 -0.21126 C 0.1625 -0.23827 0.16971 -0.19784 0.16372 -0.22747 C 0.16233 -0.23456 0.16277 -0.2395 0.16042 -0.24521 C 0.15808 -0.25092 0.15469 -0.25524 0.15287 -0.26157 C 0.14809 -0.27839 0.15313 -0.2625 0.14619 -0.27932 C 0.14532 -0.28163 0.14488 -0.28472 0.14375 -0.28672 C 0.14098 -0.29166 0.13759 -0.29552 0.13455 -0.3 C 0.129 -0.30818 0.12813 -0.31018 0.12119 -0.3179 C 0.11962 -0.3196 0.1178 -0.32052 0.11624 -0.32222 C 0.11502 -0.32361 0.11407 -0.32546 0.11285 -0.32669 C 0.10652 -0.33318 0.10678 -0.33287 0.10209 -0.33564 C 0.10035 -0.33456 0.09853 -0.33426 0.09705 -0.33271 C 0.09471 -0.33009 0.08811 -0.31404 0.08785 -0.31342 C 0.08412 -0.30509 0.08334 -0.30478 0.08039 -0.29568 C 0.07943 -0.29274 0.07882 -0.2895 0.07787 -0.28672 C 0.07717 -0.28456 0.07622 -0.28287 0.07535 -0.28086 C 0.07422 -0.27793 0.07309 -0.275 0.07205 -0.27191 C 0.07145 -0.27006 0.07101 -0.2679 0.0704 -0.26605 C 0.06988 -0.2645 0.06919 -0.26311 0.06875 -0.26157 C 0.06832 -0.26018 0.06823 -0.25848 0.06789 -0.2571 C 0.06737 -0.25509 0.06676 -0.25308 0.06624 -0.25123 C 0.06589 -0.2483 0.06546 -0.24243 0.06459 -0.23935 C 0.06381 -0.23672 0.06277 -0.23456 0.06207 -0.23194 C 0.06051 -0.22592 0.06051 -0.22284 0.05955 -0.21713 C 0.05929 -0.21558 0.05903 -0.21419 0.05869 -0.21265 C 0.05903 -0.20077 0.05886 -0.18889 0.05955 -0.17716 C 0.05973 -0.17453 0.06059 -0.17206 0.0612 -0.16975 C 0.06207 -0.16666 0.06441 -0.16203 0.06537 -0.15941 C 0.06841 -0.15077 0.06528 -0.15555 0.06954 -0.15046 C 0.07084 -0.14691 0.07214 -0.14336 0.0737 -0.14012 L 0.07787 -0.13271 " pathEditMode="relative" ptsTypes="AAAAAAAAAAAAAAAAAAAAAAAAAAAAAAAAAAAAAAAAAAAAAAAAAAAAAAAAAAAAAAAAAAAAAAAAAAAAAAAAAAAAAAAAAAAAAAAAAAAAAAAAAAAAAAAAAAAAAAAAAAAAAAAAAAAAAAAAAAAAAAAAAAAAAAAAAAAAAAAAAAAAAAAAAAAAAAAAAAAAAAAAAAAAAAAAAAAAAAAAAAAAAAAAAAAAAAAAAAAAAA">
                                      <p:cBhvr>
                                        <p:cTn id="42" dur="4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750"/>
                            </p:stCondLst>
                            <p:childTnLst>
                              <p:par>
                                <p:cTn id="44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16 -0.05416 L -0.01016 -0.05416 L -0.04688 -0.05571 C -0.04775 -0.05571 -0.04853 -0.05679 -0.04939 -0.0571 C -0.0513 -0.05787 -0.0533 -0.05802 -0.05521 -0.05864 C -0.05634 -0.05895 -0.05738 -0.05972 -0.05851 -0.06018 C -0.06051 -0.0608 -0.06242 -0.06111 -0.06433 -0.06157 C -0.0658 -0.06203 -0.06719 -0.0625 -0.06849 -0.06312 C -0.06936 -0.06342 -0.07014 -0.0642 -0.07101 -0.0645 C -0.07292 -0.06528 -0.07492 -0.06558 -0.07683 -0.06605 C -0.08846 -0.07284 -0.0803 -0.06898 -0.10269 -0.07052 L -0.12604 -0.07191 C -0.12743 -0.07253 -0.12882 -0.07268 -0.13021 -0.07345 C -0.1316 -0.07423 -0.1329 -0.07577 -0.13438 -0.07639 C -0.13629 -0.07731 -0.13828 -0.07747 -0.14019 -0.07793 C -0.14436 -0.07886 -0.14861 -0.07932 -0.15269 -0.08086 C -0.15356 -0.08117 -0.15434 -0.08179 -0.15521 -0.08241 C -0.21242 -0.08133 -0.2704 -0.09614 -0.32683 -0.07932 C -0.33707 -0.07639 -0.33021 -0.07808 -0.34766 -0.07639 C -0.34601 -0.07546 -0.34419 -0.07515 -0.34271 -0.07345 C -0.33785 -0.06774 -0.34262 -0.07284 -0.33516 -0.06759 C -0.33377 -0.06651 -0.33247 -0.06528 -0.33099 -0.0645 C -0.32917 -0.06373 -0.32717 -0.06312 -0.32518 -0.06312 L -0.16771 -0.06157 C -0.16719 -0.05447 -0.16702 -0.04907 -0.16606 -0.04228 C -0.1658 -0.04089 -0.16537 -0.0395 -0.16519 -0.03796 C -0.16328 -0.02222 -0.16545 -0.03457 -0.16354 -0.02453 C -0.1638 0.00401 -0.16433 0.03272 -0.16433 0.06142 C -0.16433 0.07269 -0.16354 0.08411 -0.16354 0.09553 L -0.16354 0.09553 " pathEditMode="relative" ptsTypes="AAAAAAAAAAAAAAAAAAAAAAAAAAAAAA">
                                      <p:cBhvr>
                                        <p:cTn id="49" dur="1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0"/>
                            </p:stCondLst>
                            <p:childTnLst>
                              <p:par>
                                <p:cTn id="5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0"/>
                            </p:stCondLst>
                            <p:childTnLst>
                              <p:par>
                                <p:cTn id="5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5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1000"/>
                            </p:stCondLst>
                            <p:childTnLst>
                              <p:par>
                                <p:cTn id="6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17 0.02732 L -0.00217 0.02732 C -0.00243 0.03426 -0.00278 0.04121 -0.00295 0.04815 C -0.00434 0.10525 -0.00243 0.07855 -0.0046 0.10587 C -0.00434 0.12315 -0.00434 0.14043 -0.00382 0.15772 C -0.00373 0.15926 -0.00356 0.16096 -0.00295 0.16219 C -0.00182 0.16482 0.00113 0.16636 0.00286 0.16667 C 0.01198 0.1679 0.02118 0.16852 0.03038 0.1696 C 0.0329 0.16991 0.03533 0.17099 0.03785 0.17114 L 0.10451 0.17253 C 0.1059 0.17361 0.10729 0.17485 0.10868 0.17547 C 0.11033 0.17639 0.11207 0.17655 0.11372 0.17701 C 0.1151 0.17747 0.11649 0.17793 0.11788 0.17855 C 0.11901 0.17901 0.12005 0.17948 0.12118 0.17994 C 0.12205 0.1804 0.12283 0.18118 0.1237 0.18148 C 0.12587 0.1821 0.12813 0.18241 0.13038 0.18287 C 0.14036 0.18241 0.15035 0.18241 0.16033 0.18148 C 0.1612 0.18133 0.16198 0.17994 0.16285 0.17994 L 0.24201 0.17855 C 0.2434 0.17793 0.24488 0.17778 0.24618 0.17701 C 0.24766 0.17624 0.24887 0.17408 0.25035 0.17408 L 0.2954 0.17547 C 0.3691 0.22793 0.43854 0.17917 0.53116 0.17855 C 0.53316 0.17793 0.53507 0.17778 0.53707 0.17701 C 0.53793 0.1767 0.53872 0.17577 0.5395 0.17547 C 0.54201 0.17485 0.54453 0.17454 0.54705 0.17408 C 0.55712 0.16806 0.54696 0.17361 0.55703 0.1696 C 0.5579 0.16929 0.55868 0.16852 0.55955 0.16806 C 0.56094 0.16759 0.56233 0.16713 0.56372 0.16667 C 0.56484 0.16559 0.56606 0.16497 0.56701 0.16374 C 0.56849 0.16188 0.5704 0.15772 0.57118 0.15479 C 0.57161 0.1534 0.57179 0.15185 0.57205 0.15031 C 0.57231 0.04028 0.57292 -0.06991 0.57292 -0.18009 C 0.57292 -0.19923 0.57248 -0.21852 0.57205 -0.23781 C 0.57196 -0.24074 0.57214 -0.24413 0.57118 -0.24676 C 0.57057 -0.24861 0.56901 -0.24876 0.56788 -0.24969 C 0.56432 -0.25231 0.5625 -0.25139 0.5579 -0.25262 C 0.55651 -0.25293 0.55512 -0.25401 0.55373 -0.25401 L 0.44705 -0.25401 L 0.44705 -0.25401 " pathEditMode="relative" ptsTypes="AAAAAAAAAAAAAAAAAAAAAAAAAAAAAAAAAAAAAAAA">
                                      <p:cBhvr>
                                        <p:cTn id="63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1" grpId="2" animBg="1"/>
      <p:bldP spid="12" grpId="0" animBg="1"/>
      <p:bldP spid="12" grpId="1" animBg="1"/>
      <p:bldP spid="19" grpId="0" animBg="1"/>
      <p:bldP spid="19" grpId="1" animBg="1"/>
      <p:bldP spid="19" grpId="2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BD5CD"/>
          </a:solidFill>
        </p:spPr>
        <p:txBody>
          <a:bodyPr wrap="square" lIns="0" tIns="0" rIns="0" bIns="0" rtlCol="0"/>
          <a:lstStyle/>
          <a:p>
            <a:pPr marL="228600" marR="228600"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605154" y="2676257"/>
            <a:ext cx="1301115" cy="1301115"/>
          </a:xfrm>
          <a:custGeom>
            <a:avLst/>
            <a:gdLst/>
            <a:ahLst/>
            <a:cxnLst/>
            <a:rect l="l" t="t" r="r" b="b"/>
            <a:pathLst>
              <a:path w="1301114" h="1301114">
                <a:moveTo>
                  <a:pt x="650527" y="1301009"/>
                </a:moveTo>
                <a:lnTo>
                  <a:pt x="601957" y="1299225"/>
                </a:lnTo>
                <a:lnTo>
                  <a:pt x="554378" y="1293956"/>
                </a:lnTo>
                <a:lnTo>
                  <a:pt x="507894" y="1285329"/>
                </a:lnTo>
                <a:lnTo>
                  <a:pt x="462630" y="1273468"/>
                </a:lnTo>
                <a:lnTo>
                  <a:pt x="418713" y="1258500"/>
                </a:lnTo>
                <a:lnTo>
                  <a:pt x="376268" y="1240550"/>
                </a:lnTo>
                <a:lnTo>
                  <a:pt x="335421" y="1219745"/>
                </a:lnTo>
                <a:lnTo>
                  <a:pt x="296298" y="1196209"/>
                </a:lnTo>
                <a:lnTo>
                  <a:pt x="259024" y="1170070"/>
                </a:lnTo>
                <a:lnTo>
                  <a:pt x="223725" y="1141452"/>
                </a:lnTo>
                <a:lnTo>
                  <a:pt x="190528" y="1110481"/>
                </a:lnTo>
                <a:lnTo>
                  <a:pt x="159557" y="1077284"/>
                </a:lnTo>
                <a:lnTo>
                  <a:pt x="130939" y="1041985"/>
                </a:lnTo>
                <a:lnTo>
                  <a:pt x="104800" y="1004711"/>
                </a:lnTo>
                <a:lnTo>
                  <a:pt x="81264" y="965588"/>
                </a:lnTo>
                <a:lnTo>
                  <a:pt x="60459" y="924741"/>
                </a:lnTo>
                <a:lnTo>
                  <a:pt x="42509" y="882296"/>
                </a:lnTo>
                <a:lnTo>
                  <a:pt x="27541" y="838379"/>
                </a:lnTo>
                <a:lnTo>
                  <a:pt x="15680" y="793115"/>
                </a:lnTo>
                <a:lnTo>
                  <a:pt x="7053" y="746631"/>
                </a:lnTo>
                <a:lnTo>
                  <a:pt x="1784" y="699052"/>
                </a:lnTo>
                <a:lnTo>
                  <a:pt x="0" y="650505"/>
                </a:lnTo>
                <a:lnTo>
                  <a:pt x="1784" y="601957"/>
                </a:lnTo>
                <a:lnTo>
                  <a:pt x="7053" y="554378"/>
                </a:lnTo>
                <a:lnTo>
                  <a:pt x="15680" y="507894"/>
                </a:lnTo>
                <a:lnTo>
                  <a:pt x="27541" y="462630"/>
                </a:lnTo>
                <a:lnTo>
                  <a:pt x="42509" y="418713"/>
                </a:lnTo>
                <a:lnTo>
                  <a:pt x="60459" y="376268"/>
                </a:lnTo>
                <a:lnTo>
                  <a:pt x="81264" y="335421"/>
                </a:lnTo>
                <a:lnTo>
                  <a:pt x="104800" y="296298"/>
                </a:lnTo>
                <a:lnTo>
                  <a:pt x="130939" y="259024"/>
                </a:lnTo>
                <a:lnTo>
                  <a:pt x="159557" y="223725"/>
                </a:lnTo>
                <a:lnTo>
                  <a:pt x="190528" y="190528"/>
                </a:lnTo>
                <a:lnTo>
                  <a:pt x="223725" y="159557"/>
                </a:lnTo>
                <a:lnTo>
                  <a:pt x="259024" y="130939"/>
                </a:lnTo>
                <a:lnTo>
                  <a:pt x="296298" y="104800"/>
                </a:lnTo>
                <a:lnTo>
                  <a:pt x="335421" y="81264"/>
                </a:lnTo>
                <a:lnTo>
                  <a:pt x="376268" y="60459"/>
                </a:lnTo>
                <a:lnTo>
                  <a:pt x="418713" y="42509"/>
                </a:lnTo>
                <a:lnTo>
                  <a:pt x="462630" y="27541"/>
                </a:lnTo>
                <a:lnTo>
                  <a:pt x="507894" y="15680"/>
                </a:lnTo>
                <a:lnTo>
                  <a:pt x="554378" y="7053"/>
                </a:lnTo>
                <a:lnTo>
                  <a:pt x="601957" y="1784"/>
                </a:lnTo>
                <a:lnTo>
                  <a:pt x="650504" y="0"/>
                </a:lnTo>
                <a:lnTo>
                  <a:pt x="699052" y="1784"/>
                </a:lnTo>
                <a:lnTo>
                  <a:pt x="746631" y="7053"/>
                </a:lnTo>
                <a:lnTo>
                  <a:pt x="793115" y="15680"/>
                </a:lnTo>
                <a:lnTo>
                  <a:pt x="838379" y="27541"/>
                </a:lnTo>
                <a:lnTo>
                  <a:pt x="882296" y="42509"/>
                </a:lnTo>
                <a:lnTo>
                  <a:pt x="924741" y="60459"/>
                </a:lnTo>
                <a:lnTo>
                  <a:pt x="965588" y="81264"/>
                </a:lnTo>
                <a:lnTo>
                  <a:pt x="1004711" y="104800"/>
                </a:lnTo>
                <a:lnTo>
                  <a:pt x="1041985" y="130939"/>
                </a:lnTo>
                <a:lnTo>
                  <a:pt x="1077284" y="159557"/>
                </a:lnTo>
                <a:lnTo>
                  <a:pt x="1110481" y="190528"/>
                </a:lnTo>
                <a:lnTo>
                  <a:pt x="1141452" y="223725"/>
                </a:lnTo>
                <a:lnTo>
                  <a:pt x="1170070" y="259024"/>
                </a:lnTo>
                <a:lnTo>
                  <a:pt x="1196209" y="296298"/>
                </a:lnTo>
                <a:lnTo>
                  <a:pt x="1219744" y="335421"/>
                </a:lnTo>
                <a:lnTo>
                  <a:pt x="1240550" y="376268"/>
                </a:lnTo>
                <a:lnTo>
                  <a:pt x="1258500" y="418713"/>
                </a:lnTo>
                <a:lnTo>
                  <a:pt x="1273468" y="462630"/>
                </a:lnTo>
                <a:lnTo>
                  <a:pt x="1285329" y="507894"/>
                </a:lnTo>
                <a:lnTo>
                  <a:pt x="1293956" y="554378"/>
                </a:lnTo>
                <a:lnTo>
                  <a:pt x="1299225" y="601957"/>
                </a:lnTo>
                <a:lnTo>
                  <a:pt x="1301009" y="650504"/>
                </a:lnTo>
                <a:lnTo>
                  <a:pt x="1299225" y="699052"/>
                </a:lnTo>
                <a:lnTo>
                  <a:pt x="1293956" y="746631"/>
                </a:lnTo>
                <a:lnTo>
                  <a:pt x="1285329" y="793115"/>
                </a:lnTo>
                <a:lnTo>
                  <a:pt x="1273468" y="838379"/>
                </a:lnTo>
                <a:lnTo>
                  <a:pt x="1258500" y="882296"/>
                </a:lnTo>
                <a:lnTo>
                  <a:pt x="1240550" y="924741"/>
                </a:lnTo>
                <a:lnTo>
                  <a:pt x="1219744" y="965588"/>
                </a:lnTo>
                <a:lnTo>
                  <a:pt x="1196209" y="1004711"/>
                </a:lnTo>
                <a:lnTo>
                  <a:pt x="1170070" y="1041985"/>
                </a:lnTo>
                <a:lnTo>
                  <a:pt x="1141452" y="1077284"/>
                </a:lnTo>
                <a:lnTo>
                  <a:pt x="1110481" y="1110481"/>
                </a:lnTo>
                <a:lnTo>
                  <a:pt x="1077284" y="1141452"/>
                </a:lnTo>
                <a:lnTo>
                  <a:pt x="1041985" y="1170070"/>
                </a:lnTo>
                <a:lnTo>
                  <a:pt x="1004711" y="1196209"/>
                </a:lnTo>
                <a:lnTo>
                  <a:pt x="965588" y="1219745"/>
                </a:lnTo>
                <a:lnTo>
                  <a:pt x="924741" y="1240550"/>
                </a:lnTo>
                <a:lnTo>
                  <a:pt x="882296" y="1258500"/>
                </a:lnTo>
                <a:lnTo>
                  <a:pt x="838379" y="1273468"/>
                </a:lnTo>
                <a:lnTo>
                  <a:pt x="793115" y="1285329"/>
                </a:lnTo>
                <a:lnTo>
                  <a:pt x="746631" y="1293956"/>
                </a:lnTo>
                <a:lnTo>
                  <a:pt x="699052" y="1299225"/>
                </a:lnTo>
                <a:lnTo>
                  <a:pt x="650527" y="1301009"/>
                </a:lnTo>
                <a:close/>
              </a:path>
            </a:pathLst>
          </a:custGeom>
          <a:solidFill>
            <a:srgbClr val="F7EC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540494" y="2676257"/>
            <a:ext cx="1301115" cy="1301115"/>
          </a:xfrm>
          <a:custGeom>
            <a:avLst/>
            <a:gdLst/>
            <a:ahLst/>
            <a:cxnLst/>
            <a:rect l="l" t="t" r="r" b="b"/>
            <a:pathLst>
              <a:path w="1301115" h="1301114">
                <a:moveTo>
                  <a:pt x="650527" y="1301009"/>
                </a:moveTo>
                <a:lnTo>
                  <a:pt x="601956" y="1299225"/>
                </a:lnTo>
                <a:lnTo>
                  <a:pt x="554377" y="1293956"/>
                </a:lnTo>
                <a:lnTo>
                  <a:pt x="507893" y="1285329"/>
                </a:lnTo>
                <a:lnTo>
                  <a:pt x="462630" y="1273468"/>
                </a:lnTo>
                <a:lnTo>
                  <a:pt x="418713" y="1258500"/>
                </a:lnTo>
                <a:lnTo>
                  <a:pt x="376268" y="1240550"/>
                </a:lnTo>
                <a:lnTo>
                  <a:pt x="335421" y="1219745"/>
                </a:lnTo>
                <a:lnTo>
                  <a:pt x="296297" y="1196209"/>
                </a:lnTo>
                <a:lnTo>
                  <a:pt x="259024" y="1170070"/>
                </a:lnTo>
                <a:lnTo>
                  <a:pt x="223725" y="1141452"/>
                </a:lnTo>
                <a:lnTo>
                  <a:pt x="190528" y="1110481"/>
                </a:lnTo>
                <a:lnTo>
                  <a:pt x="159557" y="1077284"/>
                </a:lnTo>
                <a:lnTo>
                  <a:pt x="130939" y="1041985"/>
                </a:lnTo>
                <a:lnTo>
                  <a:pt x="104800" y="1004711"/>
                </a:lnTo>
                <a:lnTo>
                  <a:pt x="81264" y="965588"/>
                </a:lnTo>
                <a:lnTo>
                  <a:pt x="60459" y="924741"/>
                </a:lnTo>
                <a:lnTo>
                  <a:pt x="42509" y="882296"/>
                </a:lnTo>
                <a:lnTo>
                  <a:pt x="27541" y="838379"/>
                </a:lnTo>
                <a:lnTo>
                  <a:pt x="15680" y="793115"/>
                </a:lnTo>
                <a:lnTo>
                  <a:pt x="7053" y="746631"/>
                </a:lnTo>
                <a:lnTo>
                  <a:pt x="1784" y="699052"/>
                </a:lnTo>
                <a:lnTo>
                  <a:pt x="0" y="650507"/>
                </a:lnTo>
                <a:lnTo>
                  <a:pt x="1784" y="601957"/>
                </a:lnTo>
                <a:lnTo>
                  <a:pt x="7053" y="554378"/>
                </a:lnTo>
                <a:lnTo>
                  <a:pt x="15680" y="507894"/>
                </a:lnTo>
                <a:lnTo>
                  <a:pt x="27541" y="462630"/>
                </a:lnTo>
                <a:lnTo>
                  <a:pt x="42509" y="418713"/>
                </a:lnTo>
                <a:lnTo>
                  <a:pt x="60459" y="376268"/>
                </a:lnTo>
                <a:lnTo>
                  <a:pt x="81264" y="335421"/>
                </a:lnTo>
                <a:lnTo>
                  <a:pt x="104800" y="296298"/>
                </a:lnTo>
                <a:lnTo>
                  <a:pt x="130939" y="259024"/>
                </a:lnTo>
                <a:lnTo>
                  <a:pt x="159557" y="223725"/>
                </a:lnTo>
                <a:lnTo>
                  <a:pt x="190528" y="190528"/>
                </a:lnTo>
                <a:lnTo>
                  <a:pt x="223725" y="159557"/>
                </a:lnTo>
                <a:lnTo>
                  <a:pt x="259024" y="130939"/>
                </a:lnTo>
                <a:lnTo>
                  <a:pt x="296297" y="104800"/>
                </a:lnTo>
                <a:lnTo>
                  <a:pt x="335421" y="81264"/>
                </a:lnTo>
                <a:lnTo>
                  <a:pt x="376268" y="60459"/>
                </a:lnTo>
                <a:lnTo>
                  <a:pt x="418713" y="42509"/>
                </a:lnTo>
                <a:lnTo>
                  <a:pt x="462630" y="27541"/>
                </a:lnTo>
                <a:lnTo>
                  <a:pt x="507893" y="15680"/>
                </a:lnTo>
                <a:lnTo>
                  <a:pt x="554377" y="7053"/>
                </a:lnTo>
                <a:lnTo>
                  <a:pt x="601956" y="1784"/>
                </a:lnTo>
                <a:lnTo>
                  <a:pt x="650504" y="0"/>
                </a:lnTo>
                <a:lnTo>
                  <a:pt x="699052" y="1784"/>
                </a:lnTo>
                <a:lnTo>
                  <a:pt x="746631" y="7053"/>
                </a:lnTo>
                <a:lnTo>
                  <a:pt x="793115" y="15680"/>
                </a:lnTo>
                <a:lnTo>
                  <a:pt x="838378" y="27541"/>
                </a:lnTo>
                <a:lnTo>
                  <a:pt x="882296" y="42509"/>
                </a:lnTo>
                <a:lnTo>
                  <a:pt x="924741" y="60459"/>
                </a:lnTo>
                <a:lnTo>
                  <a:pt x="965588" y="81264"/>
                </a:lnTo>
                <a:lnTo>
                  <a:pt x="1004711" y="104800"/>
                </a:lnTo>
                <a:lnTo>
                  <a:pt x="1041985" y="130939"/>
                </a:lnTo>
                <a:lnTo>
                  <a:pt x="1077283" y="159557"/>
                </a:lnTo>
                <a:lnTo>
                  <a:pt x="1110481" y="190528"/>
                </a:lnTo>
                <a:lnTo>
                  <a:pt x="1141451" y="223725"/>
                </a:lnTo>
                <a:lnTo>
                  <a:pt x="1170069" y="259024"/>
                </a:lnTo>
                <a:lnTo>
                  <a:pt x="1196209" y="296298"/>
                </a:lnTo>
                <a:lnTo>
                  <a:pt x="1219744" y="335421"/>
                </a:lnTo>
                <a:lnTo>
                  <a:pt x="1240550" y="376268"/>
                </a:lnTo>
                <a:lnTo>
                  <a:pt x="1258499" y="418713"/>
                </a:lnTo>
                <a:lnTo>
                  <a:pt x="1273467" y="462630"/>
                </a:lnTo>
                <a:lnTo>
                  <a:pt x="1285328" y="507894"/>
                </a:lnTo>
                <a:lnTo>
                  <a:pt x="1293956" y="554378"/>
                </a:lnTo>
                <a:lnTo>
                  <a:pt x="1299225" y="601957"/>
                </a:lnTo>
                <a:lnTo>
                  <a:pt x="1301009" y="650502"/>
                </a:lnTo>
                <a:lnTo>
                  <a:pt x="1299225" y="699052"/>
                </a:lnTo>
                <a:lnTo>
                  <a:pt x="1293956" y="746631"/>
                </a:lnTo>
                <a:lnTo>
                  <a:pt x="1285328" y="793115"/>
                </a:lnTo>
                <a:lnTo>
                  <a:pt x="1273467" y="838379"/>
                </a:lnTo>
                <a:lnTo>
                  <a:pt x="1258499" y="882296"/>
                </a:lnTo>
                <a:lnTo>
                  <a:pt x="1240550" y="924741"/>
                </a:lnTo>
                <a:lnTo>
                  <a:pt x="1219744" y="965588"/>
                </a:lnTo>
                <a:lnTo>
                  <a:pt x="1196209" y="1004711"/>
                </a:lnTo>
                <a:lnTo>
                  <a:pt x="1170069" y="1041985"/>
                </a:lnTo>
                <a:lnTo>
                  <a:pt x="1141451" y="1077284"/>
                </a:lnTo>
                <a:lnTo>
                  <a:pt x="1110481" y="1110481"/>
                </a:lnTo>
                <a:lnTo>
                  <a:pt x="1077283" y="1141452"/>
                </a:lnTo>
                <a:lnTo>
                  <a:pt x="1041985" y="1170070"/>
                </a:lnTo>
                <a:lnTo>
                  <a:pt x="1004711" y="1196209"/>
                </a:lnTo>
                <a:lnTo>
                  <a:pt x="965588" y="1219745"/>
                </a:lnTo>
                <a:lnTo>
                  <a:pt x="924741" y="1240550"/>
                </a:lnTo>
                <a:lnTo>
                  <a:pt x="882296" y="1258500"/>
                </a:lnTo>
                <a:lnTo>
                  <a:pt x="838378" y="1273468"/>
                </a:lnTo>
                <a:lnTo>
                  <a:pt x="793115" y="1285329"/>
                </a:lnTo>
                <a:lnTo>
                  <a:pt x="746631" y="1293956"/>
                </a:lnTo>
                <a:lnTo>
                  <a:pt x="699052" y="1299225"/>
                </a:lnTo>
                <a:lnTo>
                  <a:pt x="650527" y="1301009"/>
                </a:lnTo>
                <a:close/>
              </a:path>
            </a:pathLst>
          </a:custGeom>
          <a:solidFill>
            <a:srgbClr val="F7EC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3409796" y="2676257"/>
            <a:ext cx="1301115" cy="1301115"/>
          </a:xfrm>
          <a:custGeom>
            <a:avLst/>
            <a:gdLst/>
            <a:ahLst/>
            <a:cxnLst/>
            <a:rect l="l" t="t" r="r" b="b"/>
            <a:pathLst>
              <a:path w="1301115" h="1301114">
                <a:moveTo>
                  <a:pt x="650528" y="1301009"/>
                </a:moveTo>
                <a:lnTo>
                  <a:pt x="601957" y="1299225"/>
                </a:lnTo>
                <a:lnTo>
                  <a:pt x="554378" y="1293956"/>
                </a:lnTo>
                <a:lnTo>
                  <a:pt x="507894" y="1285329"/>
                </a:lnTo>
                <a:lnTo>
                  <a:pt x="462630" y="1273468"/>
                </a:lnTo>
                <a:lnTo>
                  <a:pt x="418713" y="1258500"/>
                </a:lnTo>
                <a:lnTo>
                  <a:pt x="376268" y="1240550"/>
                </a:lnTo>
                <a:lnTo>
                  <a:pt x="335421" y="1219745"/>
                </a:lnTo>
                <a:lnTo>
                  <a:pt x="296298" y="1196209"/>
                </a:lnTo>
                <a:lnTo>
                  <a:pt x="259024" y="1170070"/>
                </a:lnTo>
                <a:lnTo>
                  <a:pt x="223726" y="1141452"/>
                </a:lnTo>
                <a:lnTo>
                  <a:pt x="190528" y="1110481"/>
                </a:lnTo>
                <a:lnTo>
                  <a:pt x="159558" y="1077284"/>
                </a:lnTo>
                <a:lnTo>
                  <a:pt x="130940" y="1041985"/>
                </a:lnTo>
                <a:lnTo>
                  <a:pt x="104800" y="1004711"/>
                </a:lnTo>
                <a:lnTo>
                  <a:pt x="81265" y="965588"/>
                </a:lnTo>
                <a:lnTo>
                  <a:pt x="60459" y="924741"/>
                </a:lnTo>
                <a:lnTo>
                  <a:pt x="42509" y="882296"/>
                </a:lnTo>
                <a:lnTo>
                  <a:pt x="27541" y="838379"/>
                </a:lnTo>
                <a:lnTo>
                  <a:pt x="15680" y="793115"/>
                </a:lnTo>
                <a:lnTo>
                  <a:pt x="7053" y="746631"/>
                </a:lnTo>
                <a:lnTo>
                  <a:pt x="1784" y="699052"/>
                </a:lnTo>
                <a:lnTo>
                  <a:pt x="0" y="650505"/>
                </a:lnTo>
                <a:lnTo>
                  <a:pt x="1784" y="601957"/>
                </a:lnTo>
                <a:lnTo>
                  <a:pt x="7053" y="554378"/>
                </a:lnTo>
                <a:lnTo>
                  <a:pt x="15680" y="507894"/>
                </a:lnTo>
                <a:lnTo>
                  <a:pt x="27541" y="462630"/>
                </a:lnTo>
                <a:lnTo>
                  <a:pt x="42509" y="418713"/>
                </a:lnTo>
                <a:lnTo>
                  <a:pt x="60459" y="376268"/>
                </a:lnTo>
                <a:lnTo>
                  <a:pt x="81265" y="335421"/>
                </a:lnTo>
                <a:lnTo>
                  <a:pt x="104800" y="296298"/>
                </a:lnTo>
                <a:lnTo>
                  <a:pt x="130940" y="259024"/>
                </a:lnTo>
                <a:lnTo>
                  <a:pt x="159558" y="223725"/>
                </a:lnTo>
                <a:lnTo>
                  <a:pt x="190528" y="190528"/>
                </a:lnTo>
                <a:lnTo>
                  <a:pt x="223726" y="159557"/>
                </a:lnTo>
                <a:lnTo>
                  <a:pt x="259024" y="130939"/>
                </a:lnTo>
                <a:lnTo>
                  <a:pt x="296298" y="104800"/>
                </a:lnTo>
                <a:lnTo>
                  <a:pt x="335421" y="81264"/>
                </a:lnTo>
                <a:lnTo>
                  <a:pt x="376268" y="60459"/>
                </a:lnTo>
                <a:lnTo>
                  <a:pt x="418713" y="42509"/>
                </a:lnTo>
                <a:lnTo>
                  <a:pt x="462630" y="27541"/>
                </a:lnTo>
                <a:lnTo>
                  <a:pt x="507894" y="15680"/>
                </a:lnTo>
                <a:lnTo>
                  <a:pt x="554378" y="7053"/>
                </a:lnTo>
                <a:lnTo>
                  <a:pt x="601957" y="1784"/>
                </a:lnTo>
                <a:lnTo>
                  <a:pt x="650505" y="0"/>
                </a:lnTo>
                <a:lnTo>
                  <a:pt x="699053" y="1784"/>
                </a:lnTo>
                <a:lnTo>
                  <a:pt x="746632" y="7053"/>
                </a:lnTo>
                <a:lnTo>
                  <a:pt x="793116" y="15680"/>
                </a:lnTo>
                <a:lnTo>
                  <a:pt x="838379" y="27541"/>
                </a:lnTo>
                <a:lnTo>
                  <a:pt x="882296" y="42509"/>
                </a:lnTo>
                <a:lnTo>
                  <a:pt x="924741" y="60459"/>
                </a:lnTo>
                <a:lnTo>
                  <a:pt x="965588" y="81264"/>
                </a:lnTo>
                <a:lnTo>
                  <a:pt x="1004711" y="104800"/>
                </a:lnTo>
                <a:lnTo>
                  <a:pt x="1041985" y="130939"/>
                </a:lnTo>
                <a:lnTo>
                  <a:pt x="1077283" y="159557"/>
                </a:lnTo>
                <a:lnTo>
                  <a:pt x="1110481" y="190528"/>
                </a:lnTo>
                <a:lnTo>
                  <a:pt x="1141451" y="223725"/>
                </a:lnTo>
                <a:lnTo>
                  <a:pt x="1170069" y="259024"/>
                </a:lnTo>
                <a:lnTo>
                  <a:pt x="1196209" y="296298"/>
                </a:lnTo>
                <a:lnTo>
                  <a:pt x="1219744" y="335421"/>
                </a:lnTo>
                <a:lnTo>
                  <a:pt x="1240549" y="376268"/>
                </a:lnTo>
                <a:lnTo>
                  <a:pt x="1258499" y="418713"/>
                </a:lnTo>
                <a:lnTo>
                  <a:pt x="1273467" y="462630"/>
                </a:lnTo>
                <a:lnTo>
                  <a:pt x="1285328" y="507894"/>
                </a:lnTo>
                <a:lnTo>
                  <a:pt x="1293956" y="554378"/>
                </a:lnTo>
                <a:lnTo>
                  <a:pt x="1299224" y="601957"/>
                </a:lnTo>
                <a:lnTo>
                  <a:pt x="1301009" y="650505"/>
                </a:lnTo>
                <a:lnTo>
                  <a:pt x="1299224" y="699052"/>
                </a:lnTo>
                <a:lnTo>
                  <a:pt x="1293956" y="746631"/>
                </a:lnTo>
                <a:lnTo>
                  <a:pt x="1285328" y="793115"/>
                </a:lnTo>
                <a:lnTo>
                  <a:pt x="1273467" y="838379"/>
                </a:lnTo>
                <a:lnTo>
                  <a:pt x="1258499" y="882296"/>
                </a:lnTo>
                <a:lnTo>
                  <a:pt x="1240549" y="924741"/>
                </a:lnTo>
                <a:lnTo>
                  <a:pt x="1219744" y="965588"/>
                </a:lnTo>
                <a:lnTo>
                  <a:pt x="1196209" y="1004711"/>
                </a:lnTo>
                <a:lnTo>
                  <a:pt x="1170069" y="1041985"/>
                </a:lnTo>
                <a:lnTo>
                  <a:pt x="1141451" y="1077284"/>
                </a:lnTo>
                <a:lnTo>
                  <a:pt x="1110481" y="1110481"/>
                </a:lnTo>
                <a:lnTo>
                  <a:pt x="1077283" y="1141452"/>
                </a:lnTo>
                <a:lnTo>
                  <a:pt x="1041985" y="1170070"/>
                </a:lnTo>
                <a:lnTo>
                  <a:pt x="1004711" y="1196209"/>
                </a:lnTo>
                <a:lnTo>
                  <a:pt x="965588" y="1219745"/>
                </a:lnTo>
                <a:lnTo>
                  <a:pt x="924741" y="1240550"/>
                </a:lnTo>
                <a:lnTo>
                  <a:pt x="882296" y="1258500"/>
                </a:lnTo>
                <a:lnTo>
                  <a:pt x="838379" y="1273468"/>
                </a:lnTo>
                <a:lnTo>
                  <a:pt x="793116" y="1285329"/>
                </a:lnTo>
                <a:lnTo>
                  <a:pt x="746632" y="1293956"/>
                </a:lnTo>
                <a:lnTo>
                  <a:pt x="699053" y="1299225"/>
                </a:lnTo>
                <a:lnTo>
                  <a:pt x="650528" y="1301009"/>
                </a:lnTo>
                <a:close/>
              </a:path>
            </a:pathLst>
          </a:custGeom>
          <a:solidFill>
            <a:srgbClr val="F7EC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2D42792E-97C6-DB8C-E007-172FDB6B304B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430887"/>
          </a:xfrm>
        </p:spPr>
        <p:txBody>
          <a:bodyPr/>
          <a:lstStyle/>
          <a:p>
            <a:fld id="{B6F15528-21DE-4FAA-801E-634DDDAF4B2B}" type="slidenum">
              <a:rPr lang="en-US" sz="28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fld>
            <a:endParaRPr lang="en-US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54CEA46-76C0-1FD0-01CE-E62DEBE62357}"/>
              </a:ext>
            </a:extLst>
          </p:cNvPr>
          <p:cNvSpPr txBox="1"/>
          <p:nvPr/>
        </p:nvSpPr>
        <p:spPr>
          <a:xfrm>
            <a:off x="6324600" y="8284637"/>
            <a:ext cx="61722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Figure (2) </a:t>
            </a:r>
            <a:r>
              <a:rPr lang="en-US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Wipes production process’s                                flow chart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BD5A781-5C77-479F-944B-A8FA212801A3}"/>
              </a:ext>
            </a:extLst>
          </p:cNvPr>
          <p:cNvSpPr txBox="1"/>
          <p:nvPr/>
        </p:nvSpPr>
        <p:spPr>
          <a:xfrm>
            <a:off x="3810000" y="-32725"/>
            <a:ext cx="9829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Flow chart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AB8A55B-AD0F-4E1A-96CD-E6C7AAF2CD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907" y="1562100"/>
            <a:ext cx="16475403" cy="67818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BA1E37B-1F7E-433D-B037-EDC48DAE6FF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18" t="41930" r="35697" b="40138"/>
          <a:stretch/>
        </p:blipFill>
        <p:spPr bwMode="auto">
          <a:xfrm>
            <a:off x="13409796" y="3349674"/>
            <a:ext cx="914400" cy="2581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Flowchart: Direct Access Storage 9">
            <a:extLst>
              <a:ext uri="{FF2B5EF4-FFF2-40B4-BE49-F238E27FC236}">
                <a16:creationId xmlns:a16="http://schemas.microsoft.com/office/drawing/2014/main" id="{CA4E7470-B208-4904-9458-AE3FD0FEC58E}"/>
              </a:ext>
            </a:extLst>
          </p:cNvPr>
          <p:cNvSpPr/>
          <p:nvPr/>
        </p:nvSpPr>
        <p:spPr>
          <a:xfrm>
            <a:off x="13962746" y="2019300"/>
            <a:ext cx="263843" cy="367751"/>
          </a:xfrm>
          <a:prstGeom prst="flowChartMagneticDrum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lowchart: Direct Access Storage 16">
            <a:extLst>
              <a:ext uri="{FF2B5EF4-FFF2-40B4-BE49-F238E27FC236}">
                <a16:creationId xmlns:a16="http://schemas.microsoft.com/office/drawing/2014/main" id="{7A207B92-8D92-4972-99CD-C1CAF8EA86EF}"/>
              </a:ext>
            </a:extLst>
          </p:cNvPr>
          <p:cNvSpPr/>
          <p:nvPr/>
        </p:nvSpPr>
        <p:spPr>
          <a:xfrm>
            <a:off x="13985557" y="6909349"/>
            <a:ext cx="263843" cy="367751"/>
          </a:xfrm>
          <a:prstGeom prst="flowChartMagneticDrum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191245C-B19E-48E4-B848-48A5D61305D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62" t="43451" r="54957" b="43314"/>
          <a:stretch/>
        </p:blipFill>
        <p:spPr bwMode="auto">
          <a:xfrm>
            <a:off x="7891967" y="3848100"/>
            <a:ext cx="1143000" cy="19050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BCE4955-63B8-4DF9-B98C-AC498D222BF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74038" r="-3875"/>
          <a:stretch/>
        </p:blipFill>
        <p:spPr>
          <a:xfrm>
            <a:off x="8122834" y="7581899"/>
            <a:ext cx="1021165" cy="437227"/>
          </a:xfrm>
          <a:prstGeom prst="rect">
            <a:avLst/>
          </a:prstGeom>
        </p:spPr>
      </p:pic>
      <p:sp>
        <p:nvSpPr>
          <p:cNvPr id="14" name="Arrow: Down 13">
            <a:extLst>
              <a:ext uri="{FF2B5EF4-FFF2-40B4-BE49-F238E27FC236}">
                <a16:creationId xmlns:a16="http://schemas.microsoft.com/office/drawing/2014/main" id="{1E0602D4-97F2-44A5-BFE0-8AC7B193EE2C}"/>
              </a:ext>
            </a:extLst>
          </p:cNvPr>
          <p:cNvSpPr/>
          <p:nvPr/>
        </p:nvSpPr>
        <p:spPr>
          <a:xfrm>
            <a:off x="8463467" y="6700228"/>
            <a:ext cx="263843" cy="762000"/>
          </a:xfrm>
          <a:prstGeom prst="downArrow">
            <a:avLst/>
          </a:prstGeom>
          <a:solidFill>
            <a:schemeClr val="bg2">
              <a:lumMod val="1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422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405 -0.00231 L -0.02405 -0.00231 C -0.02657 -0.00324 -0.02908 -0.00432 -0.0316 -0.00525 C -0.03889 -0.00787 -0.0342 -0.0054 -0.03907 -0.00818 L -0.0816 -0.00679 C -0.08351 -0.00664 -0.09098 -0.00463 -0.09332 -0.0037 C -0.09445 -0.00339 -0.09549 -0.00231 -0.09662 -0.00231 C -0.10973 -0.00185 -0.12275 -0.00231 -0.13577 -0.00231 L -0.13577 -0.00231 " pathEditMode="relative" ptsTypes="AAAAAAAAA">
                                      <p:cBhvr>
                                        <p:cTn id="10" dur="2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250"/>
                            </p:stCondLst>
                            <p:childTnLst>
                              <p:par>
                                <p:cTn id="1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86 -0.00232 L -0.00486 -0.00232 L -0.18741 -0.00093 C -0.18837 -0.00093 -0.18898 0.0017 -0.18906 0.00355 C -0.18924 0.00648 -0.18863 0.00957 -0.18819 0.0125 C -0.18707 0.02083 -0.18707 0.0199 -0.1849 0.02577 C -0.18516 0.03657 -0.18524 0.04753 -0.18576 0.05833 C -0.18585 0.0608 -0.18628 0.06327 -0.18655 0.06574 C -0.18689 0.06867 -0.18707 0.07176 -0.18741 0.07469 C -0.1888 0.08719 -0.18733 0.07469 -0.18993 0.08503 C -0.19063 0.08781 -0.19097 0.09089 -0.19158 0.09398 L -0.19236 0.0983 C -0.19184 0.10818 -0.19167 0.11821 -0.19071 0.12793 C -0.19054 0.12978 -0.18941 0.13071 -0.18906 0.1324 C -0.18854 0.13534 -0.18863 0.13842 -0.18819 0.14136 C -0.18802 0.1429 -0.18767 0.14429 -0.18741 0.14583 C -0.18854 0.17392 -0.18819 0.15957 -0.18819 0.18873 L -0.18906 0.19028 " pathEditMode="relative" ptsTypes="AAAAAAAAAAAAAAAAAA">
                                      <p:cBhvr>
                                        <p:cTn id="17" dur="15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1 -0.00216 L -0.00781 -0.00216 C -0.03029 -0.0142 -0.0105 -0.0051 -0.05868 -0.00818 C -0.06007 -0.00818 -0.06146 -0.00911 -0.06285 -0.00957 C -0.06397 -0.01003 -0.06502 -0.01111 -0.06623 -0.01111 L -0.18949 -0.01266 C -0.18646 -0.08457 -0.18871 -0.02547 -0.18871 -0.19028 L -0.18871 -0.19028 " pathEditMode="relative" ptsTypes="AAAAAAAA">
                                      <p:cBhvr>
                                        <p:cTn id="25" dur="1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000"/>
                            </p:stCondLst>
                            <p:childTnLst>
                              <p:par>
                                <p:cTn id="2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194 -0.01482 L -0.03194 -0.01482 L -0.12865 -0.01343 L -0.16866 -0.01189 L -0.36779 -0.01189 L -0.36779 -0.01189 " pathEditMode="relative" ptsTypes="AAAAAA">
                                      <p:cBhvr>
                                        <p:cTn id="38" dur="6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7" grpId="0" animBg="1"/>
      <p:bldP spid="17" grpId="1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BD5CD"/>
          </a:solidFill>
        </p:spPr>
        <p:txBody>
          <a:bodyPr wrap="square" lIns="0" tIns="0" rIns="0" bIns="0" rtlCol="0"/>
          <a:lstStyle/>
          <a:p>
            <a:pPr marL="228600" marR="228600"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2D42792E-97C6-DB8C-E007-172FDB6B304B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430887"/>
          </a:xfrm>
        </p:spPr>
        <p:txBody>
          <a:bodyPr/>
          <a:lstStyle/>
          <a:p>
            <a:fld id="{B6F15528-21DE-4FAA-801E-634DDDAF4B2B}" type="slidenum">
              <a:rPr lang="en-US" sz="28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fld>
            <a:endParaRPr lang="en-US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54CEA46-76C0-1FD0-01CE-E62DEBE62357}"/>
              </a:ext>
            </a:extLst>
          </p:cNvPr>
          <p:cNvSpPr txBox="1"/>
          <p:nvPr/>
        </p:nvSpPr>
        <p:spPr>
          <a:xfrm>
            <a:off x="4572000" y="9014117"/>
            <a:ext cx="7949891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Figure (3)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Detergents production process’s flow chart</a:t>
            </a:r>
            <a:endParaRPr lang="en-US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6C60F3F-3446-4305-A8B5-EE10B8E477D1}"/>
              </a:ext>
            </a:extLst>
          </p:cNvPr>
          <p:cNvSpPr txBox="1"/>
          <p:nvPr/>
        </p:nvSpPr>
        <p:spPr>
          <a:xfrm>
            <a:off x="3810000" y="-32725"/>
            <a:ext cx="9829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Flow chart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92425E6-FDA9-4B82-AF83-B4A89C5574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475" y="1437172"/>
            <a:ext cx="17509050" cy="709665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4B2A32B-743D-4EDF-AFAE-DD1D8B38743D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82" t="35107" r="10835" b="60895"/>
          <a:stretch/>
        </p:blipFill>
        <p:spPr bwMode="auto">
          <a:xfrm>
            <a:off x="16682846" y="2866756"/>
            <a:ext cx="1301116" cy="9201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21DBD5A-31BB-474A-A427-F6B3A7F35020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20" t="47384" r="11799" b="49305"/>
          <a:stretch/>
        </p:blipFill>
        <p:spPr bwMode="auto">
          <a:xfrm>
            <a:off x="16078200" y="5700029"/>
            <a:ext cx="1676401" cy="7620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4" name="Flowchart: Direct Access Storage 23">
            <a:extLst>
              <a:ext uri="{FF2B5EF4-FFF2-40B4-BE49-F238E27FC236}">
                <a16:creationId xmlns:a16="http://schemas.microsoft.com/office/drawing/2014/main" id="{F4127F83-473D-4F7A-9405-2D1E5726E505}"/>
              </a:ext>
            </a:extLst>
          </p:cNvPr>
          <p:cNvSpPr/>
          <p:nvPr/>
        </p:nvSpPr>
        <p:spPr>
          <a:xfrm>
            <a:off x="11125200" y="5471429"/>
            <a:ext cx="228600" cy="281671"/>
          </a:xfrm>
          <a:prstGeom prst="flowChartMagneticDrum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lowchart: Direct Access Storage 24">
            <a:extLst>
              <a:ext uri="{FF2B5EF4-FFF2-40B4-BE49-F238E27FC236}">
                <a16:creationId xmlns:a16="http://schemas.microsoft.com/office/drawing/2014/main" id="{9DB393AF-1637-4766-89D8-665897592B50}"/>
              </a:ext>
            </a:extLst>
          </p:cNvPr>
          <p:cNvSpPr/>
          <p:nvPr/>
        </p:nvSpPr>
        <p:spPr>
          <a:xfrm>
            <a:off x="9372600" y="4229100"/>
            <a:ext cx="228600" cy="281671"/>
          </a:xfrm>
          <a:prstGeom prst="flowChartMagneticDrum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C3C1669F-60B1-4596-8A42-FB8CD90AAC29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48" t="50860" r="46304" b="41689"/>
          <a:stretch/>
        </p:blipFill>
        <p:spPr bwMode="auto">
          <a:xfrm>
            <a:off x="9753600" y="6478620"/>
            <a:ext cx="800100" cy="1714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Flowchart: Direct Access Storage 7">
            <a:extLst>
              <a:ext uri="{FF2B5EF4-FFF2-40B4-BE49-F238E27FC236}">
                <a16:creationId xmlns:a16="http://schemas.microsoft.com/office/drawing/2014/main" id="{3785727C-E1C7-431C-9AE7-D3FEF6F6C894}"/>
              </a:ext>
            </a:extLst>
          </p:cNvPr>
          <p:cNvSpPr/>
          <p:nvPr/>
        </p:nvSpPr>
        <p:spPr>
          <a:xfrm>
            <a:off x="7391400" y="4480829"/>
            <a:ext cx="228600" cy="281671"/>
          </a:xfrm>
          <a:prstGeom prst="flowChartMagneticDru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80BD71DE-AF83-4810-9EBA-866962B413E4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60" t="47715" r="71170" b="43675"/>
          <a:stretch/>
        </p:blipFill>
        <p:spPr bwMode="auto">
          <a:xfrm>
            <a:off x="4743878" y="5798364"/>
            <a:ext cx="685800" cy="1981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837631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854 0.00401 L -0.03854 0.00401 C -0.05095 -0.00416 -0.04071 0.00124 -0.06024 -0.00185 C -0.06137 -0.00216 -0.0625 -0.00308 -0.06363 -0.00339 C -0.06554 -0.00401 -0.06744 -0.00432 -0.06944 -0.00494 C -0.0763 -0.00895 -0.07265 -0.0074 -0.08029 -0.00926 C -0.09357 -0.01713 -0.0822 -0.01111 -0.11692 -0.00926 L -0.14279 -0.00787 C -0.14444 -0.0074 -0.14609 -0.00694 -0.14774 -0.00632 C -0.14861 -0.00602 -0.14939 -0.00494 -0.15026 -0.00494 C -0.15555 -0.00494 -0.16085 -0.00586 -0.16614 -0.00632 C -0.17309 -0.00941 -0.16614 -0.00571 -0.17196 -0.0108 C -0.17274 -0.01157 -0.17361 -0.01173 -0.17448 -0.01234 C -0.17725 -0.0142 -0.17847 -0.01543 -0.18107 -0.01666 C -0.18602 -0.01913 -0.18611 -0.01852 -0.19279 -0.01975 C -0.19357 -0.02021 -0.19444 -0.02083 -0.19531 -0.02114 C -0.20382 -0.02453 -0.20625 -0.02222 -0.21779 -0.02114 C -0.21944 -0.02083 -0.22838 -0.01882 -0.23029 -0.01821 C -0.23116 -0.0179 -0.23194 -0.01713 -0.23281 -0.01666 C -0.23385 -0.0162 -0.23498 -0.01574 -0.23611 -0.01528 C -0.24218 -0.01281 -0.23828 -0.01497 -0.24279 -0.01234 C -0.24418 -0.00849 -0.24522 -0.00694 -0.24531 -0.00185 C -0.24583 0.03364 -0.24531 0.06929 -0.24609 0.10479 C -0.24626 0.1108 -0.24835 0.11451 -0.24948 0.1196 C -0.24982 0.12145 -0.25 0.12361 -0.25026 0.12547 C -0.2506 0.13195 -0.25078 0.13843 -0.25113 0.14476 C -0.25347 0.18797 -0.24809 0.17655 -0.25616 0.19074 L -0.25781 0.20263 C -0.25807 0.20463 -0.25755 0.20787 -0.25859 0.20849 C -0.26406 0.21173 -0.26024 0.20988 -0.27031 0.21142 C -0.27109 0.21204 -0.27248 0.21142 -0.27283 0.21297 C -0.27326 0.21543 -0.27257 0.21806 -0.27196 0.22037 C -0.27144 0.22269 -0.27031 0.22423 -0.26944 0.22624 C -0.26883 0.22778 -0.26831 0.22932 -0.26779 0.23071 C -0.26753 0.23318 -0.26736 0.2358 -0.26692 0.23812 C -0.26649 0.24121 -0.26527 0.24707 -0.26527 0.24707 C -0.26554 0.25293 -0.2651 0.25926 -0.26614 0.26482 C -0.26658 0.26713 -0.26805 0.26914 -0.26944 0.26929 C -0.27639 0.27006 -0.28333 0.26837 -0.29027 0.26775 C -0.29661 0.26405 -0.2888 0.26914 -0.29531 0.26343 C -0.29609 0.26266 -0.29696 0.26235 -0.29783 0.26189 C -0.29861 0.25942 -0.2993 0.25679 -0.30026 0.25448 C -0.30408 0.24553 -0.30199 0.25448 -0.30364 0.24553 C -0.30338 0.23519 -0.30382 0.22469 -0.30277 0.21451 C -0.3026 0.21266 -0.30121 0.21235 -0.30026 0.21142 C -0.2934 0.2054 -0.30243 0.21559 -0.29531 0.2071 C -0.29288 0.20787 -0.29088 0.20834 -0.28863 0.21003 C -0.2875 0.2108 -0.28646 0.21219 -0.28533 0.21297 C -0.28368 0.2142 -0.28029 0.2159 -0.28029 0.2159 C -0.27135 0.23179 -0.28515 0.20772 -0.27448 0.22485 C -0.27274 0.22763 -0.27048 0.22994 -0.26944 0.23364 L -0.26614 0.24553 C -0.26554 0.24753 -0.26519 0.24969 -0.26449 0.25155 C -0.26232 0.25726 -0.2631 0.25432 -0.26198 0.26034 C -0.26224 0.2659 -0.26189 0.27145 -0.26276 0.2767 C -0.2631 0.2784 -0.26432 0.27963 -0.26527 0.27963 C -0.27118 0.27963 -0.27699 0.27763 -0.28281 0.2767 C -0.28359 0.27577 -0.28455 0.27485 -0.28533 0.27377 C -0.28923 0.2679 -0.28663 0.26929 -0.29192 0.26343 C -0.29271 0.2625 -0.29366 0.2625 -0.29444 0.26189 C -0.2954 0.26111 -0.29609 0.25972 -0.29696 0.25895 C -0.29852 0.25741 -0.30147 0.2554 -0.30277 0.25293 C -0.30494 0.24908 -0.30564 0.24584 -0.30694 0.24105 C -0.30668 0.23472 -0.30677 0.22824 -0.30616 0.22192 C -0.30564 0.2176 -0.30251 0.21543 -0.30113 0.21297 C -0.30043 0.21173 -0.3 0.21003 -0.29948 0.20849 C -0.29392 0.20895 -0.28828 0.20834 -0.28281 0.21003 C -0.28142 0.21034 -0.28055 0.21297 -0.27942 0.21451 C -0.27864 0.21543 -0.27777 0.21636 -0.27699 0.21744 C -0.27439 0.22084 -0.2717 0.22377 -0.26944 0.22778 C -0.26623 0.23349 -0.26797 0.23102 -0.26449 0.23519 C -0.2631 0.23889 -0.26206 0.24121 -0.26111 0.24553 C -0.26076 0.24753 -0.26059 0.24954 -0.26033 0.25155 C -0.26059 0.25602 -0.26007 0.2608 -0.26111 0.26482 C -0.26163 0.26682 -0.26328 0.26713 -0.26449 0.26775 C -0.26666 0.26914 -0.26892 0.26976 -0.27109 0.27084 C -0.27222 0.2713 -0.27335 0.27207 -0.27448 0.27222 L -0.28281 0.27377 C -0.2967 0.27161 -0.29817 0.27593 -0.30616 0.26775 C -0.30703 0.26698 -0.3079 0.26605 -0.30859 0.26482 C -0.30963 0.26312 -0.3105 0.26111 -0.31111 0.25895 C -0.31189 0.25664 -0.31224 0.25401 -0.31276 0.25155 C -0.3125 0.23966 -0.31241 0.22778 -0.31198 0.2159 C -0.3118 0.21189 -0.31059 0.20741 -0.30946 0.20401 C -0.30659 0.19553 -0.30651 0.1963 -0.30364 0.1892 C -0.30304 0.18781 -0.30277 0.18596 -0.30199 0.18488 C -0.30008 0.1821 -0.29757 0.18133 -0.29531 0.1804 C -0.29314 0.18118 -0.28619 0.18226 -0.28359 0.18627 C -0.28229 0.18843 -0.28159 0.19151 -0.28029 0.19368 C -0.27908 0.19599 -0.27743 0.19738 -0.27613 0.19969 C -0.27491 0.20185 -0.27396 0.20463 -0.27283 0.2071 C -0.27179 0.20911 -0.2704 0.2108 -0.26944 0.21297 C -0.26458 0.22408 -0.26944 0.21744 -0.26449 0.2233 C -0.26389 0.22485 -0.26328 0.22624 -0.26276 0.22778 C -0.25989 0.23797 -0.26258 0.2625 -0.26276 0.26482 C -0.26284 0.2659 -0.26692 0.27454 -0.26779 0.27516 C -0.26935 0.27639 -0.27118 0.27593 -0.27283 0.2767 C -0.27448 0.27747 -0.27777 0.27963 -0.27777 0.27963 C -0.2822 0.27917 -0.28672 0.27901 -0.29114 0.27824 C -0.29227 0.27793 -0.29349 0.27793 -0.29444 0.2767 C -0.29644 0.27423 -0.29783 0.27084 -0.29948 0.26775 C -0.30026 0.26636 -0.3013 0.26513 -0.30199 0.26343 C -0.3033 0.25988 -0.30512 0.2551 -0.30616 0.25155 C -0.30729 0.24753 -0.30729 0.24229 -0.30781 0.23812 C -0.30798 0.23658 -0.30833 0.23519 -0.30859 0.23364 C -0.30833 0.22932 -0.30833 0.22469 -0.30781 0.22037 C -0.30729 0.21667 -0.30538 0.21204 -0.30364 0.21003 C -0.30286 0.20911 -0.30199 0.20895 -0.30113 0.20849 C -0.29809 0.20957 -0.29496 0.20988 -0.29192 0.21142 C -0.28593 0.21482 -0.28619 0.21682 -0.28194 0.22192 C -0.28064 0.22346 -0.27916 0.22469 -0.27777 0.22624 C -0.27613 0.22824 -0.27283 0.23226 -0.27283 0.23226 C -0.27222 0.23364 -0.27161 0.23519 -0.27109 0.23673 C -0.26996 0.24059 -0.26779 0.24846 -0.26779 0.24846 C -0.26805 0.25448 -0.26762 0.26065 -0.26866 0.26636 C -0.26909 0.26898 -0.27074 0.27053 -0.27196 0.27222 C -0.27326 0.27408 -0.27474 0.27516 -0.27613 0.2767 C -0.27699 0.27763 -0.27777 0.27871 -0.27864 0.27963 C -0.27942 0.27963 -0.29097 0.28056 -0.29531 0.2767 C -0.29679 0.27547 -0.29809 0.27377 -0.29948 0.27222 C -0.3006 0.27084 -0.30182 0.2696 -0.30277 0.26775 C -0.30399 0.26574 -0.30547 0.25972 -0.30616 0.25741 C -0.30547 0.24676 -0.3059 0.23472 -0.30277 0.22485 C -0.30217 0.22269 -0.3013 0.22068 -0.30026 0.21883 C -0.29869 0.21605 -0.29731 0.21559 -0.29531 0.21451 C -0.29088 0.21543 -0.28628 0.21543 -0.28194 0.21744 C -0.28064 0.21806 -0.27977 0.22053 -0.27864 0.22192 C -0.2776 0.223 -0.27639 0.22377 -0.27526 0.22485 C -0.27422 0.22778 -0.27257 0.2304 -0.27196 0.23364 L -0.27031 0.2426 C -0.26944 0.25293 -0.26866 0.25648 -0.27031 0.26775 C -0.27048 0.26914 -0.27144 0.26976 -0.27196 0.27084 L -0.27196 0.27084 " pathEditMode="relative" ptsTypes="AAAAAAAAAAAAAAAAAAAAAAAAAAAAAAAAAAAAAAAAAAAAAAAAAAAAAAAAAAAAAAAAAAAAAAAAAAAAAAAAAAAAAAAAAAAAAAAAAAAAAAAAAAAAAAAAAAAAAAAAAAAAAAAAAAAAA">
                                      <p:cBhvr>
                                        <p:cTn id="10" dur="5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748 0.00417 L -0.04748 0.00417 C -0.06667 0.00803 -0.05747 0.00787 -0.075 0.00571 C -0.07665 0.00525 -0.07839 0.00494 -0.08003 0.00417 C -0.0809 0.00386 -0.08168 0.00309 -0.08255 0.00278 C -0.0842 0.00216 -0.08585 0.0017 -0.0875 0.00124 C -0.09835 0.0017 -0.1092 0.00186 -0.12005 0.00278 C -0.12118 0.00278 -0.12222 0.00402 -0.12335 0.00417 C -0.12778 0.0051 -0.1322 0.00525 -0.13672 0.00571 C -0.15295 0.01528 -0.1421 0.00942 -0.18333 0.00571 C -0.18516 0.00556 -0.18672 0.00371 -0.18837 0.00278 C -0.19106 0.00108 -0.19262 -3.7037E-6 -0.19583 -0.00015 C -0.2145 -0.00108 -0.23307 -0.00123 -0.25165 -0.00169 C -0.25252 -0.00061 -0.25356 -0.00015 -0.25417 0.00124 C -0.25503 0.00324 -0.2553 0.01003 -0.25582 0.01158 C -0.25642 0.01328 -0.26111 0.01698 -0.26172 0.0176 C -0.2638 0.01744 -0.28125 0.02068 -0.28915 0.01466 C -0.29036 0.01374 -0.29141 0.01281 -0.29253 0.01158 C -0.2934 0.01081 -0.29418 0.00973 -0.29505 0.00865 C -0.29531 0.00618 -0.29549 0.00371 -0.29583 0.00124 C -0.29609 -0.0003 -0.29653 -0.00169 -0.2967 -0.00308 C -0.29705 -0.00601 -0.29722 -0.0091 -0.29748 -0.01203 C -0.29722 -0.02037 -0.2974 -0.02885 -0.2967 -0.03719 C -0.29653 -0.03935 -0.29549 -0.04105 -0.29505 -0.04305 C -0.29462 -0.04506 -0.29462 -0.04706 -0.29418 -0.04907 C -0.29375 -0.05108 -0.29306 -0.05293 -0.29253 -0.05493 C -0.29045 -0.06358 -0.29323 -0.05524 -0.29002 -0.06389 C -0.28976 -0.06635 -0.28967 -0.06882 -0.28915 -0.07129 C -0.28845 -0.07453 -0.28681 -0.07731 -0.28498 -0.0787 C -0.28394 -0.07947 -0.28273 -0.07947 -0.28168 -0.08009 C -0.27925 -0.08179 -0.27795 -0.08364 -0.27587 -0.08595 C -0.27309 -0.08549 -0.27031 -0.08534 -0.26753 -0.08456 C -0.26571 -0.0841 -0.26389 -0.0821 -0.2625 -0.08009 C -0.26137 -0.07824 -0.26042 -0.07592 -0.2592 -0.07422 C -0.25816 -0.07284 -0.25694 -0.07222 -0.25582 -0.07129 C -0.2553 -0.06929 -0.25469 -0.06743 -0.25417 -0.06527 C -0.25356 -0.06234 -0.25321 -0.05926 -0.25252 -0.05648 C -0.2513 -0.05139 -0.24974 -0.0466 -0.24835 -0.04166 C -0.24783 -0.03966 -0.24705 -0.0378 -0.2467 -0.03564 C -0.24609 -0.03271 -0.24557 -0.02978 -0.24505 -0.02685 C -0.2447 -0.02484 -0.24453 -0.02284 -0.24418 -0.02098 C -0.24375 -0.01836 -0.24306 -0.01605 -0.24253 -0.01358 C -0.24219 -0.01203 -0.24193 -0.01049 -0.24167 -0.0091 C -0.24193 -0.00216 -0.24149 0.00494 -0.24253 0.01158 C -0.2428 0.01312 -0.24418 0.01312 -0.24505 0.01312 C -0.25451 0.01312 -0.26389 0.0122 -0.27335 0.01158 C -0.2796 0.00787 -0.27187 0.01297 -0.27839 0.00726 C -0.27951 0.00618 -0.28316 0.00479 -0.2842 0.00417 C -0.28533 0.00124 -0.28637 -0.00169 -0.2875 -0.00463 C -0.28828 -0.00663 -0.28993 -0.00818 -0.29002 -0.01049 C -0.29045 -0.01898 -0.29045 -0.02762 -0.28915 -0.03564 C -0.28845 -0.04043 -0.2862 -0.04413 -0.2842 -0.04753 C -0.28307 -0.04953 -0.28186 -0.05139 -0.28082 -0.05355 C -0.28021 -0.05478 -0.27995 -0.05679 -0.27917 -0.05787 C -0.27769 -0.06018 -0.27587 -0.06188 -0.27422 -0.06389 C -0.27335 -0.06481 -0.27266 -0.06635 -0.2717 -0.06682 L -0.26832 -0.06821 C -0.26589 -0.06728 -0.26337 -0.06635 -0.26085 -0.06527 C -0.25998 -0.06497 -0.25911 -0.0645 -0.25833 -0.06389 C -0.25503 -0.06095 -0.25599 -0.06034 -0.25339 -0.05493 C -0.2526 -0.05339 -0.25156 -0.05216 -0.25087 -0.05046 C -0.24896 -0.04598 -0.24618 -0.03534 -0.24505 -0.03132 C -0.24366 -0.02639 -0.24323 -0.02577 -0.24253 -0.02098 C -0.24193 -0.01697 -0.24089 -0.0091 -0.24089 -0.0091 C -0.24123 -0.0003 -0.2408 0.00587 -0.24253 0.01312 C -0.24306 0.01513 -0.24366 0.01698 -0.24418 0.01899 C -0.24453 0.02053 -0.24453 0.02223 -0.24505 0.02346 C -0.24679 0.02824 -0.2474 0.02778 -0.25 0.02948 C -0.26068 0.0247 -0.25347 0.02932 -0.2592 0.02346 C -0.26128 0.0213 -0.26319 0.02037 -0.26502 0.0176 C -0.26675 0.01482 -0.26832 0.01158 -0.27005 0.00865 L -0.27248 0.00417 C -0.27309 0.0017 -0.2737 -0.00061 -0.27422 -0.00308 C -0.27448 -0.00463 -0.27457 -0.00632 -0.275 -0.00756 C -0.27656 -0.01219 -0.28003 -0.02098 -0.28003 -0.02098 C -0.28194 -0.03472 -0.27969 -0.01759 -0.28168 -0.03564 C -0.2822 -0.04043 -0.28255 -0.04182 -0.28333 -0.04614 C -0.28307 -0.05648 -0.28368 -0.06697 -0.28255 -0.07716 C -0.2822 -0.07963 -0.28056 -0.08117 -0.27917 -0.08163 C -0.27674 -0.08225 -0.27422 -0.08055 -0.2717 -0.08009 C -0.26571 -0.07654 -0.26814 -0.07885 -0.26415 -0.07422 C -0.26363 -0.07268 -0.26328 -0.07098 -0.2625 -0.06975 C -0.25981 -0.06558 -0.2572 -0.06358 -0.25417 -0.0608 C -0.25286 -0.0574 -0.25104 -0.05262 -0.25 -0.04907 C -0.24965 -0.04768 -0.24948 -0.04598 -0.24922 -0.0446 C -0.2487 -0.04213 -0.24809 -0.03966 -0.24748 -0.03719 C -0.24783 -0.02777 -0.24748 -0.01836 -0.24835 -0.0091 C -0.24861 -0.00663 -0.25009 -0.00524 -0.25087 -0.00308 C -0.25391 0.0054 -0.25078 0.00062 -0.25503 0.00571 C -0.25833 0.00525 -0.26181 0.00571 -0.26502 0.00417 C -0.26615 0.00371 -0.26658 0.00108 -0.26753 -0.00015 C -0.26832 -0.00139 -0.26927 -0.002 -0.27005 -0.00308 C -0.27231 -0.00648 -0.27405 -0.01095 -0.27587 -0.01497 C -0.27908 -0.03194 -0.27804 -0.02299 -0.27665 -0.052 C -0.27639 -0.05771 -0.27613 -0.05972 -0.27422 -0.06389 C -0.27179 -0.06898 -0.27101 -0.06898 -0.26753 -0.07268 C -0.2645 -0.07222 -0.26137 -0.07237 -0.25833 -0.07129 C -0.25668 -0.07052 -0.25443 -0.06543 -0.25339 -0.06389 C -0.2526 -0.06265 -0.25165 -0.06188 -0.25087 -0.0608 C -0.24592 -0.03904 -0.25304 -0.0699 -0.2467 -0.0446 C -0.24505 -0.03811 -0.24661 -0.04182 -0.24505 -0.03426 C -0.24462 -0.0321 -0.24384 -0.0304 -0.24332 -0.02824 C -0.24306 -0.02685 -0.2428 -0.0253 -0.24253 -0.02392 C -0.2428 -0.0125 -0.2421 -0.00092 -0.24332 0.01019 C -0.24358 0.01235 -0.24557 0.01235 -0.2467 0.01312 C -0.24835 0.01436 -0.25165 0.01605 -0.25165 0.01605 C -0.25668 0.01559 -0.26181 0.01621 -0.26667 0.01466 C -0.26806 0.0142 -0.26901 0.01189 -0.27005 0.01019 C -0.27899 -0.00432 -0.27266 0.00355 -0.27839 -0.00308 C -0.27891 -0.00463 -0.27943 -0.00617 -0.28003 -0.00756 C -0.28229 -0.0125 -0.28264 -0.01095 -0.2842 -0.01651 C -0.2849 -0.01882 -0.28533 -0.02145 -0.28585 -0.02392 C -0.28472 -0.04969 -0.28924 -0.05571 -0.28168 -0.06682 C -0.2809 -0.0679 -0.28003 -0.06882 -0.27917 -0.06975 C -0.27882 -0.0696 -0.26753 -0.06728 -0.26667 -0.06682 C -0.26571 -0.06635 -0.26502 -0.06481 -0.26415 -0.06389 C -0.26302 -0.06234 -0.26181 -0.06111 -0.26085 -0.05941 C -0.25981 -0.05756 -0.25799 -0.05108 -0.25755 -0.04907 C -0.2572 -0.04753 -0.25703 -0.04598 -0.25668 -0.0446 C -0.25521 -0.03842 -0.25408 -0.03719 -0.25339 -0.02978 C -0.25234 -0.01944 -0.25304 -0.02376 -0.25165 -0.01651 C -0.25191 -0.00864 -0.25 0.00571 -0.25417 0.01312 C -0.25521 0.01482 -0.25651 0.01574 -0.25755 0.0176 C -0.26215 0.02578 -0.25755 0.02238 -0.26337 0.025 C -0.26528 0.02392 -0.26745 0.02392 -0.26918 0.02207 C -0.27118 0.01976 -0.27231 0.01559 -0.27422 0.01312 C -0.27526 0.01158 -0.27656 0.0105 -0.27752 0.00865 C -0.27882 0.00602 -0.27977 0.00278 -0.28082 -0.00015 L -0.28255 -0.00463 L -0.2842 -0.0091 C -0.28576 -0.02021 -0.28681 -0.025 -0.2842 -0.04012 C -0.28351 -0.04413 -0.28047 -0.04552 -0.27917 -0.04907 C -0.27865 -0.05046 -0.27821 -0.05216 -0.27752 -0.05355 C -0.27587 -0.05632 -0.27457 -0.05663 -0.27248 -0.05787 C -0.27023 -0.0574 -0.26589 -0.05725 -0.26337 -0.05493 C -0.2625 -0.05416 -0.26172 -0.05293 -0.26085 -0.052 C -0.26033 -0.05046 -0.2599 -0.04876 -0.2592 -0.04753 C -0.25851 -0.04629 -0.25738 -0.04583 -0.25668 -0.0446 C -0.25564 -0.04274 -0.25443 -0.03842 -0.25417 -0.03564 C -0.25399 -0.03333 -0.25417 -0.03071 -0.25417 -0.02824 L -0.25417 -0.02824 " pathEditMode="relative" ptsTypes="AAAAAAAAAAAAAAAAAAAAAAAAAAAAAAAAAAAAAAAAAAAAAAAAAAAAAAAAAAAAAAAAAAAAAAAAAAAAAAAAAAAAAAAAAAAAAAAAAAAAAAAAAAAAAAAAAAAAAAAAAAAAAAAAAAAAAAAAAAAAA">
                                      <p:cBhvr>
                                        <p:cTn id="19" dur="5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250"/>
                            </p:stCondLst>
                            <p:childTnLst>
                              <p:par>
                                <p:cTn id="2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9 -0.00416 L -0.0079 -0.00401 C -0.02604 -0.0037 -0.04435 -0.00864 -0.06215 -0.00262 C -0.06519 -0.00169 -0.06145 0.00818 -0.06128 0.01358 C -0.06093 0.02392 -0.06111 0.03442 -0.0605 0.04476 C -0.0579 0.0855 -0.05876 0.00757 -0.05876 0.06837 L -0.05963 0.07593 " pathEditMode="relative" rAng="0" ptsTypes="AAAAAAA">
                                      <p:cBhvr>
                                        <p:cTn id="30" dur="4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78" y="392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35802E-6 L 0 0.00031 C 0.01424 0.00108 0.02873 -0.01049 0.0428 0.00355 C 0.04523 0.00571 0.04219 0.02871 0.0421 0.04136 C 0.04184 0.06543 0.04193 0.08997 0.04149 0.11404 C 0.03941 0.20895 0.0401 0.02732 0.0401 0.16898 L 0.0408 0.18673 " pathEditMode="relative" rAng="0" ptsTypes="AAAAAAA">
                                      <p:cBhvr>
                                        <p:cTn id="32" dur="4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79" y="91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-0.00016 L -0.00104 0.00031 C -0.01077 -0.00139 -0.01268 -0.00124 -0.02092 -0.0034 C -0.02274 -0.00386 -0.02448 -0.00448 -0.02622 -0.00525 C -0.02735 -0.00571 -0.02839 -0.00679 -0.02952 -0.00679 C -0.04401 -0.00787 -0.05851 -0.00787 -0.07301 -0.00834 C -0.08386 -0.01528 -0.07257 -0.0088 -0.10061 -0.01158 C -0.10252 -0.01189 -0.1046 -0.01281 -0.10651 -0.01343 C -0.10738 -0.01389 -0.10825 -0.01435 -0.1092 -0.01513 C -0.10981 -0.01559 -0.11042 -0.01636 -0.11111 -0.01652 C -0.11337 -0.0179 -0.11545 -0.01929 -0.11771 -0.01991 C -0.12821 -0.02377 -0.12387 -0.02192 -0.1309 -0.02485 C -0.13238 -0.02655 -0.13386 -0.02871 -0.13551 -0.02963 C -0.13681 -0.03087 -0.13811 -0.03087 -0.13941 -0.03148 C -0.14254 -0.03287 -0.14488 -0.03457 -0.14801 -0.03488 C -0.16467 -0.03581 -0.18134 -0.03581 -0.19801 -0.03642 C -0.19896 -0.03689 -0.19983 -0.0375 -0.2007 -0.03812 C -0.2013 -0.03843 -0.202 -0.03951 -0.20261 -0.03966 C -0.21085 -0.04275 -0.20712 -0.03874 -0.21042 -0.04275 L -0.21042 -0.0426 " pathEditMode="relative" rAng="0" ptsTypes="AAAAAAAAAAAAAAAAAAAA">
                                      <p:cBhvr>
                                        <p:cTn id="36" dur="4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69" y="-21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207 0.00108 L -0.01207 0.00108 C -0.0224 0.00046 -0.03273 0.00077 -0.04297 -0.00046 C -0.04471 -0.00062 -0.04618 -0.00278 -0.04792 -0.0034 C -0.05374 -0.00556 -0.0507 -0.00448 -0.05712 -0.00633 C -0.05929 -0.00587 -0.0619 -0.0071 -0.06381 -0.00494 C -0.06493 -0.00355 -0.06433 1.60494E-6 -0.06459 0.00247 C -0.0658 0.01373 -0.06554 0.01265 -0.06624 0.02623 C -0.06537 0.09691 -0.06545 0.06867 -0.06545 0.1108 L -0.06545 0.1108 " pathEditMode="relative" ptsTypes="AAAAAAAAAA">
                                      <p:cBhvr>
                                        <p:cTn id="4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51 0.00355 L -0.00651 0.00355 C -0.00815 0.0071 -0.00947 0.01127 -0.01146 0.01404 C -0.01285 0.0159 -0.01476 0.0162 -0.0165 0.01698 C -0.0231 0.01991 -0.01867 0.01821 -0.02978 0.01991 L -0.07978 0.01837 C -0.08116 0.01837 -0.09063 0.0159 -0.09228 0.01543 C -0.09315 0.01497 -0.09393 0.0142 -0.0948 0.01404 C -0.09731 0.01327 -0.09991 0.01404 -0.10235 0.0125 C -0.1033 0.01188 -0.1033 0.00926 -0.104 0.00803 C -0.10469 0.00679 -0.10565 0.00602 -0.10652 0.00509 C -0.11033 -0.00509 -0.11129 -0.00586 -0.1073 -0.02608 C -0.10678 -0.02901 -0.104 -0.02793 -0.10235 -0.02901 L -0.06563 -0.02747 C -0.06424 -0.02747 -0.0579 -0.02346 -0.0573 -0.02299 L -0.05478 -0.0216 L -0.05235 -0.02006 C -0.05044 -0.01682 -0.04931 -0.01528 -0.04818 -0.01126 C -0.04775 -0.00988 -0.04757 -0.00818 -0.04731 -0.00679 C -0.04757 0.00756 -0.04653 0.02222 -0.04818 0.03627 C -0.04862 0.04028 -0.05121 0.04275 -0.05313 0.04506 C -0.05478 0.04707 -0.05625 0.04985 -0.05816 0.05108 C -0.05895 0.05154 -0.05981 0.05201 -0.06068 0.05247 C -0.06285 0.05401 -0.06502 0.05587 -0.06728 0.05695 L -0.07735 0.06142 C -0.07838 0.06188 -0.07961 0.06219 -0.08065 0.06281 L -0.08316 0.06435 C -0.09202 0.06404 -0.11007 0.0679 -0.12231 0.06142 C -0.12405 0.06049 -0.1257 0.05941 -0.12735 0.05849 C -0.12813 0.05787 -0.12908 0.05787 -0.12987 0.05695 L -0.1323 0.05401 C -0.13264 0.05247 -0.1329 0.05108 -0.13316 0.04954 C -0.13525 0.03657 -0.13282 0.04985 -0.13481 0.0392 C -0.13455 0.02639 -0.13447 0.01343 -0.13403 0.00062 C -0.13395 -0.00093 -0.13334 -0.00231 -0.13316 -0.00386 C -0.13282 -0.00679 -0.13273 -0.00972 -0.1323 -0.01265 C -0.13169 -0.01728 -0.13117 -0.02207 -0.12987 -0.02608 C -0.12796 -0.03148 -0.12718 -0.03457 -0.12483 -0.03935 C -0.12275 -0.04367 -0.12162 -0.04475 -0.11902 -0.0483 C -0.11407 -0.04768 -0.10348 -0.04738 -0.09731 -0.04522 C -0.09506 -0.0446 -0.09288 -0.04305 -0.09063 -0.04228 C -0.08924 -0.04182 -0.08785 -0.04136 -0.08646 -0.04089 C -0.07968 -0.03812 -0.08082 -0.03843 -0.07483 -0.03488 C -0.07396 -0.03441 -0.0731 -0.03426 -0.07231 -0.03349 C -0.06424 -0.02484 -0.07179 -0.03364 -0.06485 -0.02299 C -0.06407 -0.02191 -0.06311 -0.0213 -0.06233 -0.02006 C -0.06051 -0.01744 -0.05851 -0.01312 -0.0573 -0.00972 C -0.05668 -0.00787 -0.05625 -0.00571 -0.05565 -0.00386 C -0.05513 -0.00231 -0.05435 -0.00093 -0.054 0.00062 C -0.05209 0.00833 -0.05235 0.01034 -0.05148 0.01837 C -0.05009 0.03195 -0.05035 0.02978 -0.04896 0.0392 C -0.04931 0.04228 -0.04983 0.05 -0.05148 0.05247 C -0.05261 0.05417 -0.05435 0.05417 -0.05565 0.0554 C -0.05686 0.05664 -0.05782 0.05864 -0.05895 0.05988 C -0.06077 0.06173 -0.06502 0.06235 -0.0665 0.06281 C -0.06737 0.06327 -0.06815 0.06389 -0.06902 0.06435 L -0.11902 0.06281 C -0.12066 0.06281 -0.1224 0.06235 -0.12396 0.06142 C -0.12639 0.06003 -0.1277 0.05587 -0.129 0.05247 C -0.13221 0.04445 -0.12917 0.0517 -0.1323 0.04059 C -0.13282 0.03904 -0.13343 0.03766 -0.13403 0.03627 C -0.1356 0.02485 -0.13421 0.0358 -0.13568 0.01991 C -0.1362 0.0142 -0.13655 0.01188 -0.13733 0.00664 C -0.13707 -0.00077 -0.1369 -0.00833 -0.13646 -0.01559 C -0.13638 -0.01775 -0.13586 -0.0196 -0.13568 -0.0216 C -0.13525 -0.02593 -0.13507 -0.0304 -0.13481 -0.03488 C -0.13507 -0.04522 -0.13516 -0.05571 -0.13568 -0.06605 C -0.13577 -0.06759 -0.13638 -0.06898 -0.13646 -0.07052 C -0.1369 -0.07438 -0.13698 -0.07839 -0.13733 -0.08225 C -0.14202 -0.13194 -0.14271 -0.09707 -0.19896 -0.09707 L -0.19896 -0.09707 " pathEditMode="relative" ptsTypes="AAAAAAAAAAAAAAAAAAAAAAAAAAAAAAAAAAAAAAAAAAAAAAAAAAAAAAAAAAAAAAAAAAAAAAA">
                                      <p:cBhvr>
                                        <p:cTn id="56" dur="6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8" grpId="0" animBg="1"/>
      <p:bldP spid="8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BD5C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028700" y="3539604"/>
            <a:ext cx="3248660" cy="0"/>
          </a:xfrm>
          <a:custGeom>
            <a:avLst/>
            <a:gdLst/>
            <a:ahLst/>
            <a:cxnLst/>
            <a:rect l="l" t="t" r="r" b="b"/>
            <a:pathLst>
              <a:path w="3248660">
                <a:moveTo>
                  <a:pt x="0" y="0"/>
                </a:moveTo>
                <a:lnTo>
                  <a:pt x="3248054" y="0"/>
                </a:lnTo>
              </a:path>
            </a:pathLst>
          </a:custGeom>
          <a:ln w="95249">
            <a:solidFill>
              <a:srgbClr val="F7EC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4013178" y="3491979"/>
            <a:ext cx="3248660" cy="0"/>
          </a:xfrm>
          <a:custGeom>
            <a:avLst/>
            <a:gdLst/>
            <a:ahLst/>
            <a:cxnLst/>
            <a:rect l="l" t="t" r="r" b="b"/>
            <a:pathLst>
              <a:path w="3248659">
                <a:moveTo>
                  <a:pt x="0" y="0"/>
                </a:moveTo>
                <a:lnTo>
                  <a:pt x="3248054" y="0"/>
                </a:lnTo>
              </a:path>
            </a:pathLst>
          </a:custGeom>
          <a:ln w="95249">
            <a:solidFill>
              <a:srgbClr val="F7EC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001B8841-2EC1-D735-2A4F-23988423D487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7</a:t>
            </a:fld>
            <a:endParaRPr lang="en-US"/>
          </a:p>
        </p:txBody>
      </p:sp>
      <p:sp>
        <p:nvSpPr>
          <p:cNvPr id="21" name="مربع نص 20"/>
          <p:cNvSpPr txBox="1"/>
          <p:nvPr/>
        </p:nvSpPr>
        <p:spPr>
          <a:xfrm>
            <a:off x="12573000" y="6513777"/>
            <a:ext cx="4876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Energy            Consumption =</a:t>
            </a:r>
          </a:p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413,120 kWh/year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D8C2DB1-E7B9-41B1-929B-E7AC216D796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48" t="24911" r="26250" b="10482"/>
          <a:stretch/>
        </p:blipFill>
        <p:spPr>
          <a:xfrm>
            <a:off x="8305800" y="1257300"/>
            <a:ext cx="9909370" cy="51026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4788539-AD2A-46B6-A0E5-F520484297D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68" t="36957" r="49794" b="22429"/>
          <a:stretch/>
        </p:blipFill>
        <p:spPr>
          <a:xfrm>
            <a:off x="152400" y="1274831"/>
            <a:ext cx="7467600" cy="51640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عنوان 12">
            <a:extLst>
              <a:ext uri="{FF2B5EF4-FFF2-40B4-BE49-F238E27FC236}">
                <a16:creationId xmlns:a16="http://schemas.microsoft.com/office/drawing/2014/main" id="{603CF4CF-8529-4F98-AF8E-279575286A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4819" y="190500"/>
            <a:ext cx="9546556" cy="1144999"/>
          </a:xfrm>
        </p:spPr>
        <p:txBody>
          <a:bodyPr/>
          <a:lstStyle/>
          <a:p>
            <a:pPr algn="ctr"/>
            <a:r>
              <a:rPr lang="en-US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Energy Balance</a:t>
            </a:r>
          </a:p>
        </p:txBody>
      </p:sp>
      <p:sp>
        <p:nvSpPr>
          <p:cNvPr id="19" name="مربع نص 15">
            <a:extLst>
              <a:ext uri="{FF2B5EF4-FFF2-40B4-BE49-F238E27FC236}">
                <a16:creationId xmlns:a16="http://schemas.microsoft.com/office/drawing/2014/main" id="{04EE01D4-1EBA-432A-8FBD-D0193AB26084}"/>
              </a:ext>
            </a:extLst>
          </p:cNvPr>
          <p:cNvSpPr txBox="1"/>
          <p:nvPr/>
        </p:nvSpPr>
        <p:spPr>
          <a:xfrm>
            <a:off x="2100166" y="6636512"/>
            <a:ext cx="471973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Energy           Consumption = </a:t>
            </a:r>
          </a:p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447,858 kWh/year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5B82256C-B134-4D87-A30D-0F03D2F4C75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505625"/>
            <a:ext cx="1981200" cy="19812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02B4A77A-18F7-4C74-A01D-DFDD33473EB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2800" b="99800" l="10000" r="90000">
                        <a14:foregroundMark x1="37800" y1="90700" x2="36900" y2="99800"/>
                        <a14:foregroundMark x1="65300" y1="7500" x2="70000" y2="5500"/>
                        <a14:foregroundMark x1="70000" y1="5500" x2="75800" y2="6500"/>
                        <a14:foregroundMark x1="75800" y1="6500" x2="76600" y2="8200"/>
                        <a14:foregroundMark x1="71400" y1="2800" x2="74100" y2="28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73199" y="6385065"/>
            <a:ext cx="3787271" cy="3181845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8995B005-CBF9-4C24-8461-EB45FEF5455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86650" y="6735041"/>
            <a:ext cx="2209800" cy="294226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-8504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BD5C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8" name="object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-305" y="7093336"/>
            <a:ext cx="2182654" cy="3190130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200177" y="3518"/>
            <a:ext cx="2014993" cy="2027717"/>
          </a:xfrm>
          <a:prstGeom prst="rect">
            <a:avLst/>
          </a:prstGeom>
        </p:spPr>
      </p:pic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001B8841-2EC1-D735-2A4F-23988423D487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8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1D8F003-5620-4853-9705-B3E9DF234CA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2500" t="29259" r="37500" b="21112"/>
          <a:stretch/>
        </p:blipFill>
        <p:spPr>
          <a:xfrm>
            <a:off x="3352800" y="323029"/>
            <a:ext cx="11582400" cy="8782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740036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BD5C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" name="object 8"/>
          <p:cNvSpPr/>
          <p:nvPr/>
        </p:nvSpPr>
        <p:spPr>
          <a:xfrm>
            <a:off x="912984" y="8352226"/>
            <a:ext cx="7768590" cy="1929764"/>
          </a:xfrm>
          <a:custGeom>
            <a:avLst/>
            <a:gdLst/>
            <a:ahLst/>
            <a:cxnLst/>
            <a:rect l="l" t="t" r="r" b="b"/>
            <a:pathLst>
              <a:path w="7768590" h="1929765">
                <a:moveTo>
                  <a:pt x="3554203" y="60204"/>
                </a:moveTo>
                <a:lnTo>
                  <a:pt x="3411864" y="33355"/>
                </a:lnTo>
                <a:lnTo>
                  <a:pt x="3461570" y="29807"/>
                </a:lnTo>
                <a:lnTo>
                  <a:pt x="3509033" y="38760"/>
                </a:lnTo>
                <a:lnTo>
                  <a:pt x="3554203" y="60204"/>
                </a:lnTo>
                <a:close/>
              </a:path>
              <a:path w="7768590" h="1929765">
                <a:moveTo>
                  <a:pt x="3776004" y="102041"/>
                </a:moveTo>
                <a:lnTo>
                  <a:pt x="3736303" y="94553"/>
                </a:lnTo>
                <a:lnTo>
                  <a:pt x="3758512" y="85818"/>
                </a:lnTo>
                <a:lnTo>
                  <a:pt x="3776004" y="102041"/>
                </a:lnTo>
                <a:close/>
              </a:path>
              <a:path w="7768590" h="1929765">
                <a:moveTo>
                  <a:pt x="3849319" y="115870"/>
                </a:moveTo>
                <a:lnTo>
                  <a:pt x="3776004" y="102041"/>
                </a:lnTo>
                <a:lnTo>
                  <a:pt x="3802992" y="94208"/>
                </a:lnTo>
                <a:lnTo>
                  <a:pt x="3828058" y="98936"/>
                </a:lnTo>
                <a:lnTo>
                  <a:pt x="3849319" y="115870"/>
                </a:lnTo>
                <a:close/>
              </a:path>
              <a:path w="7768590" h="1929765">
                <a:moveTo>
                  <a:pt x="5030157" y="467847"/>
                </a:moveTo>
                <a:lnTo>
                  <a:pt x="2746233" y="37039"/>
                </a:lnTo>
                <a:lnTo>
                  <a:pt x="2781074" y="30687"/>
                </a:lnTo>
                <a:lnTo>
                  <a:pt x="2808478" y="22932"/>
                </a:lnTo>
                <a:lnTo>
                  <a:pt x="2819939" y="12170"/>
                </a:lnTo>
                <a:lnTo>
                  <a:pt x="2829308" y="13937"/>
                </a:lnTo>
                <a:lnTo>
                  <a:pt x="2841247" y="3265"/>
                </a:lnTo>
                <a:lnTo>
                  <a:pt x="2898978" y="14155"/>
                </a:lnTo>
                <a:lnTo>
                  <a:pt x="3097998" y="0"/>
                </a:lnTo>
                <a:lnTo>
                  <a:pt x="3913136" y="153756"/>
                </a:lnTo>
                <a:lnTo>
                  <a:pt x="3937742" y="145473"/>
                </a:lnTo>
                <a:lnTo>
                  <a:pt x="3963436" y="137396"/>
                </a:lnTo>
                <a:lnTo>
                  <a:pt x="3986469" y="128817"/>
                </a:lnTo>
                <a:lnTo>
                  <a:pt x="4030392" y="137102"/>
                </a:lnTo>
                <a:lnTo>
                  <a:pt x="4050849" y="153884"/>
                </a:lnTo>
                <a:lnTo>
                  <a:pt x="4060186" y="155646"/>
                </a:lnTo>
                <a:lnTo>
                  <a:pt x="4067714" y="169989"/>
                </a:lnTo>
                <a:lnTo>
                  <a:pt x="4434272" y="239132"/>
                </a:lnTo>
                <a:lnTo>
                  <a:pt x="4514385" y="280091"/>
                </a:lnTo>
                <a:lnTo>
                  <a:pt x="4535173" y="296936"/>
                </a:lnTo>
                <a:lnTo>
                  <a:pt x="4778484" y="342831"/>
                </a:lnTo>
                <a:lnTo>
                  <a:pt x="4828108" y="365115"/>
                </a:lnTo>
                <a:lnTo>
                  <a:pt x="4919157" y="382290"/>
                </a:lnTo>
                <a:lnTo>
                  <a:pt x="4955151" y="402003"/>
                </a:lnTo>
                <a:lnTo>
                  <a:pt x="4989183" y="421346"/>
                </a:lnTo>
                <a:lnTo>
                  <a:pt x="5017408" y="452518"/>
                </a:lnTo>
                <a:lnTo>
                  <a:pt x="5030157" y="467847"/>
                </a:lnTo>
                <a:close/>
              </a:path>
              <a:path w="7768590" h="1929765">
                <a:moveTo>
                  <a:pt x="3913136" y="153756"/>
                </a:moveTo>
                <a:lnTo>
                  <a:pt x="3278501" y="34047"/>
                </a:lnTo>
                <a:lnTo>
                  <a:pt x="3298165" y="24832"/>
                </a:lnTo>
                <a:lnTo>
                  <a:pt x="3315327" y="28070"/>
                </a:lnTo>
                <a:lnTo>
                  <a:pt x="3364669" y="24453"/>
                </a:lnTo>
                <a:lnTo>
                  <a:pt x="3869596" y="119695"/>
                </a:lnTo>
                <a:lnTo>
                  <a:pt x="3892575" y="136954"/>
                </a:lnTo>
                <a:lnTo>
                  <a:pt x="3913136" y="153756"/>
                </a:lnTo>
                <a:close/>
              </a:path>
              <a:path w="7768590" h="1929765">
                <a:moveTo>
                  <a:pt x="3243438" y="27433"/>
                </a:moveTo>
                <a:lnTo>
                  <a:pt x="3145833" y="9023"/>
                </a:lnTo>
                <a:lnTo>
                  <a:pt x="3196600" y="5675"/>
                </a:lnTo>
                <a:lnTo>
                  <a:pt x="3243438" y="27433"/>
                </a:lnTo>
                <a:close/>
              </a:path>
              <a:path w="7768590" h="1929765">
                <a:moveTo>
                  <a:pt x="4778484" y="342831"/>
                </a:moveTo>
                <a:lnTo>
                  <a:pt x="4592054" y="307666"/>
                </a:lnTo>
                <a:lnTo>
                  <a:pt x="4622230" y="300434"/>
                </a:lnTo>
                <a:lnTo>
                  <a:pt x="4728694" y="320515"/>
                </a:lnTo>
                <a:lnTo>
                  <a:pt x="4778484" y="342831"/>
                </a:lnTo>
                <a:close/>
              </a:path>
              <a:path w="7768590" h="1929765">
                <a:moveTo>
                  <a:pt x="0" y="1922883"/>
                </a:moveTo>
                <a:lnTo>
                  <a:pt x="1700" y="1884432"/>
                </a:lnTo>
                <a:lnTo>
                  <a:pt x="4729" y="1833308"/>
                </a:lnTo>
                <a:lnTo>
                  <a:pt x="7504" y="1782136"/>
                </a:lnTo>
                <a:lnTo>
                  <a:pt x="13230" y="1731520"/>
                </a:lnTo>
                <a:lnTo>
                  <a:pt x="25111" y="1682065"/>
                </a:lnTo>
                <a:lnTo>
                  <a:pt x="43795" y="1620969"/>
                </a:lnTo>
                <a:lnTo>
                  <a:pt x="60930" y="1572506"/>
                </a:lnTo>
                <a:lnTo>
                  <a:pt x="79269" y="1524269"/>
                </a:lnTo>
                <a:lnTo>
                  <a:pt x="99207" y="1476334"/>
                </a:lnTo>
                <a:lnTo>
                  <a:pt x="121143" y="1428776"/>
                </a:lnTo>
                <a:lnTo>
                  <a:pt x="145471" y="1381669"/>
                </a:lnTo>
                <a:lnTo>
                  <a:pt x="172590" y="1335089"/>
                </a:lnTo>
                <a:lnTo>
                  <a:pt x="200541" y="1301589"/>
                </a:lnTo>
                <a:lnTo>
                  <a:pt x="233222" y="1256058"/>
                </a:lnTo>
                <a:lnTo>
                  <a:pt x="266998" y="1210733"/>
                </a:lnTo>
                <a:lnTo>
                  <a:pt x="299213" y="1178038"/>
                </a:lnTo>
                <a:lnTo>
                  <a:pt x="334274" y="1132955"/>
                </a:lnTo>
                <a:lnTo>
                  <a:pt x="369525" y="1087909"/>
                </a:lnTo>
                <a:lnTo>
                  <a:pt x="402308" y="1055320"/>
                </a:lnTo>
                <a:lnTo>
                  <a:pt x="437030" y="1010174"/>
                </a:lnTo>
                <a:lnTo>
                  <a:pt x="468681" y="977372"/>
                </a:lnTo>
                <a:lnTo>
                  <a:pt x="502547" y="932065"/>
                </a:lnTo>
                <a:lnTo>
                  <a:pt x="536416" y="899681"/>
                </a:lnTo>
                <a:lnTo>
                  <a:pt x="572195" y="867658"/>
                </a:lnTo>
                <a:lnTo>
                  <a:pt x="609442" y="835912"/>
                </a:lnTo>
                <a:lnTo>
                  <a:pt x="647711" y="804359"/>
                </a:lnTo>
                <a:lnTo>
                  <a:pt x="725534" y="741495"/>
                </a:lnTo>
                <a:lnTo>
                  <a:pt x="764199" y="710016"/>
                </a:lnTo>
                <a:lnTo>
                  <a:pt x="802107" y="678395"/>
                </a:lnTo>
                <a:lnTo>
                  <a:pt x="841925" y="647133"/>
                </a:lnTo>
                <a:lnTo>
                  <a:pt x="885478" y="603653"/>
                </a:lnTo>
                <a:lnTo>
                  <a:pt x="925703" y="585392"/>
                </a:lnTo>
                <a:lnTo>
                  <a:pt x="969663" y="554913"/>
                </a:lnTo>
                <a:lnTo>
                  <a:pt x="1015004" y="524693"/>
                </a:lnTo>
                <a:lnTo>
                  <a:pt x="1061725" y="494734"/>
                </a:lnTo>
                <a:lnTo>
                  <a:pt x="1107473" y="477515"/>
                </a:lnTo>
                <a:lnTo>
                  <a:pt x="1196025" y="442523"/>
                </a:lnTo>
                <a:lnTo>
                  <a:pt x="1243232" y="412655"/>
                </a:lnTo>
                <a:lnTo>
                  <a:pt x="1288403" y="395328"/>
                </a:lnTo>
                <a:lnTo>
                  <a:pt x="1655294" y="257750"/>
                </a:lnTo>
                <a:lnTo>
                  <a:pt x="1695710" y="239526"/>
                </a:lnTo>
                <a:lnTo>
                  <a:pt x="1775262" y="228683"/>
                </a:lnTo>
                <a:lnTo>
                  <a:pt x="1817716" y="210843"/>
                </a:lnTo>
                <a:lnTo>
                  <a:pt x="1891434" y="198901"/>
                </a:lnTo>
                <a:lnTo>
                  <a:pt x="1931161" y="180546"/>
                </a:lnTo>
                <a:lnTo>
                  <a:pt x="1967192" y="187342"/>
                </a:lnTo>
                <a:lnTo>
                  <a:pt x="2015305" y="170570"/>
                </a:lnTo>
                <a:lnTo>
                  <a:pt x="2101744" y="161027"/>
                </a:lnTo>
                <a:lnTo>
                  <a:pt x="2190941" y="126156"/>
                </a:lnTo>
                <a:lnTo>
                  <a:pt x="2234263" y="121403"/>
                </a:lnTo>
                <a:lnTo>
                  <a:pt x="2281620" y="104488"/>
                </a:lnTo>
                <a:lnTo>
                  <a:pt x="2326674" y="112987"/>
                </a:lnTo>
                <a:lnTo>
                  <a:pt x="2374023" y="108994"/>
                </a:lnTo>
                <a:lnTo>
                  <a:pt x="2422931" y="92371"/>
                </a:lnTo>
                <a:lnTo>
                  <a:pt x="2470000" y="75402"/>
                </a:lnTo>
                <a:lnTo>
                  <a:pt x="2514189" y="57889"/>
                </a:lnTo>
                <a:lnTo>
                  <a:pt x="2554342" y="52539"/>
                </a:lnTo>
                <a:lnTo>
                  <a:pt x="2679730" y="37419"/>
                </a:lnTo>
                <a:lnTo>
                  <a:pt x="2712092" y="30599"/>
                </a:lnTo>
                <a:lnTo>
                  <a:pt x="5081371" y="477507"/>
                </a:lnTo>
                <a:lnTo>
                  <a:pt x="5109765" y="469939"/>
                </a:lnTo>
                <a:lnTo>
                  <a:pt x="5203586" y="487636"/>
                </a:lnTo>
                <a:lnTo>
                  <a:pt x="5375077" y="571680"/>
                </a:lnTo>
                <a:lnTo>
                  <a:pt x="3315183" y="183130"/>
                </a:lnTo>
                <a:lnTo>
                  <a:pt x="3289091" y="191132"/>
                </a:lnTo>
                <a:lnTo>
                  <a:pt x="3241095" y="182079"/>
                </a:lnTo>
                <a:lnTo>
                  <a:pt x="2742202" y="217214"/>
                </a:lnTo>
                <a:lnTo>
                  <a:pt x="2691408" y="233481"/>
                </a:lnTo>
                <a:lnTo>
                  <a:pt x="2594933" y="241131"/>
                </a:lnTo>
                <a:lnTo>
                  <a:pt x="2544514" y="257469"/>
                </a:lnTo>
                <a:lnTo>
                  <a:pt x="2448650" y="265234"/>
                </a:lnTo>
                <a:lnTo>
                  <a:pt x="2398467" y="281616"/>
                </a:lnTo>
                <a:lnTo>
                  <a:pt x="2350685" y="285527"/>
                </a:lnTo>
                <a:lnTo>
                  <a:pt x="2300581" y="301924"/>
                </a:lnTo>
                <a:lnTo>
                  <a:pt x="2202761" y="322245"/>
                </a:lnTo>
                <a:lnTo>
                  <a:pt x="2155014" y="326162"/>
                </a:lnTo>
                <a:lnTo>
                  <a:pt x="2104884" y="342554"/>
                </a:lnTo>
                <a:lnTo>
                  <a:pt x="2057258" y="346495"/>
                </a:lnTo>
                <a:lnTo>
                  <a:pt x="2007669" y="362989"/>
                </a:lnTo>
                <a:lnTo>
                  <a:pt x="1960795" y="367071"/>
                </a:lnTo>
                <a:lnTo>
                  <a:pt x="1863296" y="400376"/>
                </a:lnTo>
                <a:lnTo>
                  <a:pt x="1817318" y="404627"/>
                </a:lnTo>
                <a:lnTo>
                  <a:pt x="1531216" y="505749"/>
                </a:lnTo>
                <a:lnTo>
                  <a:pt x="1480416" y="522014"/>
                </a:lnTo>
                <a:lnTo>
                  <a:pt x="1430893" y="538521"/>
                </a:lnTo>
                <a:lnTo>
                  <a:pt x="1380048" y="567702"/>
                </a:lnTo>
                <a:lnTo>
                  <a:pt x="1332344" y="584552"/>
                </a:lnTo>
                <a:lnTo>
                  <a:pt x="1282828" y="613984"/>
                </a:lnTo>
                <a:lnTo>
                  <a:pt x="1235933" y="643910"/>
                </a:lnTo>
                <a:lnTo>
                  <a:pt x="1191600" y="661395"/>
                </a:lnTo>
                <a:lnTo>
                  <a:pt x="1145303" y="691434"/>
                </a:lnTo>
                <a:lnTo>
                  <a:pt x="1101933" y="709102"/>
                </a:lnTo>
                <a:lnTo>
                  <a:pt x="1056967" y="739392"/>
                </a:lnTo>
                <a:lnTo>
                  <a:pt x="1012940" y="769859"/>
                </a:lnTo>
                <a:lnTo>
                  <a:pt x="970036" y="800538"/>
                </a:lnTo>
                <a:lnTo>
                  <a:pt x="928439" y="831464"/>
                </a:lnTo>
                <a:lnTo>
                  <a:pt x="888330" y="862670"/>
                </a:lnTo>
                <a:lnTo>
                  <a:pt x="849088" y="894040"/>
                </a:lnTo>
                <a:lnTo>
                  <a:pt x="769507" y="956572"/>
                </a:lnTo>
                <a:lnTo>
                  <a:pt x="730040" y="987900"/>
                </a:lnTo>
                <a:lnTo>
                  <a:pt x="691372" y="1019378"/>
                </a:lnTo>
                <a:lnTo>
                  <a:pt x="653940" y="1051089"/>
                </a:lnTo>
                <a:lnTo>
                  <a:pt x="615824" y="1095595"/>
                </a:lnTo>
                <a:lnTo>
                  <a:pt x="581376" y="1127869"/>
                </a:lnTo>
                <a:lnTo>
                  <a:pt x="545628" y="1172822"/>
                </a:lnTo>
                <a:lnTo>
                  <a:pt x="513289" y="1205494"/>
                </a:lnTo>
                <a:lnTo>
                  <a:pt x="479650" y="1250845"/>
                </a:lnTo>
                <a:lnTo>
                  <a:pt x="449421" y="1283915"/>
                </a:lnTo>
                <a:lnTo>
                  <a:pt x="417893" y="1329663"/>
                </a:lnTo>
                <a:lnTo>
                  <a:pt x="387420" y="1375611"/>
                </a:lnTo>
                <a:lnTo>
                  <a:pt x="361226" y="1409442"/>
                </a:lnTo>
                <a:lnTo>
                  <a:pt x="333447" y="1455898"/>
                </a:lnTo>
                <a:lnTo>
                  <a:pt x="308977" y="1490054"/>
                </a:lnTo>
                <a:lnTo>
                  <a:pt x="283291" y="1536905"/>
                </a:lnTo>
                <a:lnTo>
                  <a:pt x="261282" y="1571525"/>
                </a:lnTo>
                <a:lnTo>
                  <a:pt x="238427" y="1618910"/>
                </a:lnTo>
                <a:lnTo>
                  <a:pt x="217263" y="1666614"/>
                </a:lnTo>
                <a:lnTo>
                  <a:pt x="198359" y="1714744"/>
                </a:lnTo>
                <a:lnTo>
                  <a:pt x="183563" y="1763649"/>
                </a:lnTo>
                <a:lnTo>
                  <a:pt x="172542" y="1813266"/>
                </a:lnTo>
                <a:lnTo>
                  <a:pt x="164966" y="1863533"/>
                </a:lnTo>
                <a:lnTo>
                  <a:pt x="160502" y="1914387"/>
                </a:lnTo>
                <a:lnTo>
                  <a:pt x="160534" y="1922985"/>
                </a:lnTo>
                <a:lnTo>
                  <a:pt x="0" y="1922883"/>
                </a:lnTo>
                <a:close/>
              </a:path>
              <a:path w="7768590" h="1929765">
                <a:moveTo>
                  <a:pt x="5417710" y="592645"/>
                </a:moveTo>
                <a:lnTo>
                  <a:pt x="4061422" y="336814"/>
                </a:lnTo>
                <a:lnTo>
                  <a:pt x="4013899" y="314926"/>
                </a:lnTo>
                <a:lnTo>
                  <a:pt x="5375077" y="571680"/>
                </a:lnTo>
                <a:lnTo>
                  <a:pt x="5417710" y="592645"/>
                </a:lnTo>
                <a:close/>
              </a:path>
              <a:path w="7768590" h="1929765">
                <a:moveTo>
                  <a:pt x="5678580" y="706472"/>
                </a:moveTo>
                <a:lnTo>
                  <a:pt x="4940234" y="567201"/>
                </a:lnTo>
                <a:lnTo>
                  <a:pt x="4893874" y="545532"/>
                </a:lnTo>
                <a:lnTo>
                  <a:pt x="4845059" y="536324"/>
                </a:lnTo>
                <a:lnTo>
                  <a:pt x="4798514" y="514621"/>
                </a:lnTo>
                <a:lnTo>
                  <a:pt x="4749550" y="505385"/>
                </a:lnTo>
                <a:lnTo>
                  <a:pt x="4702894" y="483660"/>
                </a:lnTo>
                <a:lnTo>
                  <a:pt x="4555068" y="455777"/>
                </a:lnTo>
                <a:lnTo>
                  <a:pt x="4507656" y="433909"/>
                </a:lnTo>
                <a:lnTo>
                  <a:pt x="4308399" y="396324"/>
                </a:lnTo>
                <a:lnTo>
                  <a:pt x="4260902" y="374441"/>
                </a:lnTo>
                <a:lnTo>
                  <a:pt x="5462840" y="601158"/>
                </a:lnTo>
                <a:lnTo>
                  <a:pt x="5678580" y="706472"/>
                </a:lnTo>
                <a:close/>
              </a:path>
              <a:path w="7768590" h="1929765">
                <a:moveTo>
                  <a:pt x="6009718" y="833553"/>
                </a:moveTo>
                <a:lnTo>
                  <a:pt x="5271670" y="694338"/>
                </a:lnTo>
                <a:lnTo>
                  <a:pt x="5223294" y="672289"/>
                </a:lnTo>
                <a:lnTo>
                  <a:pt x="5130662" y="628968"/>
                </a:lnTo>
                <a:lnTo>
                  <a:pt x="5082011" y="619792"/>
                </a:lnTo>
                <a:lnTo>
                  <a:pt x="4989201" y="576437"/>
                </a:lnTo>
                <a:lnTo>
                  <a:pt x="5724403" y="715116"/>
                </a:lnTo>
                <a:lnTo>
                  <a:pt x="5767935" y="736251"/>
                </a:lnTo>
                <a:lnTo>
                  <a:pt x="5911549" y="802112"/>
                </a:lnTo>
                <a:lnTo>
                  <a:pt x="5961824" y="811595"/>
                </a:lnTo>
                <a:lnTo>
                  <a:pt x="6009718" y="833553"/>
                </a:lnTo>
                <a:close/>
              </a:path>
              <a:path w="7768590" h="1929765">
                <a:moveTo>
                  <a:pt x="6611265" y="1050413"/>
                </a:moveTo>
                <a:lnTo>
                  <a:pt x="5705038" y="879474"/>
                </a:lnTo>
                <a:lnTo>
                  <a:pt x="5322568" y="703939"/>
                </a:lnTo>
                <a:lnTo>
                  <a:pt x="6026773" y="836770"/>
                </a:lnTo>
                <a:lnTo>
                  <a:pt x="6064836" y="869798"/>
                </a:lnTo>
                <a:lnTo>
                  <a:pt x="6149181" y="911555"/>
                </a:lnTo>
                <a:lnTo>
                  <a:pt x="6194912" y="920182"/>
                </a:lnTo>
                <a:lnTo>
                  <a:pt x="6238726" y="941370"/>
                </a:lnTo>
                <a:lnTo>
                  <a:pt x="6399052" y="971612"/>
                </a:lnTo>
                <a:lnTo>
                  <a:pt x="6418531" y="988210"/>
                </a:lnTo>
                <a:lnTo>
                  <a:pt x="6440364" y="992328"/>
                </a:lnTo>
                <a:lnTo>
                  <a:pt x="6459966" y="1008950"/>
                </a:lnTo>
                <a:lnTo>
                  <a:pt x="6575314" y="1030707"/>
                </a:lnTo>
                <a:lnTo>
                  <a:pt x="6611265" y="1050413"/>
                </a:lnTo>
                <a:close/>
              </a:path>
              <a:path w="7768590" h="1929765">
                <a:moveTo>
                  <a:pt x="7431777" y="1437814"/>
                </a:moveTo>
                <a:lnTo>
                  <a:pt x="6910600" y="1339506"/>
                </a:lnTo>
                <a:lnTo>
                  <a:pt x="6768939" y="1274013"/>
                </a:lnTo>
                <a:lnTo>
                  <a:pt x="6624975" y="1221010"/>
                </a:lnTo>
                <a:lnTo>
                  <a:pt x="6530542" y="1177350"/>
                </a:lnTo>
                <a:lnTo>
                  <a:pt x="6480951" y="1167996"/>
                </a:lnTo>
                <a:lnTo>
                  <a:pt x="6386418" y="1124316"/>
                </a:lnTo>
                <a:lnTo>
                  <a:pt x="6336758" y="1114949"/>
                </a:lnTo>
                <a:lnTo>
                  <a:pt x="6194640" y="1049370"/>
                </a:lnTo>
                <a:lnTo>
                  <a:pt x="6144833" y="1039975"/>
                </a:lnTo>
                <a:lnTo>
                  <a:pt x="6096541" y="1017942"/>
                </a:lnTo>
                <a:lnTo>
                  <a:pt x="5997668" y="986368"/>
                </a:lnTo>
                <a:lnTo>
                  <a:pt x="5949471" y="964353"/>
                </a:lnTo>
                <a:lnTo>
                  <a:pt x="5898983" y="954829"/>
                </a:lnTo>
                <a:lnTo>
                  <a:pt x="5755117" y="888921"/>
                </a:lnTo>
                <a:lnTo>
                  <a:pt x="6656187" y="1058886"/>
                </a:lnTo>
                <a:lnTo>
                  <a:pt x="6673838" y="1075139"/>
                </a:lnTo>
                <a:lnTo>
                  <a:pt x="6685025" y="1103098"/>
                </a:lnTo>
                <a:lnTo>
                  <a:pt x="6690867" y="1117123"/>
                </a:lnTo>
                <a:lnTo>
                  <a:pt x="6720730" y="1122756"/>
                </a:lnTo>
                <a:lnTo>
                  <a:pt x="6734034" y="1138190"/>
                </a:lnTo>
                <a:lnTo>
                  <a:pt x="6787154" y="1148210"/>
                </a:lnTo>
                <a:lnTo>
                  <a:pt x="6888906" y="1193251"/>
                </a:lnTo>
                <a:lnTo>
                  <a:pt x="6941883" y="1203244"/>
                </a:lnTo>
                <a:lnTo>
                  <a:pt x="6992095" y="1225639"/>
                </a:lnTo>
                <a:lnTo>
                  <a:pt x="7078662" y="1267815"/>
                </a:lnTo>
                <a:lnTo>
                  <a:pt x="7117711" y="1301029"/>
                </a:lnTo>
                <a:lnTo>
                  <a:pt x="7155022" y="1333915"/>
                </a:lnTo>
                <a:lnTo>
                  <a:pt x="7180980" y="1364659"/>
                </a:lnTo>
                <a:lnTo>
                  <a:pt x="7385497" y="1403236"/>
                </a:lnTo>
                <a:lnTo>
                  <a:pt x="7396239" y="1418186"/>
                </a:lnTo>
                <a:lnTo>
                  <a:pt x="7421811" y="1423010"/>
                </a:lnTo>
                <a:lnTo>
                  <a:pt x="7431777" y="1437814"/>
                </a:lnTo>
                <a:close/>
              </a:path>
              <a:path w="7768590" h="1929765">
                <a:moveTo>
                  <a:pt x="7639922" y="1927717"/>
                </a:moveTo>
                <a:lnTo>
                  <a:pt x="7623836" y="1900532"/>
                </a:lnTo>
                <a:lnTo>
                  <a:pt x="7548100" y="1769930"/>
                </a:lnTo>
                <a:lnTo>
                  <a:pt x="7522362" y="1726304"/>
                </a:lnTo>
                <a:lnTo>
                  <a:pt x="7496076" y="1682574"/>
                </a:lnTo>
                <a:lnTo>
                  <a:pt x="7469062" y="1638706"/>
                </a:lnTo>
                <a:lnTo>
                  <a:pt x="7441140" y="1594667"/>
                </a:lnTo>
                <a:lnTo>
                  <a:pt x="7408085" y="1562584"/>
                </a:lnTo>
                <a:lnTo>
                  <a:pt x="7373924" y="1517369"/>
                </a:lnTo>
                <a:lnTo>
                  <a:pt x="7331436" y="1496431"/>
                </a:lnTo>
                <a:lnTo>
                  <a:pt x="7287525" y="1462300"/>
                </a:lnTo>
                <a:lnTo>
                  <a:pt x="7234972" y="1452387"/>
                </a:lnTo>
                <a:lnTo>
                  <a:pt x="7190152" y="1431009"/>
                </a:lnTo>
                <a:lnTo>
                  <a:pt x="7143109" y="1422135"/>
                </a:lnTo>
                <a:lnTo>
                  <a:pt x="7098552" y="1400807"/>
                </a:lnTo>
                <a:lnTo>
                  <a:pt x="7051772" y="1391983"/>
                </a:lnTo>
                <a:lnTo>
                  <a:pt x="7007477" y="1370704"/>
                </a:lnTo>
                <a:lnTo>
                  <a:pt x="6960204" y="1348863"/>
                </a:lnTo>
                <a:lnTo>
                  <a:pt x="7443759" y="1440074"/>
                </a:lnTo>
                <a:lnTo>
                  <a:pt x="7453049" y="1454750"/>
                </a:lnTo>
                <a:lnTo>
                  <a:pt x="7464286" y="1456870"/>
                </a:lnTo>
                <a:lnTo>
                  <a:pt x="7472691" y="1471379"/>
                </a:lnTo>
                <a:lnTo>
                  <a:pt x="7480618" y="1485798"/>
                </a:lnTo>
                <a:lnTo>
                  <a:pt x="7488067" y="1500128"/>
                </a:lnTo>
                <a:lnTo>
                  <a:pt x="7520539" y="1532100"/>
                </a:lnTo>
                <a:lnTo>
                  <a:pt x="7580806" y="1621012"/>
                </a:lnTo>
                <a:lnTo>
                  <a:pt x="7610553" y="1665395"/>
                </a:lnTo>
                <a:lnTo>
                  <a:pt x="7639774" y="1709679"/>
                </a:lnTo>
                <a:lnTo>
                  <a:pt x="7668270" y="1753826"/>
                </a:lnTo>
                <a:lnTo>
                  <a:pt x="7695839" y="1797798"/>
                </a:lnTo>
                <a:lnTo>
                  <a:pt x="7722281" y="1841557"/>
                </a:lnTo>
                <a:lnTo>
                  <a:pt x="7745865" y="1884778"/>
                </a:lnTo>
                <a:lnTo>
                  <a:pt x="7768390" y="1927799"/>
                </a:lnTo>
                <a:lnTo>
                  <a:pt x="7639922" y="1927717"/>
                </a:lnTo>
                <a:close/>
              </a:path>
              <a:path w="7768590" h="1929765">
                <a:moveTo>
                  <a:pt x="160550" y="1927320"/>
                </a:moveTo>
                <a:lnTo>
                  <a:pt x="160534" y="1922985"/>
                </a:lnTo>
                <a:lnTo>
                  <a:pt x="7639922" y="1927717"/>
                </a:lnTo>
                <a:lnTo>
                  <a:pt x="7641052" y="1929627"/>
                </a:lnTo>
                <a:lnTo>
                  <a:pt x="160550" y="1927320"/>
                </a:lnTo>
                <a:close/>
              </a:path>
            </a:pathLst>
          </a:custGeom>
          <a:solidFill>
            <a:srgbClr val="FBD5C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0B45AA8-F210-DAE2-55B5-61C38E785986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9</a:t>
            </a:fld>
            <a:endParaRPr lang="en-US"/>
          </a:p>
        </p:txBody>
      </p:sp>
      <p:pic>
        <p:nvPicPr>
          <p:cNvPr id="11" name="Picture 4"/>
          <p:cNvPicPr/>
          <p:nvPr/>
        </p:nvPicPr>
        <p:blipFill rotWithShape="1">
          <a:blip r:embed="rId2"/>
          <a:srcRect l="44743" t="32593" r="8718" b="22051"/>
          <a:stretch/>
        </p:blipFill>
        <p:spPr bwMode="auto">
          <a:xfrm>
            <a:off x="304800" y="2522737"/>
            <a:ext cx="8195310" cy="468757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Picture 7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33" t="38747" r="23718" b="26609"/>
          <a:stretch/>
        </p:blipFill>
        <p:spPr bwMode="auto">
          <a:xfrm>
            <a:off x="9601200" y="2542565"/>
            <a:ext cx="8458200" cy="46479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عنوان 12"/>
          <p:cNvSpPr>
            <a:spLocks noGrp="1"/>
          </p:cNvSpPr>
          <p:nvPr>
            <p:ph type="title"/>
          </p:nvPr>
        </p:nvSpPr>
        <p:spPr>
          <a:xfrm>
            <a:off x="4370722" y="874300"/>
            <a:ext cx="9546556" cy="923330"/>
          </a:xfrm>
        </p:spPr>
        <p:txBody>
          <a:bodyPr/>
          <a:lstStyle/>
          <a:p>
            <a:pPr algn="ctr"/>
            <a:r>
              <a:rPr lang="en-US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Regression analysis </a:t>
            </a:r>
          </a:p>
        </p:txBody>
      </p:sp>
      <p:sp>
        <p:nvSpPr>
          <p:cNvPr id="14" name="مستطيل 13"/>
          <p:cNvSpPr/>
          <p:nvPr/>
        </p:nvSpPr>
        <p:spPr>
          <a:xfrm>
            <a:off x="210078" y="7613225"/>
            <a:ext cx="809572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(4).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relation between the consumption, and the production for the wipes section</a:t>
            </a:r>
            <a:r>
              <a:rPr lang="en-US" dirty="0"/>
              <a:t>.</a:t>
            </a:r>
          </a:p>
        </p:txBody>
      </p:sp>
      <p:sp>
        <p:nvSpPr>
          <p:cNvPr id="15" name="مستطيل 14"/>
          <p:cNvSpPr/>
          <p:nvPr/>
        </p:nvSpPr>
        <p:spPr>
          <a:xfrm>
            <a:off x="9594981" y="7475666"/>
            <a:ext cx="846442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(5).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relation between the consumption, and the production for the detergents section.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4294</TotalTime>
  <Words>802</Words>
  <Application>Microsoft Office PowerPoint</Application>
  <PresentationFormat>Custom</PresentationFormat>
  <Paragraphs>109</Paragraphs>
  <Slides>31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9" baseType="lpstr">
      <vt:lpstr>Arial</vt:lpstr>
      <vt:lpstr>Bahnschrift SemiBold</vt:lpstr>
      <vt:lpstr>Calibri</vt:lpstr>
      <vt:lpstr>Cambria Math</vt:lpstr>
      <vt:lpstr>Tahoma</vt:lpstr>
      <vt:lpstr>Times New Roman</vt:lpstr>
      <vt:lpstr>Trebuchet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Energy Balance</vt:lpstr>
      <vt:lpstr>PowerPoint Presentation</vt:lpstr>
      <vt:lpstr>Regression analysis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Copy of Pink and Light Pink Minimalistic Floral Spring Presentation</dc:title>
  <dc:creator>Sami abdallah</dc:creator>
  <cp:keywords>DAFWnu455Ss,BAFWnnNYjGs</cp:keywords>
  <cp:lastModifiedBy>Run Tech</cp:lastModifiedBy>
  <cp:revision>140</cp:revision>
  <dcterms:created xsi:type="dcterms:W3CDTF">2023-01-03T15:00:47Z</dcterms:created>
  <dcterms:modified xsi:type="dcterms:W3CDTF">2023-01-07T23:30:34Z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2023-01-03T00:00:00Z</vt:filetime>
  </property>
  <property fmtid="{D5CDD505-2E9C-101B-9397-08002B2CF9AE}" pid="3" name="Creator">
    <vt:lpwstr>Canva</vt:lpwstr>
  </property>
  <property fmtid="{D5CDD505-2E9C-101B-9397-08002B2CF9AE}" pid="4" name="LastSaved">
    <vt:filetime>2023-01-03T00:00:00Z</vt:filetime>
  </property>
</Properties>
</file>