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jpg" ContentType="image/jp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40566E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28700" y="770867"/>
            <a:ext cx="514350" cy="514350"/>
          </a:xfrm>
          <a:custGeom>
            <a:avLst/>
            <a:gdLst/>
            <a:ahLst/>
            <a:cxnLst/>
            <a:rect l="l" t="t" r="r" b="b"/>
            <a:pathLst>
              <a:path w="514350" h="514350">
                <a:moveTo>
                  <a:pt x="514350" y="514350"/>
                </a:moveTo>
                <a:lnTo>
                  <a:pt x="257175" y="514350"/>
                </a:lnTo>
                <a:lnTo>
                  <a:pt x="128581" y="514338"/>
                </a:lnTo>
                <a:lnTo>
                  <a:pt x="78531" y="504233"/>
                </a:lnTo>
                <a:lnTo>
                  <a:pt x="37660" y="476677"/>
                </a:lnTo>
                <a:lnTo>
                  <a:pt x="10104" y="435806"/>
                </a:lnTo>
                <a:lnTo>
                  <a:pt x="0" y="385756"/>
                </a:lnTo>
                <a:lnTo>
                  <a:pt x="10104" y="335706"/>
                </a:lnTo>
                <a:lnTo>
                  <a:pt x="37660" y="294835"/>
                </a:lnTo>
                <a:lnTo>
                  <a:pt x="78531" y="267279"/>
                </a:lnTo>
                <a:lnTo>
                  <a:pt x="128581" y="257175"/>
                </a:lnTo>
                <a:lnTo>
                  <a:pt x="257186" y="257163"/>
                </a:lnTo>
                <a:lnTo>
                  <a:pt x="257175" y="128581"/>
                </a:lnTo>
                <a:lnTo>
                  <a:pt x="267279" y="78531"/>
                </a:lnTo>
                <a:lnTo>
                  <a:pt x="294835" y="37660"/>
                </a:lnTo>
                <a:lnTo>
                  <a:pt x="335706" y="10104"/>
                </a:lnTo>
                <a:lnTo>
                  <a:pt x="385756" y="0"/>
                </a:lnTo>
                <a:lnTo>
                  <a:pt x="435808" y="10104"/>
                </a:lnTo>
                <a:lnTo>
                  <a:pt x="476683" y="37660"/>
                </a:lnTo>
                <a:lnTo>
                  <a:pt x="504243" y="78531"/>
                </a:lnTo>
                <a:lnTo>
                  <a:pt x="514350" y="128581"/>
                </a:lnTo>
                <a:lnTo>
                  <a:pt x="514350" y="514350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285875" y="1028042"/>
            <a:ext cx="257175" cy="257175"/>
          </a:xfrm>
          <a:custGeom>
            <a:avLst/>
            <a:gdLst/>
            <a:ahLst/>
            <a:cxnLst/>
            <a:rect l="l" t="t" r="r" b="b"/>
            <a:pathLst>
              <a:path w="257175" h="257175">
                <a:moveTo>
                  <a:pt x="257175" y="257175"/>
                </a:moveTo>
                <a:lnTo>
                  <a:pt x="0" y="257175"/>
                </a:lnTo>
                <a:lnTo>
                  <a:pt x="0" y="0"/>
                </a:lnTo>
                <a:lnTo>
                  <a:pt x="257175" y="0"/>
                </a:lnTo>
                <a:lnTo>
                  <a:pt x="257175" y="257175"/>
                </a:lnTo>
                <a:close/>
              </a:path>
            </a:pathLst>
          </a:custGeom>
          <a:solidFill>
            <a:srgbClr val="1833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028700" y="770867"/>
            <a:ext cx="514350" cy="514350"/>
          </a:xfrm>
          <a:custGeom>
            <a:avLst/>
            <a:gdLst/>
            <a:ahLst/>
            <a:cxnLst/>
            <a:rect l="l" t="t" r="r" b="b"/>
            <a:pathLst>
              <a:path w="514350" h="514350">
                <a:moveTo>
                  <a:pt x="514349" y="257163"/>
                </a:moveTo>
                <a:lnTo>
                  <a:pt x="257174" y="257163"/>
                </a:lnTo>
                <a:lnTo>
                  <a:pt x="257174" y="128581"/>
                </a:lnTo>
                <a:lnTo>
                  <a:pt x="267279" y="78531"/>
                </a:lnTo>
                <a:lnTo>
                  <a:pt x="294835" y="37660"/>
                </a:lnTo>
                <a:lnTo>
                  <a:pt x="335706" y="10104"/>
                </a:lnTo>
                <a:lnTo>
                  <a:pt x="385756" y="0"/>
                </a:lnTo>
                <a:lnTo>
                  <a:pt x="435808" y="10104"/>
                </a:lnTo>
                <a:lnTo>
                  <a:pt x="476683" y="37660"/>
                </a:lnTo>
                <a:lnTo>
                  <a:pt x="504243" y="78531"/>
                </a:lnTo>
                <a:lnTo>
                  <a:pt x="514349" y="128581"/>
                </a:lnTo>
                <a:lnTo>
                  <a:pt x="514349" y="257163"/>
                </a:lnTo>
                <a:close/>
              </a:path>
              <a:path w="514350" h="514350">
                <a:moveTo>
                  <a:pt x="257163" y="514338"/>
                </a:moveTo>
                <a:lnTo>
                  <a:pt x="128581" y="514338"/>
                </a:lnTo>
                <a:lnTo>
                  <a:pt x="78531" y="504233"/>
                </a:lnTo>
                <a:lnTo>
                  <a:pt x="37660" y="476677"/>
                </a:lnTo>
                <a:lnTo>
                  <a:pt x="10104" y="435806"/>
                </a:lnTo>
                <a:lnTo>
                  <a:pt x="0" y="385756"/>
                </a:lnTo>
                <a:lnTo>
                  <a:pt x="10104" y="335706"/>
                </a:lnTo>
                <a:lnTo>
                  <a:pt x="37660" y="294835"/>
                </a:lnTo>
                <a:lnTo>
                  <a:pt x="78531" y="267279"/>
                </a:lnTo>
                <a:lnTo>
                  <a:pt x="128581" y="257174"/>
                </a:lnTo>
                <a:lnTo>
                  <a:pt x="257163" y="257174"/>
                </a:lnTo>
                <a:lnTo>
                  <a:pt x="257163" y="514338"/>
                </a:lnTo>
                <a:close/>
              </a:path>
              <a:path w="514350" h="514350">
                <a:moveTo>
                  <a:pt x="411779" y="359745"/>
                </a:moveTo>
                <a:lnTo>
                  <a:pt x="359745" y="359745"/>
                </a:lnTo>
                <a:lnTo>
                  <a:pt x="359745" y="309184"/>
                </a:lnTo>
                <a:lnTo>
                  <a:pt x="411779" y="309184"/>
                </a:lnTo>
                <a:lnTo>
                  <a:pt x="411779" y="359745"/>
                </a:lnTo>
                <a:close/>
              </a:path>
              <a:path w="514350" h="514350">
                <a:moveTo>
                  <a:pt x="462328" y="411767"/>
                </a:moveTo>
                <a:lnTo>
                  <a:pt x="309184" y="411767"/>
                </a:lnTo>
                <a:lnTo>
                  <a:pt x="309184" y="359745"/>
                </a:lnTo>
                <a:lnTo>
                  <a:pt x="462328" y="359745"/>
                </a:lnTo>
                <a:lnTo>
                  <a:pt x="462328" y="411767"/>
                </a:lnTo>
                <a:close/>
              </a:path>
              <a:path w="514350" h="514350">
                <a:moveTo>
                  <a:pt x="411767" y="462328"/>
                </a:moveTo>
                <a:lnTo>
                  <a:pt x="359745" y="462328"/>
                </a:lnTo>
                <a:lnTo>
                  <a:pt x="359745" y="411767"/>
                </a:lnTo>
                <a:lnTo>
                  <a:pt x="411767" y="411767"/>
                </a:lnTo>
                <a:lnTo>
                  <a:pt x="411767" y="462328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6538198" y="8936328"/>
            <a:ext cx="1750060" cy="643890"/>
          </a:xfrm>
          <a:custGeom>
            <a:avLst/>
            <a:gdLst/>
            <a:ahLst/>
            <a:cxnLst/>
            <a:rect l="l" t="t" r="r" b="b"/>
            <a:pathLst>
              <a:path w="1750059" h="643890">
                <a:moveTo>
                  <a:pt x="0" y="322088"/>
                </a:moveTo>
                <a:lnTo>
                  <a:pt x="5086" y="266974"/>
                </a:lnTo>
                <a:lnTo>
                  <a:pt x="18591" y="214726"/>
                </a:lnTo>
                <a:lnTo>
                  <a:pt x="35935" y="174750"/>
                </a:lnTo>
                <a:lnTo>
                  <a:pt x="58582" y="137803"/>
                </a:lnTo>
                <a:lnTo>
                  <a:pt x="86299" y="104313"/>
                </a:lnTo>
                <a:lnTo>
                  <a:pt x="118855" y="74709"/>
                </a:lnTo>
                <a:lnTo>
                  <a:pt x="156016" y="49421"/>
                </a:lnTo>
                <a:lnTo>
                  <a:pt x="197552" y="28877"/>
                </a:lnTo>
                <a:lnTo>
                  <a:pt x="243230" y="13506"/>
                </a:lnTo>
                <a:lnTo>
                  <a:pt x="292818" y="3737"/>
                </a:lnTo>
                <a:lnTo>
                  <a:pt x="346083" y="0"/>
                </a:lnTo>
                <a:lnTo>
                  <a:pt x="1749803" y="0"/>
                </a:lnTo>
                <a:lnTo>
                  <a:pt x="1749803" y="643830"/>
                </a:lnTo>
                <a:lnTo>
                  <a:pt x="344926" y="643830"/>
                </a:lnTo>
                <a:lnTo>
                  <a:pt x="292212" y="640047"/>
                </a:lnTo>
                <a:lnTo>
                  <a:pt x="243045" y="630164"/>
                </a:lnTo>
                <a:lnTo>
                  <a:pt x="197664" y="614644"/>
                </a:lnTo>
                <a:lnTo>
                  <a:pt x="156306" y="593951"/>
                </a:lnTo>
                <a:lnTo>
                  <a:pt x="119212" y="568549"/>
                </a:lnTo>
                <a:lnTo>
                  <a:pt x="86620" y="538899"/>
                </a:lnTo>
                <a:lnTo>
                  <a:pt x="58768" y="505466"/>
                </a:lnTo>
                <a:lnTo>
                  <a:pt x="35895" y="468713"/>
                </a:lnTo>
                <a:lnTo>
                  <a:pt x="18240" y="429104"/>
                </a:lnTo>
                <a:lnTo>
                  <a:pt x="17890" y="428410"/>
                </a:lnTo>
                <a:lnTo>
                  <a:pt x="17890" y="427715"/>
                </a:lnTo>
                <a:lnTo>
                  <a:pt x="17539" y="427019"/>
                </a:lnTo>
                <a:lnTo>
                  <a:pt x="10063" y="402025"/>
                </a:lnTo>
                <a:lnTo>
                  <a:pt x="4560" y="376118"/>
                </a:lnTo>
                <a:lnTo>
                  <a:pt x="1162" y="349429"/>
                </a:lnTo>
                <a:lnTo>
                  <a:pt x="0" y="322088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6538252" y="8936384"/>
            <a:ext cx="643890" cy="643890"/>
          </a:xfrm>
          <a:custGeom>
            <a:avLst/>
            <a:gdLst/>
            <a:ahLst/>
            <a:cxnLst/>
            <a:rect l="l" t="t" r="r" b="b"/>
            <a:pathLst>
              <a:path w="643890" h="643890">
                <a:moveTo>
                  <a:pt x="321866" y="643731"/>
                </a:moveTo>
                <a:lnTo>
                  <a:pt x="274303" y="640241"/>
                </a:lnTo>
                <a:lnTo>
                  <a:pt x="228907" y="630103"/>
                </a:lnTo>
                <a:lnTo>
                  <a:pt x="186175" y="613816"/>
                </a:lnTo>
                <a:lnTo>
                  <a:pt x="146606" y="591876"/>
                </a:lnTo>
                <a:lnTo>
                  <a:pt x="110698" y="564783"/>
                </a:lnTo>
                <a:lnTo>
                  <a:pt x="78948" y="533033"/>
                </a:lnTo>
                <a:lnTo>
                  <a:pt x="51854" y="497124"/>
                </a:lnTo>
                <a:lnTo>
                  <a:pt x="29915" y="457556"/>
                </a:lnTo>
                <a:lnTo>
                  <a:pt x="13627" y="414824"/>
                </a:lnTo>
                <a:lnTo>
                  <a:pt x="3489" y="369428"/>
                </a:lnTo>
                <a:lnTo>
                  <a:pt x="0" y="321866"/>
                </a:lnTo>
                <a:lnTo>
                  <a:pt x="3489" y="274303"/>
                </a:lnTo>
                <a:lnTo>
                  <a:pt x="13627" y="228906"/>
                </a:lnTo>
                <a:lnTo>
                  <a:pt x="29915" y="186175"/>
                </a:lnTo>
                <a:lnTo>
                  <a:pt x="51854" y="146606"/>
                </a:lnTo>
                <a:lnTo>
                  <a:pt x="78948" y="110698"/>
                </a:lnTo>
                <a:lnTo>
                  <a:pt x="110698" y="78948"/>
                </a:lnTo>
                <a:lnTo>
                  <a:pt x="146606" y="51854"/>
                </a:lnTo>
                <a:lnTo>
                  <a:pt x="186175" y="29915"/>
                </a:lnTo>
                <a:lnTo>
                  <a:pt x="228907" y="13627"/>
                </a:lnTo>
                <a:lnTo>
                  <a:pt x="274303" y="3489"/>
                </a:lnTo>
                <a:lnTo>
                  <a:pt x="321866" y="0"/>
                </a:lnTo>
                <a:lnTo>
                  <a:pt x="369429" y="3489"/>
                </a:lnTo>
                <a:lnTo>
                  <a:pt x="414825" y="13627"/>
                </a:lnTo>
                <a:lnTo>
                  <a:pt x="457557" y="29915"/>
                </a:lnTo>
                <a:lnTo>
                  <a:pt x="497125" y="51854"/>
                </a:lnTo>
                <a:lnTo>
                  <a:pt x="533034" y="78948"/>
                </a:lnTo>
                <a:lnTo>
                  <a:pt x="564784" y="110698"/>
                </a:lnTo>
                <a:lnTo>
                  <a:pt x="591877" y="146606"/>
                </a:lnTo>
                <a:lnTo>
                  <a:pt x="613817" y="186175"/>
                </a:lnTo>
                <a:lnTo>
                  <a:pt x="630104" y="228906"/>
                </a:lnTo>
                <a:lnTo>
                  <a:pt x="640242" y="274303"/>
                </a:lnTo>
                <a:lnTo>
                  <a:pt x="643732" y="321866"/>
                </a:lnTo>
                <a:lnTo>
                  <a:pt x="640242" y="369428"/>
                </a:lnTo>
                <a:lnTo>
                  <a:pt x="630104" y="414824"/>
                </a:lnTo>
                <a:lnTo>
                  <a:pt x="613817" y="457556"/>
                </a:lnTo>
                <a:lnTo>
                  <a:pt x="591877" y="497124"/>
                </a:lnTo>
                <a:lnTo>
                  <a:pt x="564784" y="533033"/>
                </a:lnTo>
                <a:lnTo>
                  <a:pt x="533034" y="564783"/>
                </a:lnTo>
                <a:lnTo>
                  <a:pt x="497125" y="591876"/>
                </a:lnTo>
                <a:lnTo>
                  <a:pt x="457557" y="613816"/>
                </a:lnTo>
                <a:lnTo>
                  <a:pt x="414825" y="630103"/>
                </a:lnTo>
                <a:lnTo>
                  <a:pt x="369429" y="640241"/>
                </a:lnTo>
                <a:lnTo>
                  <a:pt x="321866" y="643731"/>
                </a:lnTo>
                <a:close/>
              </a:path>
            </a:pathLst>
          </a:custGeom>
          <a:solidFill>
            <a:srgbClr val="1833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40566E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40566E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40566E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925212"/>
            <a:ext cx="15208885" cy="8356600"/>
          </a:xfrm>
          <a:custGeom>
            <a:avLst/>
            <a:gdLst/>
            <a:ahLst/>
            <a:cxnLst/>
            <a:rect l="l" t="t" r="r" b="b"/>
            <a:pathLst>
              <a:path w="15208885" h="8356600">
                <a:moveTo>
                  <a:pt x="4512150" y="114299"/>
                </a:moveTo>
                <a:lnTo>
                  <a:pt x="2253005" y="114299"/>
                </a:lnTo>
                <a:lnTo>
                  <a:pt x="2354598" y="0"/>
                </a:lnTo>
                <a:lnTo>
                  <a:pt x="4410558" y="0"/>
                </a:lnTo>
                <a:lnTo>
                  <a:pt x="4512150" y="114299"/>
                </a:lnTo>
                <a:close/>
              </a:path>
              <a:path w="15208885" h="8356600">
                <a:moveTo>
                  <a:pt x="5514779" y="241299"/>
                </a:moveTo>
                <a:lnTo>
                  <a:pt x="1250377" y="241299"/>
                </a:lnTo>
                <a:lnTo>
                  <a:pt x="1349503" y="114299"/>
                </a:lnTo>
                <a:lnTo>
                  <a:pt x="5415652" y="114299"/>
                </a:lnTo>
                <a:lnTo>
                  <a:pt x="5514779" y="241299"/>
                </a:lnTo>
                <a:close/>
              </a:path>
              <a:path w="15208885" h="8356600">
                <a:moveTo>
                  <a:pt x="6201082" y="368299"/>
                </a:moveTo>
                <a:lnTo>
                  <a:pt x="564073" y="368299"/>
                </a:lnTo>
                <a:lnTo>
                  <a:pt x="661282" y="241299"/>
                </a:lnTo>
                <a:lnTo>
                  <a:pt x="6103874" y="241299"/>
                </a:lnTo>
                <a:lnTo>
                  <a:pt x="6201082" y="368299"/>
                </a:lnTo>
                <a:close/>
              </a:path>
              <a:path w="15208885" h="8356600">
                <a:moveTo>
                  <a:pt x="6682756" y="495299"/>
                </a:moveTo>
                <a:lnTo>
                  <a:pt x="82400" y="495299"/>
                </a:lnTo>
                <a:lnTo>
                  <a:pt x="178141" y="368299"/>
                </a:lnTo>
                <a:lnTo>
                  <a:pt x="6587014" y="368299"/>
                </a:lnTo>
                <a:lnTo>
                  <a:pt x="6682756" y="495299"/>
                </a:lnTo>
                <a:close/>
              </a:path>
              <a:path w="15208885" h="8356600">
                <a:moveTo>
                  <a:pt x="15208725" y="8356599"/>
                </a:moveTo>
                <a:lnTo>
                  <a:pt x="0" y="8356599"/>
                </a:lnTo>
                <a:lnTo>
                  <a:pt x="0" y="495299"/>
                </a:lnTo>
                <a:lnTo>
                  <a:pt x="7062659" y="495299"/>
                </a:lnTo>
                <a:lnTo>
                  <a:pt x="7156853" y="622299"/>
                </a:lnTo>
                <a:lnTo>
                  <a:pt x="7437507" y="622299"/>
                </a:lnTo>
                <a:lnTo>
                  <a:pt x="7530405" y="749299"/>
                </a:lnTo>
                <a:lnTo>
                  <a:pt x="7807094" y="749299"/>
                </a:lnTo>
                <a:lnTo>
                  <a:pt x="7898644" y="876299"/>
                </a:lnTo>
                <a:lnTo>
                  <a:pt x="8080706" y="876299"/>
                </a:lnTo>
                <a:lnTo>
                  <a:pt x="8171212" y="1003299"/>
                </a:lnTo>
                <a:lnTo>
                  <a:pt x="8440588" y="1003299"/>
                </a:lnTo>
                <a:lnTo>
                  <a:pt x="8529656" y="1130299"/>
                </a:lnTo>
                <a:lnTo>
                  <a:pt x="8706685" y="1130299"/>
                </a:lnTo>
                <a:lnTo>
                  <a:pt x="8794641" y="1257299"/>
                </a:lnTo>
                <a:lnTo>
                  <a:pt x="8969416" y="1257299"/>
                </a:lnTo>
                <a:lnTo>
                  <a:pt x="9056230" y="1384299"/>
                </a:lnTo>
                <a:lnTo>
                  <a:pt x="9228694" y="1384299"/>
                </a:lnTo>
                <a:lnTo>
                  <a:pt x="9314337" y="1511299"/>
                </a:lnTo>
                <a:lnTo>
                  <a:pt x="9399584" y="1511299"/>
                </a:lnTo>
                <a:lnTo>
                  <a:pt x="9484431" y="1638299"/>
                </a:lnTo>
                <a:lnTo>
                  <a:pt x="9652913" y="1638299"/>
                </a:lnTo>
                <a:lnTo>
                  <a:pt x="9736541" y="1765299"/>
                </a:lnTo>
                <a:lnTo>
                  <a:pt x="9819757" y="1765299"/>
                </a:lnTo>
                <a:lnTo>
                  <a:pt x="9902556" y="1892299"/>
                </a:lnTo>
                <a:lnTo>
                  <a:pt x="10066894" y="1892299"/>
                </a:lnTo>
                <a:lnTo>
                  <a:pt x="10148427" y="2019299"/>
                </a:lnTo>
                <a:lnTo>
                  <a:pt x="10229530" y="2019299"/>
                </a:lnTo>
                <a:lnTo>
                  <a:pt x="10310202" y="2146299"/>
                </a:lnTo>
                <a:lnTo>
                  <a:pt x="10470235" y="2146299"/>
                </a:lnTo>
                <a:lnTo>
                  <a:pt x="10549591" y="2273299"/>
                </a:lnTo>
                <a:lnTo>
                  <a:pt x="10628502" y="2273299"/>
                </a:lnTo>
                <a:lnTo>
                  <a:pt x="10706964" y="2400299"/>
                </a:lnTo>
                <a:lnTo>
                  <a:pt x="10784976" y="2400299"/>
                </a:lnTo>
                <a:lnTo>
                  <a:pt x="10862532" y="2527299"/>
                </a:lnTo>
                <a:lnTo>
                  <a:pt x="10939631" y="2527299"/>
                </a:lnTo>
                <a:lnTo>
                  <a:pt x="11016268" y="2654299"/>
                </a:lnTo>
                <a:lnTo>
                  <a:pt x="11168147" y="2654299"/>
                </a:lnTo>
                <a:lnTo>
                  <a:pt x="11243382" y="2781299"/>
                </a:lnTo>
                <a:lnTo>
                  <a:pt x="11318143" y="2781299"/>
                </a:lnTo>
                <a:lnTo>
                  <a:pt x="11392426" y="2908299"/>
                </a:lnTo>
                <a:lnTo>
                  <a:pt x="11466230" y="2908299"/>
                </a:lnTo>
                <a:lnTo>
                  <a:pt x="11539549" y="3035299"/>
                </a:lnTo>
                <a:lnTo>
                  <a:pt x="11612381" y="3035299"/>
                </a:lnTo>
                <a:lnTo>
                  <a:pt x="11684724" y="3162299"/>
                </a:lnTo>
                <a:lnTo>
                  <a:pt x="11756573" y="3162299"/>
                </a:lnTo>
                <a:lnTo>
                  <a:pt x="11827925" y="3289299"/>
                </a:lnTo>
                <a:lnTo>
                  <a:pt x="11898778" y="3289299"/>
                </a:lnTo>
                <a:lnTo>
                  <a:pt x="11969127" y="3416299"/>
                </a:lnTo>
                <a:lnTo>
                  <a:pt x="12038971" y="3416299"/>
                </a:lnTo>
                <a:lnTo>
                  <a:pt x="12108304" y="3543299"/>
                </a:lnTo>
                <a:lnTo>
                  <a:pt x="12177125" y="3543299"/>
                </a:lnTo>
                <a:lnTo>
                  <a:pt x="12245431" y="3670299"/>
                </a:lnTo>
                <a:lnTo>
                  <a:pt x="12313217" y="3797299"/>
                </a:lnTo>
                <a:lnTo>
                  <a:pt x="12380480" y="3797299"/>
                </a:lnTo>
                <a:lnTo>
                  <a:pt x="12447218" y="3924299"/>
                </a:lnTo>
                <a:lnTo>
                  <a:pt x="12513427" y="3924299"/>
                </a:lnTo>
                <a:lnTo>
                  <a:pt x="12579104" y="4051299"/>
                </a:lnTo>
                <a:lnTo>
                  <a:pt x="12644246" y="4051299"/>
                </a:lnTo>
                <a:lnTo>
                  <a:pt x="12708849" y="4178299"/>
                </a:lnTo>
                <a:lnTo>
                  <a:pt x="12772910" y="4178299"/>
                </a:lnTo>
                <a:lnTo>
                  <a:pt x="12836427" y="4305299"/>
                </a:lnTo>
                <a:lnTo>
                  <a:pt x="12899395" y="4432299"/>
                </a:lnTo>
                <a:lnTo>
                  <a:pt x="12961812" y="4432299"/>
                </a:lnTo>
                <a:lnTo>
                  <a:pt x="13023674" y="4559299"/>
                </a:lnTo>
                <a:lnTo>
                  <a:pt x="13084978" y="4559299"/>
                </a:lnTo>
                <a:lnTo>
                  <a:pt x="13145721" y="4686299"/>
                </a:lnTo>
                <a:lnTo>
                  <a:pt x="13205900" y="4813299"/>
                </a:lnTo>
                <a:lnTo>
                  <a:pt x="13265511" y="4813299"/>
                </a:lnTo>
                <a:lnTo>
                  <a:pt x="13324552" y="4940299"/>
                </a:lnTo>
                <a:lnTo>
                  <a:pt x="13383018" y="4940299"/>
                </a:lnTo>
                <a:lnTo>
                  <a:pt x="13440907" y="5067299"/>
                </a:lnTo>
                <a:lnTo>
                  <a:pt x="13498216" y="5194299"/>
                </a:lnTo>
                <a:lnTo>
                  <a:pt x="13554941" y="5194299"/>
                </a:lnTo>
                <a:lnTo>
                  <a:pt x="13611079" y="5321299"/>
                </a:lnTo>
                <a:lnTo>
                  <a:pt x="13666627" y="5321299"/>
                </a:lnTo>
                <a:lnTo>
                  <a:pt x="13721582" y="5448299"/>
                </a:lnTo>
                <a:lnTo>
                  <a:pt x="13775940" y="5575299"/>
                </a:lnTo>
                <a:lnTo>
                  <a:pt x="13829698" y="5575299"/>
                </a:lnTo>
                <a:lnTo>
                  <a:pt x="13882853" y="5702299"/>
                </a:lnTo>
                <a:lnTo>
                  <a:pt x="13935402" y="5829299"/>
                </a:lnTo>
                <a:lnTo>
                  <a:pt x="13987342" y="5829299"/>
                </a:lnTo>
                <a:lnTo>
                  <a:pt x="14038668" y="5956299"/>
                </a:lnTo>
                <a:lnTo>
                  <a:pt x="14089379" y="5956299"/>
                </a:lnTo>
                <a:lnTo>
                  <a:pt x="14139471" y="6083299"/>
                </a:lnTo>
                <a:lnTo>
                  <a:pt x="14188940" y="6210299"/>
                </a:lnTo>
                <a:lnTo>
                  <a:pt x="14237783" y="6210299"/>
                </a:lnTo>
                <a:lnTo>
                  <a:pt x="14285998" y="6337299"/>
                </a:lnTo>
                <a:lnTo>
                  <a:pt x="14333581" y="6464299"/>
                </a:lnTo>
                <a:lnTo>
                  <a:pt x="14380528" y="6464299"/>
                </a:lnTo>
                <a:lnTo>
                  <a:pt x="14426837" y="6591299"/>
                </a:lnTo>
                <a:lnTo>
                  <a:pt x="14472504" y="6718299"/>
                </a:lnTo>
                <a:lnTo>
                  <a:pt x="14517526" y="6718299"/>
                </a:lnTo>
                <a:lnTo>
                  <a:pt x="14561900" y="6845299"/>
                </a:lnTo>
                <a:lnTo>
                  <a:pt x="14605622" y="6972299"/>
                </a:lnTo>
                <a:lnTo>
                  <a:pt x="14648690" y="7099299"/>
                </a:lnTo>
                <a:lnTo>
                  <a:pt x="14691100" y="7099299"/>
                </a:lnTo>
                <a:lnTo>
                  <a:pt x="14732849" y="7226299"/>
                </a:lnTo>
                <a:lnTo>
                  <a:pt x="14773933" y="7353299"/>
                </a:lnTo>
                <a:lnTo>
                  <a:pt x="14814350" y="7353299"/>
                </a:lnTo>
                <a:lnTo>
                  <a:pt x="14854096" y="7480299"/>
                </a:lnTo>
                <a:lnTo>
                  <a:pt x="14893168" y="7607299"/>
                </a:lnTo>
                <a:lnTo>
                  <a:pt x="14931563" y="7607299"/>
                </a:lnTo>
                <a:lnTo>
                  <a:pt x="14969278" y="7734299"/>
                </a:lnTo>
                <a:lnTo>
                  <a:pt x="15006309" y="7861299"/>
                </a:lnTo>
                <a:lnTo>
                  <a:pt x="15042652" y="7988299"/>
                </a:lnTo>
                <a:lnTo>
                  <a:pt x="15078306" y="7988299"/>
                </a:lnTo>
                <a:lnTo>
                  <a:pt x="15113266" y="8115299"/>
                </a:lnTo>
                <a:lnTo>
                  <a:pt x="15147530" y="8242299"/>
                </a:lnTo>
                <a:lnTo>
                  <a:pt x="15181094" y="8242299"/>
                </a:lnTo>
                <a:lnTo>
                  <a:pt x="15208725" y="8356599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8897264" y="0"/>
            <a:ext cx="9391015" cy="9258300"/>
          </a:xfrm>
          <a:custGeom>
            <a:avLst/>
            <a:gdLst/>
            <a:ahLst/>
            <a:cxnLst/>
            <a:rect l="l" t="t" r="r" b="b"/>
            <a:pathLst>
              <a:path w="9391015" h="9258300">
                <a:moveTo>
                  <a:pt x="6602382" y="9131300"/>
                </a:moveTo>
                <a:lnTo>
                  <a:pt x="4160423" y="9131300"/>
                </a:lnTo>
                <a:lnTo>
                  <a:pt x="3628282" y="8978900"/>
                </a:lnTo>
                <a:lnTo>
                  <a:pt x="3584982" y="8953500"/>
                </a:lnTo>
                <a:lnTo>
                  <a:pt x="3456105" y="8915400"/>
                </a:lnTo>
                <a:lnTo>
                  <a:pt x="3413492" y="8890000"/>
                </a:lnTo>
                <a:lnTo>
                  <a:pt x="3328796" y="8864600"/>
                </a:lnTo>
                <a:lnTo>
                  <a:pt x="3286718" y="8839200"/>
                </a:lnTo>
                <a:lnTo>
                  <a:pt x="3244820" y="8826500"/>
                </a:lnTo>
                <a:lnTo>
                  <a:pt x="3203106" y="8801100"/>
                </a:lnTo>
                <a:lnTo>
                  <a:pt x="3161577" y="8788400"/>
                </a:lnTo>
                <a:lnTo>
                  <a:pt x="3120235" y="8763000"/>
                </a:lnTo>
                <a:lnTo>
                  <a:pt x="3079082" y="8750300"/>
                </a:lnTo>
                <a:lnTo>
                  <a:pt x="3038119" y="8724900"/>
                </a:lnTo>
                <a:lnTo>
                  <a:pt x="2997348" y="8712200"/>
                </a:lnTo>
                <a:lnTo>
                  <a:pt x="2956771" y="8686800"/>
                </a:lnTo>
                <a:lnTo>
                  <a:pt x="2916390" y="8674100"/>
                </a:lnTo>
                <a:lnTo>
                  <a:pt x="2836223" y="8623300"/>
                </a:lnTo>
                <a:lnTo>
                  <a:pt x="2796440" y="8610600"/>
                </a:lnTo>
                <a:lnTo>
                  <a:pt x="2639355" y="8509000"/>
                </a:lnTo>
                <a:lnTo>
                  <a:pt x="2600604" y="8496300"/>
                </a:lnTo>
                <a:lnTo>
                  <a:pt x="2410062" y="8369300"/>
                </a:lnTo>
                <a:lnTo>
                  <a:pt x="2261590" y="8267700"/>
                </a:lnTo>
                <a:lnTo>
                  <a:pt x="2116763" y="8166100"/>
                </a:lnTo>
                <a:lnTo>
                  <a:pt x="2081139" y="8128000"/>
                </a:lnTo>
                <a:lnTo>
                  <a:pt x="1975694" y="8051800"/>
                </a:lnTo>
                <a:lnTo>
                  <a:pt x="1941027" y="8026400"/>
                </a:lnTo>
                <a:lnTo>
                  <a:pt x="1906605" y="7988300"/>
                </a:lnTo>
                <a:lnTo>
                  <a:pt x="1838497" y="7937500"/>
                </a:lnTo>
                <a:lnTo>
                  <a:pt x="1804817" y="7899400"/>
                </a:lnTo>
                <a:lnTo>
                  <a:pt x="1738209" y="7848600"/>
                </a:lnTo>
                <a:lnTo>
                  <a:pt x="1705287" y="7810500"/>
                </a:lnTo>
                <a:lnTo>
                  <a:pt x="1672620" y="7785100"/>
                </a:lnTo>
                <a:lnTo>
                  <a:pt x="1640212" y="7747000"/>
                </a:lnTo>
                <a:lnTo>
                  <a:pt x="1608063" y="7721600"/>
                </a:lnTo>
                <a:lnTo>
                  <a:pt x="1576176" y="7683500"/>
                </a:lnTo>
                <a:lnTo>
                  <a:pt x="1544552" y="7658100"/>
                </a:lnTo>
                <a:lnTo>
                  <a:pt x="1513194" y="7620000"/>
                </a:lnTo>
                <a:lnTo>
                  <a:pt x="1482102" y="7594600"/>
                </a:lnTo>
                <a:lnTo>
                  <a:pt x="1451279" y="7556500"/>
                </a:lnTo>
                <a:lnTo>
                  <a:pt x="1420726" y="7531100"/>
                </a:lnTo>
                <a:lnTo>
                  <a:pt x="1390446" y="7493000"/>
                </a:lnTo>
                <a:lnTo>
                  <a:pt x="1360440" y="7454900"/>
                </a:lnTo>
                <a:lnTo>
                  <a:pt x="1330709" y="7429500"/>
                </a:lnTo>
                <a:lnTo>
                  <a:pt x="1301256" y="7391400"/>
                </a:lnTo>
                <a:lnTo>
                  <a:pt x="1272083" y="7353300"/>
                </a:lnTo>
                <a:lnTo>
                  <a:pt x="1243191" y="7327900"/>
                </a:lnTo>
                <a:lnTo>
                  <a:pt x="1214581" y="7289800"/>
                </a:lnTo>
                <a:lnTo>
                  <a:pt x="1186256" y="7251700"/>
                </a:lnTo>
                <a:lnTo>
                  <a:pt x="1158218" y="7213600"/>
                </a:lnTo>
                <a:lnTo>
                  <a:pt x="1130468" y="7188200"/>
                </a:lnTo>
                <a:lnTo>
                  <a:pt x="1103008" y="7150100"/>
                </a:lnTo>
                <a:lnTo>
                  <a:pt x="1075840" y="7112000"/>
                </a:lnTo>
                <a:lnTo>
                  <a:pt x="1048965" y="7073900"/>
                </a:lnTo>
                <a:lnTo>
                  <a:pt x="1022386" y="7035800"/>
                </a:lnTo>
                <a:lnTo>
                  <a:pt x="996104" y="6997700"/>
                </a:lnTo>
                <a:lnTo>
                  <a:pt x="970121" y="6972300"/>
                </a:lnTo>
                <a:lnTo>
                  <a:pt x="944439" y="6934200"/>
                </a:lnTo>
                <a:lnTo>
                  <a:pt x="919059" y="6896100"/>
                </a:lnTo>
                <a:lnTo>
                  <a:pt x="893983" y="6858000"/>
                </a:lnTo>
                <a:lnTo>
                  <a:pt x="869213" y="6819900"/>
                </a:lnTo>
                <a:lnTo>
                  <a:pt x="844752" y="6781800"/>
                </a:lnTo>
                <a:lnTo>
                  <a:pt x="820599" y="6743700"/>
                </a:lnTo>
                <a:lnTo>
                  <a:pt x="796758" y="6705600"/>
                </a:lnTo>
                <a:lnTo>
                  <a:pt x="773231" y="6667500"/>
                </a:lnTo>
                <a:lnTo>
                  <a:pt x="750018" y="6629400"/>
                </a:lnTo>
                <a:lnTo>
                  <a:pt x="727122" y="6591300"/>
                </a:lnTo>
                <a:lnTo>
                  <a:pt x="704545" y="6553200"/>
                </a:lnTo>
                <a:lnTo>
                  <a:pt x="682287" y="6502400"/>
                </a:lnTo>
                <a:lnTo>
                  <a:pt x="660352" y="6464300"/>
                </a:lnTo>
                <a:lnTo>
                  <a:pt x="638741" y="6426200"/>
                </a:lnTo>
                <a:lnTo>
                  <a:pt x="617455" y="6388100"/>
                </a:lnTo>
                <a:lnTo>
                  <a:pt x="596497" y="6350000"/>
                </a:lnTo>
                <a:lnTo>
                  <a:pt x="575867" y="6311900"/>
                </a:lnTo>
                <a:lnTo>
                  <a:pt x="555569" y="6261100"/>
                </a:lnTo>
                <a:lnTo>
                  <a:pt x="535603" y="6223000"/>
                </a:lnTo>
                <a:lnTo>
                  <a:pt x="515972" y="6184900"/>
                </a:lnTo>
                <a:lnTo>
                  <a:pt x="496678" y="6146800"/>
                </a:lnTo>
                <a:lnTo>
                  <a:pt x="477721" y="6108700"/>
                </a:lnTo>
                <a:lnTo>
                  <a:pt x="459104" y="6057900"/>
                </a:lnTo>
                <a:lnTo>
                  <a:pt x="440829" y="6019800"/>
                </a:lnTo>
                <a:lnTo>
                  <a:pt x="422897" y="5981700"/>
                </a:lnTo>
                <a:lnTo>
                  <a:pt x="405310" y="5930900"/>
                </a:lnTo>
                <a:lnTo>
                  <a:pt x="388070" y="5892800"/>
                </a:lnTo>
                <a:lnTo>
                  <a:pt x="371179" y="5854700"/>
                </a:lnTo>
                <a:lnTo>
                  <a:pt x="354639" y="5803900"/>
                </a:lnTo>
                <a:lnTo>
                  <a:pt x="338451" y="5765800"/>
                </a:lnTo>
                <a:lnTo>
                  <a:pt x="322616" y="5727700"/>
                </a:lnTo>
                <a:lnTo>
                  <a:pt x="307138" y="5676900"/>
                </a:lnTo>
                <a:lnTo>
                  <a:pt x="292017" y="5638800"/>
                </a:lnTo>
                <a:lnTo>
                  <a:pt x="277256" y="5588000"/>
                </a:lnTo>
                <a:lnTo>
                  <a:pt x="262856" y="5549900"/>
                </a:lnTo>
                <a:lnTo>
                  <a:pt x="248819" y="5511800"/>
                </a:lnTo>
                <a:lnTo>
                  <a:pt x="235146" y="5461000"/>
                </a:lnTo>
                <a:lnTo>
                  <a:pt x="221840" y="5422900"/>
                </a:lnTo>
                <a:lnTo>
                  <a:pt x="208903" y="5372100"/>
                </a:lnTo>
                <a:lnTo>
                  <a:pt x="196335" y="5334000"/>
                </a:lnTo>
                <a:lnTo>
                  <a:pt x="184139" y="5283200"/>
                </a:lnTo>
                <a:lnTo>
                  <a:pt x="172317" y="5245100"/>
                </a:lnTo>
                <a:lnTo>
                  <a:pt x="160871" y="5194300"/>
                </a:lnTo>
                <a:lnTo>
                  <a:pt x="149801" y="5143500"/>
                </a:lnTo>
                <a:lnTo>
                  <a:pt x="139111" y="5105400"/>
                </a:lnTo>
                <a:lnTo>
                  <a:pt x="128801" y="5054600"/>
                </a:lnTo>
                <a:lnTo>
                  <a:pt x="118873" y="5016500"/>
                </a:lnTo>
                <a:lnTo>
                  <a:pt x="109330" y="4965700"/>
                </a:lnTo>
                <a:lnTo>
                  <a:pt x="100174" y="4927600"/>
                </a:lnTo>
                <a:lnTo>
                  <a:pt x="91405" y="4876800"/>
                </a:lnTo>
                <a:lnTo>
                  <a:pt x="83025" y="4826000"/>
                </a:lnTo>
                <a:lnTo>
                  <a:pt x="75037" y="4787900"/>
                </a:lnTo>
                <a:lnTo>
                  <a:pt x="67442" y="4737100"/>
                </a:lnTo>
                <a:lnTo>
                  <a:pt x="60243" y="4686300"/>
                </a:lnTo>
                <a:lnTo>
                  <a:pt x="53439" y="4648200"/>
                </a:lnTo>
                <a:lnTo>
                  <a:pt x="47035" y="4597400"/>
                </a:lnTo>
                <a:lnTo>
                  <a:pt x="41031" y="4546600"/>
                </a:lnTo>
                <a:lnTo>
                  <a:pt x="35429" y="4508500"/>
                </a:lnTo>
                <a:lnTo>
                  <a:pt x="30230" y="4457700"/>
                </a:lnTo>
                <a:lnTo>
                  <a:pt x="25438" y="4406900"/>
                </a:lnTo>
                <a:lnTo>
                  <a:pt x="21052" y="4368800"/>
                </a:lnTo>
                <a:lnTo>
                  <a:pt x="17076" y="4318000"/>
                </a:lnTo>
                <a:lnTo>
                  <a:pt x="13511" y="4267200"/>
                </a:lnTo>
                <a:lnTo>
                  <a:pt x="10359" y="4216400"/>
                </a:lnTo>
                <a:lnTo>
                  <a:pt x="7621" y="4178300"/>
                </a:lnTo>
                <a:lnTo>
                  <a:pt x="5300" y="4127500"/>
                </a:lnTo>
                <a:lnTo>
                  <a:pt x="3396" y="4076700"/>
                </a:lnTo>
                <a:lnTo>
                  <a:pt x="1913" y="4025900"/>
                </a:lnTo>
                <a:lnTo>
                  <a:pt x="851" y="3975100"/>
                </a:lnTo>
                <a:lnTo>
                  <a:pt x="213" y="3937000"/>
                </a:lnTo>
                <a:lnTo>
                  <a:pt x="0" y="3886200"/>
                </a:lnTo>
                <a:lnTo>
                  <a:pt x="213" y="3835400"/>
                </a:lnTo>
                <a:lnTo>
                  <a:pt x="851" y="3784600"/>
                </a:lnTo>
                <a:lnTo>
                  <a:pt x="1913" y="3733800"/>
                </a:lnTo>
                <a:lnTo>
                  <a:pt x="3396" y="3695700"/>
                </a:lnTo>
                <a:lnTo>
                  <a:pt x="5300" y="3644900"/>
                </a:lnTo>
                <a:lnTo>
                  <a:pt x="7621" y="3594100"/>
                </a:lnTo>
                <a:lnTo>
                  <a:pt x="10359" y="3543300"/>
                </a:lnTo>
                <a:lnTo>
                  <a:pt x="13511" y="3505200"/>
                </a:lnTo>
                <a:lnTo>
                  <a:pt x="17076" y="3454400"/>
                </a:lnTo>
                <a:lnTo>
                  <a:pt x="21052" y="3403600"/>
                </a:lnTo>
                <a:lnTo>
                  <a:pt x="25438" y="3352800"/>
                </a:lnTo>
                <a:lnTo>
                  <a:pt x="30230" y="3314700"/>
                </a:lnTo>
                <a:lnTo>
                  <a:pt x="35429" y="3263900"/>
                </a:lnTo>
                <a:lnTo>
                  <a:pt x="41031" y="3213100"/>
                </a:lnTo>
                <a:lnTo>
                  <a:pt x="47035" y="3162300"/>
                </a:lnTo>
                <a:lnTo>
                  <a:pt x="53439" y="3124200"/>
                </a:lnTo>
                <a:lnTo>
                  <a:pt x="60243" y="3073400"/>
                </a:lnTo>
                <a:lnTo>
                  <a:pt x="67442" y="3022600"/>
                </a:lnTo>
                <a:lnTo>
                  <a:pt x="75037" y="2984500"/>
                </a:lnTo>
                <a:lnTo>
                  <a:pt x="83025" y="2933700"/>
                </a:lnTo>
                <a:lnTo>
                  <a:pt x="91405" y="2895600"/>
                </a:lnTo>
                <a:lnTo>
                  <a:pt x="100174" y="2844800"/>
                </a:lnTo>
                <a:lnTo>
                  <a:pt x="109330" y="2794000"/>
                </a:lnTo>
                <a:lnTo>
                  <a:pt x="118873" y="2755900"/>
                </a:lnTo>
                <a:lnTo>
                  <a:pt x="128801" y="2705100"/>
                </a:lnTo>
                <a:lnTo>
                  <a:pt x="139111" y="2667000"/>
                </a:lnTo>
                <a:lnTo>
                  <a:pt x="149801" y="2616200"/>
                </a:lnTo>
                <a:lnTo>
                  <a:pt x="160871" y="2578100"/>
                </a:lnTo>
                <a:lnTo>
                  <a:pt x="172317" y="2527300"/>
                </a:lnTo>
                <a:lnTo>
                  <a:pt x="184139" y="2476500"/>
                </a:lnTo>
                <a:lnTo>
                  <a:pt x="196335" y="2438400"/>
                </a:lnTo>
                <a:lnTo>
                  <a:pt x="208903" y="2387600"/>
                </a:lnTo>
                <a:lnTo>
                  <a:pt x="221840" y="2349500"/>
                </a:lnTo>
                <a:lnTo>
                  <a:pt x="235146" y="2298700"/>
                </a:lnTo>
                <a:lnTo>
                  <a:pt x="248819" y="2260600"/>
                </a:lnTo>
                <a:lnTo>
                  <a:pt x="262856" y="2222500"/>
                </a:lnTo>
                <a:lnTo>
                  <a:pt x="277256" y="2171700"/>
                </a:lnTo>
                <a:lnTo>
                  <a:pt x="292017" y="2133600"/>
                </a:lnTo>
                <a:lnTo>
                  <a:pt x="307138" y="2082800"/>
                </a:lnTo>
                <a:lnTo>
                  <a:pt x="322616" y="2044700"/>
                </a:lnTo>
                <a:lnTo>
                  <a:pt x="338451" y="2006600"/>
                </a:lnTo>
                <a:lnTo>
                  <a:pt x="354639" y="1955800"/>
                </a:lnTo>
                <a:lnTo>
                  <a:pt x="371179" y="1917700"/>
                </a:lnTo>
                <a:lnTo>
                  <a:pt x="388070" y="1866900"/>
                </a:lnTo>
                <a:lnTo>
                  <a:pt x="405310" y="1828800"/>
                </a:lnTo>
                <a:lnTo>
                  <a:pt x="422897" y="1790700"/>
                </a:lnTo>
                <a:lnTo>
                  <a:pt x="440829" y="1752600"/>
                </a:lnTo>
                <a:lnTo>
                  <a:pt x="459104" y="1701800"/>
                </a:lnTo>
                <a:lnTo>
                  <a:pt x="477721" y="1663700"/>
                </a:lnTo>
                <a:lnTo>
                  <a:pt x="496678" y="1625600"/>
                </a:lnTo>
                <a:lnTo>
                  <a:pt x="515972" y="1574800"/>
                </a:lnTo>
                <a:lnTo>
                  <a:pt x="535603" y="1536700"/>
                </a:lnTo>
                <a:lnTo>
                  <a:pt x="555569" y="1498600"/>
                </a:lnTo>
                <a:lnTo>
                  <a:pt x="575867" y="1460500"/>
                </a:lnTo>
                <a:lnTo>
                  <a:pt x="596497" y="1422400"/>
                </a:lnTo>
                <a:lnTo>
                  <a:pt x="617455" y="1384300"/>
                </a:lnTo>
                <a:lnTo>
                  <a:pt x="638741" y="1333500"/>
                </a:lnTo>
                <a:lnTo>
                  <a:pt x="660352" y="1295400"/>
                </a:lnTo>
                <a:lnTo>
                  <a:pt x="682287" y="1257300"/>
                </a:lnTo>
                <a:lnTo>
                  <a:pt x="704545" y="1219200"/>
                </a:lnTo>
                <a:lnTo>
                  <a:pt x="727122" y="1181100"/>
                </a:lnTo>
                <a:lnTo>
                  <a:pt x="750018" y="1143000"/>
                </a:lnTo>
                <a:lnTo>
                  <a:pt x="773231" y="1104900"/>
                </a:lnTo>
                <a:lnTo>
                  <a:pt x="796758" y="1066800"/>
                </a:lnTo>
                <a:lnTo>
                  <a:pt x="820599" y="1028700"/>
                </a:lnTo>
                <a:lnTo>
                  <a:pt x="844752" y="990600"/>
                </a:lnTo>
                <a:lnTo>
                  <a:pt x="869213" y="952500"/>
                </a:lnTo>
                <a:lnTo>
                  <a:pt x="893983" y="914400"/>
                </a:lnTo>
                <a:lnTo>
                  <a:pt x="919059" y="876300"/>
                </a:lnTo>
                <a:lnTo>
                  <a:pt x="944439" y="838200"/>
                </a:lnTo>
                <a:lnTo>
                  <a:pt x="970121" y="800100"/>
                </a:lnTo>
                <a:lnTo>
                  <a:pt x="996104" y="762000"/>
                </a:lnTo>
                <a:lnTo>
                  <a:pt x="1022386" y="723900"/>
                </a:lnTo>
                <a:lnTo>
                  <a:pt x="1048965" y="685800"/>
                </a:lnTo>
                <a:lnTo>
                  <a:pt x="1075840" y="660400"/>
                </a:lnTo>
                <a:lnTo>
                  <a:pt x="1103008" y="622300"/>
                </a:lnTo>
                <a:lnTo>
                  <a:pt x="1130468" y="584200"/>
                </a:lnTo>
                <a:lnTo>
                  <a:pt x="1158218" y="546100"/>
                </a:lnTo>
                <a:lnTo>
                  <a:pt x="1186256" y="508000"/>
                </a:lnTo>
                <a:lnTo>
                  <a:pt x="1214581" y="482600"/>
                </a:lnTo>
                <a:lnTo>
                  <a:pt x="1243191" y="444500"/>
                </a:lnTo>
                <a:lnTo>
                  <a:pt x="1272083" y="406400"/>
                </a:lnTo>
                <a:lnTo>
                  <a:pt x="1301256" y="368300"/>
                </a:lnTo>
                <a:lnTo>
                  <a:pt x="1330709" y="342900"/>
                </a:lnTo>
                <a:lnTo>
                  <a:pt x="1360440" y="304800"/>
                </a:lnTo>
                <a:lnTo>
                  <a:pt x="1390446" y="279400"/>
                </a:lnTo>
                <a:lnTo>
                  <a:pt x="1420726" y="241300"/>
                </a:lnTo>
                <a:lnTo>
                  <a:pt x="1451279" y="203200"/>
                </a:lnTo>
                <a:lnTo>
                  <a:pt x="1482102" y="177800"/>
                </a:lnTo>
                <a:lnTo>
                  <a:pt x="1513194" y="139700"/>
                </a:lnTo>
                <a:lnTo>
                  <a:pt x="1544552" y="114300"/>
                </a:lnTo>
                <a:lnTo>
                  <a:pt x="1576176" y="76200"/>
                </a:lnTo>
                <a:lnTo>
                  <a:pt x="1608063" y="50800"/>
                </a:lnTo>
                <a:lnTo>
                  <a:pt x="1640212" y="12700"/>
                </a:lnTo>
                <a:lnTo>
                  <a:pt x="1656417" y="0"/>
                </a:lnTo>
                <a:lnTo>
                  <a:pt x="9106388" y="0"/>
                </a:lnTo>
                <a:lnTo>
                  <a:pt x="9122593" y="12700"/>
                </a:lnTo>
                <a:lnTo>
                  <a:pt x="9154742" y="50800"/>
                </a:lnTo>
                <a:lnTo>
                  <a:pt x="9186629" y="76200"/>
                </a:lnTo>
                <a:lnTo>
                  <a:pt x="9218253" y="114300"/>
                </a:lnTo>
                <a:lnTo>
                  <a:pt x="9249611" y="139700"/>
                </a:lnTo>
                <a:lnTo>
                  <a:pt x="9280703" y="177800"/>
                </a:lnTo>
                <a:lnTo>
                  <a:pt x="9311526" y="203200"/>
                </a:lnTo>
                <a:lnTo>
                  <a:pt x="9342079" y="241300"/>
                </a:lnTo>
                <a:lnTo>
                  <a:pt x="9372359" y="279400"/>
                </a:lnTo>
                <a:lnTo>
                  <a:pt x="9390736" y="292100"/>
                </a:lnTo>
                <a:lnTo>
                  <a:pt x="9390736" y="7467600"/>
                </a:lnTo>
                <a:lnTo>
                  <a:pt x="9372359" y="7493000"/>
                </a:lnTo>
                <a:lnTo>
                  <a:pt x="9342079" y="7531100"/>
                </a:lnTo>
                <a:lnTo>
                  <a:pt x="9311526" y="7556500"/>
                </a:lnTo>
                <a:lnTo>
                  <a:pt x="9280703" y="7594600"/>
                </a:lnTo>
                <a:lnTo>
                  <a:pt x="9249611" y="7620000"/>
                </a:lnTo>
                <a:lnTo>
                  <a:pt x="9218253" y="7658100"/>
                </a:lnTo>
                <a:lnTo>
                  <a:pt x="9186629" y="7683500"/>
                </a:lnTo>
                <a:lnTo>
                  <a:pt x="9154742" y="7721600"/>
                </a:lnTo>
                <a:lnTo>
                  <a:pt x="9122593" y="7747000"/>
                </a:lnTo>
                <a:lnTo>
                  <a:pt x="9090185" y="7785100"/>
                </a:lnTo>
                <a:lnTo>
                  <a:pt x="9057518" y="7810500"/>
                </a:lnTo>
                <a:lnTo>
                  <a:pt x="9024595" y="7848600"/>
                </a:lnTo>
                <a:lnTo>
                  <a:pt x="8957988" y="7899400"/>
                </a:lnTo>
                <a:lnTo>
                  <a:pt x="8924307" y="7937500"/>
                </a:lnTo>
                <a:lnTo>
                  <a:pt x="8856200" y="7988300"/>
                </a:lnTo>
                <a:lnTo>
                  <a:pt x="8821777" y="8026400"/>
                </a:lnTo>
                <a:lnTo>
                  <a:pt x="8787111" y="8051800"/>
                </a:lnTo>
                <a:lnTo>
                  <a:pt x="8681666" y="8128000"/>
                </a:lnTo>
                <a:lnTo>
                  <a:pt x="8646042" y="8166100"/>
                </a:lnTo>
                <a:lnTo>
                  <a:pt x="8501214" y="8267700"/>
                </a:lnTo>
                <a:lnTo>
                  <a:pt x="8352742" y="8369300"/>
                </a:lnTo>
                <a:lnTo>
                  <a:pt x="8162201" y="8496300"/>
                </a:lnTo>
                <a:lnTo>
                  <a:pt x="8123450" y="8509000"/>
                </a:lnTo>
                <a:lnTo>
                  <a:pt x="7966365" y="8610600"/>
                </a:lnTo>
                <a:lnTo>
                  <a:pt x="7926582" y="8623300"/>
                </a:lnTo>
                <a:lnTo>
                  <a:pt x="7846414" y="8674100"/>
                </a:lnTo>
                <a:lnTo>
                  <a:pt x="7806033" y="8686800"/>
                </a:lnTo>
                <a:lnTo>
                  <a:pt x="7765457" y="8712200"/>
                </a:lnTo>
                <a:lnTo>
                  <a:pt x="7724686" y="8724900"/>
                </a:lnTo>
                <a:lnTo>
                  <a:pt x="7683723" y="8750300"/>
                </a:lnTo>
                <a:lnTo>
                  <a:pt x="7642570" y="8763000"/>
                </a:lnTo>
                <a:lnTo>
                  <a:pt x="7601227" y="8788400"/>
                </a:lnTo>
                <a:lnTo>
                  <a:pt x="7559699" y="8801100"/>
                </a:lnTo>
                <a:lnTo>
                  <a:pt x="7517985" y="8826500"/>
                </a:lnTo>
                <a:lnTo>
                  <a:pt x="7476087" y="8839200"/>
                </a:lnTo>
                <a:lnTo>
                  <a:pt x="7434008" y="8864600"/>
                </a:lnTo>
                <a:lnTo>
                  <a:pt x="7349313" y="8890000"/>
                </a:lnTo>
                <a:lnTo>
                  <a:pt x="7306700" y="8915400"/>
                </a:lnTo>
                <a:lnTo>
                  <a:pt x="7177822" y="8953500"/>
                </a:lnTo>
                <a:lnTo>
                  <a:pt x="7134522" y="8978900"/>
                </a:lnTo>
                <a:lnTo>
                  <a:pt x="6602382" y="9131300"/>
                </a:lnTo>
                <a:close/>
              </a:path>
              <a:path w="9391015" h="9258300">
                <a:moveTo>
                  <a:pt x="6420179" y="9169400"/>
                </a:moveTo>
                <a:lnTo>
                  <a:pt x="4342625" y="9169400"/>
                </a:lnTo>
                <a:lnTo>
                  <a:pt x="4205759" y="9131300"/>
                </a:lnTo>
                <a:lnTo>
                  <a:pt x="6557046" y="9131300"/>
                </a:lnTo>
                <a:lnTo>
                  <a:pt x="6420179" y="9169400"/>
                </a:lnTo>
                <a:close/>
              </a:path>
              <a:path w="9391015" h="9258300">
                <a:moveTo>
                  <a:pt x="6282063" y="9194800"/>
                </a:moveTo>
                <a:lnTo>
                  <a:pt x="4480742" y="9194800"/>
                </a:lnTo>
                <a:lnTo>
                  <a:pt x="4388528" y="9169400"/>
                </a:lnTo>
                <a:lnTo>
                  <a:pt x="6374277" y="9169400"/>
                </a:lnTo>
                <a:lnTo>
                  <a:pt x="6282063" y="9194800"/>
                </a:lnTo>
                <a:close/>
              </a:path>
              <a:path w="9391015" h="9258300">
                <a:moveTo>
                  <a:pt x="6189315" y="9207500"/>
                </a:moveTo>
                <a:lnTo>
                  <a:pt x="4573490" y="9207500"/>
                </a:lnTo>
                <a:lnTo>
                  <a:pt x="4527050" y="9194800"/>
                </a:lnTo>
                <a:lnTo>
                  <a:pt x="6235755" y="9194800"/>
                </a:lnTo>
                <a:lnTo>
                  <a:pt x="6189315" y="9207500"/>
                </a:lnTo>
                <a:close/>
              </a:path>
              <a:path w="9391015" h="9258300">
                <a:moveTo>
                  <a:pt x="6096047" y="9220200"/>
                </a:moveTo>
                <a:lnTo>
                  <a:pt x="4666758" y="9220200"/>
                </a:lnTo>
                <a:lnTo>
                  <a:pt x="4620060" y="9207500"/>
                </a:lnTo>
                <a:lnTo>
                  <a:pt x="6142745" y="9207500"/>
                </a:lnTo>
                <a:lnTo>
                  <a:pt x="6096047" y="9220200"/>
                </a:lnTo>
                <a:close/>
              </a:path>
              <a:path w="9391015" h="9258300">
                <a:moveTo>
                  <a:pt x="6002273" y="9232900"/>
                </a:moveTo>
                <a:lnTo>
                  <a:pt x="4760532" y="9232900"/>
                </a:lnTo>
                <a:lnTo>
                  <a:pt x="4713583" y="9220200"/>
                </a:lnTo>
                <a:lnTo>
                  <a:pt x="6049222" y="9220200"/>
                </a:lnTo>
                <a:lnTo>
                  <a:pt x="6002273" y="9232900"/>
                </a:lnTo>
                <a:close/>
              </a:path>
              <a:path w="9391015" h="9258300">
                <a:moveTo>
                  <a:pt x="5860696" y="9245600"/>
                </a:moveTo>
                <a:lnTo>
                  <a:pt x="4902109" y="9245600"/>
                </a:lnTo>
                <a:lnTo>
                  <a:pt x="4854797" y="9232900"/>
                </a:lnTo>
                <a:lnTo>
                  <a:pt x="5908008" y="9232900"/>
                </a:lnTo>
                <a:lnTo>
                  <a:pt x="5860696" y="9245600"/>
                </a:lnTo>
                <a:close/>
              </a:path>
              <a:path w="9391015" h="9258300">
                <a:moveTo>
                  <a:pt x="5718061" y="9258300"/>
                </a:moveTo>
                <a:lnTo>
                  <a:pt x="5044744" y="9258300"/>
                </a:lnTo>
                <a:lnTo>
                  <a:pt x="4997085" y="9245600"/>
                </a:lnTo>
                <a:lnTo>
                  <a:pt x="5765720" y="9245600"/>
                </a:lnTo>
                <a:lnTo>
                  <a:pt x="5718061" y="9258300"/>
                </a:lnTo>
                <a:close/>
              </a:path>
            </a:pathLst>
          </a:custGeom>
          <a:solidFill>
            <a:srgbClr val="18337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97264" y="0"/>
            <a:ext cx="9390735" cy="891692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28700" y="770867"/>
            <a:ext cx="514350" cy="514350"/>
          </a:xfrm>
          <a:custGeom>
            <a:avLst/>
            <a:gdLst/>
            <a:ahLst/>
            <a:cxnLst/>
            <a:rect l="l" t="t" r="r" b="b"/>
            <a:pathLst>
              <a:path w="514350" h="514350">
                <a:moveTo>
                  <a:pt x="514350" y="514350"/>
                </a:moveTo>
                <a:lnTo>
                  <a:pt x="257175" y="514350"/>
                </a:lnTo>
                <a:lnTo>
                  <a:pt x="128581" y="514338"/>
                </a:lnTo>
                <a:lnTo>
                  <a:pt x="78531" y="504233"/>
                </a:lnTo>
                <a:lnTo>
                  <a:pt x="37660" y="476677"/>
                </a:lnTo>
                <a:lnTo>
                  <a:pt x="10104" y="435806"/>
                </a:lnTo>
                <a:lnTo>
                  <a:pt x="0" y="385756"/>
                </a:lnTo>
                <a:lnTo>
                  <a:pt x="10104" y="335706"/>
                </a:lnTo>
                <a:lnTo>
                  <a:pt x="37660" y="294835"/>
                </a:lnTo>
                <a:lnTo>
                  <a:pt x="78531" y="267279"/>
                </a:lnTo>
                <a:lnTo>
                  <a:pt x="128581" y="257175"/>
                </a:lnTo>
                <a:lnTo>
                  <a:pt x="257186" y="257163"/>
                </a:lnTo>
                <a:lnTo>
                  <a:pt x="257175" y="128581"/>
                </a:lnTo>
                <a:lnTo>
                  <a:pt x="267279" y="78531"/>
                </a:lnTo>
                <a:lnTo>
                  <a:pt x="294835" y="37660"/>
                </a:lnTo>
                <a:lnTo>
                  <a:pt x="335706" y="10104"/>
                </a:lnTo>
                <a:lnTo>
                  <a:pt x="385756" y="0"/>
                </a:lnTo>
                <a:lnTo>
                  <a:pt x="435808" y="10104"/>
                </a:lnTo>
                <a:lnTo>
                  <a:pt x="476683" y="37660"/>
                </a:lnTo>
                <a:lnTo>
                  <a:pt x="504243" y="78531"/>
                </a:lnTo>
                <a:lnTo>
                  <a:pt x="514350" y="128581"/>
                </a:lnTo>
                <a:lnTo>
                  <a:pt x="514350" y="514350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285875" y="1028042"/>
            <a:ext cx="257175" cy="257175"/>
          </a:xfrm>
          <a:custGeom>
            <a:avLst/>
            <a:gdLst/>
            <a:ahLst/>
            <a:cxnLst/>
            <a:rect l="l" t="t" r="r" b="b"/>
            <a:pathLst>
              <a:path w="257175" h="257175">
                <a:moveTo>
                  <a:pt x="257175" y="257175"/>
                </a:moveTo>
                <a:lnTo>
                  <a:pt x="0" y="257175"/>
                </a:lnTo>
                <a:lnTo>
                  <a:pt x="0" y="0"/>
                </a:lnTo>
                <a:lnTo>
                  <a:pt x="257175" y="0"/>
                </a:lnTo>
                <a:lnTo>
                  <a:pt x="257175" y="257175"/>
                </a:lnTo>
                <a:close/>
              </a:path>
            </a:pathLst>
          </a:custGeom>
          <a:solidFill>
            <a:srgbClr val="1833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028700" y="770867"/>
            <a:ext cx="514350" cy="514350"/>
          </a:xfrm>
          <a:custGeom>
            <a:avLst/>
            <a:gdLst/>
            <a:ahLst/>
            <a:cxnLst/>
            <a:rect l="l" t="t" r="r" b="b"/>
            <a:pathLst>
              <a:path w="514350" h="514350">
                <a:moveTo>
                  <a:pt x="514349" y="257163"/>
                </a:moveTo>
                <a:lnTo>
                  <a:pt x="257174" y="257163"/>
                </a:lnTo>
                <a:lnTo>
                  <a:pt x="257174" y="128581"/>
                </a:lnTo>
                <a:lnTo>
                  <a:pt x="267279" y="78531"/>
                </a:lnTo>
                <a:lnTo>
                  <a:pt x="294835" y="37660"/>
                </a:lnTo>
                <a:lnTo>
                  <a:pt x="335706" y="10104"/>
                </a:lnTo>
                <a:lnTo>
                  <a:pt x="385756" y="0"/>
                </a:lnTo>
                <a:lnTo>
                  <a:pt x="435808" y="10104"/>
                </a:lnTo>
                <a:lnTo>
                  <a:pt x="476683" y="37660"/>
                </a:lnTo>
                <a:lnTo>
                  <a:pt x="504243" y="78531"/>
                </a:lnTo>
                <a:lnTo>
                  <a:pt x="514349" y="128581"/>
                </a:lnTo>
                <a:lnTo>
                  <a:pt x="514349" y="257163"/>
                </a:lnTo>
                <a:close/>
              </a:path>
              <a:path w="514350" h="514350">
                <a:moveTo>
                  <a:pt x="257163" y="514338"/>
                </a:moveTo>
                <a:lnTo>
                  <a:pt x="128581" y="514338"/>
                </a:lnTo>
                <a:lnTo>
                  <a:pt x="78531" y="504233"/>
                </a:lnTo>
                <a:lnTo>
                  <a:pt x="37660" y="476677"/>
                </a:lnTo>
                <a:lnTo>
                  <a:pt x="10104" y="435806"/>
                </a:lnTo>
                <a:lnTo>
                  <a:pt x="0" y="385756"/>
                </a:lnTo>
                <a:lnTo>
                  <a:pt x="10104" y="335706"/>
                </a:lnTo>
                <a:lnTo>
                  <a:pt x="37660" y="294835"/>
                </a:lnTo>
                <a:lnTo>
                  <a:pt x="78531" y="267279"/>
                </a:lnTo>
                <a:lnTo>
                  <a:pt x="128581" y="257174"/>
                </a:lnTo>
                <a:lnTo>
                  <a:pt x="257163" y="257174"/>
                </a:lnTo>
                <a:lnTo>
                  <a:pt x="257163" y="514338"/>
                </a:lnTo>
                <a:close/>
              </a:path>
              <a:path w="514350" h="514350">
                <a:moveTo>
                  <a:pt x="411779" y="359745"/>
                </a:moveTo>
                <a:lnTo>
                  <a:pt x="359745" y="359745"/>
                </a:lnTo>
                <a:lnTo>
                  <a:pt x="359745" y="309184"/>
                </a:lnTo>
                <a:lnTo>
                  <a:pt x="411779" y="309184"/>
                </a:lnTo>
                <a:lnTo>
                  <a:pt x="411779" y="359745"/>
                </a:lnTo>
                <a:close/>
              </a:path>
              <a:path w="514350" h="514350">
                <a:moveTo>
                  <a:pt x="462328" y="411767"/>
                </a:moveTo>
                <a:lnTo>
                  <a:pt x="309184" y="411767"/>
                </a:lnTo>
                <a:lnTo>
                  <a:pt x="309184" y="359745"/>
                </a:lnTo>
                <a:lnTo>
                  <a:pt x="462328" y="359745"/>
                </a:lnTo>
                <a:lnTo>
                  <a:pt x="462328" y="411767"/>
                </a:lnTo>
                <a:close/>
              </a:path>
              <a:path w="514350" h="514350">
                <a:moveTo>
                  <a:pt x="411767" y="462328"/>
                </a:moveTo>
                <a:lnTo>
                  <a:pt x="359745" y="462328"/>
                </a:lnTo>
                <a:lnTo>
                  <a:pt x="359745" y="411767"/>
                </a:lnTo>
                <a:lnTo>
                  <a:pt x="411767" y="411767"/>
                </a:lnTo>
                <a:lnTo>
                  <a:pt x="411767" y="462328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6538198" y="8936328"/>
            <a:ext cx="1750060" cy="643890"/>
          </a:xfrm>
          <a:custGeom>
            <a:avLst/>
            <a:gdLst/>
            <a:ahLst/>
            <a:cxnLst/>
            <a:rect l="l" t="t" r="r" b="b"/>
            <a:pathLst>
              <a:path w="1750059" h="643890">
                <a:moveTo>
                  <a:pt x="0" y="322088"/>
                </a:moveTo>
                <a:lnTo>
                  <a:pt x="5086" y="266974"/>
                </a:lnTo>
                <a:lnTo>
                  <a:pt x="18591" y="214726"/>
                </a:lnTo>
                <a:lnTo>
                  <a:pt x="35935" y="174750"/>
                </a:lnTo>
                <a:lnTo>
                  <a:pt x="58582" y="137803"/>
                </a:lnTo>
                <a:lnTo>
                  <a:pt x="86299" y="104313"/>
                </a:lnTo>
                <a:lnTo>
                  <a:pt x="118855" y="74709"/>
                </a:lnTo>
                <a:lnTo>
                  <a:pt x="156016" y="49421"/>
                </a:lnTo>
                <a:lnTo>
                  <a:pt x="197552" y="28877"/>
                </a:lnTo>
                <a:lnTo>
                  <a:pt x="243230" y="13506"/>
                </a:lnTo>
                <a:lnTo>
                  <a:pt x="292818" y="3737"/>
                </a:lnTo>
                <a:lnTo>
                  <a:pt x="346083" y="0"/>
                </a:lnTo>
                <a:lnTo>
                  <a:pt x="1749803" y="0"/>
                </a:lnTo>
                <a:lnTo>
                  <a:pt x="1749803" y="643830"/>
                </a:lnTo>
                <a:lnTo>
                  <a:pt x="344926" y="643830"/>
                </a:lnTo>
                <a:lnTo>
                  <a:pt x="292212" y="640047"/>
                </a:lnTo>
                <a:lnTo>
                  <a:pt x="243045" y="630164"/>
                </a:lnTo>
                <a:lnTo>
                  <a:pt x="197664" y="614644"/>
                </a:lnTo>
                <a:lnTo>
                  <a:pt x="156306" y="593951"/>
                </a:lnTo>
                <a:lnTo>
                  <a:pt x="119212" y="568549"/>
                </a:lnTo>
                <a:lnTo>
                  <a:pt x="86620" y="538899"/>
                </a:lnTo>
                <a:lnTo>
                  <a:pt x="58768" y="505466"/>
                </a:lnTo>
                <a:lnTo>
                  <a:pt x="35895" y="468713"/>
                </a:lnTo>
                <a:lnTo>
                  <a:pt x="18240" y="429104"/>
                </a:lnTo>
                <a:lnTo>
                  <a:pt x="17890" y="428410"/>
                </a:lnTo>
                <a:lnTo>
                  <a:pt x="17890" y="427715"/>
                </a:lnTo>
                <a:lnTo>
                  <a:pt x="17539" y="427019"/>
                </a:lnTo>
                <a:lnTo>
                  <a:pt x="10063" y="402025"/>
                </a:lnTo>
                <a:lnTo>
                  <a:pt x="4560" y="376118"/>
                </a:lnTo>
                <a:lnTo>
                  <a:pt x="1162" y="349429"/>
                </a:lnTo>
                <a:lnTo>
                  <a:pt x="0" y="322088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6538252" y="8936384"/>
            <a:ext cx="643890" cy="643890"/>
          </a:xfrm>
          <a:custGeom>
            <a:avLst/>
            <a:gdLst/>
            <a:ahLst/>
            <a:cxnLst/>
            <a:rect l="l" t="t" r="r" b="b"/>
            <a:pathLst>
              <a:path w="643890" h="643890">
                <a:moveTo>
                  <a:pt x="321866" y="643731"/>
                </a:moveTo>
                <a:lnTo>
                  <a:pt x="274303" y="640241"/>
                </a:lnTo>
                <a:lnTo>
                  <a:pt x="228907" y="630103"/>
                </a:lnTo>
                <a:lnTo>
                  <a:pt x="186175" y="613816"/>
                </a:lnTo>
                <a:lnTo>
                  <a:pt x="146606" y="591876"/>
                </a:lnTo>
                <a:lnTo>
                  <a:pt x="110698" y="564783"/>
                </a:lnTo>
                <a:lnTo>
                  <a:pt x="78948" y="533033"/>
                </a:lnTo>
                <a:lnTo>
                  <a:pt x="51854" y="497124"/>
                </a:lnTo>
                <a:lnTo>
                  <a:pt x="29915" y="457556"/>
                </a:lnTo>
                <a:lnTo>
                  <a:pt x="13627" y="414824"/>
                </a:lnTo>
                <a:lnTo>
                  <a:pt x="3489" y="369428"/>
                </a:lnTo>
                <a:lnTo>
                  <a:pt x="0" y="321866"/>
                </a:lnTo>
                <a:lnTo>
                  <a:pt x="3489" y="274303"/>
                </a:lnTo>
                <a:lnTo>
                  <a:pt x="13627" y="228906"/>
                </a:lnTo>
                <a:lnTo>
                  <a:pt x="29915" y="186175"/>
                </a:lnTo>
                <a:lnTo>
                  <a:pt x="51854" y="146606"/>
                </a:lnTo>
                <a:lnTo>
                  <a:pt x="78948" y="110698"/>
                </a:lnTo>
                <a:lnTo>
                  <a:pt x="110698" y="78948"/>
                </a:lnTo>
                <a:lnTo>
                  <a:pt x="146606" y="51854"/>
                </a:lnTo>
                <a:lnTo>
                  <a:pt x="186175" y="29915"/>
                </a:lnTo>
                <a:lnTo>
                  <a:pt x="228907" y="13627"/>
                </a:lnTo>
                <a:lnTo>
                  <a:pt x="274303" y="3489"/>
                </a:lnTo>
                <a:lnTo>
                  <a:pt x="321866" y="0"/>
                </a:lnTo>
                <a:lnTo>
                  <a:pt x="369429" y="3489"/>
                </a:lnTo>
                <a:lnTo>
                  <a:pt x="414825" y="13627"/>
                </a:lnTo>
                <a:lnTo>
                  <a:pt x="457557" y="29915"/>
                </a:lnTo>
                <a:lnTo>
                  <a:pt x="497125" y="51854"/>
                </a:lnTo>
                <a:lnTo>
                  <a:pt x="533034" y="78948"/>
                </a:lnTo>
                <a:lnTo>
                  <a:pt x="564784" y="110698"/>
                </a:lnTo>
                <a:lnTo>
                  <a:pt x="591877" y="146606"/>
                </a:lnTo>
                <a:lnTo>
                  <a:pt x="613817" y="186175"/>
                </a:lnTo>
                <a:lnTo>
                  <a:pt x="630104" y="228906"/>
                </a:lnTo>
                <a:lnTo>
                  <a:pt x="640242" y="274303"/>
                </a:lnTo>
                <a:lnTo>
                  <a:pt x="643732" y="321866"/>
                </a:lnTo>
                <a:lnTo>
                  <a:pt x="640242" y="369428"/>
                </a:lnTo>
                <a:lnTo>
                  <a:pt x="630104" y="414824"/>
                </a:lnTo>
                <a:lnTo>
                  <a:pt x="613817" y="457556"/>
                </a:lnTo>
                <a:lnTo>
                  <a:pt x="591877" y="497124"/>
                </a:lnTo>
                <a:lnTo>
                  <a:pt x="564784" y="533033"/>
                </a:lnTo>
                <a:lnTo>
                  <a:pt x="533034" y="564783"/>
                </a:lnTo>
                <a:lnTo>
                  <a:pt x="497125" y="591876"/>
                </a:lnTo>
                <a:lnTo>
                  <a:pt x="457557" y="613816"/>
                </a:lnTo>
                <a:lnTo>
                  <a:pt x="414825" y="630103"/>
                </a:lnTo>
                <a:lnTo>
                  <a:pt x="369429" y="640241"/>
                </a:lnTo>
                <a:lnTo>
                  <a:pt x="321866" y="643731"/>
                </a:lnTo>
                <a:close/>
              </a:path>
            </a:pathLst>
          </a:custGeom>
          <a:solidFill>
            <a:srgbClr val="1833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2873717" y="1"/>
            <a:ext cx="5414645" cy="4284345"/>
          </a:xfrm>
          <a:custGeom>
            <a:avLst/>
            <a:gdLst/>
            <a:ahLst/>
            <a:cxnLst/>
            <a:rect l="l" t="t" r="r" b="b"/>
            <a:pathLst>
              <a:path w="5414644" h="4284345">
                <a:moveTo>
                  <a:pt x="5414283" y="4233543"/>
                </a:moveTo>
                <a:lnTo>
                  <a:pt x="3928468" y="4233543"/>
                </a:lnTo>
                <a:lnTo>
                  <a:pt x="3836170" y="4208143"/>
                </a:lnTo>
                <a:lnTo>
                  <a:pt x="3790254" y="4208143"/>
                </a:lnTo>
                <a:lnTo>
                  <a:pt x="3698898" y="4182743"/>
                </a:lnTo>
                <a:lnTo>
                  <a:pt x="3653462" y="4182743"/>
                </a:lnTo>
                <a:lnTo>
                  <a:pt x="3121768" y="4030343"/>
                </a:lnTo>
                <a:lnTo>
                  <a:pt x="3078658" y="4004943"/>
                </a:lnTo>
                <a:lnTo>
                  <a:pt x="2993026" y="3979543"/>
                </a:lnTo>
                <a:lnTo>
                  <a:pt x="2950508" y="3954143"/>
                </a:lnTo>
                <a:lnTo>
                  <a:pt x="2866081" y="3928743"/>
                </a:lnTo>
                <a:lnTo>
                  <a:pt x="2824177" y="3903343"/>
                </a:lnTo>
                <a:lnTo>
                  <a:pt x="2782482" y="3890643"/>
                </a:lnTo>
                <a:lnTo>
                  <a:pt x="2740998" y="3865243"/>
                </a:lnTo>
                <a:lnTo>
                  <a:pt x="2699728" y="3852543"/>
                </a:lnTo>
                <a:lnTo>
                  <a:pt x="2658674" y="3827143"/>
                </a:lnTo>
                <a:lnTo>
                  <a:pt x="2617838" y="3814443"/>
                </a:lnTo>
                <a:lnTo>
                  <a:pt x="2577223" y="3789043"/>
                </a:lnTo>
                <a:lnTo>
                  <a:pt x="2536830" y="3776343"/>
                </a:lnTo>
                <a:lnTo>
                  <a:pt x="2456724" y="3725543"/>
                </a:lnTo>
                <a:lnTo>
                  <a:pt x="2417015" y="3712843"/>
                </a:lnTo>
                <a:lnTo>
                  <a:pt x="2260524" y="3611243"/>
                </a:lnTo>
                <a:lnTo>
                  <a:pt x="2221999" y="3598543"/>
                </a:lnTo>
                <a:lnTo>
                  <a:pt x="2070362" y="3496943"/>
                </a:lnTo>
                <a:lnTo>
                  <a:pt x="1922776" y="3395343"/>
                </a:lnTo>
                <a:lnTo>
                  <a:pt x="1850548" y="3344543"/>
                </a:lnTo>
                <a:lnTo>
                  <a:pt x="1814834" y="3306443"/>
                </a:lnTo>
                <a:lnTo>
                  <a:pt x="1709316" y="3230243"/>
                </a:lnTo>
                <a:lnTo>
                  <a:pt x="1674694" y="3204843"/>
                </a:lnTo>
                <a:lnTo>
                  <a:pt x="1640350" y="3166743"/>
                </a:lnTo>
                <a:lnTo>
                  <a:pt x="1572507" y="3115943"/>
                </a:lnTo>
                <a:lnTo>
                  <a:pt x="1539013" y="3077843"/>
                </a:lnTo>
                <a:lnTo>
                  <a:pt x="1472891" y="3027043"/>
                </a:lnTo>
                <a:lnTo>
                  <a:pt x="1440268" y="2988943"/>
                </a:lnTo>
                <a:lnTo>
                  <a:pt x="1407939" y="2963543"/>
                </a:lnTo>
                <a:lnTo>
                  <a:pt x="1375908" y="2925443"/>
                </a:lnTo>
                <a:lnTo>
                  <a:pt x="1344177" y="2900043"/>
                </a:lnTo>
                <a:lnTo>
                  <a:pt x="1312747" y="2861943"/>
                </a:lnTo>
                <a:lnTo>
                  <a:pt x="1281622" y="2836543"/>
                </a:lnTo>
                <a:lnTo>
                  <a:pt x="1250804" y="2798443"/>
                </a:lnTo>
                <a:lnTo>
                  <a:pt x="1220294" y="2773043"/>
                </a:lnTo>
                <a:lnTo>
                  <a:pt x="1190095" y="2734943"/>
                </a:lnTo>
                <a:lnTo>
                  <a:pt x="1160210" y="2696843"/>
                </a:lnTo>
                <a:lnTo>
                  <a:pt x="1130641" y="2671443"/>
                </a:lnTo>
                <a:lnTo>
                  <a:pt x="1101390" y="2633343"/>
                </a:lnTo>
                <a:lnTo>
                  <a:pt x="1072459" y="2595243"/>
                </a:lnTo>
                <a:lnTo>
                  <a:pt x="1043851" y="2557143"/>
                </a:lnTo>
                <a:lnTo>
                  <a:pt x="1015568" y="2531743"/>
                </a:lnTo>
                <a:lnTo>
                  <a:pt x="987613" y="2493643"/>
                </a:lnTo>
                <a:lnTo>
                  <a:pt x="959988" y="2455543"/>
                </a:lnTo>
                <a:lnTo>
                  <a:pt x="932694" y="2417443"/>
                </a:lnTo>
                <a:lnTo>
                  <a:pt x="905735" y="2392043"/>
                </a:lnTo>
                <a:lnTo>
                  <a:pt x="879113" y="2353943"/>
                </a:lnTo>
                <a:lnTo>
                  <a:pt x="852830" y="2315843"/>
                </a:lnTo>
                <a:lnTo>
                  <a:pt x="826888" y="2277743"/>
                </a:lnTo>
                <a:lnTo>
                  <a:pt x="801290" y="2239643"/>
                </a:lnTo>
                <a:lnTo>
                  <a:pt x="776038" y="2201543"/>
                </a:lnTo>
                <a:lnTo>
                  <a:pt x="751134" y="2163443"/>
                </a:lnTo>
                <a:lnTo>
                  <a:pt x="726581" y="2125343"/>
                </a:lnTo>
                <a:lnTo>
                  <a:pt x="702380" y="2087243"/>
                </a:lnTo>
                <a:lnTo>
                  <a:pt x="678536" y="2049143"/>
                </a:lnTo>
                <a:lnTo>
                  <a:pt x="655048" y="2011043"/>
                </a:lnTo>
                <a:lnTo>
                  <a:pt x="631921" y="1972943"/>
                </a:lnTo>
                <a:lnTo>
                  <a:pt x="609156" y="1934843"/>
                </a:lnTo>
                <a:lnTo>
                  <a:pt x="586755" y="1896743"/>
                </a:lnTo>
                <a:lnTo>
                  <a:pt x="564722" y="1858643"/>
                </a:lnTo>
                <a:lnTo>
                  <a:pt x="543057" y="1820543"/>
                </a:lnTo>
                <a:lnTo>
                  <a:pt x="521765" y="1769743"/>
                </a:lnTo>
                <a:lnTo>
                  <a:pt x="500846" y="1731643"/>
                </a:lnTo>
                <a:lnTo>
                  <a:pt x="480303" y="1693543"/>
                </a:lnTo>
                <a:lnTo>
                  <a:pt x="460139" y="1655443"/>
                </a:lnTo>
                <a:lnTo>
                  <a:pt x="440355" y="1617343"/>
                </a:lnTo>
                <a:lnTo>
                  <a:pt x="420955" y="1566543"/>
                </a:lnTo>
                <a:lnTo>
                  <a:pt x="401940" y="1528443"/>
                </a:lnTo>
                <a:lnTo>
                  <a:pt x="383313" y="1490343"/>
                </a:lnTo>
                <a:lnTo>
                  <a:pt x="365077" y="1452243"/>
                </a:lnTo>
                <a:lnTo>
                  <a:pt x="347232" y="1401443"/>
                </a:lnTo>
                <a:lnTo>
                  <a:pt x="329782" y="1363343"/>
                </a:lnTo>
                <a:lnTo>
                  <a:pt x="312730" y="1325243"/>
                </a:lnTo>
                <a:lnTo>
                  <a:pt x="296077" y="1274443"/>
                </a:lnTo>
                <a:lnTo>
                  <a:pt x="279825" y="1236343"/>
                </a:lnTo>
                <a:lnTo>
                  <a:pt x="263978" y="1198243"/>
                </a:lnTo>
                <a:lnTo>
                  <a:pt x="248537" y="1147443"/>
                </a:lnTo>
                <a:lnTo>
                  <a:pt x="233505" y="1109343"/>
                </a:lnTo>
                <a:lnTo>
                  <a:pt x="218883" y="1058543"/>
                </a:lnTo>
                <a:lnTo>
                  <a:pt x="204675" y="1020443"/>
                </a:lnTo>
                <a:lnTo>
                  <a:pt x="190883" y="982343"/>
                </a:lnTo>
                <a:lnTo>
                  <a:pt x="177508" y="931543"/>
                </a:lnTo>
                <a:lnTo>
                  <a:pt x="164554" y="893443"/>
                </a:lnTo>
                <a:lnTo>
                  <a:pt x="152023" y="842643"/>
                </a:lnTo>
                <a:lnTo>
                  <a:pt x="139916" y="804543"/>
                </a:lnTo>
                <a:lnTo>
                  <a:pt x="128237" y="753743"/>
                </a:lnTo>
                <a:lnTo>
                  <a:pt x="116987" y="715643"/>
                </a:lnTo>
                <a:lnTo>
                  <a:pt x="106170" y="664843"/>
                </a:lnTo>
                <a:lnTo>
                  <a:pt x="95786" y="614043"/>
                </a:lnTo>
                <a:lnTo>
                  <a:pt x="85839" y="575943"/>
                </a:lnTo>
                <a:lnTo>
                  <a:pt x="76331" y="525143"/>
                </a:lnTo>
                <a:lnTo>
                  <a:pt x="67264" y="487043"/>
                </a:lnTo>
                <a:lnTo>
                  <a:pt x="58640" y="436243"/>
                </a:lnTo>
                <a:lnTo>
                  <a:pt x="50463" y="385443"/>
                </a:lnTo>
                <a:lnTo>
                  <a:pt x="42733" y="347343"/>
                </a:lnTo>
                <a:lnTo>
                  <a:pt x="35454" y="296543"/>
                </a:lnTo>
                <a:lnTo>
                  <a:pt x="28628" y="245743"/>
                </a:lnTo>
                <a:lnTo>
                  <a:pt x="22257" y="207643"/>
                </a:lnTo>
                <a:lnTo>
                  <a:pt x="16343" y="156843"/>
                </a:lnTo>
                <a:lnTo>
                  <a:pt x="10889" y="106043"/>
                </a:lnTo>
                <a:lnTo>
                  <a:pt x="5897" y="67943"/>
                </a:lnTo>
                <a:lnTo>
                  <a:pt x="1370" y="17143"/>
                </a:lnTo>
                <a:lnTo>
                  <a:pt x="0" y="0"/>
                </a:lnTo>
                <a:lnTo>
                  <a:pt x="5414283" y="0"/>
                </a:lnTo>
                <a:lnTo>
                  <a:pt x="5414283" y="4233543"/>
                </a:lnTo>
                <a:close/>
              </a:path>
              <a:path w="5414644" h="4284345">
                <a:moveTo>
                  <a:pt x="5352701" y="4246243"/>
                </a:moveTo>
                <a:lnTo>
                  <a:pt x="4021369" y="4246243"/>
                </a:lnTo>
                <a:lnTo>
                  <a:pt x="3974844" y="4233543"/>
                </a:lnTo>
                <a:lnTo>
                  <a:pt x="5399226" y="4233543"/>
                </a:lnTo>
                <a:lnTo>
                  <a:pt x="5352701" y="4246243"/>
                </a:lnTo>
                <a:close/>
              </a:path>
              <a:path w="5414644" h="4284345">
                <a:moveTo>
                  <a:pt x="5259214" y="4258943"/>
                </a:moveTo>
                <a:lnTo>
                  <a:pt x="4114856" y="4258943"/>
                </a:lnTo>
                <a:lnTo>
                  <a:pt x="4068041" y="4246243"/>
                </a:lnTo>
                <a:lnTo>
                  <a:pt x="5306029" y="4246243"/>
                </a:lnTo>
                <a:lnTo>
                  <a:pt x="5259214" y="4258943"/>
                </a:lnTo>
                <a:close/>
              </a:path>
              <a:path w="5414644" h="4284345">
                <a:moveTo>
                  <a:pt x="5165160" y="4271643"/>
                </a:moveTo>
                <a:lnTo>
                  <a:pt x="4208910" y="4271643"/>
                </a:lnTo>
                <a:lnTo>
                  <a:pt x="4161814" y="4258943"/>
                </a:lnTo>
                <a:lnTo>
                  <a:pt x="5212257" y="4258943"/>
                </a:lnTo>
                <a:lnTo>
                  <a:pt x="5165160" y="4271643"/>
                </a:lnTo>
                <a:close/>
              </a:path>
              <a:path w="5414644" h="4284345">
                <a:moveTo>
                  <a:pt x="5023056" y="4284343"/>
                </a:moveTo>
                <a:lnTo>
                  <a:pt x="4351014" y="4284343"/>
                </a:lnTo>
                <a:lnTo>
                  <a:pt x="4303513" y="4271643"/>
                </a:lnTo>
                <a:lnTo>
                  <a:pt x="5070557" y="4271643"/>
                </a:lnTo>
                <a:lnTo>
                  <a:pt x="5023056" y="4284343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21619" y="6537407"/>
            <a:ext cx="723900" cy="180975"/>
          </a:xfrm>
          <a:custGeom>
            <a:avLst/>
            <a:gdLst/>
            <a:ahLst/>
            <a:cxnLst/>
            <a:rect l="l" t="t" r="r" b="b"/>
            <a:pathLst>
              <a:path w="723900" h="180975">
                <a:moveTo>
                  <a:pt x="90487" y="180974"/>
                </a:moveTo>
                <a:lnTo>
                  <a:pt x="55257" y="173866"/>
                </a:lnTo>
                <a:lnTo>
                  <a:pt x="26495" y="154479"/>
                </a:lnTo>
                <a:lnTo>
                  <a:pt x="7108" y="125717"/>
                </a:lnTo>
                <a:lnTo>
                  <a:pt x="0" y="90487"/>
                </a:lnTo>
                <a:lnTo>
                  <a:pt x="7108" y="55257"/>
                </a:lnTo>
                <a:lnTo>
                  <a:pt x="26495" y="26495"/>
                </a:lnTo>
                <a:lnTo>
                  <a:pt x="55257" y="7108"/>
                </a:lnTo>
                <a:lnTo>
                  <a:pt x="90487" y="0"/>
                </a:lnTo>
                <a:lnTo>
                  <a:pt x="125717" y="7108"/>
                </a:lnTo>
                <a:lnTo>
                  <a:pt x="154479" y="26495"/>
                </a:lnTo>
                <a:lnTo>
                  <a:pt x="173866" y="55257"/>
                </a:lnTo>
                <a:lnTo>
                  <a:pt x="180974" y="90487"/>
                </a:lnTo>
                <a:lnTo>
                  <a:pt x="173866" y="125717"/>
                </a:lnTo>
                <a:lnTo>
                  <a:pt x="154479" y="154479"/>
                </a:lnTo>
                <a:lnTo>
                  <a:pt x="125717" y="173866"/>
                </a:lnTo>
                <a:lnTo>
                  <a:pt x="90487" y="180974"/>
                </a:lnTo>
                <a:close/>
              </a:path>
              <a:path w="723900" h="180975">
                <a:moveTo>
                  <a:pt x="633412" y="180974"/>
                </a:moveTo>
                <a:lnTo>
                  <a:pt x="598182" y="173866"/>
                </a:lnTo>
                <a:lnTo>
                  <a:pt x="569420" y="154479"/>
                </a:lnTo>
                <a:lnTo>
                  <a:pt x="550033" y="125717"/>
                </a:lnTo>
                <a:lnTo>
                  <a:pt x="542924" y="90487"/>
                </a:lnTo>
                <a:lnTo>
                  <a:pt x="550033" y="55257"/>
                </a:lnTo>
                <a:lnTo>
                  <a:pt x="569420" y="26495"/>
                </a:lnTo>
                <a:lnTo>
                  <a:pt x="598182" y="7108"/>
                </a:lnTo>
                <a:lnTo>
                  <a:pt x="633412" y="0"/>
                </a:lnTo>
                <a:lnTo>
                  <a:pt x="668642" y="7108"/>
                </a:lnTo>
                <a:lnTo>
                  <a:pt x="697404" y="26495"/>
                </a:lnTo>
                <a:lnTo>
                  <a:pt x="716791" y="55257"/>
                </a:lnTo>
                <a:lnTo>
                  <a:pt x="723899" y="90487"/>
                </a:lnTo>
                <a:lnTo>
                  <a:pt x="716791" y="125717"/>
                </a:lnTo>
                <a:lnTo>
                  <a:pt x="697404" y="154479"/>
                </a:lnTo>
                <a:lnTo>
                  <a:pt x="668642" y="173866"/>
                </a:lnTo>
                <a:lnTo>
                  <a:pt x="633412" y="180974"/>
                </a:lnTo>
                <a:close/>
              </a:path>
              <a:path w="723900" h="180975">
                <a:moveTo>
                  <a:pt x="361949" y="180974"/>
                </a:moveTo>
                <a:lnTo>
                  <a:pt x="326719" y="173866"/>
                </a:lnTo>
                <a:lnTo>
                  <a:pt x="297958" y="154479"/>
                </a:lnTo>
                <a:lnTo>
                  <a:pt x="278570" y="125717"/>
                </a:lnTo>
                <a:lnTo>
                  <a:pt x="271462" y="90487"/>
                </a:lnTo>
                <a:lnTo>
                  <a:pt x="278570" y="55257"/>
                </a:lnTo>
                <a:lnTo>
                  <a:pt x="297958" y="26495"/>
                </a:lnTo>
                <a:lnTo>
                  <a:pt x="326719" y="7108"/>
                </a:lnTo>
                <a:lnTo>
                  <a:pt x="361949" y="0"/>
                </a:lnTo>
                <a:lnTo>
                  <a:pt x="397180" y="7108"/>
                </a:lnTo>
                <a:lnTo>
                  <a:pt x="425941" y="26495"/>
                </a:lnTo>
                <a:lnTo>
                  <a:pt x="445329" y="55257"/>
                </a:lnTo>
                <a:lnTo>
                  <a:pt x="452437" y="90487"/>
                </a:lnTo>
                <a:lnTo>
                  <a:pt x="445329" y="125717"/>
                </a:lnTo>
                <a:lnTo>
                  <a:pt x="425941" y="154479"/>
                </a:lnTo>
                <a:lnTo>
                  <a:pt x="397180" y="173866"/>
                </a:lnTo>
                <a:lnTo>
                  <a:pt x="361949" y="18097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0" y="9283360"/>
            <a:ext cx="1003935" cy="1003935"/>
          </a:xfrm>
          <a:custGeom>
            <a:avLst/>
            <a:gdLst/>
            <a:ahLst/>
            <a:cxnLst/>
            <a:rect l="l" t="t" r="r" b="b"/>
            <a:pathLst>
              <a:path w="1003935" h="1003934">
                <a:moveTo>
                  <a:pt x="1003600" y="1003639"/>
                </a:moveTo>
                <a:lnTo>
                  <a:pt x="0" y="1003639"/>
                </a:lnTo>
                <a:lnTo>
                  <a:pt x="0" y="0"/>
                </a:lnTo>
                <a:lnTo>
                  <a:pt x="73140" y="16680"/>
                </a:lnTo>
                <a:lnTo>
                  <a:pt x="117404" y="29142"/>
                </a:lnTo>
                <a:lnTo>
                  <a:pt x="161006" y="43135"/>
                </a:lnTo>
                <a:lnTo>
                  <a:pt x="203913" y="58627"/>
                </a:lnTo>
                <a:lnTo>
                  <a:pt x="246095" y="75587"/>
                </a:lnTo>
                <a:lnTo>
                  <a:pt x="287521" y="93984"/>
                </a:lnTo>
                <a:lnTo>
                  <a:pt x="328161" y="113788"/>
                </a:lnTo>
                <a:lnTo>
                  <a:pt x="367982" y="134967"/>
                </a:lnTo>
                <a:lnTo>
                  <a:pt x="406955" y="157490"/>
                </a:lnTo>
                <a:lnTo>
                  <a:pt x="445048" y="181327"/>
                </a:lnTo>
                <a:lnTo>
                  <a:pt x="482230" y="206446"/>
                </a:lnTo>
                <a:lnTo>
                  <a:pt x="518470" y="232817"/>
                </a:lnTo>
                <a:lnTo>
                  <a:pt x="553738" y="260408"/>
                </a:lnTo>
                <a:lnTo>
                  <a:pt x="588001" y="289189"/>
                </a:lnTo>
                <a:lnTo>
                  <a:pt x="621231" y="319128"/>
                </a:lnTo>
                <a:lnTo>
                  <a:pt x="653394" y="350195"/>
                </a:lnTo>
                <a:lnTo>
                  <a:pt x="684461" y="382359"/>
                </a:lnTo>
                <a:lnTo>
                  <a:pt x="714400" y="415588"/>
                </a:lnTo>
                <a:lnTo>
                  <a:pt x="743181" y="449852"/>
                </a:lnTo>
                <a:lnTo>
                  <a:pt x="770772" y="485119"/>
                </a:lnTo>
                <a:lnTo>
                  <a:pt x="797143" y="521360"/>
                </a:lnTo>
                <a:lnTo>
                  <a:pt x="822262" y="558542"/>
                </a:lnTo>
                <a:lnTo>
                  <a:pt x="846099" y="596635"/>
                </a:lnTo>
                <a:lnTo>
                  <a:pt x="868623" y="635607"/>
                </a:lnTo>
                <a:lnTo>
                  <a:pt x="889802" y="675429"/>
                </a:lnTo>
                <a:lnTo>
                  <a:pt x="909606" y="716068"/>
                </a:lnTo>
                <a:lnTo>
                  <a:pt x="928003" y="757494"/>
                </a:lnTo>
                <a:lnTo>
                  <a:pt x="944963" y="799677"/>
                </a:lnTo>
                <a:lnTo>
                  <a:pt x="960455" y="842584"/>
                </a:lnTo>
                <a:lnTo>
                  <a:pt x="974447" y="886185"/>
                </a:lnTo>
                <a:lnTo>
                  <a:pt x="986910" y="930449"/>
                </a:lnTo>
                <a:lnTo>
                  <a:pt x="997811" y="975346"/>
                </a:lnTo>
                <a:lnTo>
                  <a:pt x="1003600" y="1003639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6810650" y="9072690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6998711" y="2927574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FFFFFF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821609" y="2544348"/>
            <a:ext cx="505459" cy="510540"/>
          </a:xfrm>
          <a:custGeom>
            <a:avLst/>
            <a:gdLst/>
            <a:ahLst/>
            <a:cxnLst/>
            <a:rect l="l" t="t" r="r" b="b"/>
            <a:pathLst>
              <a:path w="505459" h="510539">
                <a:moveTo>
                  <a:pt x="252340" y="510335"/>
                </a:moveTo>
                <a:lnTo>
                  <a:pt x="208759" y="492902"/>
                </a:lnTo>
                <a:lnTo>
                  <a:pt x="193505" y="447142"/>
                </a:lnTo>
                <a:lnTo>
                  <a:pt x="193505" y="314656"/>
                </a:lnTo>
                <a:lnTo>
                  <a:pt x="62321" y="314656"/>
                </a:lnTo>
                <a:lnTo>
                  <a:pt x="16997" y="297659"/>
                </a:lnTo>
                <a:lnTo>
                  <a:pt x="0" y="254949"/>
                </a:lnTo>
                <a:lnTo>
                  <a:pt x="1035" y="241793"/>
                </a:lnTo>
                <a:lnTo>
                  <a:pt x="25794" y="204940"/>
                </a:lnTo>
                <a:lnTo>
                  <a:pt x="62321" y="196114"/>
                </a:lnTo>
                <a:lnTo>
                  <a:pt x="193505" y="196114"/>
                </a:lnTo>
                <a:lnTo>
                  <a:pt x="193505" y="63192"/>
                </a:lnTo>
                <a:lnTo>
                  <a:pt x="208759" y="17868"/>
                </a:lnTo>
                <a:lnTo>
                  <a:pt x="252340" y="0"/>
                </a:lnTo>
                <a:lnTo>
                  <a:pt x="265687" y="1116"/>
                </a:lnTo>
                <a:lnTo>
                  <a:pt x="302786" y="27238"/>
                </a:lnTo>
                <a:lnTo>
                  <a:pt x="311611" y="63192"/>
                </a:lnTo>
                <a:lnTo>
                  <a:pt x="311611" y="196114"/>
                </a:lnTo>
                <a:lnTo>
                  <a:pt x="442796" y="196114"/>
                </a:lnTo>
                <a:lnTo>
                  <a:pt x="488120" y="211804"/>
                </a:lnTo>
                <a:lnTo>
                  <a:pt x="505117" y="254949"/>
                </a:lnTo>
                <a:lnTo>
                  <a:pt x="504055" y="268323"/>
                </a:lnTo>
                <a:lnTo>
                  <a:pt x="479077" y="305831"/>
                </a:lnTo>
                <a:lnTo>
                  <a:pt x="442796" y="314656"/>
                </a:lnTo>
                <a:lnTo>
                  <a:pt x="311611" y="314656"/>
                </a:lnTo>
                <a:lnTo>
                  <a:pt x="311611" y="447142"/>
                </a:lnTo>
                <a:lnTo>
                  <a:pt x="295922" y="492902"/>
                </a:lnTo>
                <a:lnTo>
                  <a:pt x="265524" y="509246"/>
                </a:lnTo>
                <a:lnTo>
                  <a:pt x="252340" y="510335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6620354" y="9018485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38124" y="476249"/>
                </a:moveTo>
                <a:lnTo>
                  <a:pt x="190136" y="471411"/>
                </a:lnTo>
                <a:lnTo>
                  <a:pt x="145439" y="457535"/>
                </a:lnTo>
                <a:lnTo>
                  <a:pt x="104990" y="435579"/>
                </a:lnTo>
                <a:lnTo>
                  <a:pt x="69748" y="406501"/>
                </a:lnTo>
                <a:lnTo>
                  <a:pt x="40670" y="371259"/>
                </a:lnTo>
                <a:lnTo>
                  <a:pt x="18714" y="330810"/>
                </a:lnTo>
                <a:lnTo>
                  <a:pt x="4838" y="286113"/>
                </a:lnTo>
                <a:lnTo>
                  <a:pt x="0" y="238124"/>
                </a:lnTo>
                <a:lnTo>
                  <a:pt x="4838" y="190136"/>
                </a:lnTo>
                <a:lnTo>
                  <a:pt x="18714" y="145439"/>
                </a:lnTo>
                <a:lnTo>
                  <a:pt x="40670" y="104990"/>
                </a:lnTo>
                <a:lnTo>
                  <a:pt x="69748" y="69748"/>
                </a:lnTo>
                <a:lnTo>
                  <a:pt x="104990" y="40670"/>
                </a:lnTo>
                <a:lnTo>
                  <a:pt x="145439" y="18714"/>
                </a:lnTo>
                <a:lnTo>
                  <a:pt x="190136" y="4838"/>
                </a:lnTo>
                <a:lnTo>
                  <a:pt x="238124" y="0"/>
                </a:lnTo>
                <a:lnTo>
                  <a:pt x="286113" y="4838"/>
                </a:lnTo>
                <a:lnTo>
                  <a:pt x="330810" y="18714"/>
                </a:lnTo>
                <a:lnTo>
                  <a:pt x="371259" y="40670"/>
                </a:lnTo>
                <a:lnTo>
                  <a:pt x="406501" y="69748"/>
                </a:lnTo>
                <a:lnTo>
                  <a:pt x="435579" y="104990"/>
                </a:lnTo>
                <a:lnTo>
                  <a:pt x="453986" y="138901"/>
                </a:lnTo>
                <a:lnTo>
                  <a:pt x="257968" y="138901"/>
                </a:lnTo>
                <a:lnTo>
                  <a:pt x="250505" y="140356"/>
                </a:lnTo>
                <a:lnTo>
                  <a:pt x="243939" y="144720"/>
                </a:lnTo>
                <a:lnTo>
                  <a:pt x="239574" y="151286"/>
                </a:lnTo>
                <a:lnTo>
                  <a:pt x="238120" y="158749"/>
                </a:lnTo>
                <a:lnTo>
                  <a:pt x="239574" y="166213"/>
                </a:lnTo>
                <a:lnTo>
                  <a:pt x="243939" y="172779"/>
                </a:lnTo>
                <a:lnTo>
                  <a:pt x="289440" y="218281"/>
                </a:lnTo>
                <a:lnTo>
                  <a:pt x="138906" y="218281"/>
                </a:lnTo>
                <a:lnTo>
                  <a:pt x="131184" y="219838"/>
                </a:lnTo>
                <a:lnTo>
                  <a:pt x="124876" y="224088"/>
                </a:lnTo>
                <a:lnTo>
                  <a:pt x="120622" y="230394"/>
                </a:lnTo>
                <a:lnTo>
                  <a:pt x="119062" y="238124"/>
                </a:lnTo>
                <a:lnTo>
                  <a:pt x="120568" y="245588"/>
                </a:lnTo>
                <a:lnTo>
                  <a:pt x="120622" y="245855"/>
                </a:lnTo>
                <a:lnTo>
                  <a:pt x="124871" y="252154"/>
                </a:lnTo>
                <a:lnTo>
                  <a:pt x="131184" y="256411"/>
                </a:lnTo>
                <a:lnTo>
                  <a:pt x="138906" y="257968"/>
                </a:lnTo>
                <a:lnTo>
                  <a:pt x="289440" y="257968"/>
                </a:lnTo>
                <a:lnTo>
                  <a:pt x="243939" y="303470"/>
                </a:lnTo>
                <a:lnTo>
                  <a:pt x="239574" y="310036"/>
                </a:lnTo>
                <a:lnTo>
                  <a:pt x="238120" y="317499"/>
                </a:lnTo>
                <a:lnTo>
                  <a:pt x="239574" y="324963"/>
                </a:lnTo>
                <a:lnTo>
                  <a:pt x="243939" y="331529"/>
                </a:lnTo>
                <a:lnTo>
                  <a:pt x="247808" y="335399"/>
                </a:lnTo>
                <a:lnTo>
                  <a:pt x="252888" y="337343"/>
                </a:lnTo>
                <a:lnTo>
                  <a:pt x="453989" y="337343"/>
                </a:lnTo>
                <a:lnTo>
                  <a:pt x="435579" y="371259"/>
                </a:lnTo>
                <a:lnTo>
                  <a:pt x="406501" y="406501"/>
                </a:lnTo>
                <a:lnTo>
                  <a:pt x="371259" y="435579"/>
                </a:lnTo>
                <a:lnTo>
                  <a:pt x="330810" y="457535"/>
                </a:lnTo>
                <a:lnTo>
                  <a:pt x="286113" y="471411"/>
                </a:lnTo>
                <a:lnTo>
                  <a:pt x="238124" y="476249"/>
                </a:lnTo>
                <a:close/>
              </a:path>
              <a:path w="476250" h="476250">
                <a:moveTo>
                  <a:pt x="453989" y="337343"/>
                </a:moveTo>
                <a:lnTo>
                  <a:pt x="263048" y="337343"/>
                </a:lnTo>
                <a:lnTo>
                  <a:pt x="268128" y="335399"/>
                </a:lnTo>
                <a:lnTo>
                  <a:pt x="351373" y="252154"/>
                </a:lnTo>
                <a:lnTo>
                  <a:pt x="355737" y="245588"/>
                </a:lnTo>
                <a:lnTo>
                  <a:pt x="357192" y="238124"/>
                </a:lnTo>
                <a:lnTo>
                  <a:pt x="355737" y="230661"/>
                </a:lnTo>
                <a:lnTo>
                  <a:pt x="351365" y="224088"/>
                </a:lnTo>
                <a:lnTo>
                  <a:pt x="271998" y="144720"/>
                </a:lnTo>
                <a:lnTo>
                  <a:pt x="265431" y="140356"/>
                </a:lnTo>
                <a:lnTo>
                  <a:pt x="257968" y="138901"/>
                </a:lnTo>
                <a:lnTo>
                  <a:pt x="453986" y="138901"/>
                </a:lnTo>
                <a:lnTo>
                  <a:pt x="457535" y="145439"/>
                </a:lnTo>
                <a:lnTo>
                  <a:pt x="471411" y="190136"/>
                </a:lnTo>
                <a:lnTo>
                  <a:pt x="476249" y="238124"/>
                </a:lnTo>
                <a:lnTo>
                  <a:pt x="471411" y="286113"/>
                </a:lnTo>
                <a:lnTo>
                  <a:pt x="457535" y="330810"/>
                </a:lnTo>
                <a:lnTo>
                  <a:pt x="453989" y="33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8757" y="600895"/>
            <a:ext cx="10785248" cy="1449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40566E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83849" y="3905972"/>
            <a:ext cx="7439025" cy="4025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g"/><Relationship Id="rId3" Type="http://schemas.openxmlformats.org/officeDocument/2006/relationships/image" Target="../media/image30.jpg"/><Relationship Id="rId4" Type="http://schemas.openxmlformats.org/officeDocument/2006/relationships/image" Target="../media/image31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g"/><Relationship Id="rId3" Type="http://schemas.openxmlformats.org/officeDocument/2006/relationships/image" Target="../media/image39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jpg"/><Relationship Id="rId3" Type="http://schemas.openxmlformats.org/officeDocument/2006/relationships/image" Target="../media/image41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g"/><Relationship Id="rId3" Type="http://schemas.openxmlformats.org/officeDocument/2006/relationships/image" Target="../media/image4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jpg"/><Relationship Id="rId3" Type="http://schemas.openxmlformats.org/officeDocument/2006/relationships/image" Target="../media/image45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jpg"/><Relationship Id="rId3" Type="http://schemas.openxmlformats.org/officeDocument/2006/relationships/image" Target="../media/image47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jpg"/><Relationship Id="rId3" Type="http://schemas.openxmlformats.org/officeDocument/2006/relationships/image" Target="../media/image49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51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png"/><Relationship Id="rId3" Type="http://schemas.openxmlformats.org/officeDocument/2006/relationships/image" Target="../media/image53.jp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jpg"/><Relationship Id="rId3" Type="http://schemas.openxmlformats.org/officeDocument/2006/relationships/image" Target="../media/image55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6.jpg"/><Relationship Id="rId3" Type="http://schemas.openxmlformats.org/officeDocument/2006/relationships/image" Target="../media/image57.jp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8.jpg"/><Relationship Id="rId3" Type="http://schemas.openxmlformats.org/officeDocument/2006/relationships/image" Target="../media/image59.jp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0.jpg"/><Relationship Id="rId3" Type="http://schemas.openxmlformats.org/officeDocument/2006/relationships/image" Target="../media/image61.png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2.jpg"/><Relationship Id="rId3" Type="http://schemas.openxmlformats.org/officeDocument/2006/relationships/image" Target="../media/image63.jp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4.jp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jpg"/><Relationship Id="rId6" Type="http://schemas.openxmlformats.org/officeDocument/2006/relationships/image" Target="../media/image69.png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9" Type="http://schemas.openxmlformats.org/officeDocument/2006/relationships/image" Target="../media/image72.png"/><Relationship Id="rId10" Type="http://schemas.openxmlformats.org/officeDocument/2006/relationships/image" Target="../media/image73.png"/><Relationship Id="rId11" Type="http://schemas.openxmlformats.org/officeDocument/2006/relationships/image" Target="../media/image74.png"/><Relationship Id="rId12" Type="http://schemas.openxmlformats.org/officeDocument/2006/relationships/image" Target="../media/image75.png"/><Relationship Id="rId13" Type="http://schemas.openxmlformats.org/officeDocument/2006/relationships/image" Target="../media/image76.png"/><Relationship Id="rId14" Type="http://schemas.openxmlformats.org/officeDocument/2006/relationships/image" Target="../media/image77.png"/><Relationship Id="rId15" Type="http://schemas.openxmlformats.org/officeDocument/2006/relationships/image" Target="../media/image78.png"/><Relationship Id="rId16" Type="http://schemas.openxmlformats.org/officeDocument/2006/relationships/image" Target="../media/image79.png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028700" y="770867"/>
            <a:ext cx="514350" cy="514350"/>
            <a:chOff x="1028700" y="770867"/>
            <a:chExt cx="514350" cy="514350"/>
          </a:xfrm>
        </p:grpSpPr>
        <p:sp>
          <p:nvSpPr>
            <p:cNvPr id="3" name="object 3" descr=""/>
            <p:cNvSpPr/>
            <p:nvPr/>
          </p:nvSpPr>
          <p:spPr>
            <a:xfrm>
              <a:off x="1028700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50" y="514350"/>
                  </a:moveTo>
                  <a:lnTo>
                    <a:pt x="257175" y="514350"/>
                  </a:ln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5"/>
                  </a:lnTo>
                  <a:lnTo>
                    <a:pt x="257186" y="257163"/>
                  </a:lnTo>
                  <a:lnTo>
                    <a:pt x="257175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50" y="128581"/>
                  </a:lnTo>
                  <a:lnTo>
                    <a:pt x="514350" y="514350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5875" y="1028042"/>
              <a:ext cx="257175" cy="257175"/>
            </a:xfrm>
            <a:custGeom>
              <a:avLst/>
              <a:gdLst/>
              <a:ahLst/>
              <a:cxnLst/>
              <a:rect l="l" t="t" r="r" b="b"/>
              <a:pathLst>
                <a:path w="257175" h="257175">
                  <a:moveTo>
                    <a:pt x="257175" y="257175"/>
                  </a:moveTo>
                  <a:lnTo>
                    <a:pt x="0" y="257175"/>
                  </a:lnTo>
                  <a:lnTo>
                    <a:pt x="0" y="0"/>
                  </a:lnTo>
                  <a:lnTo>
                    <a:pt x="257175" y="0"/>
                  </a:lnTo>
                  <a:lnTo>
                    <a:pt x="257175" y="257175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028700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49" y="257163"/>
                  </a:moveTo>
                  <a:lnTo>
                    <a:pt x="257174" y="257163"/>
                  </a:lnTo>
                  <a:lnTo>
                    <a:pt x="257174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49" y="128581"/>
                  </a:lnTo>
                  <a:lnTo>
                    <a:pt x="514349" y="257163"/>
                  </a:lnTo>
                  <a:close/>
                </a:path>
                <a:path w="514350" h="514350">
                  <a:moveTo>
                    <a:pt x="257163" y="514338"/>
                  </a:move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4"/>
                  </a:lnTo>
                  <a:lnTo>
                    <a:pt x="257163" y="257174"/>
                  </a:lnTo>
                  <a:lnTo>
                    <a:pt x="257163" y="514338"/>
                  </a:lnTo>
                  <a:close/>
                </a:path>
                <a:path w="514350" h="514350">
                  <a:moveTo>
                    <a:pt x="411779" y="359745"/>
                  </a:moveTo>
                  <a:lnTo>
                    <a:pt x="359745" y="359745"/>
                  </a:lnTo>
                  <a:lnTo>
                    <a:pt x="359745" y="309184"/>
                  </a:lnTo>
                  <a:lnTo>
                    <a:pt x="411779" y="309184"/>
                  </a:lnTo>
                  <a:lnTo>
                    <a:pt x="411779" y="359745"/>
                  </a:lnTo>
                  <a:close/>
                </a:path>
                <a:path w="514350" h="514350">
                  <a:moveTo>
                    <a:pt x="462328" y="411767"/>
                  </a:moveTo>
                  <a:lnTo>
                    <a:pt x="309184" y="411767"/>
                  </a:lnTo>
                  <a:lnTo>
                    <a:pt x="309184" y="359745"/>
                  </a:lnTo>
                  <a:lnTo>
                    <a:pt x="462328" y="359745"/>
                  </a:lnTo>
                  <a:lnTo>
                    <a:pt x="462328" y="411767"/>
                  </a:lnTo>
                  <a:close/>
                </a:path>
                <a:path w="514350" h="514350">
                  <a:moveTo>
                    <a:pt x="411767" y="462328"/>
                  </a:moveTo>
                  <a:lnTo>
                    <a:pt x="359745" y="462328"/>
                  </a:lnTo>
                  <a:lnTo>
                    <a:pt x="359745" y="411767"/>
                  </a:lnTo>
                  <a:lnTo>
                    <a:pt x="411767" y="411767"/>
                  </a:lnTo>
                  <a:lnTo>
                    <a:pt x="411767" y="462328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273832" y="3058768"/>
            <a:ext cx="9036050" cy="1369695"/>
          </a:xfrm>
          <a:prstGeom prst="rect"/>
        </p:spPr>
        <p:txBody>
          <a:bodyPr wrap="square" lIns="0" tIns="106045" rIns="0" bIns="0" rtlCol="0" vert="horz">
            <a:spAutoFit/>
          </a:bodyPr>
          <a:lstStyle/>
          <a:p>
            <a:pPr marL="12700" marR="5080">
              <a:lnSpc>
                <a:spcPts val="4950"/>
              </a:lnSpc>
              <a:spcBef>
                <a:spcPts val="835"/>
              </a:spcBef>
            </a:pPr>
            <a:r>
              <a:rPr dirty="0" sz="4700" spc="420" b="1">
                <a:solidFill>
                  <a:srgbClr val="183378"/>
                </a:solidFill>
                <a:latin typeface="Trebuchet MS"/>
                <a:cs typeface="Trebuchet MS"/>
              </a:rPr>
              <a:t>Smart</a:t>
            </a:r>
            <a:r>
              <a:rPr dirty="0" sz="4700" spc="-42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700" spc="275" b="1">
                <a:solidFill>
                  <a:srgbClr val="183378"/>
                </a:solidFill>
                <a:latin typeface="Trebuchet MS"/>
                <a:cs typeface="Trebuchet MS"/>
              </a:rPr>
              <a:t>Hospital</a:t>
            </a:r>
            <a:r>
              <a:rPr dirty="0" sz="4700" spc="-42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700" spc="335" b="1">
                <a:solidFill>
                  <a:srgbClr val="183378"/>
                </a:solidFill>
                <a:latin typeface="Trebuchet MS"/>
                <a:cs typeface="Trebuchet MS"/>
              </a:rPr>
              <a:t>Enhancement </a:t>
            </a:r>
            <a:r>
              <a:rPr dirty="0" sz="4700" spc="445" b="1">
                <a:solidFill>
                  <a:srgbClr val="183378"/>
                </a:solidFill>
                <a:latin typeface="Trebuchet MS"/>
                <a:cs typeface="Trebuchet MS"/>
              </a:rPr>
              <a:t>System</a:t>
            </a:r>
            <a:r>
              <a:rPr dirty="0" sz="4700" spc="-42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700" spc="320" b="1">
                <a:solidFill>
                  <a:srgbClr val="183378"/>
                </a:solidFill>
                <a:latin typeface="Trebuchet MS"/>
                <a:cs typeface="Trebuchet MS"/>
              </a:rPr>
              <a:t>(SHES)</a:t>
            </a:r>
            <a:endParaRPr sz="4700">
              <a:latin typeface="Trebuchet MS"/>
              <a:cs typeface="Trebuchet MS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8990033" y="0"/>
            <a:ext cx="9298305" cy="10287000"/>
            <a:chOff x="8990033" y="0"/>
            <a:chExt cx="9298305" cy="10287000"/>
          </a:xfrm>
        </p:grpSpPr>
        <p:sp>
          <p:nvSpPr>
            <p:cNvPr id="8" name="object 8" descr=""/>
            <p:cNvSpPr/>
            <p:nvPr/>
          </p:nvSpPr>
          <p:spPr>
            <a:xfrm>
              <a:off x="13059743" y="0"/>
              <a:ext cx="5228590" cy="6497955"/>
            </a:xfrm>
            <a:custGeom>
              <a:avLst/>
              <a:gdLst/>
              <a:ahLst/>
              <a:cxnLst/>
              <a:rect l="l" t="t" r="r" b="b"/>
              <a:pathLst>
                <a:path w="5228590" h="6497955">
                  <a:moveTo>
                    <a:pt x="5228256" y="6370895"/>
                  </a:moveTo>
                  <a:lnTo>
                    <a:pt x="3097383" y="6370895"/>
                  </a:lnTo>
                  <a:lnTo>
                    <a:pt x="2920661" y="6320095"/>
                  </a:lnTo>
                  <a:lnTo>
                    <a:pt x="2876991" y="6294695"/>
                  </a:lnTo>
                  <a:lnTo>
                    <a:pt x="2704440" y="6243895"/>
                  </a:lnTo>
                  <a:lnTo>
                    <a:pt x="2661850" y="6218495"/>
                  </a:lnTo>
                  <a:lnTo>
                    <a:pt x="2577346" y="6193095"/>
                  </a:lnTo>
                  <a:lnTo>
                    <a:pt x="2535439" y="6167695"/>
                  </a:lnTo>
                  <a:lnTo>
                    <a:pt x="2493765" y="6154995"/>
                  </a:lnTo>
                  <a:lnTo>
                    <a:pt x="2452328" y="6129595"/>
                  </a:lnTo>
                  <a:lnTo>
                    <a:pt x="2411130" y="6116895"/>
                  </a:lnTo>
                  <a:lnTo>
                    <a:pt x="2370174" y="6091495"/>
                  </a:lnTo>
                  <a:lnTo>
                    <a:pt x="2329464" y="6078795"/>
                  </a:lnTo>
                  <a:lnTo>
                    <a:pt x="2289002" y="6053395"/>
                  </a:lnTo>
                  <a:lnTo>
                    <a:pt x="2248791" y="6040695"/>
                  </a:lnTo>
                  <a:lnTo>
                    <a:pt x="2169134" y="5989895"/>
                  </a:lnTo>
                  <a:lnTo>
                    <a:pt x="2129695" y="5977195"/>
                  </a:lnTo>
                  <a:lnTo>
                    <a:pt x="1974594" y="5875595"/>
                  </a:lnTo>
                  <a:lnTo>
                    <a:pt x="1936498" y="5862895"/>
                  </a:lnTo>
                  <a:lnTo>
                    <a:pt x="1823887" y="5786695"/>
                  </a:lnTo>
                  <a:lnTo>
                    <a:pt x="1713854" y="5710495"/>
                  </a:lnTo>
                  <a:lnTo>
                    <a:pt x="1677763" y="5672395"/>
                  </a:lnTo>
                  <a:lnTo>
                    <a:pt x="1571290" y="5596195"/>
                  </a:lnTo>
                  <a:lnTo>
                    <a:pt x="1501837" y="5545395"/>
                  </a:lnTo>
                  <a:lnTo>
                    <a:pt x="1467579" y="5507295"/>
                  </a:lnTo>
                  <a:lnTo>
                    <a:pt x="1400012" y="5456495"/>
                  </a:lnTo>
                  <a:lnTo>
                    <a:pt x="1366710" y="5418395"/>
                  </a:lnTo>
                  <a:lnTo>
                    <a:pt x="1301081" y="5367595"/>
                  </a:lnTo>
                  <a:lnTo>
                    <a:pt x="1268761" y="5329495"/>
                  </a:lnTo>
                  <a:lnTo>
                    <a:pt x="1236774" y="5304095"/>
                  </a:lnTo>
                  <a:lnTo>
                    <a:pt x="1205124" y="5265995"/>
                  </a:lnTo>
                  <a:lnTo>
                    <a:pt x="1173813" y="5240595"/>
                  </a:lnTo>
                  <a:lnTo>
                    <a:pt x="1142843" y="5202495"/>
                  </a:lnTo>
                  <a:lnTo>
                    <a:pt x="1112219" y="5164395"/>
                  </a:lnTo>
                  <a:lnTo>
                    <a:pt x="1081943" y="5138995"/>
                  </a:lnTo>
                  <a:lnTo>
                    <a:pt x="1052018" y="5100895"/>
                  </a:lnTo>
                  <a:lnTo>
                    <a:pt x="1022447" y="5075495"/>
                  </a:lnTo>
                  <a:lnTo>
                    <a:pt x="993233" y="5037395"/>
                  </a:lnTo>
                  <a:lnTo>
                    <a:pt x="964378" y="4999295"/>
                  </a:lnTo>
                  <a:lnTo>
                    <a:pt x="935886" y="4973895"/>
                  </a:lnTo>
                  <a:lnTo>
                    <a:pt x="907760" y="4935795"/>
                  </a:lnTo>
                  <a:lnTo>
                    <a:pt x="880002" y="4897695"/>
                  </a:lnTo>
                  <a:lnTo>
                    <a:pt x="852616" y="4859595"/>
                  </a:lnTo>
                  <a:lnTo>
                    <a:pt x="825604" y="4821495"/>
                  </a:lnTo>
                  <a:lnTo>
                    <a:pt x="798970" y="4796095"/>
                  </a:lnTo>
                  <a:lnTo>
                    <a:pt x="772716" y="4757995"/>
                  </a:lnTo>
                  <a:lnTo>
                    <a:pt x="746845" y="4719895"/>
                  </a:lnTo>
                  <a:lnTo>
                    <a:pt x="721360" y="4681795"/>
                  </a:lnTo>
                  <a:lnTo>
                    <a:pt x="696264" y="4643695"/>
                  </a:lnTo>
                  <a:lnTo>
                    <a:pt x="671561" y="4605595"/>
                  </a:lnTo>
                  <a:lnTo>
                    <a:pt x="647252" y="4567495"/>
                  </a:lnTo>
                  <a:lnTo>
                    <a:pt x="623341" y="4529395"/>
                  </a:lnTo>
                  <a:lnTo>
                    <a:pt x="599831" y="4491295"/>
                  </a:lnTo>
                  <a:lnTo>
                    <a:pt x="576725" y="4453195"/>
                  </a:lnTo>
                  <a:lnTo>
                    <a:pt x="554026" y="4415095"/>
                  </a:lnTo>
                  <a:lnTo>
                    <a:pt x="531736" y="4376995"/>
                  </a:lnTo>
                  <a:lnTo>
                    <a:pt x="509859" y="4338895"/>
                  </a:lnTo>
                  <a:lnTo>
                    <a:pt x="488397" y="4300795"/>
                  </a:lnTo>
                  <a:lnTo>
                    <a:pt x="467354" y="4249995"/>
                  </a:lnTo>
                  <a:lnTo>
                    <a:pt x="446732" y="4211895"/>
                  </a:lnTo>
                  <a:lnTo>
                    <a:pt x="426535" y="4173795"/>
                  </a:lnTo>
                  <a:lnTo>
                    <a:pt x="406765" y="4135695"/>
                  </a:lnTo>
                  <a:lnTo>
                    <a:pt x="387425" y="4097595"/>
                  </a:lnTo>
                  <a:lnTo>
                    <a:pt x="368518" y="4046795"/>
                  </a:lnTo>
                  <a:lnTo>
                    <a:pt x="350047" y="4008695"/>
                  </a:lnTo>
                  <a:lnTo>
                    <a:pt x="332015" y="3970595"/>
                  </a:lnTo>
                  <a:lnTo>
                    <a:pt x="314425" y="3932495"/>
                  </a:lnTo>
                  <a:lnTo>
                    <a:pt x="297280" y="3881695"/>
                  </a:lnTo>
                  <a:lnTo>
                    <a:pt x="280583" y="3843595"/>
                  </a:lnTo>
                  <a:lnTo>
                    <a:pt x="264336" y="3805495"/>
                  </a:lnTo>
                  <a:lnTo>
                    <a:pt x="248544" y="3754695"/>
                  </a:lnTo>
                  <a:lnTo>
                    <a:pt x="233207" y="3716595"/>
                  </a:lnTo>
                  <a:lnTo>
                    <a:pt x="218331" y="3665795"/>
                  </a:lnTo>
                  <a:lnTo>
                    <a:pt x="203916" y="3627695"/>
                  </a:lnTo>
                  <a:lnTo>
                    <a:pt x="189968" y="3589595"/>
                  </a:lnTo>
                  <a:lnTo>
                    <a:pt x="176487" y="3538795"/>
                  </a:lnTo>
                  <a:lnTo>
                    <a:pt x="163478" y="3500695"/>
                  </a:lnTo>
                  <a:lnTo>
                    <a:pt x="150943" y="3449895"/>
                  </a:lnTo>
                  <a:lnTo>
                    <a:pt x="138885" y="3411795"/>
                  </a:lnTo>
                  <a:lnTo>
                    <a:pt x="127307" y="3360995"/>
                  </a:lnTo>
                  <a:lnTo>
                    <a:pt x="116213" y="3322895"/>
                  </a:lnTo>
                  <a:lnTo>
                    <a:pt x="105604" y="3272095"/>
                  </a:lnTo>
                  <a:lnTo>
                    <a:pt x="95484" y="3221295"/>
                  </a:lnTo>
                  <a:lnTo>
                    <a:pt x="85856" y="3183195"/>
                  </a:lnTo>
                  <a:lnTo>
                    <a:pt x="76723" y="3132395"/>
                  </a:lnTo>
                  <a:lnTo>
                    <a:pt x="68087" y="3094295"/>
                  </a:lnTo>
                  <a:lnTo>
                    <a:pt x="59952" y="3043495"/>
                  </a:lnTo>
                  <a:lnTo>
                    <a:pt x="52321" y="2992695"/>
                  </a:lnTo>
                  <a:lnTo>
                    <a:pt x="45196" y="2954595"/>
                  </a:lnTo>
                  <a:lnTo>
                    <a:pt x="38581" y="2903795"/>
                  </a:lnTo>
                  <a:lnTo>
                    <a:pt x="32478" y="2852995"/>
                  </a:lnTo>
                  <a:lnTo>
                    <a:pt x="26890" y="2814895"/>
                  </a:lnTo>
                  <a:lnTo>
                    <a:pt x="21820" y="2764095"/>
                  </a:lnTo>
                  <a:lnTo>
                    <a:pt x="17272" y="2713295"/>
                  </a:lnTo>
                  <a:lnTo>
                    <a:pt x="13248" y="2675195"/>
                  </a:lnTo>
                  <a:lnTo>
                    <a:pt x="9750" y="2624395"/>
                  </a:lnTo>
                  <a:lnTo>
                    <a:pt x="6783" y="2573595"/>
                  </a:lnTo>
                  <a:lnTo>
                    <a:pt x="4349" y="2522795"/>
                  </a:lnTo>
                  <a:lnTo>
                    <a:pt x="2450" y="2484695"/>
                  </a:lnTo>
                  <a:lnTo>
                    <a:pt x="1091" y="2433895"/>
                  </a:lnTo>
                  <a:lnTo>
                    <a:pt x="273" y="2383095"/>
                  </a:lnTo>
                  <a:lnTo>
                    <a:pt x="0" y="2332295"/>
                  </a:lnTo>
                  <a:lnTo>
                    <a:pt x="273" y="2281495"/>
                  </a:lnTo>
                  <a:lnTo>
                    <a:pt x="1091" y="2243395"/>
                  </a:lnTo>
                  <a:lnTo>
                    <a:pt x="2450" y="2192595"/>
                  </a:lnTo>
                  <a:lnTo>
                    <a:pt x="4349" y="2141795"/>
                  </a:lnTo>
                  <a:lnTo>
                    <a:pt x="6783" y="2090995"/>
                  </a:lnTo>
                  <a:lnTo>
                    <a:pt x="9750" y="2052895"/>
                  </a:lnTo>
                  <a:lnTo>
                    <a:pt x="13248" y="2002095"/>
                  </a:lnTo>
                  <a:lnTo>
                    <a:pt x="17272" y="1951295"/>
                  </a:lnTo>
                  <a:lnTo>
                    <a:pt x="21820" y="1900495"/>
                  </a:lnTo>
                  <a:lnTo>
                    <a:pt x="26890" y="1862395"/>
                  </a:lnTo>
                  <a:lnTo>
                    <a:pt x="32478" y="1811595"/>
                  </a:lnTo>
                  <a:lnTo>
                    <a:pt x="38581" y="1760795"/>
                  </a:lnTo>
                  <a:lnTo>
                    <a:pt x="45196" y="1722695"/>
                  </a:lnTo>
                  <a:lnTo>
                    <a:pt x="52321" y="1671895"/>
                  </a:lnTo>
                  <a:lnTo>
                    <a:pt x="59952" y="1621095"/>
                  </a:lnTo>
                  <a:lnTo>
                    <a:pt x="68087" y="1582995"/>
                  </a:lnTo>
                  <a:lnTo>
                    <a:pt x="76723" y="1532195"/>
                  </a:lnTo>
                  <a:lnTo>
                    <a:pt x="85856" y="1494095"/>
                  </a:lnTo>
                  <a:lnTo>
                    <a:pt x="95484" y="1443295"/>
                  </a:lnTo>
                  <a:lnTo>
                    <a:pt x="105604" y="1405195"/>
                  </a:lnTo>
                  <a:lnTo>
                    <a:pt x="116213" y="1354395"/>
                  </a:lnTo>
                  <a:lnTo>
                    <a:pt x="127307" y="1303595"/>
                  </a:lnTo>
                  <a:lnTo>
                    <a:pt x="138885" y="1265495"/>
                  </a:lnTo>
                  <a:lnTo>
                    <a:pt x="150943" y="1214695"/>
                  </a:lnTo>
                  <a:lnTo>
                    <a:pt x="163478" y="1176595"/>
                  </a:lnTo>
                  <a:lnTo>
                    <a:pt x="176487" y="1125795"/>
                  </a:lnTo>
                  <a:lnTo>
                    <a:pt x="189968" y="1087695"/>
                  </a:lnTo>
                  <a:lnTo>
                    <a:pt x="203916" y="1049595"/>
                  </a:lnTo>
                  <a:lnTo>
                    <a:pt x="218331" y="998795"/>
                  </a:lnTo>
                  <a:lnTo>
                    <a:pt x="233207" y="960695"/>
                  </a:lnTo>
                  <a:lnTo>
                    <a:pt x="248544" y="909895"/>
                  </a:lnTo>
                  <a:lnTo>
                    <a:pt x="264336" y="871795"/>
                  </a:lnTo>
                  <a:lnTo>
                    <a:pt x="280583" y="833695"/>
                  </a:lnTo>
                  <a:lnTo>
                    <a:pt x="297280" y="782895"/>
                  </a:lnTo>
                  <a:lnTo>
                    <a:pt x="314425" y="744795"/>
                  </a:lnTo>
                  <a:lnTo>
                    <a:pt x="332015" y="706695"/>
                  </a:lnTo>
                  <a:lnTo>
                    <a:pt x="350047" y="655895"/>
                  </a:lnTo>
                  <a:lnTo>
                    <a:pt x="368518" y="617795"/>
                  </a:lnTo>
                  <a:lnTo>
                    <a:pt x="387425" y="579695"/>
                  </a:lnTo>
                  <a:lnTo>
                    <a:pt x="406765" y="541595"/>
                  </a:lnTo>
                  <a:lnTo>
                    <a:pt x="426535" y="490795"/>
                  </a:lnTo>
                  <a:lnTo>
                    <a:pt x="446732" y="452695"/>
                  </a:lnTo>
                  <a:lnTo>
                    <a:pt x="467354" y="414595"/>
                  </a:lnTo>
                  <a:lnTo>
                    <a:pt x="488397" y="376495"/>
                  </a:lnTo>
                  <a:lnTo>
                    <a:pt x="509859" y="338395"/>
                  </a:lnTo>
                  <a:lnTo>
                    <a:pt x="531736" y="300295"/>
                  </a:lnTo>
                  <a:lnTo>
                    <a:pt x="554026" y="262195"/>
                  </a:lnTo>
                  <a:lnTo>
                    <a:pt x="576725" y="224095"/>
                  </a:lnTo>
                  <a:lnTo>
                    <a:pt x="599831" y="185995"/>
                  </a:lnTo>
                  <a:lnTo>
                    <a:pt x="623341" y="147895"/>
                  </a:lnTo>
                  <a:lnTo>
                    <a:pt x="647252" y="109795"/>
                  </a:lnTo>
                  <a:lnTo>
                    <a:pt x="671561" y="71695"/>
                  </a:lnTo>
                  <a:lnTo>
                    <a:pt x="696264" y="33595"/>
                  </a:lnTo>
                  <a:lnTo>
                    <a:pt x="718393" y="0"/>
                  </a:lnTo>
                  <a:lnTo>
                    <a:pt x="5228256" y="0"/>
                  </a:lnTo>
                  <a:lnTo>
                    <a:pt x="5228256" y="6370895"/>
                  </a:lnTo>
                  <a:close/>
                </a:path>
                <a:path w="5228590" h="6497955">
                  <a:moveTo>
                    <a:pt x="5014216" y="6421695"/>
                  </a:moveTo>
                  <a:lnTo>
                    <a:pt x="3322661" y="6421695"/>
                  </a:lnTo>
                  <a:lnTo>
                    <a:pt x="3142060" y="6370895"/>
                  </a:lnTo>
                  <a:lnTo>
                    <a:pt x="5194817" y="6370895"/>
                  </a:lnTo>
                  <a:lnTo>
                    <a:pt x="5014216" y="6421695"/>
                  </a:lnTo>
                  <a:close/>
                </a:path>
                <a:path w="5228590" h="6497955">
                  <a:moveTo>
                    <a:pt x="4876857" y="6447095"/>
                  </a:moveTo>
                  <a:lnTo>
                    <a:pt x="3460020" y="6447095"/>
                  </a:lnTo>
                  <a:lnTo>
                    <a:pt x="3368271" y="6421695"/>
                  </a:lnTo>
                  <a:lnTo>
                    <a:pt x="4968606" y="6421695"/>
                  </a:lnTo>
                  <a:lnTo>
                    <a:pt x="4876857" y="6447095"/>
                  </a:lnTo>
                  <a:close/>
                </a:path>
                <a:path w="5228590" h="6497955">
                  <a:moveTo>
                    <a:pt x="4784420" y="6459795"/>
                  </a:moveTo>
                  <a:lnTo>
                    <a:pt x="3552457" y="6459795"/>
                  </a:lnTo>
                  <a:lnTo>
                    <a:pt x="3506154" y="6447095"/>
                  </a:lnTo>
                  <a:lnTo>
                    <a:pt x="4830723" y="6447095"/>
                  </a:lnTo>
                  <a:lnTo>
                    <a:pt x="4784420" y="6459795"/>
                  </a:lnTo>
                  <a:close/>
                </a:path>
                <a:path w="5228590" h="6497955">
                  <a:moveTo>
                    <a:pt x="4691319" y="6472495"/>
                  </a:moveTo>
                  <a:lnTo>
                    <a:pt x="3645558" y="6472495"/>
                  </a:lnTo>
                  <a:lnTo>
                    <a:pt x="3598926" y="6459795"/>
                  </a:lnTo>
                  <a:lnTo>
                    <a:pt x="4737951" y="6459795"/>
                  </a:lnTo>
                  <a:lnTo>
                    <a:pt x="4691319" y="6472495"/>
                  </a:lnTo>
                  <a:close/>
                </a:path>
                <a:path w="5228590" h="6497955">
                  <a:moveTo>
                    <a:pt x="4597577" y="6485195"/>
                  </a:moveTo>
                  <a:lnTo>
                    <a:pt x="3739300" y="6485195"/>
                  </a:lnTo>
                  <a:lnTo>
                    <a:pt x="3692351" y="6472495"/>
                  </a:lnTo>
                  <a:lnTo>
                    <a:pt x="4644526" y="6472495"/>
                  </a:lnTo>
                  <a:lnTo>
                    <a:pt x="4597577" y="6485195"/>
                  </a:lnTo>
                  <a:close/>
                </a:path>
                <a:path w="5228590" h="6497955">
                  <a:moveTo>
                    <a:pt x="4455814" y="6497895"/>
                  </a:moveTo>
                  <a:lnTo>
                    <a:pt x="3881063" y="6497895"/>
                  </a:lnTo>
                  <a:lnTo>
                    <a:pt x="3833659" y="6485195"/>
                  </a:lnTo>
                  <a:lnTo>
                    <a:pt x="4503218" y="6485195"/>
                  </a:lnTo>
                  <a:lnTo>
                    <a:pt x="4455814" y="6497895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8990033" y="2357879"/>
              <a:ext cx="9298305" cy="7924800"/>
            </a:xfrm>
            <a:custGeom>
              <a:avLst/>
              <a:gdLst/>
              <a:ahLst/>
              <a:cxnLst/>
              <a:rect l="l" t="t" r="r" b="b"/>
              <a:pathLst>
                <a:path w="9298305" h="7924800">
                  <a:moveTo>
                    <a:pt x="7828883" y="114299"/>
                  </a:moveTo>
                  <a:lnTo>
                    <a:pt x="5830208" y="114299"/>
                  </a:lnTo>
                  <a:lnTo>
                    <a:pt x="5884641" y="0"/>
                  </a:lnTo>
                  <a:lnTo>
                    <a:pt x="7774450" y="0"/>
                  </a:lnTo>
                  <a:lnTo>
                    <a:pt x="7828883" y="114299"/>
                  </a:lnTo>
                  <a:close/>
                </a:path>
                <a:path w="9298305" h="7924800">
                  <a:moveTo>
                    <a:pt x="8470764" y="241299"/>
                  </a:moveTo>
                  <a:lnTo>
                    <a:pt x="5188327" y="241299"/>
                  </a:lnTo>
                  <a:lnTo>
                    <a:pt x="5240979" y="114299"/>
                  </a:lnTo>
                  <a:lnTo>
                    <a:pt x="8418112" y="114299"/>
                  </a:lnTo>
                  <a:lnTo>
                    <a:pt x="8470764" y="241299"/>
                  </a:lnTo>
                  <a:close/>
                </a:path>
                <a:path w="9298305" h="7924800">
                  <a:moveTo>
                    <a:pt x="8937235" y="368299"/>
                  </a:moveTo>
                  <a:lnTo>
                    <a:pt x="4721856" y="368299"/>
                  </a:lnTo>
                  <a:lnTo>
                    <a:pt x="4773007" y="241299"/>
                  </a:lnTo>
                  <a:lnTo>
                    <a:pt x="8886084" y="241299"/>
                  </a:lnTo>
                  <a:lnTo>
                    <a:pt x="8937235" y="368299"/>
                  </a:lnTo>
                  <a:close/>
                </a:path>
                <a:path w="9298305" h="7924800">
                  <a:moveTo>
                    <a:pt x="9290273" y="495299"/>
                  </a:moveTo>
                  <a:lnTo>
                    <a:pt x="4368818" y="495299"/>
                  </a:lnTo>
                  <a:lnTo>
                    <a:pt x="4418702" y="368299"/>
                  </a:lnTo>
                  <a:lnTo>
                    <a:pt x="9240389" y="368299"/>
                  </a:lnTo>
                  <a:lnTo>
                    <a:pt x="9290273" y="495299"/>
                  </a:lnTo>
                  <a:close/>
                </a:path>
                <a:path w="9298305" h="7924800">
                  <a:moveTo>
                    <a:pt x="9297966" y="7924799"/>
                  </a:moveTo>
                  <a:lnTo>
                    <a:pt x="93307" y="7924799"/>
                  </a:lnTo>
                  <a:lnTo>
                    <a:pt x="89387" y="7861299"/>
                  </a:lnTo>
                  <a:lnTo>
                    <a:pt x="72593" y="7861299"/>
                  </a:lnTo>
                  <a:lnTo>
                    <a:pt x="64836" y="7734299"/>
                  </a:lnTo>
                  <a:lnTo>
                    <a:pt x="57507" y="7734299"/>
                  </a:lnTo>
                  <a:lnTo>
                    <a:pt x="50609" y="7607299"/>
                  </a:lnTo>
                  <a:lnTo>
                    <a:pt x="44144" y="7607299"/>
                  </a:lnTo>
                  <a:lnTo>
                    <a:pt x="38112" y="7480299"/>
                  </a:lnTo>
                  <a:lnTo>
                    <a:pt x="27358" y="7480299"/>
                  </a:lnTo>
                  <a:lnTo>
                    <a:pt x="22639" y="7353299"/>
                  </a:lnTo>
                  <a:lnTo>
                    <a:pt x="18361" y="7353299"/>
                  </a:lnTo>
                  <a:lnTo>
                    <a:pt x="14526" y="7226299"/>
                  </a:lnTo>
                  <a:lnTo>
                    <a:pt x="11136" y="7226299"/>
                  </a:lnTo>
                  <a:lnTo>
                    <a:pt x="8192" y="7099299"/>
                  </a:lnTo>
                  <a:lnTo>
                    <a:pt x="5696" y="7099299"/>
                  </a:lnTo>
                  <a:lnTo>
                    <a:pt x="3650" y="6972299"/>
                  </a:lnTo>
                  <a:lnTo>
                    <a:pt x="914" y="6972299"/>
                  </a:lnTo>
                  <a:lnTo>
                    <a:pt x="229" y="6845299"/>
                  </a:lnTo>
                  <a:lnTo>
                    <a:pt x="0" y="6845299"/>
                  </a:lnTo>
                  <a:lnTo>
                    <a:pt x="229" y="6718299"/>
                  </a:lnTo>
                  <a:lnTo>
                    <a:pt x="914" y="6718299"/>
                  </a:lnTo>
                  <a:lnTo>
                    <a:pt x="2056" y="6591299"/>
                  </a:lnTo>
                  <a:lnTo>
                    <a:pt x="5696" y="6591299"/>
                  </a:lnTo>
                  <a:lnTo>
                    <a:pt x="8192" y="6464299"/>
                  </a:lnTo>
                  <a:lnTo>
                    <a:pt x="11136" y="6464299"/>
                  </a:lnTo>
                  <a:lnTo>
                    <a:pt x="14526" y="6337299"/>
                  </a:lnTo>
                  <a:lnTo>
                    <a:pt x="18361" y="6337299"/>
                  </a:lnTo>
                  <a:lnTo>
                    <a:pt x="22639" y="6210299"/>
                  </a:lnTo>
                  <a:lnTo>
                    <a:pt x="27358" y="6210299"/>
                  </a:lnTo>
                  <a:lnTo>
                    <a:pt x="32516" y="6083299"/>
                  </a:lnTo>
                  <a:lnTo>
                    <a:pt x="44144" y="6083299"/>
                  </a:lnTo>
                  <a:lnTo>
                    <a:pt x="50609" y="5956299"/>
                  </a:lnTo>
                  <a:lnTo>
                    <a:pt x="57507" y="5956299"/>
                  </a:lnTo>
                  <a:lnTo>
                    <a:pt x="64836" y="5829299"/>
                  </a:lnTo>
                  <a:lnTo>
                    <a:pt x="72593" y="5829299"/>
                  </a:lnTo>
                  <a:lnTo>
                    <a:pt x="80777" y="5702299"/>
                  </a:lnTo>
                  <a:lnTo>
                    <a:pt x="98420" y="5702299"/>
                  </a:lnTo>
                  <a:lnTo>
                    <a:pt x="107874" y="5575299"/>
                  </a:lnTo>
                  <a:lnTo>
                    <a:pt x="117749" y="5575299"/>
                  </a:lnTo>
                  <a:lnTo>
                    <a:pt x="128042" y="5448299"/>
                  </a:lnTo>
                  <a:lnTo>
                    <a:pt x="138752" y="5448299"/>
                  </a:lnTo>
                  <a:lnTo>
                    <a:pt x="149876" y="5321299"/>
                  </a:lnTo>
                  <a:lnTo>
                    <a:pt x="173361" y="5321299"/>
                  </a:lnTo>
                  <a:lnTo>
                    <a:pt x="185719" y="5194299"/>
                  </a:lnTo>
                  <a:lnTo>
                    <a:pt x="198484" y="5194299"/>
                  </a:lnTo>
                  <a:lnTo>
                    <a:pt x="211656" y="5067299"/>
                  </a:lnTo>
                  <a:lnTo>
                    <a:pt x="239209" y="5067299"/>
                  </a:lnTo>
                  <a:lnTo>
                    <a:pt x="253588" y="4940299"/>
                  </a:lnTo>
                  <a:lnTo>
                    <a:pt x="268365" y="4940299"/>
                  </a:lnTo>
                  <a:lnTo>
                    <a:pt x="283540" y="4813299"/>
                  </a:lnTo>
                  <a:lnTo>
                    <a:pt x="315073" y="4813299"/>
                  </a:lnTo>
                  <a:lnTo>
                    <a:pt x="331429" y="4686299"/>
                  </a:lnTo>
                  <a:lnTo>
                    <a:pt x="348174" y="4686299"/>
                  </a:lnTo>
                  <a:lnTo>
                    <a:pt x="365308" y="4559299"/>
                  </a:lnTo>
                  <a:lnTo>
                    <a:pt x="400734" y="4559299"/>
                  </a:lnTo>
                  <a:lnTo>
                    <a:pt x="419022" y="4432299"/>
                  </a:lnTo>
                  <a:lnTo>
                    <a:pt x="437692" y="4432299"/>
                  </a:lnTo>
                  <a:lnTo>
                    <a:pt x="456742" y="4305299"/>
                  </a:lnTo>
                  <a:lnTo>
                    <a:pt x="495972" y="4305299"/>
                  </a:lnTo>
                  <a:lnTo>
                    <a:pt x="516149" y="4178299"/>
                  </a:lnTo>
                  <a:lnTo>
                    <a:pt x="536699" y="4178299"/>
                  </a:lnTo>
                  <a:lnTo>
                    <a:pt x="557620" y="4051299"/>
                  </a:lnTo>
                  <a:lnTo>
                    <a:pt x="600567" y="4051299"/>
                  </a:lnTo>
                  <a:lnTo>
                    <a:pt x="622589" y="3924299"/>
                  </a:lnTo>
                  <a:lnTo>
                    <a:pt x="667724" y="3924299"/>
                  </a:lnTo>
                  <a:lnTo>
                    <a:pt x="690832" y="3797299"/>
                  </a:lnTo>
                  <a:lnTo>
                    <a:pt x="714299" y="3797299"/>
                  </a:lnTo>
                  <a:lnTo>
                    <a:pt x="738122" y="3670299"/>
                  </a:lnTo>
                  <a:lnTo>
                    <a:pt x="786833" y="3670299"/>
                  </a:lnTo>
                  <a:lnTo>
                    <a:pt x="811716" y="3543299"/>
                  </a:lnTo>
                  <a:lnTo>
                    <a:pt x="862530" y="3543299"/>
                  </a:lnTo>
                  <a:lnTo>
                    <a:pt x="888457" y="3416299"/>
                  </a:lnTo>
                  <a:lnTo>
                    <a:pt x="914728" y="3416299"/>
                  </a:lnTo>
                  <a:lnTo>
                    <a:pt x="941342" y="3289299"/>
                  </a:lnTo>
                  <a:lnTo>
                    <a:pt x="995591" y="3289299"/>
                  </a:lnTo>
                  <a:lnTo>
                    <a:pt x="1023223" y="3162299"/>
                  </a:lnTo>
                  <a:lnTo>
                    <a:pt x="1079490" y="3162299"/>
                  </a:lnTo>
                  <a:lnTo>
                    <a:pt x="1108123" y="3035299"/>
                  </a:lnTo>
                  <a:lnTo>
                    <a:pt x="1166379" y="3035299"/>
                  </a:lnTo>
                  <a:lnTo>
                    <a:pt x="1195998" y="2908299"/>
                  </a:lnTo>
                  <a:lnTo>
                    <a:pt x="1256209" y="2908299"/>
                  </a:lnTo>
                  <a:lnTo>
                    <a:pt x="1286797" y="2781299"/>
                  </a:lnTo>
                  <a:lnTo>
                    <a:pt x="1348932" y="2781299"/>
                  </a:lnTo>
                  <a:lnTo>
                    <a:pt x="1380475" y="2654299"/>
                  </a:lnTo>
                  <a:lnTo>
                    <a:pt x="1444503" y="2654299"/>
                  </a:lnTo>
                  <a:lnTo>
                    <a:pt x="1476984" y="2527299"/>
                  </a:lnTo>
                  <a:lnTo>
                    <a:pt x="1542872" y="2527299"/>
                  </a:lnTo>
                  <a:lnTo>
                    <a:pt x="1576276" y="2400299"/>
                  </a:lnTo>
                  <a:lnTo>
                    <a:pt x="1643993" y="2400299"/>
                  </a:lnTo>
                  <a:lnTo>
                    <a:pt x="1678304" y="2273299"/>
                  </a:lnTo>
                  <a:lnTo>
                    <a:pt x="1747819" y="2273299"/>
                  </a:lnTo>
                  <a:lnTo>
                    <a:pt x="1783020" y="2146299"/>
                  </a:lnTo>
                  <a:lnTo>
                    <a:pt x="1890377" y="2146299"/>
                  </a:lnTo>
                  <a:lnTo>
                    <a:pt x="1926741" y="2019299"/>
                  </a:lnTo>
                  <a:lnTo>
                    <a:pt x="2000327" y="2019299"/>
                  </a:lnTo>
                  <a:lnTo>
                    <a:pt x="2037546" y="1892299"/>
                  </a:lnTo>
                  <a:lnTo>
                    <a:pt x="2150880" y="1892299"/>
                  </a:lnTo>
                  <a:lnTo>
                    <a:pt x="2189213" y="1765299"/>
                  </a:lnTo>
                  <a:lnTo>
                    <a:pt x="2266698" y="1765299"/>
                  </a:lnTo>
                  <a:lnTo>
                    <a:pt x="2305847" y="1638299"/>
                  </a:lnTo>
                  <a:lnTo>
                    <a:pt x="2424901" y="1638299"/>
                  </a:lnTo>
                  <a:lnTo>
                    <a:pt x="2465115" y="1511299"/>
                  </a:lnTo>
                  <a:lnTo>
                    <a:pt x="2587321" y="1511299"/>
                  </a:lnTo>
                  <a:lnTo>
                    <a:pt x="2628572" y="1384299"/>
                  </a:lnTo>
                  <a:lnTo>
                    <a:pt x="2753845" y="1384299"/>
                  </a:lnTo>
                  <a:lnTo>
                    <a:pt x="2796104" y="1257299"/>
                  </a:lnTo>
                  <a:lnTo>
                    <a:pt x="2924362" y="1257299"/>
                  </a:lnTo>
                  <a:lnTo>
                    <a:pt x="2967601" y="1130299"/>
                  </a:lnTo>
                  <a:lnTo>
                    <a:pt x="3098757" y="1130299"/>
                  </a:lnTo>
                  <a:lnTo>
                    <a:pt x="3142949" y="1003299"/>
                  </a:lnTo>
                  <a:lnTo>
                    <a:pt x="3322036" y="1003299"/>
                  </a:lnTo>
                  <a:lnTo>
                    <a:pt x="3367379" y="876299"/>
                  </a:lnTo>
                  <a:lnTo>
                    <a:pt x="3550981" y="876299"/>
                  </a:lnTo>
                  <a:lnTo>
                    <a:pt x="3597430" y="749299"/>
                  </a:lnTo>
                  <a:lnTo>
                    <a:pt x="3785372" y="749299"/>
                  </a:lnTo>
                  <a:lnTo>
                    <a:pt x="3832885" y="622299"/>
                  </a:lnTo>
                  <a:lnTo>
                    <a:pt x="4073521" y="622299"/>
                  </a:lnTo>
                  <a:lnTo>
                    <a:pt x="4122251" y="495299"/>
                  </a:lnTo>
                  <a:lnTo>
                    <a:pt x="9297966" y="495299"/>
                  </a:lnTo>
                  <a:lnTo>
                    <a:pt x="9297966" y="7924799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6964120" y="4097791"/>
              <a:ext cx="589280" cy="595630"/>
            </a:xfrm>
            <a:custGeom>
              <a:avLst/>
              <a:gdLst/>
              <a:ahLst/>
              <a:cxnLst/>
              <a:rect l="l" t="t" r="r" b="b"/>
              <a:pathLst>
                <a:path w="589280" h="595629">
                  <a:moveTo>
                    <a:pt x="294386" y="595368"/>
                  </a:moveTo>
                  <a:lnTo>
                    <a:pt x="253584" y="583928"/>
                  </a:lnTo>
                  <a:lnTo>
                    <a:pt x="230196" y="551515"/>
                  </a:lnTo>
                  <a:lnTo>
                    <a:pt x="225748" y="521645"/>
                  </a:lnTo>
                  <a:lnTo>
                    <a:pt x="225748" y="367085"/>
                  </a:lnTo>
                  <a:lnTo>
                    <a:pt x="72705" y="367085"/>
                  </a:lnTo>
                  <a:lnTo>
                    <a:pt x="30760" y="355931"/>
                  </a:lnTo>
                  <a:lnTo>
                    <a:pt x="4957" y="324630"/>
                  </a:lnTo>
                  <a:lnTo>
                    <a:pt x="0" y="297429"/>
                  </a:lnTo>
                  <a:lnTo>
                    <a:pt x="1207" y="282081"/>
                  </a:lnTo>
                  <a:lnTo>
                    <a:pt x="19320" y="247095"/>
                  </a:lnTo>
                  <a:lnTo>
                    <a:pt x="56785" y="229935"/>
                  </a:lnTo>
                  <a:lnTo>
                    <a:pt x="72705" y="228791"/>
                  </a:lnTo>
                  <a:lnTo>
                    <a:pt x="225748" y="228791"/>
                  </a:lnTo>
                  <a:lnTo>
                    <a:pt x="225748" y="73721"/>
                  </a:lnTo>
                  <a:lnTo>
                    <a:pt x="235757" y="31776"/>
                  </a:lnTo>
                  <a:lnTo>
                    <a:pt x="265151" y="5211"/>
                  </a:lnTo>
                  <a:lnTo>
                    <a:pt x="294386" y="0"/>
                  </a:lnTo>
                  <a:lnTo>
                    <a:pt x="309957" y="1302"/>
                  </a:lnTo>
                  <a:lnTo>
                    <a:pt x="345229" y="20845"/>
                  </a:lnTo>
                  <a:lnTo>
                    <a:pt x="362388" y="58214"/>
                  </a:lnTo>
                  <a:lnTo>
                    <a:pt x="363533" y="73721"/>
                  </a:lnTo>
                  <a:lnTo>
                    <a:pt x="363533" y="228791"/>
                  </a:lnTo>
                  <a:lnTo>
                    <a:pt x="516575" y="228791"/>
                  </a:lnTo>
                  <a:lnTo>
                    <a:pt x="558902" y="239087"/>
                  </a:lnTo>
                  <a:lnTo>
                    <a:pt x="584323" y="268576"/>
                  </a:lnTo>
                  <a:lnTo>
                    <a:pt x="589281" y="297429"/>
                  </a:lnTo>
                  <a:lnTo>
                    <a:pt x="588041" y="313032"/>
                  </a:lnTo>
                  <a:lnTo>
                    <a:pt x="569451" y="348781"/>
                  </a:lnTo>
                  <a:lnTo>
                    <a:pt x="532463" y="365941"/>
                  </a:lnTo>
                  <a:lnTo>
                    <a:pt x="516575" y="367085"/>
                  </a:lnTo>
                  <a:lnTo>
                    <a:pt x="363533" y="367085"/>
                  </a:lnTo>
                  <a:lnTo>
                    <a:pt x="363533" y="521645"/>
                  </a:lnTo>
                  <a:lnTo>
                    <a:pt x="353237" y="564068"/>
                  </a:lnTo>
                  <a:lnTo>
                    <a:pt x="323366" y="590283"/>
                  </a:lnTo>
                  <a:lnTo>
                    <a:pt x="309766" y="594097"/>
                  </a:lnTo>
                  <a:lnTo>
                    <a:pt x="294386" y="595368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9143991" y="1519384"/>
              <a:ext cx="412115" cy="415925"/>
            </a:xfrm>
            <a:custGeom>
              <a:avLst/>
              <a:gdLst/>
              <a:ahLst/>
              <a:cxnLst/>
              <a:rect l="l" t="t" r="r" b="b"/>
              <a:pathLst>
                <a:path w="412115" h="415925">
                  <a:moveTo>
                    <a:pt x="205628" y="415864"/>
                  </a:moveTo>
                  <a:lnTo>
                    <a:pt x="170114" y="401658"/>
                  </a:lnTo>
                  <a:lnTo>
                    <a:pt x="157684" y="364369"/>
                  </a:lnTo>
                  <a:lnTo>
                    <a:pt x="157684" y="256408"/>
                  </a:lnTo>
                  <a:lnTo>
                    <a:pt x="50784" y="256408"/>
                  </a:lnTo>
                  <a:lnTo>
                    <a:pt x="13850" y="242557"/>
                  </a:lnTo>
                  <a:lnTo>
                    <a:pt x="0" y="207754"/>
                  </a:lnTo>
                  <a:lnTo>
                    <a:pt x="843" y="197033"/>
                  </a:lnTo>
                  <a:lnTo>
                    <a:pt x="29742" y="163007"/>
                  </a:lnTo>
                  <a:lnTo>
                    <a:pt x="50784" y="159810"/>
                  </a:lnTo>
                  <a:lnTo>
                    <a:pt x="157684" y="159810"/>
                  </a:lnTo>
                  <a:lnTo>
                    <a:pt x="157684" y="51494"/>
                  </a:lnTo>
                  <a:lnTo>
                    <a:pt x="170114" y="14560"/>
                  </a:lnTo>
                  <a:lnTo>
                    <a:pt x="205628" y="0"/>
                  </a:lnTo>
                  <a:lnTo>
                    <a:pt x="216504" y="910"/>
                  </a:lnTo>
                  <a:lnTo>
                    <a:pt x="250731" y="30896"/>
                  </a:lnTo>
                  <a:lnTo>
                    <a:pt x="253927" y="51494"/>
                  </a:lnTo>
                  <a:lnTo>
                    <a:pt x="253927" y="159810"/>
                  </a:lnTo>
                  <a:lnTo>
                    <a:pt x="360827" y="159810"/>
                  </a:lnTo>
                  <a:lnTo>
                    <a:pt x="397761" y="172595"/>
                  </a:lnTo>
                  <a:lnTo>
                    <a:pt x="411612" y="207754"/>
                  </a:lnTo>
                  <a:lnTo>
                    <a:pt x="410746" y="218652"/>
                  </a:lnTo>
                  <a:lnTo>
                    <a:pt x="381780" y="253212"/>
                  </a:lnTo>
                  <a:lnTo>
                    <a:pt x="360827" y="256408"/>
                  </a:lnTo>
                  <a:lnTo>
                    <a:pt x="253927" y="256408"/>
                  </a:lnTo>
                  <a:lnTo>
                    <a:pt x="253927" y="364369"/>
                  </a:lnTo>
                  <a:lnTo>
                    <a:pt x="241142" y="401658"/>
                  </a:lnTo>
                  <a:lnTo>
                    <a:pt x="216371" y="414976"/>
                  </a:lnTo>
                  <a:lnTo>
                    <a:pt x="205628" y="415864"/>
                  </a:lnTo>
                  <a:close/>
                </a:path>
              </a:pathLst>
            </a:custGeom>
            <a:solidFill>
              <a:srgbClr val="3474FE">
                <a:alpha val="2500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6957930" y="882141"/>
              <a:ext cx="457200" cy="304800"/>
            </a:xfrm>
            <a:custGeom>
              <a:avLst/>
              <a:gdLst/>
              <a:ahLst/>
              <a:cxnLst/>
              <a:rect l="l" t="t" r="r" b="b"/>
              <a:pathLst>
                <a:path w="457200" h="304800">
                  <a:moveTo>
                    <a:pt x="456755" y="253758"/>
                  </a:moveTo>
                  <a:lnTo>
                    <a:pt x="0" y="253758"/>
                  </a:lnTo>
                  <a:lnTo>
                    <a:pt x="0" y="304507"/>
                  </a:lnTo>
                  <a:lnTo>
                    <a:pt x="456755" y="304507"/>
                  </a:lnTo>
                  <a:lnTo>
                    <a:pt x="456755" y="253758"/>
                  </a:lnTo>
                  <a:close/>
                </a:path>
                <a:path w="457200" h="304800">
                  <a:moveTo>
                    <a:pt x="456755" y="126873"/>
                  </a:moveTo>
                  <a:lnTo>
                    <a:pt x="0" y="126873"/>
                  </a:lnTo>
                  <a:lnTo>
                    <a:pt x="0" y="177622"/>
                  </a:lnTo>
                  <a:lnTo>
                    <a:pt x="456755" y="177622"/>
                  </a:lnTo>
                  <a:lnTo>
                    <a:pt x="456755" y="126873"/>
                  </a:lnTo>
                  <a:close/>
                </a:path>
                <a:path w="457200" h="304800">
                  <a:moveTo>
                    <a:pt x="456755" y="0"/>
                  </a:moveTo>
                  <a:lnTo>
                    <a:pt x="0" y="0"/>
                  </a:lnTo>
                  <a:lnTo>
                    <a:pt x="0" y="50749"/>
                  </a:lnTo>
                  <a:lnTo>
                    <a:pt x="456755" y="50749"/>
                  </a:lnTo>
                  <a:lnTo>
                    <a:pt x="456755" y="0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04034" y="1801278"/>
              <a:ext cx="5772149" cy="8485721"/>
            </a:xfrm>
            <a:prstGeom prst="rect">
              <a:avLst/>
            </a:prstGeom>
          </p:spPr>
        </p:pic>
      </p:grpSp>
      <p:sp>
        <p:nvSpPr>
          <p:cNvPr id="14" name="object 14" descr=""/>
          <p:cNvSpPr/>
          <p:nvPr/>
        </p:nvSpPr>
        <p:spPr>
          <a:xfrm>
            <a:off x="6706374" y="8818429"/>
            <a:ext cx="589280" cy="595630"/>
          </a:xfrm>
          <a:custGeom>
            <a:avLst/>
            <a:gdLst/>
            <a:ahLst/>
            <a:cxnLst/>
            <a:rect l="l" t="t" r="r" b="b"/>
            <a:pathLst>
              <a:path w="589279" h="595629">
                <a:moveTo>
                  <a:pt x="294386" y="595368"/>
                </a:moveTo>
                <a:lnTo>
                  <a:pt x="253584" y="583928"/>
                </a:lnTo>
                <a:lnTo>
                  <a:pt x="230196" y="551515"/>
                </a:lnTo>
                <a:lnTo>
                  <a:pt x="225748" y="521645"/>
                </a:lnTo>
                <a:lnTo>
                  <a:pt x="225748" y="367085"/>
                </a:lnTo>
                <a:lnTo>
                  <a:pt x="72705" y="367085"/>
                </a:lnTo>
                <a:lnTo>
                  <a:pt x="30760" y="355931"/>
                </a:lnTo>
                <a:lnTo>
                  <a:pt x="4957" y="324630"/>
                </a:lnTo>
                <a:lnTo>
                  <a:pt x="0" y="297429"/>
                </a:lnTo>
                <a:lnTo>
                  <a:pt x="1207" y="282081"/>
                </a:lnTo>
                <a:lnTo>
                  <a:pt x="19320" y="247095"/>
                </a:lnTo>
                <a:lnTo>
                  <a:pt x="56785" y="229935"/>
                </a:lnTo>
                <a:lnTo>
                  <a:pt x="72705" y="228791"/>
                </a:lnTo>
                <a:lnTo>
                  <a:pt x="225748" y="228791"/>
                </a:lnTo>
                <a:lnTo>
                  <a:pt x="225748" y="73721"/>
                </a:lnTo>
                <a:lnTo>
                  <a:pt x="235757" y="31776"/>
                </a:lnTo>
                <a:lnTo>
                  <a:pt x="265151" y="5211"/>
                </a:lnTo>
                <a:lnTo>
                  <a:pt x="294386" y="0"/>
                </a:lnTo>
                <a:lnTo>
                  <a:pt x="309957" y="1302"/>
                </a:lnTo>
                <a:lnTo>
                  <a:pt x="345229" y="20845"/>
                </a:lnTo>
                <a:lnTo>
                  <a:pt x="362388" y="58214"/>
                </a:lnTo>
                <a:lnTo>
                  <a:pt x="363533" y="73721"/>
                </a:lnTo>
                <a:lnTo>
                  <a:pt x="363533" y="228791"/>
                </a:lnTo>
                <a:lnTo>
                  <a:pt x="516575" y="228791"/>
                </a:lnTo>
                <a:lnTo>
                  <a:pt x="558902" y="239087"/>
                </a:lnTo>
                <a:lnTo>
                  <a:pt x="584323" y="268576"/>
                </a:lnTo>
                <a:lnTo>
                  <a:pt x="589281" y="297429"/>
                </a:lnTo>
                <a:lnTo>
                  <a:pt x="588041" y="313032"/>
                </a:lnTo>
                <a:lnTo>
                  <a:pt x="569451" y="348781"/>
                </a:lnTo>
                <a:lnTo>
                  <a:pt x="532463" y="365941"/>
                </a:lnTo>
                <a:lnTo>
                  <a:pt x="516575" y="367085"/>
                </a:lnTo>
                <a:lnTo>
                  <a:pt x="363533" y="367085"/>
                </a:lnTo>
                <a:lnTo>
                  <a:pt x="363533" y="521645"/>
                </a:lnTo>
                <a:lnTo>
                  <a:pt x="353237" y="564068"/>
                </a:lnTo>
                <a:lnTo>
                  <a:pt x="323366" y="590283"/>
                </a:lnTo>
                <a:lnTo>
                  <a:pt x="309766" y="594097"/>
                </a:lnTo>
                <a:lnTo>
                  <a:pt x="294386" y="595368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0" y="2919547"/>
            <a:ext cx="853440" cy="1706245"/>
          </a:xfrm>
          <a:custGeom>
            <a:avLst/>
            <a:gdLst/>
            <a:ahLst/>
            <a:cxnLst/>
            <a:rect l="l" t="t" r="r" b="b"/>
            <a:pathLst>
              <a:path w="853440" h="1706245">
                <a:moveTo>
                  <a:pt x="0" y="1706112"/>
                </a:moveTo>
                <a:lnTo>
                  <a:pt x="0" y="0"/>
                </a:lnTo>
                <a:lnTo>
                  <a:pt x="48407" y="1350"/>
                </a:lnTo>
                <a:lnTo>
                  <a:pt x="96106" y="5353"/>
                </a:lnTo>
                <a:lnTo>
                  <a:pt x="143024" y="11937"/>
                </a:lnTo>
                <a:lnTo>
                  <a:pt x="189090" y="21030"/>
                </a:lnTo>
                <a:lnTo>
                  <a:pt x="234232" y="32559"/>
                </a:lnTo>
                <a:lnTo>
                  <a:pt x="278377" y="46453"/>
                </a:lnTo>
                <a:lnTo>
                  <a:pt x="321454" y="62640"/>
                </a:lnTo>
                <a:lnTo>
                  <a:pt x="363390" y="81048"/>
                </a:lnTo>
                <a:lnTo>
                  <a:pt x="404113" y="101604"/>
                </a:lnTo>
                <a:lnTo>
                  <a:pt x="443552" y="124237"/>
                </a:lnTo>
                <a:lnTo>
                  <a:pt x="481635" y="148875"/>
                </a:lnTo>
                <a:lnTo>
                  <a:pt x="518289" y="175445"/>
                </a:lnTo>
                <a:lnTo>
                  <a:pt x="553442" y="203876"/>
                </a:lnTo>
                <a:lnTo>
                  <a:pt x="587023" y="234096"/>
                </a:lnTo>
                <a:lnTo>
                  <a:pt x="618959" y="266032"/>
                </a:lnTo>
                <a:lnTo>
                  <a:pt x="649179" y="299613"/>
                </a:lnTo>
                <a:lnTo>
                  <a:pt x="677610" y="334766"/>
                </a:lnTo>
                <a:lnTo>
                  <a:pt x="704180" y="371420"/>
                </a:lnTo>
                <a:lnTo>
                  <a:pt x="728818" y="409503"/>
                </a:lnTo>
                <a:lnTo>
                  <a:pt x="751451" y="448942"/>
                </a:lnTo>
                <a:lnTo>
                  <a:pt x="772007" y="489665"/>
                </a:lnTo>
                <a:lnTo>
                  <a:pt x="790415" y="531601"/>
                </a:lnTo>
                <a:lnTo>
                  <a:pt x="806602" y="574678"/>
                </a:lnTo>
                <a:lnTo>
                  <a:pt x="820496" y="618823"/>
                </a:lnTo>
                <a:lnTo>
                  <a:pt x="832025" y="663965"/>
                </a:lnTo>
                <a:lnTo>
                  <a:pt x="841118" y="710031"/>
                </a:lnTo>
                <a:lnTo>
                  <a:pt x="847702" y="756949"/>
                </a:lnTo>
                <a:lnTo>
                  <a:pt x="851705" y="804648"/>
                </a:lnTo>
                <a:lnTo>
                  <a:pt x="853056" y="853056"/>
                </a:lnTo>
                <a:lnTo>
                  <a:pt x="851705" y="901463"/>
                </a:lnTo>
                <a:lnTo>
                  <a:pt x="847702" y="949162"/>
                </a:lnTo>
                <a:lnTo>
                  <a:pt x="841118" y="996080"/>
                </a:lnTo>
                <a:lnTo>
                  <a:pt x="832025" y="1042146"/>
                </a:lnTo>
                <a:lnTo>
                  <a:pt x="820496" y="1087288"/>
                </a:lnTo>
                <a:lnTo>
                  <a:pt x="806602" y="1131433"/>
                </a:lnTo>
                <a:lnTo>
                  <a:pt x="790415" y="1174510"/>
                </a:lnTo>
                <a:lnTo>
                  <a:pt x="772007" y="1216446"/>
                </a:lnTo>
                <a:lnTo>
                  <a:pt x="751451" y="1257169"/>
                </a:lnTo>
                <a:lnTo>
                  <a:pt x="728818" y="1296608"/>
                </a:lnTo>
                <a:lnTo>
                  <a:pt x="704180" y="1334691"/>
                </a:lnTo>
                <a:lnTo>
                  <a:pt x="677610" y="1371345"/>
                </a:lnTo>
                <a:lnTo>
                  <a:pt x="649179" y="1406498"/>
                </a:lnTo>
                <a:lnTo>
                  <a:pt x="618959" y="1440079"/>
                </a:lnTo>
                <a:lnTo>
                  <a:pt x="587023" y="1472015"/>
                </a:lnTo>
                <a:lnTo>
                  <a:pt x="553442" y="1502235"/>
                </a:lnTo>
                <a:lnTo>
                  <a:pt x="518289" y="1530666"/>
                </a:lnTo>
                <a:lnTo>
                  <a:pt x="481635" y="1557236"/>
                </a:lnTo>
                <a:lnTo>
                  <a:pt x="443552" y="1581874"/>
                </a:lnTo>
                <a:lnTo>
                  <a:pt x="404113" y="1604507"/>
                </a:lnTo>
                <a:lnTo>
                  <a:pt x="363390" y="1625063"/>
                </a:lnTo>
                <a:lnTo>
                  <a:pt x="321454" y="1643471"/>
                </a:lnTo>
                <a:lnTo>
                  <a:pt x="278377" y="1659658"/>
                </a:lnTo>
                <a:lnTo>
                  <a:pt x="234232" y="1673552"/>
                </a:lnTo>
                <a:lnTo>
                  <a:pt x="189090" y="1685081"/>
                </a:lnTo>
                <a:lnTo>
                  <a:pt x="143024" y="1694174"/>
                </a:lnTo>
                <a:lnTo>
                  <a:pt x="96106" y="1700758"/>
                </a:lnTo>
                <a:lnTo>
                  <a:pt x="48407" y="1704761"/>
                </a:lnTo>
                <a:lnTo>
                  <a:pt x="0" y="1706112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3234887" y="5337532"/>
            <a:ext cx="800100" cy="200025"/>
          </a:xfrm>
          <a:custGeom>
            <a:avLst/>
            <a:gdLst/>
            <a:ahLst/>
            <a:cxnLst/>
            <a:rect l="l" t="t" r="r" b="b"/>
            <a:pathLst>
              <a:path w="800100" h="200025">
                <a:moveTo>
                  <a:pt x="100012" y="200024"/>
                </a:moveTo>
                <a:lnTo>
                  <a:pt x="61074" y="192168"/>
                </a:lnTo>
                <a:lnTo>
                  <a:pt x="29284" y="170740"/>
                </a:lnTo>
                <a:lnTo>
                  <a:pt x="7856" y="138950"/>
                </a:lnTo>
                <a:lnTo>
                  <a:pt x="0" y="100012"/>
                </a:lnTo>
                <a:lnTo>
                  <a:pt x="7856" y="61074"/>
                </a:lnTo>
                <a:lnTo>
                  <a:pt x="29284" y="29284"/>
                </a:lnTo>
                <a:lnTo>
                  <a:pt x="61074" y="7856"/>
                </a:lnTo>
                <a:lnTo>
                  <a:pt x="100012" y="0"/>
                </a:lnTo>
                <a:lnTo>
                  <a:pt x="138950" y="7856"/>
                </a:lnTo>
                <a:lnTo>
                  <a:pt x="170740" y="29284"/>
                </a:lnTo>
                <a:lnTo>
                  <a:pt x="192168" y="61074"/>
                </a:lnTo>
                <a:lnTo>
                  <a:pt x="200024" y="100012"/>
                </a:lnTo>
                <a:lnTo>
                  <a:pt x="192168" y="138950"/>
                </a:lnTo>
                <a:lnTo>
                  <a:pt x="170740" y="170740"/>
                </a:lnTo>
                <a:lnTo>
                  <a:pt x="138950" y="192168"/>
                </a:lnTo>
                <a:lnTo>
                  <a:pt x="100012" y="200024"/>
                </a:lnTo>
                <a:close/>
              </a:path>
              <a:path w="800100" h="200025">
                <a:moveTo>
                  <a:pt x="700087" y="200024"/>
                </a:moveTo>
                <a:lnTo>
                  <a:pt x="661149" y="192168"/>
                </a:lnTo>
                <a:lnTo>
                  <a:pt x="629359" y="170740"/>
                </a:lnTo>
                <a:lnTo>
                  <a:pt x="607931" y="138950"/>
                </a:lnTo>
                <a:lnTo>
                  <a:pt x="600074" y="100012"/>
                </a:lnTo>
                <a:lnTo>
                  <a:pt x="607931" y="61074"/>
                </a:lnTo>
                <a:lnTo>
                  <a:pt x="629359" y="29284"/>
                </a:lnTo>
                <a:lnTo>
                  <a:pt x="661149" y="7856"/>
                </a:lnTo>
                <a:lnTo>
                  <a:pt x="700087" y="0"/>
                </a:lnTo>
                <a:lnTo>
                  <a:pt x="739025" y="7856"/>
                </a:lnTo>
                <a:lnTo>
                  <a:pt x="770815" y="29284"/>
                </a:lnTo>
                <a:lnTo>
                  <a:pt x="792243" y="61074"/>
                </a:lnTo>
                <a:lnTo>
                  <a:pt x="800099" y="100012"/>
                </a:lnTo>
                <a:lnTo>
                  <a:pt x="792243" y="138950"/>
                </a:lnTo>
                <a:lnTo>
                  <a:pt x="770815" y="170740"/>
                </a:lnTo>
                <a:lnTo>
                  <a:pt x="739025" y="192168"/>
                </a:lnTo>
                <a:lnTo>
                  <a:pt x="700087" y="200024"/>
                </a:lnTo>
                <a:close/>
              </a:path>
              <a:path w="800100" h="200025">
                <a:moveTo>
                  <a:pt x="400049" y="200024"/>
                </a:moveTo>
                <a:lnTo>
                  <a:pt x="361111" y="192168"/>
                </a:lnTo>
                <a:lnTo>
                  <a:pt x="329322" y="170740"/>
                </a:lnTo>
                <a:lnTo>
                  <a:pt x="307893" y="138950"/>
                </a:lnTo>
                <a:lnTo>
                  <a:pt x="300037" y="100012"/>
                </a:lnTo>
                <a:lnTo>
                  <a:pt x="307893" y="61074"/>
                </a:lnTo>
                <a:lnTo>
                  <a:pt x="329322" y="29284"/>
                </a:lnTo>
                <a:lnTo>
                  <a:pt x="361111" y="7856"/>
                </a:lnTo>
                <a:lnTo>
                  <a:pt x="400049" y="0"/>
                </a:lnTo>
                <a:lnTo>
                  <a:pt x="438988" y="7856"/>
                </a:lnTo>
                <a:lnTo>
                  <a:pt x="470777" y="29284"/>
                </a:lnTo>
                <a:lnTo>
                  <a:pt x="492206" y="61074"/>
                </a:lnTo>
                <a:lnTo>
                  <a:pt x="500062" y="100012"/>
                </a:lnTo>
                <a:lnTo>
                  <a:pt x="492206" y="138950"/>
                </a:lnTo>
                <a:lnTo>
                  <a:pt x="470777" y="170740"/>
                </a:lnTo>
                <a:lnTo>
                  <a:pt x="438988" y="192168"/>
                </a:lnTo>
                <a:lnTo>
                  <a:pt x="400049" y="20002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373167" y="6049907"/>
            <a:ext cx="2084070" cy="153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dirty="0" sz="2850" spc="-190">
                <a:solidFill>
                  <a:srgbClr val="183378"/>
                </a:solidFill>
                <a:latin typeface="Lucida Sans Unicode"/>
                <a:cs typeface="Lucida Sans Unicode"/>
              </a:rPr>
              <a:t>Presented</a:t>
            </a:r>
            <a:r>
              <a:rPr dirty="0" sz="2850" spc="-185">
                <a:solidFill>
                  <a:srgbClr val="183378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155">
                <a:solidFill>
                  <a:srgbClr val="183378"/>
                </a:solidFill>
                <a:latin typeface="Lucida Sans Unicode"/>
                <a:cs typeface="Lucida Sans Unicode"/>
              </a:rPr>
              <a:t>By: </a:t>
            </a:r>
            <a:r>
              <a:rPr dirty="0" sz="2850" spc="-340">
                <a:solidFill>
                  <a:srgbClr val="3474FE"/>
                </a:solidFill>
                <a:latin typeface="Lucida Sans Unicode"/>
                <a:cs typeface="Lucida Sans Unicode"/>
              </a:rPr>
              <a:t>Amer</a:t>
            </a:r>
            <a:r>
              <a:rPr dirty="0" sz="2850" spc="-260">
                <a:solidFill>
                  <a:srgbClr val="3474FE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350">
                <a:solidFill>
                  <a:srgbClr val="3474FE"/>
                </a:solidFill>
                <a:latin typeface="Lucida Sans Unicode"/>
                <a:cs typeface="Lucida Sans Unicode"/>
              </a:rPr>
              <a:t>Hatem </a:t>
            </a:r>
            <a:r>
              <a:rPr dirty="0" sz="2850" spc="-340">
                <a:solidFill>
                  <a:srgbClr val="3474FE"/>
                </a:solidFill>
                <a:latin typeface="Lucida Sans Unicode"/>
                <a:cs typeface="Lucida Sans Unicode"/>
              </a:rPr>
              <a:t>Sami</a:t>
            </a:r>
            <a:r>
              <a:rPr dirty="0" sz="2850" spc="-250">
                <a:solidFill>
                  <a:srgbClr val="3474FE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305">
                <a:solidFill>
                  <a:srgbClr val="3474FE"/>
                </a:solidFill>
                <a:latin typeface="Lucida Sans Unicode"/>
                <a:cs typeface="Lucida Sans Unicode"/>
              </a:rPr>
              <a:t>Haji</a:t>
            </a:r>
            <a:endParaRPr sz="2850">
              <a:latin typeface="Lucida Sans Unicode"/>
              <a:cs typeface="Lucida Sans Unicode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4893993" y="6049907"/>
            <a:ext cx="3401695" cy="103505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dirty="0" sz="2850" spc="-75">
                <a:solidFill>
                  <a:srgbClr val="183378"/>
                </a:solidFill>
                <a:latin typeface="Lucida Sans Unicode"/>
                <a:cs typeface="Lucida Sans Unicode"/>
              </a:rPr>
              <a:t>SUPERVISED:</a:t>
            </a:r>
            <a:endParaRPr sz="2850">
              <a:latin typeface="Lucida Sans Unicode"/>
              <a:cs typeface="Lucida Sans Unicode"/>
            </a:endParaRPr>
          </a:p>
          <a:p>
            <a:pPr marL="66040">
              <a:lnSpc>
                <a:spcPct val="100000"/>
              </a:lnSpc>
              <a:spcBef>
                <a:spcPts val="555"/>
              </a:spcBef>
            </a:pPr>
            <a:r>
              <a:rPr dirty="0" sz="2850" spc="-355">
                <a:solidFill>
                  <a:srgbClr val="3474FE"/>
                </a:solidFill>
                <a:latin typeface="Lucida Sans Unicode"/>
                <a:cs typeface="Lucida Sans Unicode"/>
              </a:rPr>
              <a:t>Eng.</a:t>
            </a:r>
            <a:r>
              <a:rPr dirty="0" sz="2850" spc="-250">
                <a:solidFill>
                  <a:srgbClr val="3474FE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409">
                <a:solidFill>
                  <a:srgbClr val="3474FE"/>
                </a:solidFill>
                <a:latin typeface="Lucida Sans Unicode"/>
                <a:cs typeface="Lucida Sans Unicode"/>
              </a:rPr>
              <a:t>Muhannad</a:t>
            </a:r>
            <a:r>
              <a:rPr dirty="0" sz="2850" spc="-250">
                <a:solidFill>
                  <a:srgbClr val="3474FE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295">
                <a:solidFill>
                  <a:srgbClr val="3474FE"/>
                </a:solidFill>
                <a:latin typeface="Lucida Sans Unicode"/>
                <a:cs typeface="Lucida Sans Unicode"/>
              </a:rPr>
              <a:t>AL-</a:t>
            </a:r>
            <a:r>
              <a:rPr dirty="0" sz="2850" spc="-50">
                <a:solidFill>
                  <a:srgbClr val="3474FE"/>
                </a:solidFill>
                <a:latin typeface="Lucida Sans Unicode"/>
                <a:cs typeface="Lucida Sans Unicode"/>
              </a:rPr>
              <a:t>Jabi</a:t>
            </a:r>
            <a:endParaRPr sz="28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873717" y="1"/>
            <a:ext cx="5414645" cy="4284345"/>
          </a:xfrm>
          <a:custGeom>
            <a:avLst/>
            <a:gdLst/>
            <a:ahLst/>
            <a:cxnLst/>
            <a:rect l="l" t="t" r="r" b="b"/>
            <a:pathLst>
              <a:path w="5414644" h="4284345">
                <a:moveTo>
                  <a:pt x="5414283" y="4233543"/>
                </a:moveTo>
                <a:lnTo>
                  <a:pt x="3928468" y="4233543"/>
                </a:lnTo>
                <a:lnTo>
                  <a:pt x="3836170" y="4208143"/>
                </a:lnTo>
                <a:lnTo>
                  <a:pt x="3790254" y="4208143"/>
                </a:lnTo>
                <a:lnTo>
                  <a:pt x="3698898" y="4182743"/>
                </a:lnTo>
                <a:lnTo>
                  <a:pt x="3653462" y="4182743"/>
                </a:lnTo>
                <a:lnTo>
                  <a:pt x="3121768" y="4030343"/>
                </a:lnTo>
                <a:lnTo>
                  <a:pt x="3078658" y="4004943"/>
                </a:lnTo>
                <a:lnTo>
                  <a:pt x="2993026" y="3979543"/>
                </a:lnTo>
                <a:lnTo>
                  <a:pt x="2950508" y="3954143"/>
                </a:lnTo>
                <a:lnTo>
                  <a:pt x="2866081" y="3928743"/>
                </a:lnTo>
                <a:lnTo>
                  <a:pt x="2824177" y="3903343"/>
                </a:lnTo>
                <a:lnTo>
                  <a:pt x="2782482" y="3890643"/>
                </a:lnTo>
                <a:lnTo>
                  <a:pt x="2740998" y="3865243"/>
                </a:lnTo>
                <a:lnTo>
                  <a:pt x="2699728" y="3852543"/>
                </a:lnTo>
                <a:lnTo>
                  <a:pt x="2658674" y="3827143"/>
                </a:lnTo>
                <a:lnTo>
                  <a:pt x="2617838" y="3814443"/>
                </a:lnTo>
                <a:lnTo>
                  <a:pt x="2577223" y="3789043"/>
                </a:lnTo>
                <a:lnTo>
                  <a:pt x="2536830" y="3776343"/>
                </a:lnTo>
                <a:lnTo>
                  <a:pt x="2456724" y="3725543"/>
                </a:lnTo>
                <a:lnTo>
                  <a:pt x="2417015" y="3712843"/>
                </a:lnTo>
                <a:lnTo>
                  <a:pt x="2260524" y="3611243"/>
                </a:lnTo>
                <a:lnTo>
                  <a:pt x="2221999" y="3598543"/>
                </a:lnTo>
                <a:lnTo>
                  <a:pt x="2070362" y="3496943"/>
                </a:lnTo>
                <a:lnTo>
                  <a:pt x="1922776" y="3395343"/>
                </a:lnTo>
                <a:lnTo>
                  <a:pt x="1850548" y="3344543"/>
                </a:lnTo>
                <a:lnTo>
                  <a:pt x="1814834" y="3306443"/>
                </a:lnTo>
                <a:lnTo>
                  <a:pt x="1709316" y="3230243"/>
                </a:lnTo>
                <a:lnTo>
                  <a:pt x="1674694" y="3204843"/>
                </a:lnTo>
                <a:lnTo>
                  <a:pt x="1640350" y="3166743"/>
                </a:lnTo>
                <a:lnTo>
                  <a:pt x="1572507" y="3115943"/>
                </a:lnTo>
                <a:lnTo>
                  <a:pt x="1539013" y="3077843"/>
                </a:lnTo>
                <a:lnTo>
                  <a:pt x="1472891" y="3027043"/>
                </a:lnTo>
                <a:lnTo>
                  <a:pt x="1440268" y="2988943"/>
                </a:lnTo>
                <a:lnTo>
                  <a:pt x="1407939" y="2963543"/>
                </a:lnTo>
                <a:lnTo>
                  <a:pt x="1375908" y="2925443"/>
                </a:lnTo>
                <a:lnTo>
                  <a:pt x="1344177" y="2900043"/>
                </a:lnTo>
                <a:lnTo>
                  <a:pt x="1312747" y="2861943"/>
                </a:lnTo>
                <a:lnTo>
                  <a:pt x="1281622" y="2836543"/>
                </a:lnTo>
                <a:lnTo>
                  <a:pt x="1250804" y="2798443"/>
                </a:lnTo>
                <a:lnTo>
                  <a:pt x="1220294" y="2773043"/>
                </a:lnTo>
                <a:lnTo>
                  <a:pt x="1190095" y="2734943"/>
                </a:lnTo>
                <a:lnTo>
                  <a:pt x="1160210" y="2696843"/>
                </a:lnTo>
                <a:lnTo>
                  <a:pt x="1130641" y="2671443"/>
                </a:lnTo>
                <a:lnTo>
                  <a:pt x="1101390" y="2633343"/>
                </a:lnTo>
                <a:lnTo>
                  <a:pt x="1072459" y="2595243"/>
                </a:lnTo>
                <a:lnTo>
                  <a:pt x="1043851" y="2557143"/>
                </a:lnTo>
                <a:lnTo>
                  <a:pt x="1015568" y="2531743"/>
                </a:lnTo>
                <a:lnTo>
                  <a:pt x="987613" y="2493643"/>
                </a:lnTo>
                <a:lnTo>
                  <a:pt x="959988" y="2455543"/>
                </a:lnTo>
                <a:lnTo>
                  <a:pt x="932694" y="2417443"/>
                </a:lnTo>
                <a:lnTo>
                  <a:pt x="905735" y="2392043"/>
                </a:lnTo>
                <a:lnTo>
                  <a:pt x="879113" y="2353943"/>
                </a:lnTo>
                <a:lnTo>
                  <a:pt x="852830" y="2315843"/>
                </a:lnTo>
                <a:lnTo>
                  <a:pt x="826888" y="2277743"/>
                </a:lnTo>
                <a:lnTo>
                  <a:pt x="801290" y="2239643"/>
                </a:lnTo>
                <a:lnTo>
                  <a:pt x="776038" y="2201543"/>
                </a:lnTo>
                <a:lnTo>
                  <a:pt x="751134" y="2163443"/>
                </a:lnTo>
                <a:lnTo>
                  <a:pt x="726581" y="2125343"/>
                </a:lnTo>
                <a:lnTo>
                  <a:pt x="702380" y="2087243"/>
                </a:lnTo>
                <a:lnTo>
                  <a:pt x="678536" y="2049143"/>
                </a:lnTo>
                <a:lnTo>
                  <a:pt x="655048" y="2011043"/>
                </a:lnTo>
                <a:lnTo>
                  <a:pt x="631921" y="1972943"/>
                </a:lnTo>
                <a:lnTo>
                  <a:pt x="609156" y="1934843"/>
                </a:lnTo>
                <a:lnTo>
                  <a:pt x="586755" y="1896743"/>
                </a:lnTo>
                <a:lnTo>
                  <a:pt x="564722" y="1858643"/>
                </a:lnTo>
                <a:lnTo>
                  <a:pt x="543057" y="1820543"/>
                </a:lnTo>
                <a:lnTo>
                  <a:pt x="521765" y="1769743"/>
                </a:lnTo>
                <a:lnTo>
                  <a:pt x="500846" y="1731643"/>
                </a:lnTo>
                <a:lnTo>
                  <a:pt x="480303" y="1693543"/>
                </a:lnTo>
                <a:lnTo>
                  <a:pt x="460139" y="1655443"/>
                </a:lnTo>
                <a:lnTo>
                  <a:pt x="440355" y="1617343"/>
                </a:lnTo>
                <a:lnTo>
                  <a:pt x="420955" y="1566543"/>
                </a:lnTo>
                <a:lnTo>
                  <a:pt x="401940" y="1528443"/>
                </a:lnTo>
                <a:lnTo>
                  <a:pt x="383313" y="1490343"/>
                </a:lnTo>
                <a:lnTo>
                  <a:pt x="365077" y="1452243"/>
                </a:lnTo>
                <a:lnTo>
                  <a:pt x="347232" y="1401443"/>
                </a:lnTo>
                <a:lnTo>
                  <a:pt x="329782" y="1363343"/>
                </a:lnTo>
                <a:lnTo>
                  <a:pt x="312730" y="1325243"/>
                </a:lnTo>
                <a:lnTo>
                  <a:pt x="296077" y="1274443"/>
                </a:lnTo>
                <a:lnTo>
                  <a:pt x="279825" y="1236343"/>
                </a:lnTo>
                <a:lnTo>
                  <a:pt x="263978" y="1198243"/>
                </a:lnTo>
                <a:lnTo>
                  <a:pt x="248537" y="1147443"/>
                </a:lnTo>
                <a:lnTo>
                  <a:pt x="233505" y="1109343"/>
                </a:lnTo>
                <a:lnTo>
                  <a:pt x="218883" y="1058543"/>
                </a:lnTo>
                <a:lnTo>
                  <a:pt x="204675" y="1020443"/>
                </a:lnTo>
                <a:lnTo>
                  <a:pt x="190883" y="982343"/>
                </a:lnTo>
                <a:lnTo>
                  <a:pt x="177508" y="931543"/>
                </a:lnTo>
                <a:lnTo>
                  <a:pt x="164554" y="893443"/>
                </a:lnTo>
                <a:lnTo>
                  <a:pt x="152023" y="842643"/>
                </a:lnTo>
                <a:lnTo>
                  <a:pt x="139916" y="804543"/>
                </a:lnTo>
                <a:lnTo>
                  <a:pt x="128237" y="753743"/>
                </a:lnTo>
                <a:lnTo>
                  <a:pt x="116987" y="715643"/>
                </a:lnTo>
                <a:lnTo>
                  <a:pt x="106170" y="664843"/>
                </a:lnTo>
                <a:lnTo>
                  <a:pt x="95786" y="614043"/>
                </a:lnTo>
                <a:lnTo>
                  <a:pt x="85839" y="575943"/>
                </a:lnTo>
                <a:lnTo>
                  <a:pt x="76331" y="525143"/>
                </a:lnTo>
                <a:lnTo>
                  <a:pt x="67264" y="487043"/>
                </a:lnTo>
                <a:lnTo>
                  <a:pt x="58640" y="436243"/>
                </a:lnTo>
                <a:lnTo>
                  <a:pt x="50463" y="385443"/>
                </a:lnTo>
                <a:lnTo>
                  <a:pt x="42733" y="347343"/>
                </a:lnTo>
                <a:lnTo>
                  <a:pt x="35454" y="296543"/>
                </a:lnTo>
                <a:lnTo>
                  <a:pt x="28628" y="245743"/>
                </a:lnTo>
                <a:lnTo>
                  <a:pt x="22257" y="207643"/>
                </a:lnTo>
                <a:lnTo>
                  <a:pt x="16343" y="156843"/>
                </a:lnTo>
                <a:lnTo>
                  <a:pt x="10889" y="106043"/>
                </a:lnTo>
                <a:lnTo>
                  <a:pt x="5897" y="67943"/>
                </a:lnTo>
                <a:lnTo>
                  <a:pt x="1370" y="17143"/>
                </a:lnTo>
                <a:lnTo>
                  <a:pt x="0" y="0"/>
                </a:lnTo>
                <a:lnTo>
                  <a:pt x="5414283" y="0"/>
                </a:lnTo>
                <a:lnTo>
                  <a:pt x="5414283" y="4233543"/>
                </a:lnTo>
                <a:close/>
              </a:path>
              <a:path w="5414644" h="4284345">
                <a:moveTo>
                  <a:pt x="5352701" y="4246243"/>
                </a:moveTo>
                <a:lnTo>
                  <a:pt x="4021369" y="4246243"/>
                </a:lnTo>
                <a:lnTo>
                  <a:pt x="3974844" y="4233543"/>
                </a:lnTo>
                <a:lnTo>
                  <a:pt x="5399226" y="4233543"/>
                </a:lnTo>
                <a:lnTo>
                  <a:pt x="5352701" y="4246243"/>
                </a:lnTo>
                <a:close/>
              </a:path>
              <a:path w="5414644" h="4284345">
                <a:moveTo>
                  <a:pt x="5259214" y="4258943"/>
                </a:moveTo>
                <a:lnTo>
                  <a:pt x="4114856" y="4258943"/>
                </a:lnTo>
                <a:lnTo>
                  <a:pt x="4068041" y="4246243"/>
                </a:lnTo>
                <a:lnTo>
                  <a:pt x="5306029" y="4246243"/>
                </a:lnTo>
                <a:lnTo>
                  <a:pt x="5259214" y="4258943"/>
                </a:lnTo>
                <a:close/>
              </a:path>
              <a:path w="5414644" h="4284345">
                <a:moveTo>
                  <a:pt x="5165160" y="4271643"/>
                </a:moveTo>
                <a:lnTo>
                  <a:pt x="4208910" y="4271643"/>
                </a:lnTo>
                <a:lnTo>
                  <a:pt x="4161814" y="4258943"/>
                </a:lnTo>
                <a:lnTo>
                  <a:pt x="5212257" y="4258943"/>
                </a:lnTo>
                <a:lnTo>
                  <a:pt x="5165160" y="4271643"/>
                </a:lnTo>
                <a:close/>
              </a:path>
              <a:path w="5414644" h="4284345">
                <a:moveTo>
                  <a:pt x="5023056" y="4284343"/>
                </a:moveTo>
                <a:lnTo>
                  <a:pt x="4351014" y="4284343"/>
                </a:lnTo>
                <a:lnTo>
                  <a:pt x="4303513" y="4271643"/>
                </a:lnTo>
                <a:lnTo>
                  <a:pt x="5070557" y="4271643"/>
                </a:lnTo>
                <a:lnTo>
                  <a:pt x="5023056" y="4284343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821619" y="6537407"/>
            <a:ext cx="723900" cy="180975"/>
          </a:xfrm>
          <a:custGeom>
            <a:avLst/>
            <a:gdLst/>
            <a:ahLst/>
            <a:cxnLst/>
            <a:rect l="l" t="t" r="r" b="b"/>
            <a:pathLst>
              <a:path w="723900" h="180975">
                <a:moveTo>
                  <a:pt x="90487" y="180974"/>
                </a:moveTo>
                <a:lnTo>
                  <a:pt x="55257" y="173866"/>
                </a:lnTo>
                <a:lnTo>
                  <a:pt x="26495" y="154479"/>
                </a:lnTo>
                <a:lnTo>
                  <a:pt x="7108" y="125717"/>
                </a:lnTo>
                <a:lnTo>
                  <a:pt x="0" y="90487"/>
                </a:lnTo>
                <a:lnTo>
                  <a:pt x="7108" y="55257"/>
                </a:lnTo>
                <a:lnTo>
                  <a:pt x="26495" y="26495"/>
                </a:lnTo>
                <a:lnTo>
                  <a:pt x="55257" y="7108"/>
                </a:lnTo>
                <a:lnTo>
                  <a:pt x="90487" y="0"/>
                </a:lnTo>
                <a:lnTo>
                  <a:pt x="125717" y="7108"/>
                </a:lnTo>
                <a:lnTo>
                  <a:pt x="154479" y="26495"/>
                </a:lnTo>
                <a:lnTo>
                  <a:pt x="173866" y="55257"/>
                </a:lnTo>
                <a:lnTo>
                  <a:pt x="180974" y="90487"/>
                </a:lnTo>
                <a:lnTo>
                  <a:pt x="173866" y="125717"/>
                </a:lnTo>
                <a:lnTo>
                  <a:pt x="154479" y="154479"/>
                </a:lnTo>
                <a:lnTo>
                  <a:pt x="125717" y="173866"/>
                </a:lnTo>
                <a:lnTo>
                  <a:pt x="90487" y="180974"/>
                </a:lnTo>
                <a:close/>
              </a:path>
              <a:path w="723900" h="180975">
                <a:moveTo>
                  <a:pt x="633412" y="180974"/>
                </a:moveTo>
                <a:lnTo>
                  <a:pt x="598182" y="173866"/>
                </a:lnTo>
                <a:lnTo>
                  <a:pt x="569420" y="154479"/>
                </a:lnTo>
                <a:lnTo>
                  <a:pt x="550033" y="125717"/>
                </a:lnTo>
                <a:lnTo>
                  <a:pt x="542924" y="90487"/>
                </a:lnTo>
                <a:lnTo>
                  <a:pt x="550033" y="55257"/>
                </a:lnTo>
                <a:lnTo>
                  <a:pt x="569420" y="26495"/>
                </a:lnTo>
                <a:lnTo>
                  <a:pt x="598182" y="7108"/>
                </a:lnTo>
                <a:lnTo>
                  <a:pt x="633412" y="0"/>
                </a:lnTo>
                <a:lnTo>
                  <a:pt x="668642" y="7108"/>
                </a:lnTo>
                <a:lnTo>
                  <a:pt x="697404" y="26495"/>
                </a:lnTo>
                <a:lnTo>
                  <a:pt x="716791" y="55257"/>
                </a:lnTo>
                <a:lnTo>
                  <a:pt x="723899" y="90487"/>
                </a:lnTo>
                <a:lnTo>
                  <a:pt x="716791" y="125717"/>
                </a:lnTo>
                <a:lnTo>
                  <a:pt x="697404" y="154479"/>
                </a:lnTo>
                <a:lnTo>
                  <a:pt x="668642" y="173866"/>
                </a:lnTo>
                <a:lnTo>
                  <a:pt x="633412" y="180974"/>
                </a:lnTo>
                <a:close/>
              </a:path>
              <a:path w="723900" h="180975">
                <a:moveTo>
                  <a:pt x="361949" y="180974"/>
                </a:moveTo>
                <a:lnTo>
                  <a:pt x="326719" y="173866"/>
                </a:lnTo>
                <a:lnTo>
                  <a:pt x="297958" y="154479"/>
                </a:lnTo>
                <a:lnTo>
                  <a:pt x="278570" y="125717"/>
                </a:lnTo>
                <a:lnTo>
                  <a:pt x="271462" y="90487"/>
                </a:lnTo>
                <a:lnTo>
                  <a:pt x="278570" y="55257"/>
                </a:lnTo>
                <a:lnTo>
                  <a:pt x="297958" y="26495"/>
                </a:lnTo>
                <a:lnTo>
                  <a:pt x="326719" y="7108"/>
                </a:lnTo>
                <a:lnTo>
                  <a:pt x="361949" y="0"/>
                </a:lnTo>
                <a:lnTo>
                  <a:pt x="397180" y="7108"/>
                </a:lnTo>
                <a:lnTo>
                  <a:pt x="425941" y="26495"/>
                </a:lnTo>
                <a:lnTo>
                  <a:pt x="445329" y="55257"/>
                </a:lnTo>
                <a:lnTo>
                  <a:pt x="452437" y="90487"/>
                </a:lnTo>
                <a:lnTo>
                  <a:pt x="445329" y="125717"/>
                </a:lnTo>
                <a:lnTo>
                  <a:pt x="425941" y="154479"/>
                </a:lnTo>
                <a:lnTo>
                  <a:pt x="397180" y="173866"/>
                </a:lnTo>
                <a:lnTo>
                  <a:pt x="361949" y="18097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9283360"/>
            <a:ext cx="1003935" cy="1003935"/>
          </a:xfrm>
          <a:custGeom>
            <a:avLst/>
            <a:gdLst/>
            <a:ahLst/>
            <a:cxnLst/>
            <a:rect l="l" t="t" r="r" b="b"/>
            <a:pathLst>
              <a:path w="1003935" h="1003934">
                <a:moveTo>
                  <a:pt x="1003600" y="1003639"/>
                </a:moveTo>
                <a:lnTo>
                  <a:pt x="0" y="1003639"/>
                </a:lnTo>
                <a:lnTo>
                  <a:pt x="0" y="0"/>
                </a:lnTo>
                <a:lnTo>
                  <a:pt x="73140" y="16680"/>
                </a:lnTo>
                <a:lnTo>
                  <a:pt x="117404" y="29142"/>
                </a:lnTo>
                <a:lnTo>
                  <a:pt x="161006" y="43135"/>
                </a:lnTo>
                <a:lnTo>
                  <a:pt x="203913" y="58627"/>
                </a:lnTo>
                <a:lnTo>
                  <a:pt x="246095" y="75587"/>
                </a:lnTo>
                <a:lnTo>
                  <a:pt x="287521" y="93984"/>
                </a:lnTo>
                <a:lnTo>
                  <a:pt x="328161" y="113788"/>
                </a:lnTo>
                <a:lnTo>
                  <a:pt x="367982" y="134967"/>
                </a:lnTo>
                <a:lnTo>
                  <a:pt x="406955" y="157490"/>
                </a:lnTo>
                <a:lnTo>
                  <a:pt x="445048" y="181327"/>
                </a:lnTo>
                <a:lnTo>
                  <a:pt x="482230" y="206446"/>
                </a:lnTo>
                <a:lnTo>
                  <a:pt x="518470" y="232817"/>
                </a:lnTo>
                <a:lnTo>
                  <a:pt x="553738" y="260408"/>
                </a:lnTo>
                <a:lnTo>
                  <a:pt x="588001" y="289189"/>
                </a:lnTo>
                <a:lnTo>
                  <a:pt x="621231" y="319128"/>
                </a:lnTo>
                <a:lnTo>
                  <a:pt x="653394" y="350195"/>
                </a:lnTo>
                <a:lnTo>
                  <a:pt x="684461" y="382359"/>
                </a:lnTo>
                <a:lnTo>
                  <a:pt x="714400" y="415588"/>
                </a:lnTo>
                <a:lnTo>
                  <a:pt x="743181" y="449852"/>
                </a:lnTo>
                <a:lnTo>
                  <a:pt x="770772" y="485119"/>
                </a:lnTo>
                <a:lnTo>
                  <a:pt x="797143" y="521360"/>
                </a:lnTo>
                <a:lnTo>
                  <a:pt x="822262" y="558542"/>
                </a:lnTo>
                <a:lnTo>
                  <a:pt x="846099" y="596635"/>
                </a:lnTo>
                <a:lnTo>
                  <a:pt x="868623" y="635607"/>
                </a:lnTo>
                <a:lnTo>
                  <a:pt x="889802" y="675429"/>
                </a:lnTo>
                <a:lnTo>
                  <a:pt x="909606" y="716068"/>
                </a:lnTo>
                <a:lnTo>
                  <a:pt x="928003" y="757494"/>
                </a:lnTo>
                <a:lnTo>
                  <a:pt x="944963" y="799677"/>
                </a:lnTo>
                <a:lnTo>
                  <a:pt x="960455" y="842584"/>
                </a:lnTo>
                <a:lnTo>
                  <a:pt x="974447" y="886185"/>
                </a:lnTo>
                <a:lnTo>
                  <a:pt x="986910" y="930449"/>
                </a:lnTo>
                <a:lnTo>
                  <a:pt x="997811" y="975346"/>
                </a:lnTo>
                <a:lnTo>
                  <a:pt x="1003600" y="1003639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810650" y="9072690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6998711" y="2927574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FFFFFF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821609" y="2544348"/>
            <a:ext cx="505459" cy="510540"/>
          </a:xfrm>
          <a:custGeom>
            <a:avLst/>
            <a:gdLst/>
            <a:ahLst/>
            <a:cxnLst/>
            <a:rect l="l" t="t" r="r" b="b"/>
            <a:pathLst>
              <a:path w="505459" h="510539">
                <a:moveTo>
                  <a:pt x="252340" y="510335"/>
                </a:moveTo>
                <a:lnTo>
                  <a:pt x="208759" y="492902"/>
                </a:lnTo>
                <a:lnTo>
                  <a:pt x="193505" y="447142"/>
                </a:lnTo>
                <a:lnTo>
                  <a:pt x="193505" y="314656"/>
                </a:lnTo>
                <a:lnTo>
                  <a:pt x="62321" y="314656"/>
                </a:lnTo>
                <a:lnTo>
                  <a:pt x="16997" y="297659"/>
                </a:lnTo>
                <a:lnTo>
                  <a:pt x="0" y="254949"/>
                </a:lnTo>
                <a:lnTo>
                  <a:pt x="1035" y="241793"/>
                </a:lnTo>
                <a:lnTo>
                  <a:pt x="25794" y="204940"/>
                </a:lnTo>
                <a:lnTo>
                  <a:pt x="62321" y="196114"/>
                </a:lnTo>
                <a:lnTo>
                  <a:pt x="193505" y="196114"/>
                </a:lnTo>
                <a:lnTo>
                  <a:pt x="193505" y="63192"/>
                </a:lnTo>
                <a:lnTo>
                  <a:pt x="208759" y="17868"/>
                </a:lnTo>
                <a:lnTo>
                  <a:pt x="252340" y="0"/>
                </a:lnTo>
                <a:lnTo>
                  <a:pt x="265687" y="1116"/>
                </a:lnTo>
                <a:lnTo>
                  <a:pt x="302786" y="27238"/>
                </a:lnTo>
                <a:lnTo>
                  <a:pt x="311611" y="63192"/>
                </a:lnTo>
                <a:lnTo>
                  <a:pt x="311611" y="196114"/>
                </a:lnTo>
                <a:lnTo>
                  <a:pt x="442796" y="196114"/>
                </a:lnTo>
                <a:lnTo>
                  <a:pt x="488120" y="211804"/>
                </a:lnTo>
                <a:lnTo>
                  <a:pt x="505117" y="254949"/>
                </a:lnTo>
                <a:lnTo>
                  <a:pt x="504055" y="268323"/>
                </a:lnTo>
                <a:lnTo>
                  <a:pt x="479077" y="305831"/>
                </a:lnTo>
                <a:lnTo>
                  <a:pt x="442796" y="314656"/>
                </a:lnTo>
                <a:lnTo>
                  <a:pt x="311611" y="314656"/>
                </a:lnTo>
                <a:lnTo>
                  <a:pt x="311611" y="447142"/>
                </a:lnTo>
                <a:lnTo>
                  <a:pt x="295922" y="492902"/>
                </a:lnTo>
                <a:lnTo>
                  <a:pt x="265524" y="509246"/>
                </a:lnTo>
                <a:lnTo>
                  <a:pt x="252340" y="510335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620354" y="9018485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38124" y="476249"/>
                </a:moveTo>
                <a:lnTo>
                  <a:pt x="190136" y="471411"/>
                </a:lnTo>
                <a:lnTo>
                  <a:pt x="145439" y="457535"/>
                </a:lnTo>
                <a:lnTo>
                  <a:pt x="104990" y="435579"/>
                </a:lnTo>
                <a:lnTo>
                  <a:pt x="69748" y="406501"/>
                </a:lnTo>
                <a:lnTo>
                  <a:pt x="40670" y="371259"/>
                </a:lnTo>
                <a:lnTo>
                  <a:pt x="18714" y="330810"/>
                </a:lnTo>
                <a:lnTo>
                  <a:pt x="4838" y="286113"/>
                </a:lnTo>
                <a:lnTo>
                  <a:pt x="0" y="238124"/>
                </a:lnTo>
                <a:lnTo>
                  <a:pt x="4838" y="190136"/>
                </a:lnTo>
                <a:lnTo>
                  <a:pt x="18714" y="145439"/>
                </a:lnTo>
                <a:lnTo>
                  <a:pt x="40670" y="104990"/>
                </a:lnTo>
                <a:lnTo>
                  <a:pt x="69748" y="69748"/>
                </a:lnTo>
                <a:lnTo>
                  <a:pt x="104990" y="40670"/>
                </a:lnTo>
                <a:lnTo>
                  <a:pt x="145439" y="18714"/>
                </a:lnTo>
                <a:lnTo>
                  <a:pt x="190136" y="4838"/>
                </a:lnTo>
                <a:lnTo>
                  <a:pt x="238124" y="0"/>
                </a:lnTo>
                <a:lnTo>
                  <a:pt x="286113" y="4838"/>
                </a:lnTo>
                <a:lnTo>
                  <a:pt x="330810" y="18714"/>
                </a:lnTo>
                <a:lnTo>
                  <a:pt x="371259" y="40670"/>
                </a:lnTo>
                <a:lnTo>
                  <a:pt x="406501" y="69748"/>
                </a:lnTo>
                <a:lnTo>
                  <a:pt x="435579" y="104990"/>
                </a:lnTo>
                <a:lnTo>
                  <a:pt x="453986" y="138901"/>
                </a:lnTo>
                <a:lnTo>
                  <a:pt x="257968" y="138901"/>
                </a:lnTo>
                <a:lnTo>
                  <a:pt x="250505" y="140356"/>
                </a:lnTo>
                <a:lnTo>
                  <a:pt x="243939" y="144720"/>
                </a:lnTo>
                <a:lnTo>
                  <a:pt x="239574" y="151286"/>
                </a:lnTo>
                <a:lnTo>
                  <a:pt x="238120" y="158749"/>
                </a:lnTo>
                <a:lnTo>
                  <a:pt x="239574" y="166213"/>
                </a:lnTo>
                <a:lnTo>
                  <a:pt x="243939" y="172779"/>
                </a:lnTo>
                <a:lnTo>
                  <a:pt x="289440" y="218281"/>
                </a:lnTo>
                <a:lnTo>
                  <a:pt x="138906" y="218281"/>
                </a:lnTo>
                <a:lnTo>
                  <a:pt x="131184" y="219838"/>
                </a:lnTo>
                <a:lnTo>
                  <a:pt x="124876" y="224088"/>
                </a:lnTo>
                <a:lnTo>
                  <a:pt x="120622" y="230394"/>
                </a:lnTo>
                <a:lnTo>
                  <a:pt x="119062" y="238124"/>
                </a:lnTo>
                <a:lnTo>
                  <a:pt x="120568" y="245588"/>
                </a:lnTo>
                <a:lnTo>
                  <a:pt x="120622" y="245855"/>
                </a:lnTo>
                <a:lnTo>
                  <a:pt x="124871" y="252154"/>
                </a:lnTo>
                <a:lnTo>
                  <a:pt x="131184" y="256411"/>
                </a:lnTo>
                <a:lnTo>
                  <a:pt x="138906" y="257968"/>
                </a:lnTo>
                <a:lnTo>
                  <a:pt x="289440" y="257968"/>
                </a:lnTo>
                <a:lnTo>
                  <a:pt x="243939" y="303470"/>
                </a:lnTo>
                <a:lnTo>
                  <a:pt x="239574" y="310036"/>
                </a:lnTo>
                <a:lnTo>
                  <a:pt x="238120" y="317499"/>
                </a:lnTo>
                <a:lnTo>
                  <a:pt x="239574" y="324963"/>
                </a:lnTo>
                <a:lnTo>
                  <a:pt x="243939" y="331529"/>
                </a:lnTo>
                <a:lnTo>
                  <a:pt x="247808" y="335399"/>
                </a:lnTo>
                <a:lnTo>
                  <a:pt x="252888" y="337343"/>
                </a:lnTo>
                <a:lnTo>
                  <a:pt x="453989" y="337343"/>
                </a:lnTo>
                <a:lnTo>
                  <a:pt x="435579" y="371259"/>
                </a:lnTo>
                <a:lnTo>
                  <a:pt x="406501" y="406501"/>
                </a:lnTo>
                <a:lnTo>
                  <a:pt x="371259" y="435579"/>
                </a:lnTo>
                <a:lnTo>
                  <a:pt x="330810" y="457535"/>
                </a:lnTo>
                <a:lnTo>
                  <a:pt x="286113" y="471411"/>
                </a:lnTo>
                <a:lnTo>
                  <a:pt x="238124" y="476249"/>
                </a:lnTo>
                <a:close/>
              </a:path>
              <a:path w="476250" h="476250">
                <a:moveTo>
                  <a:pt x="453989" y="337343"/>
                </a:moveTo>
                <a:lnTo>
                  <a:pt x="263048" y="337343"/>
                </a:lnTo>
                <a:lnTo>
                  <a:pt x="268128" y="335399"/>
                </a:lnTo>
                <a:lnTo>
                  <a:pt x="351373" y="252154"/>
                </a:lnTo>
                <a:lnTo>
                  <a:pt x="355737" y="245588"/>
                </a:lnTo>
                <a:lnTo>
                  <a:pt x="357192" y="238124"/>
                </a:lnTo>
                <a:lnTo>
                  <a:pt x="355737" y="230661"/>
                </a:lnTo>
                <a:lnTo>
                  <a:pt x="351365" y="224088"/>
                </a:lnTo>
                <a:lnTo>
                  <a:pt x="271998" y="144720"/>
                </a:lnTo>
                <a:lnTo>
                  <a:pt x="265431" y="140356"/>
                </a:lnTo>
                <a:lnTo>
                  <a:pt x="257968" y="138901"/>
                </a:lnTo>
                <a:lnTo>
                  <a:pt x="453986" y="138901"/>
                </a:lnTo>
                <a:lnTo>
                  <a:pt x="457535" y="145439"/>
                </a:lnTo>
                <a:lnTo>
                  <a:pt x="471411" y="190136"/>
                </a:lnTo>
                <a:lnTo>
                  <a:pt x="476249" y="238124"/>
                </a:lnTo>
                <a:lnTo>
                  <a:pt x="471411" y="286113"/>
                </a:lnTo>
                <a:lnTo>
                  <a:pt x="457535" y="330810"/>
                </a:lnTo>
                <a:lnTo>
                  <a:pt x="453989" y="33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98085" y="2112698"/>
            <a:ext cx="8258174" cy="6861251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529238" y="2614886"/>
            <a:ext cx="209105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solidFill>
                  <a:srgbClr val="183378"/>
                </a:solidFill>
                <a:latin typeface="Lucida Sans Unicode"/>
                <a:cs typeface="Lucida Sans Unicode"/>
              </a:rPr>
              <a:t>DOCTOR</a:t>
            </a:r>
            <a:r>
              <a:rPr dirty="0" sz="2000" spc="-125">
                <a:solidFill>
                  <a:srgbClr val="183378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5">
                <a:solidFill>
                  <a:srgbClr val="183378"/>
                </a:solidFill>
                <a:latin typeface="Lucida Sans Unicode"/>
                <a:cs typeface="Lucida Sans Unicode"/>
              </a:rPr>
              <a:t>PROFILE</a:t>
            </a:r>
            <a:endParaRPr sz="2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18597" y="1711246"/>
            <a:ext cx="12773024" cy="840104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93363" y="1846199"/>
            <a:ext cx="11915774" cy="764857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02853" y="1784864"/>
            <a:ext cx="12582524" cy="765809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55023" y="1711246"/>
            <a:ext cx="12773024" cy="786764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94800" y="2129803"/>
            <a:ext cx="12896849" cy="737234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65955" y="1952391"/>
            <a:ext cx="12553949" cy="762952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34287" y="2542728"/>
            <a:ext cx="12058649" cy="473392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10314" y="2246866"/>
            <a:ext cx="12325349" cy="579119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27471" y="2407720"/>
            <a:ext cx="12487274" cy="585787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5056291"/>
            <a:ext cx="8228330" cy="5231130"/>
          </a:xfrm>
          <a:custGeom>
            <a:avLst/>
            <a:gdLst/>
            <a:ahLst/>
            <a:cxnLst/>
            <a:rect l="l" t="t" r="r" b="b"/>
            <a:pathLst>
              <a:path w="8228330" h="5231130">
                <a:moveTo>
                  <a:pt x="2283595" y="127000"/>
                </a:moveTo>
                <a:lnTo>
                  <a:pt x="289469" y="127000"/>
                </a:lnTo>
                <a:lnTo>
                  <a:pt x="347053" y="0"/>
                </a:lnTo>
                <a:lnTo>
                  <a:pt x="2226011" y="0"/>
                </a:lnTo>
                <a:lnTo>
                  <a:pt x="2283595" y="127000"/>
                </a:lnTo>
                <a:close/>
              </a:path>
              <a:path w="8228330" h="5231130">
                <a:moveTo>
                  <a:pt x="8228315" y="5230708"/>
                </a:moveTo>
                <a:lnTo>
                  <a:pt x="0" y="5230708"/>
                </a:lnTo>
                <a:lnTo>
                  <a:pt x="0" y="127000"/>
                </a:lnTo>
                <a:lnTo>
                  <a:pt x="2907061" y="127000"/>
                </a:lnTo>
                <a:lnTo>
                  <a:pt x="2962787" y="254000"/>
                </a:lnTo>
                <a:lnTo>
                  <a:pt x="3402434" y="254000"/>
                </a:lnTo>
                <a:lnTo>
                  <a:pt x="3456592" y="381000"/>
                </a:lnTo>
                <a:lnTo>
                  <a:pt x="3777620" y="381000"/>
                </a:lnTo>
                <a:lnTo>
                  <a:pt x="3830454" y="508000"/>
                </a:lnTo>
                <a:lnTo>
                  <a:pt x="4091641" y="508000"/>
                </a:lnTo>
                <a:lnTo>
                  <a:pt x="4143269" y="635000"/>
                </a:lnTo>
                <a:lnTo>
                  <a:pt x="4347684" y="635000"/>
                </a:lnTo>
                <a:lnTo>
                  <a:pt x="4398255" y="762000"/>
                </a:lnTo>
                <a:lnTo>
                  <a:pt x="4598350" y="762000"/>
                </a:lnTo>
                <a:lnTo>
                  <a:pt x="4647818" y="889000"/>
                </a:lnTo>
                <a:lnTo>
                  <a:pt x="4843409" y="889000"/>
                </a:lnTo>
                <a:lnTo>
                  <a:pt x="4891727" y="1016000"/>
                </a:lnTo>
                <a:lnTo>
                  <a:pt x="5035262" y="1016000"/>
                </a:lnTo>
                <a:lnTo>
                  <a:pt x="5082628" y="1143000"/>
                </a:lnTo>
                <a:lnTo>
                  <a:pt x="5269642" y="1143000"/>
                </a:lnTo>
                <a:lnTo>
                  <a:pt x="5315775" y="1270000"/>
                </a:lnTo>
                <a:lnTo>
                  <a:pt x="5452652" y="1270000"/>
                </a:lnTo>
                <a:lnTo>
                  <a:pt x="5497765" y="1397000"/>
                </a:lnTo>
                <a:lnTo>
                  <a:pt x="5631539" y="1397000"/>
                </a:lnTo>
                <a:lnTo>
                  <a:pt x="5675603" y="1524000"/>
                </a:lnTo>
                <a:lnTo>
                  <a:pt x="5762927" y="1524000"/>
                </a:lnTo>
                <a:lnTo>
                  <a:pt x="5806184" y="1651000"/>
                </a:lnTo>
                <a:lnTo>
                  <a:pt x="5934313" y="1651000"/>
                </a:lnTo>
                <a:lnTo>
                  <a:pt x="5976469" y="1778000"/>
                </a:lnTo>
                <a:lnTo>
                  <a:pt x="6059938" y="1778000"/>
                </a:lnTo>
                <a:lnTo>
                  <a:pt x="6101249" y="1905000"/>
                </a:lnTo>
                <a:lnTo>
                  <a:pt x="6223459" y="1905000"/>
                </a:lnTo>
                <a:lnTo>
                  <a:pt x="6263616" y="2032000"/>
                </a:lnTo>
                <a:lnTo>
                  <a:pt x="6343050" y="2032000"/>
                </a:lnTo>
                <a:lnTo>
                  <a:pt x="6382323" y="2159000"/>
                </a:lnTo>
                <a:lnTo>
                  <a:pt x="6459971" y="2159000"/>
                </a:lnTo>
                <a:lnTo>
                  <a:pt x="6498343" y="2286000"/>
                </a:lnTo>
                <a:lnTo>
                  <a:pt x="6574172" y="2286000"/>
                </a:lnTo>
                <a:lnTo>
                  <a:pt x="6611626" y="2413000"/>
                </a:lnTo>
                <a:lnTo>
                  <a:pt x="6722122" y="2413000"/>
                </a:lnTo>
                <a:lnTo>
                  <a:pt x="6758326" y="2540000"/>
                </a:lnTo>
                <a:lnTo>
                  <a:pt x="6829782" y="2540000"/>
                </a:lnTo>
                <a:lnTo>
                  <a:pt x="6865029" y="2667000"/>
                </a:lnTo>
                <a:lnTo>
                  <a:pt x="6899954" y="2667000"/>
                </a:lnTo>
                <a:lnTo>
                  <a:pt x="6934555" y="2794000"/>
                </a:lnTo>
                <a:lnTo>
                  <a:pt x="7002775" y="2794000"/>
                </a:lnTo>
                <a:lnTo>
                  <a:pt x="7036391" y="2921000"/>
                </a:lnTo>
                <a:lnTo>
                  <a:pt x="7102625" y="2921000"/>
                </a:lnTo>
                <a:lnTo>
                  <a:pt x="7135240" y="3048000"/>
                </a:lnTo>
                <a:lnTo>
                  <a:pt x="7199455" y="3048000"/>
                </a:lnTo>
                <a:lnTo>
                  <a:pt x="7231051" y="3175000"/>
                </a:lnTo>
                <a:lnTo>
                  <a:pt x="7293214" y="3175000"/>
                </a:lnTo>
                <a:lnTo>
                  <a:pt x="7323776" y="3302000"/>
                </a:lnTo>
                <a:lnTo>
                  <a:pt x="7383853" y="3302000"/>
                </a:lnTo>
                <a:lnTo>
                  <a:pt x="7413364" y="3429000"/>
                </a:lnTo>
                <a:lnTo>
                  <a:pt x="7442520" y="3429000"/>
                </a:lnTo>
                <a:lnTo>
                  <a:pt x="7471321" y="3556000"/>
                </a:lnTo>
                <a:lnTo>
                  <a:pt x="7527847" y="3556000"/>
                </a:lnTo>
                <a:lnTo>
                  <a:pt x="7555569" y="3683000"/>
                </a:lnTo>
                <a:lnTo>
                  <a:pt x="7582927" y="3683000"/>
                </a:lnTo>
                <a:lnTo>
                  <a:pt x="7609920" y="3810000"/>
                </a:lnTo>
                <a:lnTo>
                  <a:pt x="7662802" y="3810000"/>
                </a:lnTo>
                <a:lnTo>
                  <a:pt x="7688688" y="3937000"/>
                </a:lnTo>
                <a:lnTo>
                  <a:pt x="7739340" y="3937000"/>
                </a:lnTo>
                <a:lnTo>
                  <a:pt x="7764102" y="4064000"/>
                </a:lnTo>
                <a:lnTo>
                  <a:pt x="7788486" y="4064000"/>
                </a:lnTo>
                <a:lnTo>
                  <a:pt x="7812490" y="4191000"/>
                </a:lnTo>
                <a:lnTo>
                  <a:pt x="7859350" y="4191000"/>
                </a:lnTo>
                <a:lnTo>
                  <a:pt x="7882203" y="4318000"/>
                </a:lnTo>
                <a:lnTo>
                  <a:pt x="7904668" y="4318000"/>
                </a:lnTo>
                <a:lnTo>
                  <a:pt x="7926743" y="4445000"/>
                </a:lnTo>
                <a:lnTo>
                  <a:pt x="7969719" y="4445000"/>
                </a:lnTo>
                <a:lnTo>
                  <a:pt x="7990615" y="4572000"/>
                </a:lnTo>
                <a:lnTo>
                  <a:pt x="8011114" y="4572000"/>
                </a:lnTo>
                <a:lnTo>
                  <a:pt x="8031215" y="4699000"/>
                </a:lnTo>
                <a:lnTo>
                  <a:pt x="8050916" y="4699000"/>
                </a:lnTo>
                <a:lnTo>
                  <a:pt x="8070213" y="4826000"/>
                </a:lnTo>
                <a:lnTo>
                  <a:pt x="8107595" y="4826000"/>
                </a:lnTo>
                <a:lnTo>
                  <a:pt x="8125675" y="4953000"/>
                </a:lnTo>
                <a:lnTo>
                  <a:pt x="8143344" y="4953000"/>
                </a:lnTo>
                <a:lnTo>
                  <a:pt x="8160603" y="5080000"/>
                </a:lnTo>
                <a:lnTo>
                  <a:pt x="8177448" y="5080000"/>
                </a:lnTo>
                <a:lnTo>
                  <a:pt x="8193877" y="5207000"/>
                </a:lnTo>
                <a:lnTo>
                  <a:pt x="8225482" y="5207000"/>
                </a:lnTo>
                <a:lnTo>
                  <a:pt x="8228315" y="5230708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0558198" y="3484617"/>
            <a:ext cx="723900" cy="180975"/>
          </a:xfrm>
          <a:custGeom>
            <a:avLst/>
            <a:gdLst/>
            <a:ahLst/>
            <a:cxnLst/>
            <a:rect l="l" t="t" r="r" b="b"/>
            <a:pathLst>
              <a:path w="723900" h="180975">
                <a:moveTo>
                  <a:pt x="90487" y="180974"/>
                </a:moveTo>
                <a:lnTo>
                  <a:pt x="55257" y="173866"/>
                </a:lnTo>
                <a:lnTo>
                  <a:pt x="26495" y="154479"/>
                </a:lnTo>
                <a:lnTo>
                  <a:pt x="7108" y="125717"/>
                </a:lnTo>
                <a:lnTo>
                  <a:pt x="0" y="90487"/>
                </a:lnTo>
                <a:lnTo>
                  <a:pt x="7108" y="55257"/>
                </a:lnTo>
                <a:lnTo>
                  <a:pt x="26495" y="26495"/>
                </a:lnTo>
                <a:lnTo>
                  <a:pt x="55257" y="7108"/>
                </a:lnTo>
                <a:lnTo>
                  <a:pt x="90487" y="0"/>
                </a:lnTo>
                <a:lnTo>
                  <a:pt x="125717" y="7108"/>
                </a:lnTo>
                <a:lnTo>
                  <a:pt x="154479" y="26495"/>
                </a:lnTo>
                <a:lnTo>
                  <a:pt x="173866" y="55257"/>
                </a:lnTo>
                <a:lnTo>
                  <a:pt x="180974" y="90487"/>
                </a:lnTo>
                <a:lnTo>
                  <a:pt x="173866" y="125717"/>
                </a:lnTo>
                <a:lnTo>
                  <a:pt x="154479" y="154479"/>
                </a:lnTo>
                <a:lnTo>
                  <a:pt x="125717" y="173866"/>
                </a:lnTo>
                <a:lnTo>
                  <a:pt x="90487" y="180974"/>
                </a:lnTo>
                <a:close/>
              </a:path>
              <a:path w="723900" h="180975">
                <a:moveTo>
                  <a:pt x="633412" y="180974"/>
                </a:moveTo>
                <a:lnTo>
                  <a:pt x="598182" y="173866"/>
                </a:lnTo>
                <a:lnTo>
                  <a:pt x="569420" y="154479"/>
                </a:lnTo>
                <a:lnTo>
                  <a:pt x="550033" y="125717"/>
                </a:lnTo>
                <a:lnTo>
                  <a:pt x="542924" y="90487"/>
                </a:lnTo>
                <a:lnTo>
                  <a:pt x="550033" y="55257"/>
                </a:lnTo>
                <a:lnTo>
                  <a:pt x="569420" y="26495"/>
                </a:lnTo>
                <a:lnTo>
                  <a:pt x="598182" y="7108"/>
                </a:lnTo>
                <a:lnTo>
                  <a:pt x="633412" y="0"/>
                </a:lnTo>
                <a:lnTo>
                  <a:pt x="668642" y="7108"/>
                </a:lnTo>
                <a:lnTo>
                  <a:pt x="697404" y="26495"/>
                </a:lnTo>
                <a:lnTo>
                  <a:pt x="716791" y="55257"/>
                </a:lnTo>
                <a:lnTo>
                  <a:pt x="723899" y="90487"/>
                </a:lnTo>
                <a:lnTo>
                  <a:pt x="716791" y="125717"/>
                </a:lnTo>
                <a:lnTo>
                  <a:pt x="697404" y="154479"/>
                </a:lnTo>
                <a:lnTo>
                  <a:pt x="668642" y="173866"/>
                </a:lnTo>
                <a:lnTo>
                  <a:pt x="633412" y="180974"/>
                </a:lnTo>
                <a:close/>
              </a:path>
              <a:path w="723900" h="180975">
                <a:moveTo>
                  <a:pt x="361949" y="180974"/>
                </a:moveTo>
                <a:lnTo>
                  <a:pt x="326719" y="173866"/>
                </a:lnTo>
                <a:lnTo>
                  <a:pt x="297958" y="154479"/>
                </a:lnTo>
                <a:lnTo>
                  <a:pt x="278570" y="125717"/>
                </a:lnTo>
                <a:lnTo>
                  <a:pt x="271462" y="90487"/>
                </a:lnTo>
                <a:lnTo>
                  <a:pt x="278570" y="55257"/>
                </a:lnTo>
                <a:lnTo>
                  <a:pt x="297958" y="26495"/>
                </a:lnTo>
                <a:lnTo>
                  <a:pt x="326719" y="7108"/>
                </a:lnTo>
                <a:lnTo>
                  <a:pt x="361949" y="0"/>
                </a:lnTo>
                <a:lnTo>
                  <a:pt x="397180" y="7108"/>
                </a:lnTo>
                <a:lnTo>
                  <a:pt x="425941" y="26495"/>
                </a:lnTo>
                <a:lnTo>
                  <a:pt x="445329" y="55257"/>
                </a:lnTo>
                <a:lnTo>
                  <a:pt x="452437" y="90487"/>
                </a:lnTo>
                <a:lnTo>
                  <a:pt x="445329" y="125717"/>
                </a:lnTo>
                <a:lnTo>
                  <a:pt x="425941" y="154479"/>
                </a:lnTo>
                <a:lnTo>
                  <a:pt x="397180" y="173866"/>
                </a:lnTo>
                <a:lnTo>
                  <a:pt x="361949" y="18097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286532" y="2314113"/>
            <a:ext cx="8526780" cy="5601335"/>
            <a:chOff x="1286532" y="2314113"/>
            <a:chExt cx="8526780" cy="5601335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5228" y="2314113"/>
              <a:ext cx="7897897" cy="5600726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286532" y="4711078"/>
              <a:ext cx="1269365" cy="1269365"/>
            </a:xfrm>
            <a:custGeom>
              <a:avLst/>
              <a:gdLst/>
              <a:ahLst/>
              <a:cxnLst/>
              <a:rect l="l" t="t" r="r" b="b"/>
              <a:pathLst>
                <a:path w="1269364" h="1269364">
                  <a:moveTo>
                    <a:pt x="634401" y="1268803"/>
                  </a:moveTo>
                  <a:lnTo>
                    <a:pt x="587055" y="1267063"/>
                  </a:lnTo>
                  <a:lnTo>
                    <a:pt x="540654" y="1261925"/>
                  </a:lnTo>
                  <a:lnTo>
                    <a:pt x="495321" y="1253510"/>
                  </a:lnTo>
                  <a:lnTo>
                    <a:pt x="451178" y="1241943"/>
                  </a:lnTo>
                  <a:lnTo>
                    <a:pt x="408348" y="1227346"/>
                  </a:lnTo>
                  <a:lnTo>
                    <a:pt x="366954" y="1209840"/>
                  </a:lnTo>
                  <a:lnTo>
                    <a:pt x="327118" y="1189550"/>
                  </a:lnTo>
                  <a:lnTo>
                    <a:pt x="288963" y="1166597"/>
                  </a:lnTo>
                  <a:lnTo>
                    <a:pt x="252612" y="1141105"/>
                  </a:lnTo>
                  <a:lnTo>
                    <a:pt x="218187" y="1113195"/>
                  </a:lnTo>
                  <a:lnTo>
                    <a:pt x="185812" y="1082991"/>
                  </a:lnTo>
                  <a:lnTo>
                    <a:pt x="155608" y="1050616"/>
                  </a:lnTo>
                  <a:lnTo>
                    <a:pt x="127698" y="1016191"/>
                  </a:lnTo>
                  <a:lnTo>
                    <a:pt x="102206" y="979840"/>
                  </a:lnTo>
                  <a:lnTo>
                    <a:pt x="79253" y="941685"/>
                  </a:lnTo>
                  <a:lnTo>
                    <a:pt x="58962" y="901849"/>
                  </a:lnTo>
                  <a:lnTo>
                    <a:pt x="41457" y="860455"/>
                  </a:lnTo>
                  <a:lnTo>
                    <a:pt x="26859" y="817625"/>
                  </a:lnTo>
                  <a:lnTo>
                    <a:pt x="15292" y="773482"/>
                  </a:lnTo>
                  <a:lnTo>
                    <a:pt x="6878" y="728149"/>
                  </a:lnTo>
                  <a:lnTo>
                    <a:pt x="1740" y="681747"/>
                  </a:lnTo>
                  <a:lnTo>
                    <a:pt x="0" y="634401"/>
                  </a:lnTo>
                  <a:lnTo>
                    <a:pt x="1740" y="587055"/>
                  </a:lnTo>
                  <a:lnTo>
                    <a:pt x="6878" y="540654"/>
                  </a:lnTo>
                  <a:lnTo>
                    <a:pt x="15292" y="495321"/>
                  </a:lnTo>
                  <a:lnTo>
                    <a:pt x="26859" y="451178"/>
                  </a:lnTo>
                  <a:lnTo>
                    <a:pt x="41457" y="408348"/>
                  </a:lnTo>
                  <a:lnTo>
                    <a:pt x="58962" y="366954"/>
                  </a:lnTo>
                  <a:lnTo>
                    <a:pt x="79253" y="327118"/>
                  </a:lnTo>
                  <a:lnTo>
                    <a:pt x="102206" y="288963"/>
                  </a:lnTo>
                  <a:lnTo>
                    <a:pt x="127698" y="252612"/>
                  </a:lnTo>
                  <a:lnTo>
                    <a:pt x="155608" y="218187"/>
                  </a:lnTo>
                  <a:lnTo>
                    <a:pt x="185812" y="185811"/>
                  </a:lnTo>
                  <a:lnTo>
                    <a:pt x="218187" y="155608"/>
                  </a:lnTo>
                  <a:lnTo>
                    <a:pt x="252612" y="127698"/>
                  </a:lnTo>
                  <a:lnTo>
                    <a:pt x="288963" y="102206"/>
                  </a:lnTo>
                  <a:lnTo>
                    <a:pt x="327118" y="79253"/>
                  </a:lnTo>
                  <a:lnTo>
                    <a:pt x="366954" y="58962"/>
                  </a:lnTo>
                  <a:lnTo>
                    <a:pt x="408348" y="41457"/>
                  </a:lnTo>
                  <a:lnTo>
                    <a:pt x="451178" y="26859"/>
                  </a:lnTo>
                  <a:lnTo>
                    <a:pt x="495321" y="15292"/>
                  </a:lnTo>
                  <a:lnTo>
                    <a:pt x="540654" y="6878"/>
                  </a:lnTo>
                  <a:lnTo>
                    <a:pt x="587055" y="1740"/>
                  </a:lnTo>
                  <a:lnTo>
                    <a:pt x="634401" y="0"/>
                  </a:lnTo>
                  <a:lnTo>
                    <a:pt x="681748" y="1740"/>
                  </a:lnTo>
                  <a:lnTo>
                    <a:pt x="728149" y="6878"/>
                  </a:lnTo>
                  <a:lnTo>
                    <a:pt x="773482" y="15292"/>
                  </a:lnTo>
                  <a:lnTo>
                    <a:pt x="817625" y="26859"/>
                  </a:lnTo>
                  <a:lnTo>
                    <a:pt x="860455" y="41457"/>
                  </a:lnTo>
                  <a:lnTo>
                    <a:pt x="901849" y="58962"/>
                  </a:lnTo>
                  <a:lnTo>
                    <a:pt x="941685" y="79253"/>
                  </a:lnTo>
                  <a:lnTo>
                    <a:pt x="979840" y="102206"/>
                  </a:lnTo>
                  <a:lnTo>
                    <a:pt x="1016191" y="127698"/>
                  </a:lnTo>
                  <a:lnTo>
                    <a:pt x="1050616" y="155608"/>
                  </a:lnTo>
                  <a:lnTo>
                    <a:pt x="1082991" y="185811"/>
                  </a:lnTo>
                  <a:lnTo>
                    <a:pt x="1113195" y="218187"/>
                  </a:lnTo>
                  <a:lnTo>
                    <a:pt x="1141105" y="252612"/>
                  </a:lnTo>
                  <a:lnTo>
                    <a:pt x="1166597" y="288963"/>
                  </a:lnTo>
                  <a:lnTo>
                    <a:pt x="1189550" y="327118"/>
                  </a:lnTo>
                  <a:lnTo>
                    <a:pt x="1209840" y="366954"/>
                  </a:lnTo>
                  <a:lnTo>
                    <a:pt x="1227346" y="408348"/>
                  </a:lnTo>
                  <a:lnTo>
                    <a:pt x="1241943" y="451178"/>
                  </a:lnTo>
                  <a:lnTo>
                    <a:pt x="1253511" y="495321"/>
                  </a:lnTo>
                  <a:lnTo>
                    <a:pt x="1261925" y="540654"/>
                  </a:lnTo>
                  <a:lnTo>
                    <a:pt x="1267063" y="587055"/>
                  </a:lnTo>
                  <a:lnTo>
                    <a:pt x="1268803" y="634401"/>
                  </a:lnTo>
                  <a:lnTo>
                    <a:pt x="1267063" y="681747"/>
                  </a:lnTo>
                  <a:lnTo>
                    <a:pt x="1261925" y="728149"/>
                  </a:lnTo>
                  <a:lnTo>
                    <a:pt x="1253511" y="773482"/>
                  </a:lnTo>
                  <a:lnTo>
                    <a:pt x="1241943" y="817625"/>
                  </a:lnTo>
                  <a:lnTo>
                    <a:pt x="1227346" y="860455"/>
                  </a:lnTo>
                  <a:lnTo>
                    <a:pt x="1209840" y="901849"/>
                  </a:lnTo>
                  <a:lnTo>
                    <a:pt x="1189550" y="941685"/>
                  </a:lnTo>
                  <a:lnTo>
                    <a:pt x="1166597" y="979840"/>
                  </a:lnTo>
                  <a:lnTo>
                    <a:pt x="1141105" y="1016191"/>
                  </a:lnTo>
                  <a:lnTo>
                    <a:pt x="1113195" y="1050616"/>
                  </a:lnTo>
                  <a:lnTo>
                    <a:pt x="1082991" y="1082991"/>
                  </a:lnTo>
                  <a:lnTo>
                    <a:pt x="1050616" y="1113195"/>
                  </a:lnTo>
                  <a:lnTo>
                    <a:pt x="1016191" y="1141105"/>
                  </a:lnTo>
                  <a:lnTo>
                    <a:pt x="979840" y="1166597"/>
                  </a:lnTo>
                  <a:lnTo>
                    <a:pt x="941685" y="1189550"/>
                  </a:lnTo>
                  <a:lnTo>
                    <a:pt x="901849" y="1209840"/>
                  </a:lnTo>
                  <a:lnTo>
                    <a:pt x="860455" y="1227346"/>
                  </a:lnTo>
                  <a:lnTo>
                    <a:pt x="817625" y="1241943"/>
                  </a:lnTo>
                  <a:lnTo>
                    <a:pt x="773482" y="1253510"/>
                  </a:lnTo>
                  <a:lnTo>
                    <a:pt x="728149" y="1261925"/>
                  </a:lnTo>
                  <a:lnTo>
                    <a:pt x="681748" y="1267063"/>
                  </a:lnTo>
                  <a:lnTo>
                    <a:pt x="634401" y="1268803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/>
          <p:nvPr/>
        </p:nvSpPr>
        <p:spPr>
          <a:xfrm>
            <a:off x="16676847" y="8252645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9567032" y="809028"/>
            <a:ext cx="505459" cy="510540"/>
          </a:xfrm>
          <a:custGeom>
            <a:avLst/>
            <a:gdLst/>
            <a:ahLst/>
            <a:cxnLst/>
            <a:rect l="l" t="t" r="r" b="b"/>
            <a:pathLst>
              <a:path w="505459" h="510540">
                <a:moveTo>
                  <a:pt x="252340" y="510335"/>
                </a:moveTo>
                <a:lnTo>
                  <a:pt x="208759" y="492902"/>
                </a:lnTo>
                <a:lnTo>
                  <a:pt x="193505" y="447142"/>
                </a:lnTo>
                <a:lnTo>
                  <a:pt x="193505" y="314656"/>
                </a:lnTo>
                <a:lnTo>
                  <a:pt x="62321" y="314656"/>
                </a:lnTo>
                <a:lnTo>
                  <a:pt x="16997" y="297659"/>
                </a:lnTo>
                <a:lnTo>
                  <a:pt x="0" y="254949"/>
                </a:lnTo>
                <a:lnTo>
                  <a:pt x="1035" y="241793"/>
                </a:lnTo>
                <a:lnTo>
                  <a:pt x="25794" y="204940"/>
                </a:lnTo>
                <a:lnTo>
                  <a:pt x="62321" y="196114"/>
                </a:lnTo>
                <a:lnTo>
                  <a:pt x="193505" y="196114"/>
                </a:lnTo>
                <a:lnTo>
                  <a:pt x="193505" y="63192"/>
                </a:lnTo>
                <a:lnTo>
                  <a:pt x="208759" y="17868"/>
                </a:lnTo>
                <a:lnTo>
                  <a:pt x="252340" y="0"/>
                </a:lnTo>
                <a:lnTo>
                  <a:pt x="265687" y="1116"/>
                </a:lnTo>
                <a:lnTo>
                  <a:pt x="302786" y="27238"/>
                </a:lnTo>
                <a:lnTo>
                  <a:pt x="311611" y="63192"/>
                </a:lnTo>
                <a:lnTo>
                  <a:pt x="311611" y="196114"/>
                </a:lnTo>
                <a:lnTo>
                  <a:pt x="442796" y="196114"/>
                </a:lnTo>
                <a:lnTo>
                  <a:pt x="488120" y="211804"/>
                </a:lnTo>
                <a:lnTo>
                  <a:pt x="505117" y="254949"/>
                </a:lnTo>
                <a:lnTo>
                  <a:pt x="504055" y="268323"/>
                </a:lnTo>
                <a:lnTo>
                  <a:pt x="479077" y="305831"/>
                </a:lnTo>
                <a:lnTo>
                  <a:pt x="442796" y="314656"/>
                </a:lnTo>
                <a:lnTo>
                  <a:pt x="311611" y="314656"/>
                </a:lnTo>
                <a:lnTo>
                  <a:pt x="311611" y="447142"/>
                </a:lnTo>
                <a:lnTo>
                  <a:pt x="295922" y="492902"/>
                </a:lnTo>
                <a:lnTo>
                  <a:pt x="265524" y="509246"/>
                </a:lnTo>
                <a:lnTo>
                  <a:pt x="252340" y="510335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821476" y="6702892"/>
            <a:ext cx="412115" cy="415925"/>
          </a:xfrm>
          <a:custGeom>
            <a:avLst/>
            <a:gdLst/>
            <a:ahLst/>
            <a:cxnLst/>
            <a:rect l="l" t="t" r="r" b="b"/>
            <a:pathLst>
              <a:path w="412115" h="415925">
                <a:moveTo>
                  <a:pt x="205628" y="415864"/>
                </a:moveTo>
                <a:lnTo>
                  <a:pt x="170114" y="401658"/>
                </a:lnTo>
                <a:lnTo>
                  <a:pt x="157684" y="364369"/>
                </a:lnTo>
                <a:lnTo>
                  <a:pt x="157684" y="256408"/>
                </a:lnTo>
                <a:lnTo>
                  <a:pt x="50784" y="256408"/>
                </a:lnTo>
                <a:lnTo>
                  <a:pt x="13850" y="242557"/>
                </a:lnTo>
                <a:lnTo>
                  <a:pt x="0" y="207754"/>
                </a:lnTo>
                <a:lnTo>
                  <a:pt x="843" y="197033"/>
                </a:lnTo>
                <a:lnTo>
                  <a:pt x="29742" y="163007"/>
                </a:lnTo>
                <a:lnTo>
                  <a:pt x="50784" y="159810"/>
                </a:lnTo>
                <a:lnTo>
                  <a:pt x="157684" y="159810"/>
                </a:lnTo>
                <a:lnTo>
                  <a:pt x="157684" y="51494"/>
                </a:lnTo>
                <a:lnTo>
                  <a:pt x="170114" y="14560"/>
                </a:lnTo>
                <a:lnTo>
                  <a:pt x="205628" y="0"/>
                </a:lnTo>
                <a:lnTo>
                  <a:pt x="216504" y="910"/>
                </a:lnTo>
                <a:lnTo>
                  <a:pt x="250731" y="30896"/>
                </a:lnTo>
                <a:lnTo>
                  <a:pt x="253927" y="51494"/>
                </a:lnTo>
                <a:lnTo>
                  <a:pt x="253927" y="159810"/>
                </a:lnTo>
                <a:lnTo>
                  <a:pt x="360827" y="159810"/>
                </a:lnTo>
                <a:lnTo>
                  <a:pt x="397761" y="172595"/>
                </a:lnTo>
                <a:lnTo>
                  <a:pt x="411612" y="207754"/>
                </a:lnTo>
                <a:lnTo>
                  <a:pt x="410746" y="218652"/>
                </a:lnTo>
                <a:lnTo>
                  <a:pt x="381780" y="253212"/>
                </a:lnTo>
                <a:lnTo>
                  <a:pt x="360827" y="256408"/>
                </a:lnTo>
                <a:lnTo>
                  <a:pt x="253927" y="256408"/>
                </a:lnTo>
                <a:lnTo>
                  <a:pt x="253927" y="364369"/>
                </a:lnTo>
                <a:lnTo>
                  <a:pt x="241142" y="401658"/>
                </a:lnTo>
                <a:lnTo>
                  <a:pt x="216371" y="414976"/>
                </a:lnTo>
                <a:lnTo>
                  <a:pt x="205628" y="415864"/>
                </a:lnTo>
                <a:close/>
              </a:path>
            </a:pathLst>
          </a:custGeom>
          <a:solidFill>
            <a:srgbClr val="FFFFFF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7259298" y="0"/>
            <a:ext cx="1028700" cy="1035685"/>
          </a:xfrm>
          <a:custGeom>
            <a:avLst/>
            <a:gdLst/>
            <a:ahLst/>
            <a:cxnLst/>
            <a:rect l="l" t="t" r="r" b="b"/>
            <a:pathLst>
              <a:path w="1028700" h="1035685">
                <a:moveTo>
                  <a:pt x="853055" y="1035483"/>
                </a:moveTo>
                <a:lnTo>
                  <a:pt x="804648" y="1034133"/>
                </a:lnTo>
                <a:lnTo>
                  <a:pt x="756949" y="1030130"/>
                </a:lnTo>
                <a:lnTo>
                  <a:pt x="710031" y="1023546"/>
                </a:lnTo>
                <a:lnTo>
                  <a:pt x="663964" y="1014453"/>
                </a:lnTo>
                <a:lnTo>
                  <a:pt x="618823" y="1002924"/>
                </a:lnTo>
                <a:lnTo>
                  <a:pt x="574678" y="989030"/>
                </a:lnTo>
                <a:lnTo>
                  <a:pt x="531601" y="972843"/>
                </a:lnTo>
                <a:lnTo>
                  <a:pt x="489665" y="954435"/>
                </a:lnTo>
                <a:lnTo>
                  <a:pt x="448941" y="933879"/>
                </a:lnTo>
                <a:lnTo>
                  <a:pt x="409502" y="911246"/>
                </a:lnTo>
                <a:lnTo>
                  <a:pt x="371420" y="886608"/>
                </a:lnTo>
                <a:lnTo>
                  <a:pt x="334766" y="860038"/>
                </a:lnTo>
                <a:lnTo>
                  <a:pt x="299613" y="831607"/>
                </a:lnTo>
                <a:lnTo>
                  <a:pt x="266032" y="801387"/>
                </a:lnTo>
                <a:lnTo>
                  <a:pt x="234096" y="769451"/>
                </a:lnTo>
                <a:lnTo>
                  <a:pt x="203876" y="735870"/>
                </a:lnTo>
                <a:lnTo>
                  <a:pt x="175445" y="700717"/>
                </a:lnTo>
                <a:lnTo>
                  <a:pt x="148875" y="664063"/>
                </a:lnTo>
                <a:lnTo>
                  <a:pt x="124237" y="625980"/>
                </a:lnTo>
                <a:lnTo>
                  <a:pt x="101604" y="586541"/>
                </a:lnTo>
                <a:lnTo>
                  <a:pt x="81048" y="545818"/>
                </a:lnTo>
                <a:lnTo>
                  <a:pt x="62640" y="503881"/>
                </a:lnTo>
                <a:lnTo>
                  <a:pt x="46453" y="460805"/>
                </a:lnTo>
                <a:lnTo>
                  <a:pt x="32559" y="416660"/>
                </a:lnTo>
                <a:lnTo>
                  <a:pt x="21030" y="371518"/>
                </a:lnTo>
                <a:lnTo>
                  <a:pt x="11937" y="325452"/>
                </a:lnTo>
                <a:lnTo>
                  <a:pt x="5353" y="278534"/>
                </a:lnTo>
                <a:lnTo>
                  <a:pt x="1350" y="230835"/>
                </a:lnTo>
                <a:lnTo>
                  <a:pt x="0" y="182427"/>
                </a:lnTo>
                <a:lnTo>
                  <a:pt x="1350" y="134020"/>
                </a:lnTo>
                <a:lnTo>
                  <a:pt x="5353" y="86321"/>
                </a:lnTo>
                <a:lnTo>
                  <a:pt x="11937" y="39403"/>
                </a:lnTo>
                <a:lnTo>
                  <a:pt x="19715" y="0"/>
                </a:lnTo>
                <a:lnTo>
                  <a:pt x="1028700" y="0"/>
                </a:lnTo>
                <a:lnTo>
                  <a:pt x="1028700" y="1017107"/>
                </a:lnTo>
                <a:lnTo>
                  <a:pt x="996080" y="1023546"/>
                </a:lnTo>
                <a:lnTo>
                  <a:pt x="949162" y="1030130"/>
                </a:lnTo>
                <a:lnTo>
                  <a:pt x="901463" y="1034133"/>
                </a:lnTo>
                <a:lnTo>
                  <a:pt x="853055" y="1035483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667218" y="4995620"/>
            <a:ext cx="504190" cy="597535"/>
          </a:xfrm>
          <a:custGeom>
            <a:avLst/>
            <a:gdLst/>
            <a:ahLst/>
            <a:cxnLst/>
            <a:rect l="l" t="t" r="r" b="b"/>
            <a:pathLst>
              <a:path w="504189" h="597535">
                <a:moveTo>
                  <a:pt x="211861" y="557276"/>
                </a:moveTo>
                <a:lnTo>
                  <a:pt x="204876" y="516674"/>
                </a:lnTo>
                <a:lnTo>
                  <a:pt x="83693" y="390906"/>
                </a:lnTo>
                <a:lnTo>
                  <a:pt x="74599" y="385051"/>
                </a:lnTo>
                <a:lnTo>
                  <a:pt x="69138" y="385051"/>
                </a:lnTo>
                <a:lnTo>
                  <a:pt x="60998" y="386702"/>
                </a:lnTo>
                <a:lnTo>
                  <a:pt x="54343" y="391172"/>
                </a:lnTo>
                <a:lnTo>
                  <a:pt x="49847" y="397814"/>
                </a:lnTo>
                <a:lnTo>
                  <a:pt x="48196" y="405942"/>
                </a:lnTo>
                <a:lnTo>
                  <a:pt x="48196" y="410933"/>
                </a:lnTo>
                <a:lnTo>
                  <a:pt x="49961" y="415759"/>
                </a:lnTo>
                <a:lnTo>
                  <a:pt x="53187" y="419557"/>
                </a:lnTo>
                <a:lnTo>
                  <a:pt x="106413" y="476567"/>
                </a:lnTo>
                <a:lnTo>
                  <a:pt x="109855" y="480618"/>
                </a:lnTo>
                <a:lnTo>
                  <a:pt x="115697" y="488238"/>
                </a:lnTo>
                <a:lnTo>
                  <a:pt x="120154" y="502424"/>
                </a:lnTo>
                <a:lnTo>
                  <a:pt x="120599" y="507161"/>
                </a:lnTo>
                <a:lnTo>
                  <a:pt x="120700" y="512572"/>
                </a:lnTo>
                <a:lnTo>
                  <a:pt x="103568" y="512572"/>
                </a:lnTo>
                <a:lnTo>
                  <a:pt x="103492" y="508711"/>
                </a:lnTo>
                <a:lnTo>
                  <a:pt x="103200" y="505612"/>
                </a:lnTo>
                <a:lnTo>
                  <a:pt x="100622" y="497332"/>
                </a:lnTo>
                <a:lnTo>
                  <a:pt x="97269" y="492506"/>
                </a:lnTo>
                <a:lnTo>
                  <a:pt x="94754" y="489407"/>
                </a:lnTo>
                <a:lnTo>
                  <a:pt x="40728" y="430085"/>
                </a:lnTo>
                <a:lnTo>
                  <a:pt x="36207" y="424599"/>
                </a:lnTo>
                <a:lnTo>
                  <a:pt x="32918" y="418490"/>
                </a:lnTo>
                <a:lnTo>
                  <a:pt x="30899" y="411924"/>
                </a:lnTo>
                <a:lnTo>
                  <a:pt x="30213" y="405053"/>
                </a:lnTo>
                <a:lnTo>
                  <a:pt x="31750" y="394843"/>
                </a:lnTo>
                <a:lnTo>
                  <a:pt x="36169" y="385572"/>
                </a:lnTo>
                <a:lnTo>
                  <a:pt x="43192" y="377723"/>
                </a:lnTo>
                <a:lnTo>
                  <a:pt x="52565" y="371817"/>
                </a:lnTo>
                <a:lnTo>
                  <a:pt x="52565" y="269989"/>
                </a:lnTo>
                <a:lnTo>
                  <a:pt x="50482" y="259803"/>
                </a:lnTo>
                <a:lnTo>
                  <a:pt x="44831" y="251472"/>
                </a:lnTo>
                <a:lnTo>
                  <a:pt x="36449" y="245846"/>
                </a:lnTo>
                <a:lnTo>
                  <a:pt x="26187" y="243776"/>
                </a:lnTo>
                <a:lnTo>
                  <a:pt x="15989" y="245833"/>
                </a:lnTo>
                <a:lnTo>
                  <a:pt x="7658" y="251460"/>
                </a:lnTo>
                <a:lnTo>
                  <a:pt x="2057" y="259791"/>
                </a:lnTo>
                <a:lnTo>
                  <a:pt x="0" y="269989"/>
                </a:lnTo>
                <a:lnTo>
                  <a:pt x="0" y="409448"/>
                </a:lnTo>
                <a:lnTo>
                  <a:pt x="11099" y="450278"/>
                </a:lnTo>
                <a:lnTo>
                  <a:pt x="106349" y="554253"/>
                </a:lnTo>
                <a:lnTo>
                  <a:pt x="111671" y="560235"/>
                </a:lnTo>
                <a:lnTo>
                  <a:pt x="114960" y="566318"/>
                </a:lnTo>
                <a:lnTo>
                  <a:pt x="116624" y="572909"/>
                </a:lnTo>
                <a:lnTo>
                  <a:pt x="117094" y="580478"/>
                </a:lnTo>
                <a:lnTo>
                  <a:pt x="117094" y="597281"/>
                </a:lnTo>
                <a:lnTo>
                  <a:pt x="211759" y="597281"/>
                </a:lnTo>
                <a:lnTo>
                  <a:pt x="211861" y="557276"/>
                </a:lnTo>
                <a:close/>
              </a:path>
              <a:path w="504189" h="597535">
                <a:moveTo>
                  <a:pt x="403263" y="92710"/>
                </a:moveTo>
                <a:lnTo>
                  <a:pt x="310794" y="92710"/>
                </a:lnTo>
                <a:lnTo>
                  <a:pt x="310794" y="0"/>
                </a:lnTo>
                <a:lnTo>
                  <a:pt x="193116" y="0"/>
                </a:lnTo>
                <a:lnTo>
                  <a:pt x="193116" y="92710"/>
                </a:lnTo>
                <a:lnTo>
                  <a:pt x="100660" y="92710"/>
                </a:lnTo>
                <a:lnTo>
                  <a:pt x="100660" y="209550"/>
                </a:lnTo>
                <a:lnTo>
                  <a:pt x="193116" y="209550"/>
                </a:lnTo>
                <a:lnTo>
                  <a:pt x="193116" y="302260"/>
                </a:lnTo>
                <a:lnTo>
                  <a:pt x="310794" y="302260"/>
                </a:lnTo>
                <a:lnTo>
                  <a:pt x="310794" y="209550"/>
                </a:lnTo>
                <a:lnTo>
                  <a:pt x="403263" y="209550"/>
                </a:lnTo>
                <a:lnTo>
                  <a:pt x="403263" y="92710"/>
                </a:lnTo>
                <a:close/>
              </a:path>
              <a:path w="504189" h="597535">
                <a:moveTo>
                  <a:pt x="503910" y="269989"/>
                </a:moveTo>
                <a:lnTo>
                  <a:pt x="501853" y="259803"/>
                </a:lnTo>
                <a:lnTo>
                  <a:pt x="496227" y="251472"/>
                </a:lnTo>
                <a:lnTo>
                  <a:pt x="487895" y="245846"/>
                </a:lnTo>
                <a:lnTo>
                  <a:pt x="477697" y="243776"/>
                </a:lnTo>
                <a:lnTo>
                  <a:pt x="467448" y="245846"/>
                </a:lnTo>
                <a:lnTo>
                  <a:pt x="459066" y="251472"/>
                </a:lnTo>
                <a:lnTo>
                  <a:pt x="453415" y="259803"/>
                </a:lnTo>
                <a:lnTo>
                  <a:pt x="451345" y="269989"/>
                </a:lnTo>
                <a:lnTo>
                  <a:pt x="451345" y="371817"/>
                </a:lnTo>
                <a:lnTo>
                  <a:pt x="460705" y="377723"/>
                </a:lnTo>
                <a:lnTo>
                  <a:pt x="467728" y="385572"/>
                </a:lnTo>
                <a:lnTo>
                  <a:pt x="472147" y="394843"/>
                </a:lnTo>
                <a:lnTo>
                  <a:pt x="473684" y="405053"/>
                </a:lnTo>
                <a:lnTo>
                  <a:pt x="473595" y="405930"/>
                </a:lnTo>
                <a:lnTo>
                  <a:pt x="472998" y="411937"/>
                </a:lnTo>
                <a:lnTo>
                  <a:pt x="470979" y="418503"/>
                </a:lnTo>
                <a:lnTo>
                  <a:pt x="467677" y="424599"/>
                </a:lnTo>
                <a:lnTo>
                  <a:pt x="463169" y="430098"/>
                </a:lnTo>
                <a:lnTo>
                  <a:pt x="409130" y="489381"/>
                </a:lnTo>
                <a:lnTo>
                  <a:pt x="406628" y="492493"/>
                </a:lnTo>
                <a:lnTo>
                  <a:pt x="403288" y="497344"/>
                </a:lnTo>
                <a:lnTo>
                  <a:pt x="403212" y="497573"/>
                </a:lnTo>
                <a:lnTo>
                  <a:pt x="401612" y="502742"/>
                </a:lnTo>
                <a:lnTo>
                  <a:pt x="400685" y="505612"/>
                </a:lnTo>
                <a:lnTo>
                  <a:pt x="400405" y="508711"/>
                </a:lnTo>
                <a:lnTo>
                  <a:pt x="400329" y="512572"/>
                </a:lnTo>
                <a:lnTo>
                  <a:pt x="383209" y="512572"/>
                </a:lnTo>
                <a:lnTo>
                  <a:pt x="383286" y="507161"/>
                </a:lnTo>
                <a:lnTo>
                  <a:pt x="383730" y="502424"/>
                </a:lnTo>
                <a:lnTo>
                  <a:pt x="385381" y="497344"/>
                </a:lnTo>
                <a:lnTo>
                  <a:pt x="388213" y="488238"/>
                </a:lnTo>
                <a:lnTo>
                  <a:pt x="394055" y="480618"/>
                </a:lnTo>
                <a:lnTo>
                  <a:pt x="397484" y="476567"/>
                </a:lnTo>
                <a:lnTo>
                  <a:pt x="450710" y="419544"/>
                </a:lnTo>
                <a:lnTo>
                  <a:pt x="453936" y="415759"/>
                </a:lnTo>
                <a:lnTo>
                  <a:pt x="455701" y="410908"/>
                </a:lnTo>
                <a:lnTo>
                  <a:pt x="455701" y="405930"/>
                </a:lnTo>
                <a:lnTo>
                  <a:pt x="454050" y="397802"/>
                </a:lnTo>
                <a:lnTo>
                  <a:pt x="449554" y="391160"/>
                </a:lnTo>
                <a:lnTo>
                  <a:pt x="442899" y="386676"/>
                </a:lnTo>
                <a:lnTo>
                  <a:pt x="434771" y="385038"/>
                </a:lnTo>
                <a:lnTo>
                  <a:pt x="429298" y="385038"/>
                </a:lnTo>
                <a:lnTo>
                  <a:pt x="309867" y="501700"/>
                </a:lnTo>
                <a:lnTo>
                  <a:pt x="292138" y="544969"/>
                </a:lnTo>
                <a:lnTo>
                  <a:pt x="292150" y="597281"/>
                </a:lnTo>
                <a:lnTo>
                  <a:pt x="386803" y="597281"/>
                </a:lnTo>
                <a:lnTo>
                  <a:pt x="386803" y="580478"/>
                </a:lnTo>
                <a:lnTo>
                  <a:pt x="387261" y="572909"/>
                </a:lnTo>
                <a:lnTo>
                  <a:pt x="436791" y="512572"/>
                </a:lnTo>
                <a:lnTo>
                  <a:pt x="484517" y="461899"/>
                </a:lnTo>
                <a:lnTo>
                  <a:pt x="492798" y="450278"/>
                </a:lnTo>
                <a:lnTo>
                  <a:pt x="498881" y="437451"/>
                </a:lnTo>
                <a:lnTo>
                  <a:pt x="502627" y="423735"/>
                </a:lnTo>
                <a:lnTo>
                  <a:pt x="503910" y="409448"/>
                </a:lnTo>
                <a:lnTo>
                  <a:pt x="503910" y="2699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6620354" y="9018485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38124" y="476249"/>
                </a:moveTo>
                <a:lnTo>
                  <a:pt x="190136" y="471411"/>
                </a:lnTo>
                <a:lnTo>
                  <a:pt x="145439" y="457535"/>
                </a:lnTo>
                <a:lnTo>
                  <a:pt x="104990" y="435579"/>
                </a:lnTo>
                <a:lnTo>
                  <a:pt x="69748" y="406501"/>
                </a:lnTo>
                <a:lnTo>
                  <a:pt x="40670" y="371259"/>
                </a:lnTo>
                <a:lnTo>
                  <a:pt x="18714" y="330810"/>
                </a:lnTo>
                <a:lnTo>
                  <a:pt x="4838" y="286113"/>
                </a:lnTo>
                <a:lnTo>
                  <a:pt x="0" y="238124"/>
                </a:lnTo>
                <a:lnTo>
                  <a:pt x="4838" y="190136"/>
                </a:lnTo>
                <a:lnTo>
                  <a:pt x="18714" y="145439"/>
                </a:lnTo>
                <a:lnTo>
                  <a:pt x="40670" y="104990"/>
                </a:lnTo>
                <a:lnTo>
                  <a:pt x="69748" y="69748"/>
                </a:lnTo>
                <a:lnTo>
                  <a:pt x="104990" y="40670"/>
                </a:lnTo>
                <a:lnTo>
                  <a:pt x="145439" y="18714"/>
                </a:lnTo>
                <a:lnTo>
                  <a:pt x="190136" y="4838"/>
                </a:lnTo>
                <a:lnTo>
                  <a:pt x="238124" y="0"/>
                </a:lnTo>
                <a:lnTo>
                  <a:pt x="286113" y="4838"/>
                </a:lnTo>
                <a:lnTo>
                  <a:pt x="330810" y="18714"/>
                </a:lnTo>
                <a:lnTo>
                  <a:pt x="371259" y="40670"/>
                </a:lnTo>
                <a:lnTo>
                  <a:pt x="406501" y="69748"/>
                </a:lnTo>
                <a:lnTo>
                  <a:pt x="435579" y="104990"/>
                </a:lnTo>
                <a:lnTo>
                  <a:pt x="453986" y="138901"/>
                </a:lnTo>
                <a:lnTo>
                  <a:pt x="257968" y="138901"/>
                </a:lnTo>
                <a:lnTo>
                  <a:pt x="250505" y="140356"/>
                </a:lnTo>
                <a:lnTo>
                  <a:pt x="243939" y="144720"/>
                </a:lnTo>
                <a:lnTo>
                  <a:pt x="239574" y="151286"/>
                </a:lnTo>
                <a:lnTo>
                  <a:pt x="238120" y="158749"/>
                </a:lnTo>
                <a:lnTo>
                  <a:pt x="239574" y="166213"/>
                </a:lnTo>
                <a:lnTo>
                  <a:pt x="243939" y="172779"/>
                </a:lnTo>
                <a:lnTo>
                  <a:pt x="289440" y="218281"/>
                </a:lnTo>
                <a:lnTo>
                  <a:pt x="138906" y="218281"/>
                </a:lnTo>
                <a:lnTo>
                  <a:pt x="131184" y="219838"/>
                </a:lnTo>
                <a:lnTo>
                  <a:pt x="124876" y="224088"/>
                </a:lnTo>
                <a:lnTo>
                  <a:pt x="120622" y="230394"/>
                </a:lnTo>
                <a:lnTo>
                  <a:pt x="119062" y="238124"/>
                </a:lnTo>
                <a:lnTo>
                  <a:pt x="120568" y="245588"/>
                </a:lnTo>
                <a:lnTo>
                  <a:pt x="120622" y="245855"/>
                </a:lnTo>
                <a:lnTo>
                  <a:pt x="124871" y="252154"/>
                </a:lnTo>
                <a:lnTo>
                  <a:pt x="131184" y="256411"/>
                </a:lnTo>
                <a:lnTo>
                  <a:pt x="138906" y="257968"/>
                </a:lnTo>
                <a:lnTo>
                  <a:pt x="289440" y="257968"/>
                </a:lnTo>
                <a:lnTo>
                  <a:pt x="243939" y="303470"/>
                </a:lnTo>
                <a:lnTo>
                  <a:pt x="239574" y="310036"/>
                </a:lnTo>
                <a:lnTo>
                  <a:pt x="238120" y="317499"/>
                </a:lnTo>
                <a:lnTo>
                  <a:pt x="239574" y="324963"/>
                </a:lnTo>
                <a:lnTo>
                  <a:pt x="243939" y="331529"/>
                </a:lnTo>
                <a:lnTo>
                  <a:pt x="247808" y="335399"/>
                </a:lnTo>
                <a:lnTo>
                  <a:pt x="252888" y="337343"/>
                </a:lnTo>
                <a:lnTo>
                  <a:pt x="453989" y="337343"/>
                </a:lnTo>
                <a:lnTo>
                  <a:pt x="435579" y="371259"/>
                </a:lnTo>
                <a:lnTo>
                  <a:pt x="406501" y="406501"/>
                </a:lnTo>
                <a:lnTo>
                  <a:pt x="371259" y="435579"/>
                </a:lnTo>
                <a:lnTo>
                  <a:pt x="330810" y="457535"/>
                </a:lnTo>
                <a:lnTo>
                  <a:pt x="286113" y="471411"/>
                </a:lnTo>
                <a:lnTo>
                  <a:pt x="238124" y="476249"/>
                </a:lnTo>
                <a:close/>
              </a:path>
              <a:path w="476250" h="476250">
                <a:moveTo>
                  <a:pt x="453989" y="337343"/>
                </a:moveTo>
                <a:lnTo>
                  <a:pt x="263048" y="337343"/>
                </a:lnTo>
                <a:lnTo>
                  <a:pt x="268128" y="335399"/>
                </a:lnTo>
                <a:lnTo>
                  <a:pt x="351373" y="252154"/>
                </a:lnTo>
                <a:lnTo>
                  <a:pt x="355737" y="245588"/>
                </a:lnTo>
                <a:lnTo>
                  <a:pt x="357192" y="238124"/>
                </a:lnTo>
                <a:lnTo>
                  <a:pt x="355737" y="230661"/>
                </a:lnTo>
                <a:lnTo>
                  <a:pt x="351365" y="224088"/>
                </a:lnTo>
                <a:lnTo>
                  <a:pt x="271998" y="144720"/>
                </a:lnTo>
                <a:lnTo>
                  <a:pt x="265431" y="140356"/>
                </a:lnTo>
                <a:lnTo>
                  <a:pt x="257968" y="138901"/>
                </a:lnTo>
                <a:lnTo>
                  <a:pt x="453986" y="138901"/>
                </a:lnTo>
                <a:lnTo>
                  <a:pt x="457535" y="145439"/>
                </a:lnTo>
                <a:lnTo>
                  <a:pt x="471411" y="190136"/>
                </a:lnTo>
                <a:lnTo>
                  <a:pt x="476249" y="238124"/>
                </a:lnTo>
                <a:lnTo>
                  <a:pt x="471411" y="286113"/>
                </a:lnTo>
                <a:lnTo>
                  <a:pt x="457535" y="330810"/>
                </a:lnTo>
                <a:lnTo>
                  <a:pt x="453989" y="33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4" name="object 14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25000"/>
              </a:lnSpc>
              <a:spcBef>
                <a:spcPts val="100"/>
              </a:spcBef>
            </a:pPr>
            <a:r>
              <a:rPr dirty="0"/>
              <a:t>Many</a:t>
            </a:r>
            <a:r>
              <a:rPr dirty="0" spc="-110"/>
              <a:t> </a:t>
            </a:r>
            <a:r>
              <a:rPr dirty="0"/>
              <a:t>hospitals</a:t>
            </a:r>
            <a:r>
              <a:rPr dirty="0" spc="-105"/>
              <a:t> </a:t>
            </a:r>
            <a:r>
              <a:rPr dirty="0" spc="-20"/>
              <a:t>still</a:t>
            </a:r>
            <a:r>
              <a:rPr dirty="0" spc="-110"/>
              <a:t> </a:t>
            </a:r>
            <a:r>
              <a:rPr dirty="0" spc="-25"/>
              <a:t>suffer</a:t>
            </a:r>
            <a:r>
              <a:rPr dirty="0" spc="-105"/>
              <a:t> </a:t>
            </a:r>
            <a:r>
              <a:rPr dirty="0"/>
              <a:t>from</a:t>
            </a:r>
            <a:r>
              <a:rPr dirty="0" spc="-110"/>
              <a:t> </a:t>
            </a:r>
            <a:r>
              <a:rPr dirty="0" spc="45"/>
              <a:t>outdated</a:t>
            </a:r>
            <a:r>
              <a:rPr dirty="0" spc="-105"/>
              <a:t> </a:t>
            </a:r>
            <a:r>
              <a:rPr dirty="0" spc="-20"/>
              <a:t>or</a:t>
            </a:r>
            <a:r>
              <a:rPr dirty="0" spc="-110"/>
              <a:t> </a:t>
            </a:r>
            <a:r>
              <a:rPr dirty="0" spc="-10"/>
              <a:t>semi-digital </a:t>
            </a:r>
            <a:r>
              <a:rPr dirty="0"/>
              <a:t>systems</a:t>
            </a:r>
            <a:r>
              <a:rPr dirty="0" spc="90"/>
              <a:t> </a:t>
            </a:r>
            <a:r>
              <a:rPr dirty="0"/>
              <a:t>that</a:t>
            </a:r>
            <a:r>
              <a:rPr dirty="0" spc="90"/>
              <a:t> </a:t>
            </a:r>
            <a:r>
              <a:rPr dirty="0"/>
              <a:t>lead</a:t>
            </a:r>
            <a:r>
              <a:rPr dirty="0" spc="90"/>
              <a:t> </a:t>
            </a:r>
            <a:r>
              <a:rPr dirty="0"/>
              <a:t>to</a:t>
            </a:r>
            <a:r>
              <a:rPr dirty="0" spc="90"/>
              <a:t> </a:t>
            </a:r>
            <a:r>
              <a:rPr dirty="0" spc="55"/>
              <a:t>appointment</a:t>
            </a:r>
            <a:r>
              <a:rPr dirty="0" spc="95"/>
              <a:t> </a:t>
            </a:r>
            <a:r>
              <a:rPr dirty="0"/>
              <a:t>conflicts,</a:t>
            </a:r>
            <a:r>
              <a:rPr dirty="0" spc="90"/>
              <a:t> </a:t>
            </a:r>
            <a:r>
              <a:rPr dirty="0" spc="-10"/>
              <a:t>inefficient </a:t>
            </a:r>
            <a:r>
              <a:rPr dirty="0"/>
              <a:t>leave</a:t>
            </a:r>
            <a:r>
              <a:rPr dirty="0" spc="280"/>
              <a:t>   </a:t>
            </a:r>
            <a:r>
              <a:rPr dirty="0"/>
              <a:t>management,</a:t>
            </a:r>
            <a:r>
              <a:rPr dirty="0" spc="285"/>
              <a:t>   </a:t>
            </a:r>
            <a:r>
              <a:rPr dirty="0" spc="55"/>
              <a:t>and</a:t>
            </a:r>
            <a:r>
              <a:rPr dirty="0" spc="280"/>
              <a:t>   </a:t>
            </a:r>
            <a:r>
              <a:rPr dirty="0"/>
              <a:t>poor</a:t>
            </a:r>
            <a:r>
              <a:rPr dirty="0" spc="285"/>
              <a:t>   </a:t>
            </a:r>
            <a:r>
              <a:rPr dirty="0" spc="50"/>
              <a:t>communication between</a:t>
            </a:r>
            <a:r>
              <a:rPr dirty="0" spc="40"/>
              <a:t> </a:t>
            </a:r>
            <a:r>
              <a:rPr dirty="0"/>
              <a:t>patients</a:t>
            </a:r>
            <a:r>
              <a:rPr dirty="0" spc="40"/>
              <a:t> </a:t>
            </a:r>
            <a:r>
              <a:rPr dirty="0" spc="55"/>
              <a:t>and</a:t>
            </a:r>
            <a:r>
              <a:rPr dirty="0" spc="40"/>
              <a:t> </a:t>
            </a:r>
            <a:r>
              <a:rPr dirty="0"/>
              <a:t>doctors.</a:t>
            </a:r>
            <a:r>
              <a:rPr dirty="0" spc="45"/>
              <a:t> </a:t>
            </a:r>
            <a:r>
              <a:rPr dirty="0"/>
              <a:t>These</a:t>
            </a:r>
            <a:r>
              <a:rPr dirty="0" spc="40"/>
              <a:t> </a:t>
            </a:r>
            <a:r>
              <a:rPr dirty="0"/>
              <a:t>limitations</a:t>
            </a:r>
            <a:r>
              <a:rPr dirty="0" spc="40"/>
              <a:t> </a:t>
            </a:r>
            <a:r>
              <a:rPr dirty="0" spc="-10"/>
              <a:t>result </a:t>
            </a:r>
            <a:r>
              <a:rPr dirty="0"/>
              <a:t>in</a:t>
            </a:r>
            <a:r>
              <a:rPr dirty="0" spc="-55"/>
              <a:t> </a:t>
            </a:r>
            <a:r>
              <a:rPr dirty="0" spc="-65"/>
              <a:t>delays,</a:t>
            </a:r>
            <a:r>
              <a:rPr dirty="0" spc="-50"/>
              <a:t> </a:t>
            </a:r>
            <a:r>
              <a:rPr dirty="0"/>
              <a:t>administrative</a:t>
            </a:r>
            <a:r>
              <a:rPr dirty="0" spc="-55"/>
              <a:t> </a:t>
            </a:r>
            <a:r>
              <a:rPr dirty="0" spc="-35"/>
              <a:t>overload,</a:t>
            </a:r>
            <a:r>
              <a:rPr dirty="0" spc="-55"/>
              <a:t> </a:t>
            </a:r>
            <a:r>
              <a:rPr dirty="0" spc="55"/>
              <a:t>and</a:t>
            </a:r>
            <a:r>
              <a:rPr dirty="0" spc="-50"/>
              <a:t> </a:t>
            </a:r>
            <a:r>
              <a:rPr dirty="0"/>
              <a:t>lack</a:t>
            </a:r>
            <a:r>
              <a:rPr dirty="0" spc="-55"/>
              <a:t> </a:t>
            </a:r>
            <a:r>
              <a:rPr dirty="0"/>
              <a:t>of</a:t>
            </a:r>
            <a:r>
              <a:rPr dirty="0" spc="-50"/>
              <a:t> </a:t>
            </a:r>
            <a:r>
              <a:rPr dirty="0" spc="-55"/>
              <a:t>real-</a:t>
            </a:r>
            <a:r>
              <a:rPr dirty="0" spc="30"/>
              <a:t>time </a:t>
            </a:r>
            <a:r>
              <a:rPr dirty="0"/>
              <a:t>interaction.</a:t>
            </a:r>
            <a:r>
              <a:rPr dirty="0" spc="40"/>
              <a:t>  </a:t>
            </a:r>
            <a:r>
              <a:rPr dirty="0"/>
              <a:t>SHES</a:t>
            </a:r>
            <a:r>
              <a:rPr dirty="0" spc="40"/>
              <a:t>  </a:t>
            </a:r>
            <a:r>
              <a:rPr dirty="0"/>
              <a:t>was</a:t>
            </a:r>
            <a:r>
              <a:rPr dirty="0" spc="40"/>
              <a:t>  </a:t>
            </a:r>
            <a:r>
              <a:rPr dirty="0"/>
              <a:t>developed</a:t>
            </a:r>
            <a:r>
              <a:rPr dirty="0" spc="40"/>
              <a:t>  </a:t>
            </a:r>
            <a:r>
              <a:rPr dirty="0"/>
              <a:t>to</a:t>
            </a:r>
            <a:r>
              <a:rPr dirty="0" spc="45"/>
              <a:t>  </a:t>
            </a:r>
            <a:r>
              <a:rPr dirty="0"/>
              <a:t>address</a:t>
            </a:r>
            <a:r>
              <a:rPr dirty="0" spc="40"/>
              <a:t>  </a:t>
            </a:r>
            <a:r>
              <a:rPr dirty="0" spc="-10"/>
              <a:t>these issues</a:t>
            </a:r>
            <a:r>
              <a:rPr dirty="0" spc="-40"/>
              <a:t> </a:t>
            </a:r>
            <a:r>
              <a:rPr dirty="0"/>
              <a:t>by</a:t>
            </a:r>
            <a:r>
              <a:rPr dirty="0" spc="-35"/>
              <a:t> </a:t>
            </a:r>
            <a:r>
              <a:rPr dirty="0" spc="45"/>
              <a:t>introducing</a:t>
            </a:r>
            <a:r>
              <a:rPr dirty="0" spc="-35"/>
              <a:t> </a:t>
            </a:r>
            <a:r>
              <a:rPr dirty="0"/>
              <a:t>a</a:t>
            </a:r>
            <a:r>
              <a:rPr dirty="0" spc="-40"/>
              <a:t> </a:t>
            </a:r>
            <a:r>
              <a:rPr dirty="0"/>
              <a:t>modular</a:t>
            </a:r>
            <a:r>
              <a:rPr dirty="0" spc="-35"/>
              <a:t> </a:t>
            </a:r>
            <a:r>
              <a:rPr dirty="0"/>
              <a:t>system</a:t>
            </a:r>
            <a:r>
              <a:rPr dirty="0" spc="-35"/>
              <a:t> </a:t>
            </a:r>
            <a:r>
              <a:rPr dirty="0"/>
              <a:t>that</a:t>
            </a:r>
            <a:r>
              <a:rPr dirty="0" spc="-40"/>
              <a:t> </a:t>
            </a:r>
            <a:r>
              <a:rPr dirty="0" spc="-10"/>
              <a:t>enhances </a:t>
            </a:r>
            <a:r>
              <a:rPr dirty="0"/>
              <a:t>existing</a:t>
            </a:r>
            <a:r>
              <a:rPr dirty="0" spc="459"/>
              <a:t> </a:t>
            </a:r>
            <a:r>
              <a:rPr dirty="0"/>
              <a:t>hospital</a:t>
            </a:r>
            <a:r>
              <a:rPr dirty="0" spc="459"/>
              <a:t> </a:t>
            </a:r>
            <a:r>
              <a:rPr dirty="0"/>
              <a:t>infrastructure</a:t>
            </a:r>
            <a:r>
              <a:rPr dirty="0" spc="459"/>
              <a:t> </a:t>
            </a:r>
            <a:r>
              <a:rPr dirty="0" spc="50"/>
              <a:t>without</a:t>
            </a:r>
            <a:r>
              <a:rPr dirty="0" spc="459"/>
              <a:t> </a:t>
            </a:r>
            <a:r>
              <a:rPr dirty="0"/>
              <a:t>replacing</a:t>
            </a:r>
            <a:r>
              <a:rPr dirty="0" spc="465"/>
              <a:t> </a:t>
            </a:r>
            <a:r>
              <a:rPr dirty="0" spc="-25"/>
              <a:t>the </a:t>
            </a:r>
            <a:r>
              <a:rPr dirty="0"/>
              <a:t>core</a:t>
            </a:r>
            <a:r>
              <a:rPr dirty="0" spc="50"/>
              <a:t>  </a:t>
            </a:r>
            <a:r>
              <a:rPr dirty="0"/>
              <a:t>HIS,</a:t>
            </a:r>
            <a:r>
              <a:rPr dirty="0" spc="50"/>
              <a:t>  </a:t>
            </a:r>
            <a:r>
              <a:rPr dirty="0" spc="45"/>
              <a:t>enabling</a:t>
            </a:r>
            <a:r>
              <a:rPr dirty="0" spc="50"/>
              <a:t>  </a:t>
            </a:r>
            <a:r>
              <a:rPr dirty="0"/>
              <a:t>smart</a:t>
            </a:r>
            <a:r>
              <a:rPr dirty="0" spc="50"/>
              <a:t>  </a:t>
            </a:r>
            <a:r>
              <a:rPr dirty="0"/>
              <a:t>scheduling,</a:t>
            </a:r>
            <a:r>
              <a:rPr dirty="0" spc="50"/>
              <a:t>  </a:t>
            </a:r>
            <a:r>
              <a:rPr dirty="0" spc="-10"/>
              <a:t>performance </a:t>
            </a:r>
            <a:r>
              <a:rPr dirty="0" spc="-20"/>
              <a:t>tracking,</a:t>
            </a:r>
            <a:r>
              <a:rPr dirty="0" spc="-85"/>
              <a:t> </a:t>
            </a:r>
            <a:r>
              <a:rPr dirty="0" spc="55"/>
              <a:t>and</a:t>
            </a:r>
            <a:r>
              <a:rPr dirty="0" spc="-85"/>
              <a:t> </a:t>
            </a:r>
            <a:r>
              <a:rPr dirty="0" spc="-55"/>
              <a:t>real-</a:t>
            </a:r>
            <a:r>
              <a:rPr dirty="0" spc="50"/>
              <a:t>time</a:t>
            </a:r>
            <a:r>
              <a:rPr dirty="0" spc="-80"/>
              <a:t> </a:t>
            </a:r>
            <a:r>
              <a:rPr dirty="0"/>
              <a:t>doctor-patient</a:t>
            </a:r>
            <a:r>
              <a:rPr dirty="0" spc="-85"/>
              <a:t> </a:t>
            </a:r>
            <a:r>
              <a:rPr dirty="0" spc="-10"/>
              <a:t>messaging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0483849" y="1806209"/>
            <a:ext cx="5377180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180" b="1">
                <a:solidFill>
                  <a:srgbClr val="183378"/>
                </a:solidFill>
                <a:latin typeface="Trebuchet MS"/>
                <a:cs typeface="Trebuchet MS"/>
              </a:rPr>
              <a:t>The</a:t>
            </a:r>
            <a:r>
              <a:rPr dirty="0" sz="6000" spc="-53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6000" spc="425" b="1">
                <a:solidFill>
                  <a:srgbClr val="183378"/>
                </a:solidFill>
                <a:latin typeface="Trebuchet MS"/>
                <a:cs typeface="Trebuchet MS"/>
              </a:rPr>
              <a:t>problem?</a:t>
            </a:r>
            <a:endParaRPr sz="6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317" y="2250640"/>
            <a:ext cx="13125449" cy="617219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02366" y="2131064"/>
            <a:ext cx="13944599" cy="660082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75202" y="2349933"/>
            <a:ext cx="13992224" cy="640079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18111" y="2087434"/>
            <a:ext cx="13134974" cy="684847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78706" y="2393708"/>
            <a:ext cx="13506449" cy="638174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22568" y="2296995"/>
            <a:ext cx="12563474" cy="663892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813628" y="0"/>
            <a:ext cx="16363950" cy="10287000"/>
            <a:chOff x="1813628" y="0"/>
            <a:chExt cx="16363950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7093953" y="0"/>
              <a:ext cx="11083925" cy="10287000"/>
            </a:xfrm>
            <a:custGeom>
              <a:avLst/>
              <a:gdLst/>
              <a:ahLst/>
              <a:cxnLst/>
              <a:rect l="l" t="t" r="r" b="b"/>
              <a:pathLst>
                <a:path w="11083925" h="10287000">
                  <a:moveTo>
                    <a:pt x="8894163" y="10287000"/>
                  </a:moveTo>
                  <a:lnTo>
                    <a:pt x="2189273" y="10287000"/>
                  </a:lnTo>
                  <a:lnTo>
                    <a:pt x="101489" y="5469510"/>
                  </a:lnTo>
                  <a:lnTo>
                    <a:pt x="82206" y="5422368"/>
                  </a:lnTo>
                  <a:lnTo>
                    <a:pt x="64953" y="5374657"/>
                  </a:lnTo>
                  <a:lnTo>
                    <a:pt x="49730" y="5326442"/>
                  </a:lnTo>
                  <a:lnTo>
                    <a:pt x="36536" y="5277784"/>
                  </a:lnTo>
                  <a:lnTo>
                    <a:pt x="25372" y="5228748"/>
                  </a:lnTo>
                  <a:lnTo>
                    <a:pt x="16238" y="5179396"/>
                  </a:lnTo>
                  <a:lnTo>
                    <a:pt x="9134" y="5129791"/>
                  </a:lnTo>
                  <a:lnTo>
                    <a:pt x="4059" y="5079997"/>
                  </a:lnTo>
                  <a:lnTo>
                    <a:pt x="1014" y="5030077"/>
                  </a:lnTo>
                  <a:lnTo>
                    <a:pt x="0" y="4980094"/>
                  </a:lnTo>
                  <a:lnTo>
                    <a:pt x="1014" y="4930110"/>
                  </a:lnTo>
                  <a:lnTo>
                    <a:pt x="4059" y="4880190"/>
                  </a:lnTo>
                  <a:lnTo>
                    <a:pt x="9134" y="4830396"/>
                  </a:lnTo>
                  <a:lnTo>
                    <a:pt x="16238" y="4780791"/>
                  </a:lnTo>
                  <a:lnTo>
                    <a:pt x="25372" y="4731439"/>
                  </a:lnTo>
                  <a:lnTo>
                    <a:pt x="36536" y="4682403"/>
                  </a:lnTo>
                  <a:lnTo>
                    <a:pt x="49730" y="4633745"/>
                  </a:lnTo>
                  <a:lnTo>
                    <a:pt x="64953" y="4585530"/>
                  </a:lnTo>
                  <a:lnTo>
                    <a:pt x="82206" y="4537819"/>
                  </a:lnTo>
                  <a:lnTo>
                    <a:pt x="101489" y="4490677"/>
                  </a:lnTo>
                  <a:lnTo>
                    <a:pt x="2047640" y="0"/>
                  </a:lnTo>
                  <a:lnTo>
                    <a:pt x="9035795" y="0"/>
                  </a:lnTo>
                  <a:lnTo>
                    <a:pt x="10981947" y="4490677"/>
                  </a:lnTo>
                  <a:lnTo>
                    <a:pt x="11001230" y="4537819"/>
                  </a:lnTo>
                  <a:lnTo>
                    <a:pt x="11018483" y="4585530"/>
                  </a:lnTo>
                  <a:lnTo>
                    <a:pt x="11033707" y="4633745"/>
                  </a:lnTo>
                  <a:lnTo>
                    <a:pt x="11046900" y="4682403"/>
                  </a:lnTo>
                  <a:lnTo>
                    <a:pt x="11058064" y="4731439"/>
                  </a:lnTo>
                  <a:lnTo>
                    <a:pt x="11067198" y="4780791"/>
                  </a:lnTo>
                  <a:lnTo>
                    <a:pt x="11074303" y="4830396"/>
                  </a:lnTo>
                  <a:lnTo>
                    <a:pt x="11079377" y="4880190"/>
                  </a:lnTo>
                  <a:lnTo>
                    <a:pt x="11082422" y="4930110"/>
                  </a:lnTo>
                  <a:lnTo>
                    <a:pt x="11083437" y="4980094"/>
                  </a:lnTo>
                  <a:lnTo>
                    <a:pt x="11082422" y="5030077"/>
                  </a:lnTo>
                  <a:lnTo>
                    <a:pt x="11079377" y="5079997"/>
                  </a:lnTo>
                  <a:lnTo>
                    <a:pt x="11074303" y="5129791"/>
                  </a:lnTo>
                  <a:lnTo>
                    <a:pt x="11067198" y="5179396"/>
                  </a:lnTo>
                  <a:lnTo>
                    <a:pt x="11058064" y="5228748"/>
                  </a:lnTo>
                  <a:lnTo>
                    <a:pt x="11046900" y="5277784"/>
                  </a:lnTo>
                  <a:lnTo>
                    <a:pt x="11033707" y="5326442"/>
                  </a:lnTo>
                  <a:lnTo>
                    <a:pt x="11018483" y="5374657"/>
                  </a:lnTo>
                  <a:lnTo>
                    <a:pt x="11001230" y="5422368"/>
                  </a:lnTo>
                  <a:lnTo>
                    <a:pt x="10981947" y="5469510"/>
                  </a:lnTo>
                  <a:lnTo>
                    <a:pt x="8894163" y="10287000"/>
                  </a:lnTo>
                  <a:close/>
                </a:path>
              </a:pathLst>
            </a:custGeom>
            <a:solidFill>
              <a:srgbClr val="3457C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813628" y="0"/>
              <a:ext cx="10339705" cy="10287000"/>
            </a:xfrm>
            <a:custGeom>
              <a:avLst/>
              <a:gdLst/>
              <a:ahLst/>
              <a:cxnLst/>
              <a:rect l="l" t="t" r="r" b="b"/>
              <a:pathLst>
                <a:path w="10339705" h="10287000">
                  <a:moveTo>
                    <a:pt x="8091479" y="10286998"/>
                  </a:moveTo>
                  <a:lnTo>
                    <a:pt x="2247946" y="10286998"/>
                  </a:lnTo>
                  <a:lnTo>
                    <a:pt x="46538" y="5207323"/>
                  </a:lnTo>
                  <a:lnTo>
                    <a:pt x="27923" y="5158328"/>
                  </a:lnTo>
                  <a:lnTo>
                    <a:pt x="13961" y="5108208"/>
                  </a:lnTo>
                  <a:lnTo>
                    <a:pt x="4653" y="5057284"/>
                  </a:lnTo>
                  <a:lnTo>
                    <a:pt x="0" y="5005877"/>
                  </a:lnTo>
                  <a:lnTo>
                    <a:pt x="0" y="4954309"/>
                  </a:lnTo>
                  <a:lnTo>
                    <a:pt x="4653" y="4902903"/>
                  </a:lnTo>
                  <a:lnTo>
                    <a:pt x="13961" y="4851978"/>
                  </a:lnTo>
                  <a:lnTo>
                    <a:pt x="27923" y="4801858"/>
                  </a:lnTo>
                  <a:lnTo>
                    <a:pt x="46538" y="4752864"/>
                  </a:lnTo>
                  <a:lnTo>
                    <a:pt x="2106314" y="0"/>
                  </a:lnTo>
                  <a:lnTo>
                    <a:pt x="8233111" y="0"/>
                  </a:lnTo>
                  <a:lnTo>
                    <a:pt x="10292886" y="4752864"/>
                  </a:lnTo>
                  <a:lnTo>
                    <a:pt x="10311502" y="4801858"/>
                  </a:lnTo>
                  <a:lnTo>
                    <a:pt x="10325463" y="4851978"/>
                  </a:lnTo>
                  <a:lnTo>
                    <a:pt x="10334771" y="4902903"/>
                  </a:lnTo>
                  <a:lnTo>
                    <a:pt x="10339425" y="4954309"/>
                  </a:lnTo>
                  <a:lnTo>
                    <a:pt x="10339425" y="5005877"/>
                  </a:lnTo>
                  <a:lnTo>
                    <a:pt x="10334771" y="5057284"/>
                  </a:lnTo>
                  <a:lnTo>
                    <a:pt x="10325463" y="5108208"/>
                  </a:lnTo>
                  <a:lnTo>
                    <a:pt x="10311502" y="5158328"/>
                  </a:lnTo>
                  <a:lnTo>
                    <a:pt x="10292886" y="5207323"/>
                  </a:lnTo>
                  <a:lnTo>
                    <a:pt x="8091479" y="102869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311455" y="3009284"/>
            <a:ext cx="9470390" cy="4368165"/>
          </a:xfrm>
          <a:prstGeom prst="rect"/>
        </p:spPr>
        <p:txBody>
          <a:bodyPr wrap="square" lIns="0" tIns="452119" rIns="0" bIns="0" rtlCol="0" vert="horz">
            <a:spAutoFit/>
          </a:bodyPr>
          <a:lstStyle/>
          <a:p>
            <a:pPr marL="12700" marR="5080">
              <a:lnSpc>
                <a:spcPct val="77300"/>
              </a:lnSpc>
              <a:spcBef>
                <a:spcPts val="3559"/>
              </a:spcBef>
            </a:pPr>
            <a:r>
              <a:rPr dirty="0" sz="12700" spc="-405" b="1">
                <a:solidFill>
                  <a:srgbClr val="3457CB"/>
                </a:solidFill>
                <a:latin typeface="Trebuchet MS"/>
                <a:cs typeface="Trebuchet MS"/>
              </a:rPr>
              <a:t>MOBILE </a:t>
            </a:r>
            <a:r>
              <a:rPr dirty="0" sz="12700" spc="-185" b="1">
                <a:solidFill>
                  <a:srgbClr val="3457CB"/>
                </a:solidFill>
                <a:latin typeface="Trebuchet MS"/>
                <a:cs typeface="Trebuchet MS"/>
              </a:rPr>
              <a:t>APP</a:t>
            </a:r>
            <a:r>
              <a:rPr dirty="0" sz="12700" spc="35" b="1">
                <a:solidFill>
                  <a:srgbClr val="3457CB"/>
                </a:solidFill>
                <a:latin typeface="Trebuchet MS"/>
                <a:cs typeface="Trebuchet MS"/>
              </a:rPr>
              <a:t>L</a:t>
            </a:r>
            <a:r>
              <a:rPr dirty="0" sz="12700" spc="-180" b="1">
                <a:solidFill>
                  <a:srgbClr val="3457CB"/>
                </a:solidFill>
                <a:latin typeface="Trebuchet MS"/>
                <a:cs typeface="Trebuchet MS"/>
              </a:rPr>
              <a:t>I</a:t>
            </a:r>
            <a:r>
              <a:rPr dirty="0" sz="12700" spc="-1040" b="1">
                <a:solidFill>
                  <a:srgbClr val="3457CB"/>
                </a:solidFill>
                <a:latin typeface="Trebuchet MS"/>
                <a:cs typeface="Trebuchet MS"/>
              </a:rPr>
              <a:t>C</a:t>
            </a:r>
            <a:r>
              <a:rPr dirty="0" sz="12700" spc="-1770" b="1">
                <a:solidFill>
                  <a:srgbClr val="3457CB"/>
                </a:solidFill>
                <a:latin typeface="Trebuchet MS"/>
                <a:cs typeface="Trebuchet MS"/>
              </a:rPr>
              <a:t>A</a:t>
            </a:r>
            <a:r>
              <a:rPr dirty="0" sz="12700" spc="-190" b="1">
                <a:solidFill>
                  <a:srgbClr val="3457CB"/>
                </a:solidFill>
                <a:latin typeface="Trebuchet MS"/>
                <a:cs typeface="Trebuchet MS"/>
              </a:rPr>
              <a:t>T</a:t>
            </a:r>
            <a:r>
              <a:rPr dirty="0" sz="12700" spc="-180" b="1">
                <a:solidFill>
                  <a:srgbClr val="3457CB"/>
                </a:solidFill>
                <a:latin typeface="Trebuchet MS"/>
                <a:cs typeface="Trebuchet MS"/>
              </a:rPr>
              <a:t>I</a:t>
            </a:r>
            <a:r>
              <a:rPr dirty="0" sz="12700" spc="-190" b="1">
                <a:solidFill>
                  <a:srgbClr val="3457CB"/>
                </a:solidFill>
                <a:latin typeface="Trebuchet MS"/>
                <a:cs typeface="Trebuchet MS"/>
              </a:rPr>
              <a:t>O</a:t>
            </a:r>
            <a:r>
              <a:rPr dirty="0" sz="12700" spc="-180" b="1">
                <a:solidFill>
                  <a:srgbClr val="3457CB"/>
                </a:solidFill>
                <a:latin typeface="Trebuchet MS"/>
                <a:cs typeface="Trebuchet MS"/>
              </a:rPr>
              <a:t>N</a:t>
            </a:r>
            <a:endParaRPr sz="127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014"/>
              </a:spcBef>
            </a:pPr>
            <a:r>
              <a:rPr dirty="0" sz="4300" spc="-175" b="1">
                <a:solidFill>
                  <a:srgbClr val="000000"/>
                </a:solidFill>
                <a:latin typeface="Trebuchet MS"/>
                <a:cs typeface="Trebuchet MS"/>
              </a:rPr>
              <a:t>The</a:t>
            </a:r>
            <a:r>
              <a:rPr dirty="0" sz="4300" spc="-18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300" spc="-70" b="1">
                <a:solidFill>
                  <a:srgbClr val="000000"/>
                </a:solidFill>
                <a:latin typeface="Trebuchet MS"/>
                <a:cs typeface="Trebuchet MS"/>
              </a:rPr>
              <a:t>foundation</a:t>
            </a:r>
            <a:r>
              <a:rPr dirty="0" sz="4300" spc="-21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300" b="1">
                <a:solidFill>
                  <a:srgbClr val="000000"/>
                </a:solidFill>
                <a:latin typeface="Trebuchet MS"/>
                <a:cs typeface="Trebuchet MS"/>
              </a:rPr>
              <a:t>of</a:t>
            </a:r>
            <a:r>
              <a:rPr dirty="0" sz="4300" spc="-19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300" spc="160" b="1">
                <a:solidFill>
                  <a:srgbClr val="000000"/>
                </a:solidFill>
                <a:latin typeface="Trebuchet MS"/>
                <a:cs typeface="Trebuchet MS"/>
              </a:rPr>
              <a:t>a</a:t>
            </a:r>
            <a:r>
              <a:rPr dirty="0" sz="4300" spc="-19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300" spc="-114" b="1">
                <a:solidFill>
                  <a:srgbClr val="000000"/>
                </a:solidFill>
                <a:latin typeface="Trebuchet MS"/>
                <a:cs typeface="Trebuchet MS"/>
              </a:rPr>
              <a:t>healthy</a:t>
            </a:r>
            <a:r>
              <a:rPr dirty="0" sz="4300" spc="-20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300" spc="-20" b="1">
                <a:solidFill>
                  <a:srgbClr val="000000"/>
                </a:solidFill>
                <a:latin typeface="Trebuchet MS"/>
                <a:cs typeface="Trebuchet MS"/>
              </a:rPr>
              <a:t>life</a:t>
            </a:r>
            <a:endParaRPr sz="4300">
              <a:latin typeface="Trebuchet MS"/>
              <a:cs typeface="Trebuchet MS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6577664" y="797071"/>
            <a:ext cx="11710670" cy="9490075"/>
            <a:chOff x="6577664" y="797071"/>
            <a:chExt cx="11710670" cy="9490075"/>
          </a:xfrm>
        </p:grpSpPr>
        <p:sp>
          <p:nvSpPr>
            <p:cNvPr id="7" name="object 7" descr=""/>
            <p:cNvSpPr/>
            <p:nvPr/>
          </p:nvSpPr>
          <p:spPr>
            <a:xfrm>
              <a:off x="8204111" y="2424759"/>
              <a:ext cx="10084435" cy="7862570"/>
            </a:xfrm>
            <a:custGeom>
              <a:avLst/>
              <a:gdLst/>
              <a:ahLst/>
              <a:cxnLst/>
              <a:rect l="l" t="t" r="r" b="b"/>
              <a:pathLst>
                <a:path w="10084435" h="7862570">
                  <a:moveTo>
                    <a:pt x="3828618" y="5960567"/>
                  </a:moveTo>
                  <a:lnTo>
                    <a:pt x="3822954" y="5904725"/>
                  </a:lnTo>
                  <a:lnTo>
                    <a:pt x="3806736" y="5852668"/>
                  </a:lnTo>
                  <a:lnTo>
                    <a:pt x="3781069" y="5805513"/>
                  </a:lnTo>
                  <a:lnTo>
                    <a:pt x="3747122" y="5764403"/>
                  </a:lnTo>
                  <a:lnTo>
                    <a:pt x="3706050" y="5730456"/>
                  </a:lnTo>
                  <a:lnTo>
                    <a:pt x="3658895" y="5704802"/>
                  </a:lnTo>
                  <a:lnTo>
                    <a:pt x="3606812" y="5688571"/>
                  </a:lnTo>
                  <a:lnTo>
                    <a:pt x="3550958" y="5682907"/>
                  </a:lnTo>
                  <a:lnTo>
                    <a:pt x="2567216" y="5682907"/>
                  </a:lnTo>
                  <a:lnTo>
                    <a:pt x="2567216" y="4699165"/>
                  </a:lnTo>
                  <a:lnTo>
                    <a:pt x="2561552" y="4643310"/>
                  </a:lnTo>
                  <a:lnTo>
                    <a:pt x="2545308" y="4591228"/>
                  </a:lnTo>
                  <a:lnTo>
                    <a:pt x="2519642" y="4544085"/>
                  </a:lnTo>
                  <a:lnTo>
                    <a:pt x="2485720" y="4503001"/>
                  </a:lnTo>
                  <a:lnTo>
                    <a:pt x="2444648" y="4469054"/>
                  </a:lnTo>
                  <a:lnTo>
                    <a:pt x="2397493" y="4443400"/>
                  </a:lnTo>
                  <a:lnTo>
                    <a:pt x="2345410" y="4427169"/>
                  </a:lnTo>
                  <a:lnTo>
                    <a:pt x="2293823" y="4421949"/>
                  </a:lnTo>
                  <a:lnTo>
                    <a:pt x="1534350" y="4421949"/>
                  </a:lnTo>
                  <a:lnTo>
                    <a:pt x="1482763" y="4427169"/>
                  </a:lnTo>
                  <a:lnTo>
                    <a:pt x="1430680" y="4443400"/>
                  </a:lnTo>
                  <a:lnTo>
                    <a:pt x="1383525" y="4469054"/>
                  </a:lnTo>
                  <a:lnTo>
                    <a:pt x="1342453" y="4503001"/>
                  </a:lnTo>
                  <a:lnTo>
                    <a:pt x="1308506" y="4544085"/>
                  </a:lnTo>
                  <a:lnTo>
                    <a:pt x="1282852" y="4591228"/>
                  </a:lnTo>
                  <a:lnTo>
                    <a:pt x="1266621" y="4643310"/>
                  </a:lnTo>
                  <a:lnTo>
                    <a:pt x="1260970" y="4699165"/>
                  </a:lnTo>
                  <a:lnTo>
                    <a:pt x="1260970" y="5682907"/>
                  </a:lnTo>
                  <a:lnTo>
                    <a:pt x="278066" y="5682907"/>
                  </a:lnTo>
                  <a:lnTo>
                    <a:pt x="222224" y="5688571"/>
                  </a:lnTo>
                  <a:lnTo>
                    <a:pt x="221653" y="5688571"/>
                  </a:lnTo>
                  <a:lnTo>
                    <a:pt x="169595" y="5704802"/>
                  </a:lnTo>
                  <a:lnTo>
                    <a:pt x="122326" y="5730456"/>
                  </a:lnTo>
                  <a:lnTo>
                    <a:pt x="81153" y="5764403"/>
                  </a:lnTo>
                  <a:lnTo>
                    <a:pt x="47142" y="5805513"/>
                  </a:lnTo>
                  <a:lnTo>
                    <a:pt x="21475" y="5852668"/>
                  </a:lnTo>
                  <a:lnTo>
                    <a:pt x="5245" y="5904725"/>
                  </a:lnTo>
                  <a:lnTo>
                    <a:pt x="0" y="5956389"/>
                  </a:lnTo>
                  <a:lnTo>
                    <a:pt x="0" y="6715773"/>
                  </a:lnTo>
                  <a:lnTo>
                    <a:pt x="5232" y="6767284"/>
                  </a:lnTo>
                  <a:lnTo>
                    <a:pt x="21463" y="6819354"/>
                  </a:lnTo>
                  <a:lnTo>
                    <a:pt x="47117" y="6866509"/>
                  </a:lnTo>
                  <a:lnTo>
                    <a:pt x="80987" y="6907593"/>
                  </a:lnTo>
                  <a:lnTo>
                    <a:pt x="122021" y="6941540"/>
                  </a:lnTo>
                  <a:lnTo>
                    <a:pt x="169125" y="6967194"/>
                  </a:lnTo>
                  <a:lnTo>
                    <a:pt x="221081" y="6983412"/>
                  </a:lnTo>
                  <a:lnTo>
                    <a:pt x="220510" y="6983412"/>
                  </a:lnTo>
                  <a:lnTo>
                    <a:pt x="276364" y="6989077"/>
                  </a:lnTo>
                  <a:lnTo>
                    <a:pt x="1260970" y="6989077"/>
                  </a:lnTo>
                  <a:lnTo>
                    <a:pt x="1260970" y="7862240"/>
                  </a:lnTo>
                  <a:lnTo>
                    <a:pt x="2567216" y="7862240"/>
                  </a:lnTo>
                  <a:lnTo>
                    <a:pt x="2567216" y="6989077"/>
                  </a:lnTo>
                  <a:lnTo>
                    <a:pt x="3550958" y="6989077"/>
                  </a:lnTo>
                  <a:lnTo>
                    <a:pt x="3606800" y="6983412"/>
                  </a:lnTo>
                  <a:lnTo>
                    <a:pt x="3658857" y="6967194"/>
                  </a:lnTo>
                  <a:lnTo>
                    <a:pt x="3706012" y="6941540"/>
                  </a:lnTo>
                  <a:lnTo>
                    <a:pt x="3747122" y="6907593"/>
                  </a:lnTo>
                  <a:lnTo>
                    <a:pt x="3781069" y="6866509"/>
                  </a:lnTo>
                  <a:lnTo>
                    <a:pt x="3806736" y="6819354"/>
                  </a:lnTo>
                  <a:lnTo>
                    <a:pt x="3822954" y="6767284"/>
                  </a:lnTo>
                  <a:lnTo>
                    <a:pt x="3828618" y="6711429"/>
                  </a:lnTo>
                  <a:lnTo>
                    <a:pt x="3828618" y="5960567"/>
                  </a:lnTo>
                  <a:close/>
                </a:path>
                <a:path w="10084435" h="7862570">
                  <a:moveTo>
                    <a:pt x="10083876" y="1342428"/>
                  </a:moveTo>
                  <a:lnTo>
                    <a:pt x="10000945" y="1342428"/>
                  </a:lnTo>
                  <a:lnTo>
                    <a:pt x="10000945" y="295135"/>
                  </a:lnTo>
                  <a:lnTo>
                    <a:pt x="9997059" y="247281"/>
                  </a:lnTo>
                  <a:lnTo>
                    <a:pt x="9985819" y="201841"/>
                  </a:lnTo>
                  <a:lnTo>
                    <a:pt x="9967836" y="159448"/>
                  </a:lnTo>
                  <a:lnTo>
                    <a:pt x="9943744" y="120726"/>
                  </a:lnTo>
                  <a:lnTo>
                    <a:pt x="9914191" y="86296"/>
                  </a:lnTo>
                  <a:lnTo>
                    <a:pt x="9879762" y="56718"/>
                  </a:lnTo>
                  <a:lnTo>
                    <a:pt x="9841039" y="32626"/>
                  </a:lnTo>
                  <a:lnTo>
                    <a:pt x="9798647" y="14655"/>
                  </a:lnTo>
                  <a:lnTo>
                    <a:pt x="9753206" y="3429"/>
                  </a:lnTo>
                  <a:lnTo>
                    <a:pt x="9711030" y="0"/>
                  </a:lnTo>
                  <a:lnTo>
                    <a:pt x="8900236" y="0"/>
                  </a:lnTo>
                  <a:lnTo>
                    <a:pt x="8858047" y="3429"/>
                  </a:lnTo>
                  <a:lnTo>
                    <a:pt x="8812606" y="14655"/>
                  </a:lnTo>
                  <a:lnTo>
                    <a:pt x="8770214" y="32626"/>
                  </a:lnTo>
                  <a:lnTo>
                    <a:pt x="8731491" y="56718"/>
                  </a:lnTo>
                  <a:lnTo>
                    <a:pt x="8697062" y="86296"/>
                  </a:lnTo>
                  <a:lnTo>
                    <a:pt x="8667483" y="120726"/>
                  </a:lnTo>
                  <a:lnTo>
                    <a:pt x="8643404" y="159448"/>
                  </a:lnTo>
                  <a:lnTo>
                    <a:pt x="8625434" y="201841"/>
                  </a:lnTo>
                  <a:lnTo>
                    <a:pt x="8614194" y="247281"/>
                  </a:lnTo>
                  <a:lnTo>
                    <a:pt x="8610308" y="295135"/>
                  </a:lnTo>
                  <a:lnTo>
                    <a:pt x="8610308" y="1342428"/>
                  </a:lnTo>
                  <a:lnTo>
                    <a:pt x="7564145" y="1342428"/>
                  </a:lnTo>
                  <a:lnTo>
                    <a:pt x="7515174" y="1346403"/>
                  </a:lnTo>
                  <a:lnTo>
                    <a:pt x="7469759" y="1357642"/>
                  </a:lnTo>
                  <a:lnTo>
                    <a:pt x="7427379" y="1375600"/>
                  </a:lnTo>
                  <a:lnTo>
                    <a:pt x="7388644" y="1399692"/>
                  </a:lnTo>
                  <a:lnTo>
                    <a:pt x="7354176" y="1429270"/>
                  </a:lnTo>
                  <a:lnTo>
                    <a:pt x="7324598" y="1463700"/>
                  </a:lnTo>
                  <a:lnTo>
                    <a:pt x="7300519" y="1502422"/>
                  </a:lnTo>
                  <a:lnTo>
                    <a:pt x="7282548" y="1544815"/>
                  </a:lnTo>
                  <a:lnTo>
                    <a:pt x="7271309" y="1590255"/>
                  </a:lnTo>
                  <a:lnTo>
                    <a:pt x="7267892" y="1632445"/>
                  </a:lnTo>
                  <a:lnTo>
                    <a:pt x="7267892" y="2443124"/>
                  </a:lnTo>
                  <a:lnTo>
                    <a:pt x="7271321" y="2485313"/>
                  </a:lnTo>
                  <a:lnTo>
                    <a:pt x="7282574" y="2530729"/>
                  </a:lnTo>
                  <a:lnTo>
                    <a:pt x="7300557" y="2573109"/>
                  </a:lnTo>
                  <a:lnTo>
                    <a:pt x="7324636" y="2611844"/>
                  </a:lnTo>
                  <a:lnTo>
                    <a:pt x="7354176" y="2646311"/>
                  </a:lnTo>
                  <a:lnTo>
                    <a:pt x="7388606" y="2675890"/>
                  </a:lnTo>
                  <a:lnTo>
                    <a:pt x="7427328" y="2699969"/>
                  </a:lnTo>
                  <a:lnTo>
                    <a:pt x="7469733" y="2717939"/>
                  </a:lnTo>
                  <a:lnTo>
                    <a:pt x="7515161" y="2729179"/>
                  </a:lnTo>
                  <a:lnTo>
                    <a:pt x="7561885" y="2732963"/>
                  </a:lnTo>
                  <a:lnTo>
                    <a:pt x="8610308" y="2732963"/>
                  </a:lnTo>
                  <a:lnTo>
                    <a:pt x="8610308" y="3780269"/>
                  </a:lnTo>
                  <a:lnTo>
                    <a:pt x="8614194" y="3828110"/>
                  </a:lnTo>
                  <a:lnTo>
                    <a:pt x="8625434" y="3873525"/>
                  </a:lnTo>
                  <a:lnTo>
                    <a:pt x="8643404" y="3915905"/>
                  </a:lnTo>
                  <a:lnTo>
                    <a:pt x="8667483" y="3954640"/>
                  </a:lnTo>
                  <a:lnTo>
                    <a:pt x="8697062" y="3989095"/>
                  </a:lnTo>
                  <a:lnTo>
                    <a:pt x="8731491" y="4018686"/>
                  </a:lnTo>
                  <a:lnTo>
                    <a:pt x="8770214" y="4042765"/>
                  </a:lnTo>
                  <a:lnTo>
                    <a:pt x="8812606" y="4060736"/>
                  </a:lnTo>
                  <a:lnTo>
                    <a:pt x="8858047" y="4071975"/>
                  </a:lnTo>
                  <a:lnTo>
                    <a:pt x="8905900" y="4075849"/>
                  </a:lnTo>
                  <a:lnTo>
                    <a:pt x="9705353" y="4075849"/>
                  </a:lnTo>
                  <a:lnTo>
                    <a:pt x="9753206" y="4071975"/>
                  </a:lnTo>
                  <a:lnTo>
                    <a:pt x="9798621" y="4060736"/>
                  </a:lnTo>
                  <a:lnTo>
                    <a:pt x="9841001" y="4042765"/>
                  </a:lnTo>
                  <a:lnTo>
                    <a:pt x="9879724" y="4018686"/>
                  </a:lnTo>
                  <a:lnTo>
                    <a:pt x="9914191" y="3989095"/>
                  </a:lnTo>
                  <a:lnTo>
                    <a:pt x="9943795" y="3954640"/>
                  </a:lnTo>
                  <a:lnTo>
                    <a:pt x="9967874" y="3915905"/>
                  </a:lnTo>
                  <a:lnTo>
                    <a:pt x="9985832" y="3873525"/>
                  </a:lnTo>
                  <a:lnTo>
                    <a:pt x="9997059" y="3828110"/>
                  </a:lnTo>
                  <a:lnTo>
                    <a:pt x="10000945" y="3780269"/>
                  </a:lnTo>
                  <a:lnTo>
                    <a:pt x="10000945" y="2732963"/>
                  </a:lnTo>
                  <a:lnTo>
                    <a:pt x="10083876" y="2732963"/>
                  </a:lnTo>
                  <a:lnTo>
                    <a:pt x="10083876" y="1342428"/>
                  </a:lnTo>
                  <a:close/>
                </a:path>
              </a:pathLst>
            </a:custGeom>
            <a:solidFill>
              <a:srgbClr val="FFFFFF">
                <a:alpha val="70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577664" y="8447037"/>
              <a:ext cx="809625" cy="809625"/>
            </a:xfrm>
            <a:custGeom>
              <a:avLst/>
              <a:gdLst/>
              <a:ahLst/>
              <a:cxnLst/>
              <a:rect l="l" t="t" r="r" b="b"/>
              <a:pathLst>
                <a:path w="809625" h="809625">
                  <a:moveTo>
                    <a:pt x="484203" y="809606"/>
                  </a:moveTo>
                  <a:lnTo>
                    <a:pt x="325421" y="809606"/>
                  </a:lnTo>
                  <a:lnTo>
                    <a:pt x="313611" y="808409"/>
                  </a:lnTo>
                  <a:lnTo>
                    <a:pt x="276765" y="783683"/>
                  </a:lnTo>
                  <a:lnTo>
                    <a:pt x="266713" y="750899"/>
                  </a:lnTo>
                  <a:lnTo>
                    <a:pt x="266713" y="542910"/>
                  </a:lnTo>
                  <a:lnTo>
                    <a:pt x="58707" y="542910"/>
                  </a:lnTo>
                  <a:lnTo>
                    <a:pt x="17230" y="525680"/>
                  </a:lnTo>
                  <a:lnTo>
                    <a:pt x="0" y="484203"/>
                  </a:lnTo>
                  <a:lnTo>
                    <a:pt x="0" y="325439"/>
                  </a:lnTo>
                  <a:lnTo>
                    <a:pt x="17230" y="283962"/>
                  </a:lnTo>
                  <a:lnTo>
                    <a:pt x="58707" y="266732"/>
                  </a:lnTo>
                  <a:lnTo>
                    <a:pt x="266713" y="266732"/>
                  </a:lnTo>
                  <a:lnTo>
                    <a:pt x="266713" y="58707"/>
                  </a:lnTo>
                  <a:lnTo>
                    <a:pt x="283944" y="17230"/>
                  </a:lnTo>
                  <a:lnTo>
                    <a:pt x="325421" y="0"/>
                  </a:lnTo>
                  <a:lnTo>
                    <a:pt x="484203" y="0"/>
                  </a:lnTo>
                  <a:lnTo>
                    <a:pt x="525680" y="17230"/>
                  </a:lnTo>
                  <a:lnTo>
                    <a:pt x="542910" y="58707"/>
                  </a:lnTo>
                  <a:lnTo>
                    <a:pt x="542910" y="266713"/>
                  </a:lnTo>
                  <a:lnTo>
                    <a:pt x="750917" y="266713"/>
                  </a:lnTo>
                  <a:lnTo>
                    <a:pt x="792394" y="283944"/>
                  </a:lnTo>
                  <a:lnTo>
                    <a:pt x="809624" y="325421"/>
                  </a:lnTo>
                  <a:lnTo>
                    <a:pt x="809624" y="484185"/>
                  </a:lnTo>
                  <a:lnTo>
                    <a:pt x="792394" y="525662"/>
                  </a:lnTo>
                  <a:lnTo>
                    <a:pt x="750917" y="542892"/>
                  </a:lnTo>
                  <a:lnTo>
                    <a:pt x="542910" y="542892"/>
                  </a:lnTo>
                  <a:lnTo>
                    <a:pt x="542910" y="750899"/>
                  </a:lnTo>
                  <a:lnTo>
                    <a:pt x="525680" y="792376"/>
                  </a:lnTo>
                  <a:lnTo>
                    <a:pt x="496010" y="808409"/>
                  </a:lnTo>
                  <a:lnTo>
                    <a:pt x="484203" y="809606"/>
                  </a:lnTo>
                  <a:close/>
                </a:path>
              </a:pathLst>
            </a:custGeom>
            <a:solidFill>
              <a:srgbClr val="3457CB">
                <a:alpha val="48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8976275" y="1897493"/>
              <a:ext cx="809625" cy="809625"/>
            </a:xfrm>
            <a:custGeom>
              <a:avLst/>
              <a:gdLst/>
              <a:ahLst/>
              <a:cxnLst/>
              <a:rect l="l" t="t" r="r" b="b"/>
              <a:pathLst>
                <a:path w="809625" h="809625">
                  <a:moveTo>
                    <a:pt x="484203" y="809606"/>
                  </a:moveTo>
                  <a:lnTo>
                    <a:pt x="325421" y="809606"/>
                  </a:lnTo>
                  <a:lnTo>
                    <a:pt x="313611" y="808409"/>
                  </a:lnTo>
                  <a:lnTo>
                    <a:pt x="276765" y="783683"/>
                  </a:lnTo>
                  <a:lnTo>
                    <a:pt x="266713" y="750899"/>
                  </a:lnTo>
                  <a:lnTo>
                    <a:pt x="266713" y="542910"/>
                  </a:lnTo>
                  <a:lnTo>
                    <a:pt x="58707" y="542910"/>
                  </a:lnTo>
                  <a:lnTo>
                    <a:pt x="17230" y="525680"/>
                  </a:lnTo>
                  <a:lnTo>
                    <a:pt x="0" y="484203"/>
                  </a:lnTo>
                  <a:lnTo>
                    <a:pt x="0" y="325439"/>
                  </a:lnTo>
                  <a:lnTo>
                    <a:pt x="17230" y="283962"/>
                  </a:lnTo>
                  <a:lnTo>
                    <a:pt x="58707" y="266732"/>
                  </a:lnTo>
                  <a:lnTo>
                    <a:pt x="266713" y="266732"/>
                  </a:lnTo>
                  <a:lnTo>
                    <a:pt x="266713" y="58707"/>
                  </a:lnTo>
                  <a:lnTo>
                    <a:pt x="283944" y="17230"/>
                  </a:lnTo>
                  <a:lnTo>
                    <a:pt x="325421" y="0"/>
                  </a:lnTo>
                  <a:lnTo>
                    <a:pt x="484203" y="0"/>
                  </a:lnTo>
                  <a:lnTo>
                    <a:pt x="525680" y="17230"/>
                  </a:lnTo>
                  <a:lnTo>
                    <a:pt x="542910" y="58707"/>
                  </a:lnTo>
                  <a:lnTo>
                    <a:pt x="542910" y="266713"/>
                  </a:lnTo>
                  <a:lnTo>
                    <a:pt x="750917" y="266713"/>
                  </a:lnTo>
                  <a:lnTo>
                    <a:pt x="792394" y="283944"/>
                  </a:lnTo>
                  <a:lnTo>
                    <a:pt x="809624" y="325421"/>
                  </a:lnTo>
                  <a:lnTo>
                    <a:pt x="809624" y="484185"/>
                  </a:lnTo>
                  <a:lnTo>
                    <a:pt x="792394" y="525662"/>
                  </a:lnTo>
                  <a:lnTo>
                    <a:pt x="750917" y="542892"/>
                  </a:lnTo>
                  <a:lnTo>
                    <a:pt x="542910" y="542892"/>
                  </a:lnTo>
                  <a:lnTo>
                    <a:pt x="542910" y="750899"/>
                  </a:lnTo>
                  <a:lnTo>
                    <a:pt x="525680" y="792376"/>
                  </a:lnTo>
                  <a:lnTo>
                    <a:pt x="496010" y="808409"/>
                  </a:lnTo>
                  <a:lnTo>
                    <a:pt x="484203" y="809606"/>
                  </a:lnTo>
                  <a:close/>
                </a:path>
              </a:pathLst>
            </a:custGeom>
            <a:solidFill>
              <a:srgbClr val="3457CB">
                <a:alpha val="30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8888922" y="797071"/>
              <a:ext cx="1541145" cy="582930"/>
            </a:xfrm>
            <a:custGeom>
              <a:avLst/>
              <a:gdLst/>
              <a:ahLst/>
              <a:cxnLst/>
              <a:rect l="l" t="t" r="r" b="b"/>
              <a:pathLst>
                <a:path w="1541145" h="582930">
                  <a:moveTo>
                    <a:pt x="1249432" y="582929"/>
                  </a:moveTo>
                  <a:lnTo>
                    <a:pt x="291464" y="582929"/>
                  </a:lnTo>
                  <a:lnTo>
                    <a:pt x="245594" y="579299"/>
                  </a:lnTo>
                  <a:lnTo>
                    <a:pt x="201266" y="568622"/>
                  </a:lnTo>
                  <a:lnTo>
                    <a:pt x="159264" y="551224"/>
                  </a:lnTo>
                  <a:lnTo>
                    <a:pt x="120370" y="527429"/>
                  </a:lnTo>
                  <a:lnTo>
                    <a:pt x="85367" y="497561"/>
                  </a:lnTo>
                  <a:lnTo>
                    <a:pt x="55500" y="462559"/>
                  </a:lnTo>
                  <a:lnTo>
                    <a:pt x="31705" y="423665"/>
                  </a:lnTo>
                  <a:lnTo>
                    <a:pt x="14307" y="381663"/>
                  </a:lnTo>
                  <a:lnTo>
                    <a:pt x="3630" y="337335"/>
                  </a:lnTo>
                  <a:lnTo>
                    <a:pt x="0" y="291464"/>
                  </a:lnTo>
                  <a:lnTo>
                    <a:pt x="3630" y="245594"/>
                  </a:lnTo>
                  <a:lnTo>
                    <a:pt x="14307" y="201266"/>
                  </a:lnTo>
                  <a:lnTo>
                    <a:pt x="31705" y="159264"/>
                  </a:lnTo>
                  <a:lnTo>
                    <a:pt x="55500" y="120370"/>
                  </a:lnTo>
                  <a:lnTo>
                    <a:pt x="85367" y="85368"/>
                  </a:lnTo>
                  <a:lnTo>
                    <a:pt x="120370" y="55500"/>
                  </a:lnTo>
                  <a:lnTo>
                    <a:pt x="159264" y="31705"/>
                  </a:lnTo>
                  <a:lnTo>
                    <a:pt x="201266" y="14307"/>
                  </a:lnTo>
                  <a:lnTo>
                    <a:pt x="245594" y="3630"/>
                  </a:lnTo>
                  <a:lnTo>
                    <a:pt x="291464" y="0"/>
                  </a:lnTo>
                  <a:lnTo>
                    <a:pt x="1249432" y="0"/>
                  </a:lnTo>
                  <a:lnTo>
                    <a:pt x="1295302" y="3630"/>
                  </a:lnTo>
                  <a:lnTo>
                    <a:pt x="1339630" y="14307"/>
                  </a:lnTo>
                  <a:lnTo>
                    <a:pt x="1381632" y="31705"/>
                  </a:lnTo>
                  <a:lnTo>
                    <a:pt x="1420526" y="55500"/>
                  </a:lnTo>
                  <a:lnTo>
                    <a:pt x="1455528" y="85368"/>
                  </a:lnTo>
                  <a:lnTo>
                    <a:pt x="1485396" y="120370"/>
                  </a:lnTo>
                  <a:lnTo>
                    <a:pt x="1509191" y="159264"/>
                  </a:lnTo>
                  <a:lnTo>
                    <a:pt x="1526589" y="201266"/>
                  </a:lnTo>
                  <a:lnTo>
                    <a:pt x="1537266" y="245594"/>
                  </a:lnTo>
                  <a:lnTo>
                    <a:pt x="1540897" y="291464"/>
                  </a:lnTo>
                  <a:lnTo>
                    <a:pt x="1537266" y="337335"/>
                  </a:lnTo>
                  <a:lnTo>
                    <a:pt x="1526589" y="381663"/>
                  </a:lnTo>
                  <a:lnTo>
                    <a:pt x="1509191" y="423665"/>
                  </a:lnTo>
                  <a:lnTo>
                    <a:pt x="1485396" y="462559"/>
                  </a:lnTo>
                  <a:lnTo>
                    <a:pt x="1455528" y="497561"/>
                  </a:lnTo>
                  <a:lnTo>
                    <a:pt x="1420526" y="527429"/>
                  </a:lnTo>
                  <a:lnTo>
                    <a:pt x="1381632" y="551224"/>
                  </a:lnTo>
                  <a:lnTo>
                    <a:pt x="1339630" y="568622"/>
                  </a:lnTo>
                  <a:lnTo>
                    <a:pt x="1295302" y="579299"/>
                  </a:lnTo>
                  <a:lnTo>
                    <a:pt x="1249432" y="582929"/>
                  </a:lnTo>
                  <a:close/>
                </a:path>
              </a:pathLst>
            </a:custGeom>
            <a:solidFill>
              <a:srgbClr val="375CC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/>
          <p:nvPr/>
        </p:nvSpPr>
        <p:spPr>
          <a:xfrm>
            <a:off x="459357" y="1724954"/>
            <a:ext cx="1104265" cy="1104265"/>
          </a:xfrm>
          <a:custGeom>
            <a:avLst/>
            <a:gdLst/>
            <a:ahLst/>
            <a:cxnLst/>
            <a:rect l="l" t="t" r="r" b="b"/>
            <a:pathLst>
              <a:path w="1104265" h="1104264">
                <a:moveTo>
                  <a:pt x="660083" y="1103684"/>
                </a:moveTo>
                <a:lnTo>
                  <a:pt x="443625" y="1103684"/>
                </a:lnTo>
                <a:lnTo>
                  <a:pt x="427526" y="1102052"/>
                </a:lnTo>
                <a:lnTo>
                  <a:pt x="387082" y="1080195"/>
                </a:lnTo>
                <a:lnTo>
                  <a:pt x="365225" y="1039748"/>
                </a:lnTo>
                <a:lnTo>
                  <a:pt x="363593" y="1023652"/>
                </a:lnTo>
                <a:lnTo>
                  <a:pt x="363593" y="740115"/>
                </a:lnTo>
                <a:lnTo>
                  <a:pt x="80032" y="740115"/>
                </a:lnTo>
                <a:lnTo>
                  <a:pt x="35329" y="726412"/>
                </a:lnTo>
                <a:lnTo>
                  <a:pt x="6317" y="691185"/>
                </a:lnTo>
                <a:lnTo>
                  <a:pt x="0" y="660083"/>
                </a:lnTo>
                <a:lnTo>
                  <a:pt x="0" y="443650"/>
                </a:lnTo>
                <a:lnTo>
                  <a:pt x="13702" y="398947"/>
                </a:lnTo>
                <a:lnTo>
                  <a:pt x="48930" y="369926"/>
                </a:lnTo>
                <a:lnTo>
                  <a:pt x="80032" y="363618"/>
                </a:lnTo>
                <a:lnTo>
                  <a:pt x="363593" y="363618"/>
                </a:lnTo>
                <a:lnTo>
                  <a:pt x="363593" y="80032"/>
                </a:lnTo>
                <a:lnTo>
                  <a:pt x="377296" y="35329"/>
                </a:lnTo>
                <a:lnTo>
                  <a:pt x="412514" y="6308"/>
                </a:lnTo>
                <a:lnTo>
                  <a:pt x="443625" y="0"/>
                </a:lnTo>
                <a:lnTo>
                  <a:pt x="660083" y="0"/>
                </a:lnTo>
                <a:lnTo>
                  <a:pt x="704786" y="13702"/>
                </a:lnTo>
                <a:lnTo>
                  <a:pt x="733807" y="48930"/>
                </a:lnTo>
                <a:lnTo>
                  <a:pt x="740115" y="80032"/>
                </a:lnTo>
                <a:lnTo>
                  <a:pt x="740115" y="363593"/>
                </a:lnTo>
                <a:lnTo>
                  <a:pt x="1023677" y="363593"/>
                </a:lnTo>
                <a:lnTo>
                  <a:pt x="1068380" y="377296"/>
                </a:lnTo>
                <a:lnTo>
                  <a:pt x="1097401" y="412524"/>
                </a:lnTo>
                <a:lnTo>
                  <a:pt x="1103709" y="443625"/>
                </a:lnTo>
                <a:lnTo>
                  <a:pt x="1103709" y="660058"/>
                </a:lnTo>
                <a:lnTo>
                  <a:pt x="1090006" y="704761"/>
                </a:lnTo>
                <a:lnTo>
                  <a:pt x="1054779" y="733782"/>
                </a:lnTo>
                <a:lnTo>
                  <a:pt x="1023677" y="740090"/>
                </a:lnTo>
                <a:lnTo>
                  <a:pt x="740115" y="740090"/>
                </a:lnTo>
                <a:lnTo>
                  <a:pt x="740115" y="1023652"/>
                </a:lnTo>
                <a:lnTo>
                  <a:pt x="726412" y="1068355"/>
                </a:lnTo>
                <a:lnTo>
                  <a:pt x="691185" y="1097376"/>
                </a:lnTo>
                <a:lnTo>
                  <a:pt x="676179" y="1102052"/>
                </a:lnTo>
                <a:lnTo>
                  <a:pt x="660083" y="1103684"/>
                </a:lnTo>
                <a:close/>
              </a:path>
            </a:pathLst>
          </a:custGeom>
          <a:solidFill>
            <a:srgbClr val="3457CB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 descr=""/>
          <p:cNvGrpSpPr/>
          <p:nvPr/>
        </p:nvGrpSpPr>
        <p:grpSpPr>
          <a:xfrm>
            <a:off x="1028700" y="770867"/>
            <a:ext cx="514350" cy="514350"/>
            <a:chOff x="1028700" y="770867"/>
            <a:chExt cx="514350" cy="514350"/>
          </a:xfrm>
        </p:grpSpPr>
        <p:sp>
          <p:nvSpPr>
            <p:cNvPr id="13" name="object 13" descr=""/>
            <p:cNvSpPr/>
            <p:nvPr/>
          </p:nvSpPr>
          <p:spPr>
            <a:xfrm>
              <a:off x="1028700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50" y="514350"/>
                  </a:moveTo>
                  <a:lnTo>
                    <a:pt x="257175" y="514350"/>
                  </a:ln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5"/>
                  </a:lnTo>
                  <a:lnTo>
                    <a:pt x="257186" y="257163"/>
                  </a:lnTo>
                  <a:lnTo>
                    <a:pt x="257175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50" y="128581"/>
                  </a:lnTo>
                  <a:lnTo>
                    <a:pt x="514350" y="514350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285875" y="1028042"/>
              <a:ext cx="257175" cy="257175"/>
            </a:xfrm>
            <a:custGeom>
              <a:avLst/>
              <a:gdLst/>
              <a:ahLst/>
              <a:cxnLst/>
              <a:rect l="l" t="t" r="r" b="b"/>
              <a:pathLst>
                <a:path w="257175" h="257175">
                  <a:moveTo>
                    <a:pt x="257175" y="257175"/>
                  </a:moveTo>
                  <a:lnTo>
                    <a:pt x="0" y="257175"/>
                  </a:lnTo>
                  <a:lnTo>
                    <a:pt x="0" y="0"/>
                  </a:lnTo>
                  <a:lnTo>
                    <a:pt x="257175" y="0"/>
                  </a:lnTo>
                  <a:lnTo>
                    <a:pt x="257175" y="257175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028700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49" y="257163"/>
                  </a:moveTo>
                  <a:lnTo>
                    <a:pt x="257174" y="257163"/>
                  </a:lnTo>
                  <a:lnTo>
                    <a:pt x="257174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49" y="128581"/>
                  </a:lnTo>
                  <a:lnTo>
                    <a:pt x="514349" y="257163"/>
                  </a:lnTo>
                  <a:close/>
                </a:path>
                <a:path w="514350" h="514350">
                  <a:moveTo>
                    <a:pt x="257163" y="514338"/>
                  </a:move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4"/>
                  </a:lnTo>
                  <a:lnTo>
                    <a:pt x="257163" y="257174"/>
                  </a:lnTo>
                  <a:lnTo>
                    <a:pt x="257163" y="514338"/>
                  </a:lnTo>
                  <a:close/>
                </a:path>
                <a:path w="514350" h="514350">
                  <a:moveTo>
                    <a:pt x="411779" y="359745"/>
                  </a:moveTo>
                  <a:lnTo>
                    <a:pt x="359745" y="359745"/>
                  </a:lnTo>
                  <a:lnTo>
                    <a:pt x="359745" y="309184"/>
                  </a:lnTo>
                  <a:lnTo>
                    <a:pt x="411779" y="309184"/>
                  </a:lnTo>
                  <a:lnTo>
                    <a:pt x="411779" y="359745"/>
                  </a:lnTo>
                  <a:close/>
                </a:path>
                <a:path w="514350" h="514350">
                  <a:moveTo>
                    <a:pt x="462328" y="411767"/>
                  </a:moveTo>
                  <a:lnTo>
                    <a:pt x="309184" y="411767"/>
                  </a:lnTo>
                  <a:lnTo>
                    <a:pt x="309184" y="359745"/>
                  </a:lnTo>
                  <a:lnTo>
                    <a:pt x="462328" y="359745"/>
                  </a:lnTo>
                  <a:lnTo>
                    <a:pt x="462328" y="411767"/>
                  </a:lnTo>
                  <a:close/>
                </a:path>
                <a:path w="514350" h="514350">
                  <a:moveTo>
                    <a:pt x="411767" y="462328"/>
                  </a:moveTo>
                  <a:lnTo>
                    <a:pt x="359745" y="462328"/>
                  </a:lnTo>
                  <a:lnTo>
                    <a:pt x="359745" y="411767"/>
                  </a:lnTo>
                  <a:lnTo>
                    <a:pt x="411767" y="411767"/>
                  </a:lnTo>
                  <a:lnTo>
                    <a:pt x="411767" y="462328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4731" y="2156706"/>
            <a:ext cx="2943224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10657" y="2156706"/>
            <a:ext cx="2943224" cy="635317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62714" y="2156706"/>
            <a:ext cx="2943224" cy="635317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82579" y="2204628"/>
            <a:ext cx="2943224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70677" y="2204628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06757" y="2172680"/>
            <a:ext cx="2943224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97461" y="2674173"/>
            <a:ext cx="11296650" cy="5353049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4545330" cy="10287000"/>
            <a:chOff x="0" y="0"/>
            <a:chExt cx="4545330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0" y="0"/>
              <a:ext cx="4545330" cy="10287000"/>
            </a:xfrm>
            <a:custGeom>
              <a:avLst/>
              <a:gdLst/>
              <a:ahLst/>
              <a:cxnLst/>
              <a:rect l="l" t="t" r="r" b="b"/>
              <a:pathLst>
                <a:path w="4545330" h="10287000">
                  <a:moveTo>
                    <a:pt x="4544915" y="10286999"/>
                  </a:moveTo>
                  <a:lnTo>
                    <a:pt x="0" y="10286999"/>
                  </a:lnTo>
                  <a:lnTo>
                    <a:pt x="0" y="4567"/>
                  </a:lnTo>
                  <a:lnTo>
                    <a:pt x="18196" y="2102"/>
                  </a:lnTo>
                  <a:lnTo>
                    <a:pt x="65012" y="0"/>
                  </a:lnTo>
                  <a:lnTo>
                    <a:pt x="4030565" y="0"/>
                  </a:lnTo>
                  <a:lnTo>
                    <a:pt x="4077381" y="2102"/>
                  </a:lnTo>
                  <a:lnTo>
                    <a:pt x="4123020" y="8286"/>
                  </a:lnTo>
                  <a:lnTo>
                    <a:pt x="4167299" y="18373"/>
                  </a:lnTo>
                  <a:lnTo>
                    <a:pt x="4210038" y="32179"/>
                  </a:lnTo>
                  <a:lnTo>
                    <a:pt x="4251054" y="49523"/>
                  </a:lnTo>
                  <a:lnTo>
                    <a:pt x="4290167" y="70223"/>
                  </a:lnTo>
                  <a:lnTo>
                    <a:pt x="4327194" y="94099"/>
                  </a:lnTo>
                  <a:lnTo>
                    <a:pt x="4361954" y="120968"/>
                  </a:lnTo>
                  <a:lnTo>
                    <a:pt x="4394265" y="150649"/>
                  </a:lnTo>
                  <a:lnTo>
                    <a:pt x="4423946" y="182960"/>
                  </a:lnTo>
                  <a:lnTo>
                    <a:pt x="4450815" y="217720"/>
                  </a:lnTo>
                  <a:lnTo>
                    <a:pt x="4474691" y="254747"/>
                  </a:lnTo>
                  <a:lnTo>
                    <a:pt x="4495392" y="293860"/>
                  </a:lnTo>
                  <a:lnTo>
                    <a:pt x="4512736" y="334876"/>
                  </a:lnTo>
                  <a:lnTo>
                    <a:pt x="4526542" y="377615"/>
                  </a:lnTo>
                  <a:lnTo>
                    <a:pt x="4536628" y="421894"/>
                  </a:lnTo>
                  <a:lnTo>
                    <a:pt x="4542813" y="467533"/>
                  </a:lnTo>
                  <a:lnTo>
                    <a:pt x="4544915" y="514349"/>
                  </a:lnTo>
                  <a:lnTo>
                    <a:pt x="4544915" y="10286999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028699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50" y="514350"/>
                  </a:moveTo>
                  <a:lnTo>
                    <a:pt x="257175" y="514350"/>
                  </a:ln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5"/>
                  </a:lnTo>
                  <a:lnTo>
                    <a:pt x="257186" y="257163"/>
                  </a:lnTo>
                  <a:lnTo>
                    <a:pt x="257175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50" y="128581"/>
                  </a:lnTo>
                  <a:lnTo>
                    <a:pt x="514350" y="5143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285874" y="1028042"/>
              <a:ext cx="257175" cy="257175"/>
            </a:xfrm>
            <a:custGeom>
              <a:avLst/>
              <a:gdLst/>
              <a:ahLst/>
              <a:cxnLst/>
              <a:rect l="l" t="t" r="r" b="b"/>
              <a:pathLst>
                <a:path w="257175" h="257175">
                  <a:moveTo>
                    <a:pt x="257175" y="257175"/>
                  </a:moveTo>
                  <a:lnTo>
                    <a:pt x="0" y="257175"/>
                  </a:lnTo>
                  <a:lnTo>
                    <a:pt x="0" y="0"/>
                  </a:lnTo>
                  <a:lnTo>
                    <a:pt x="257175" y="0"/>
                  </a:lnTo>
                  <a:lnTo>
                    <a:pt x="257175" y="257175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028699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49" y="257163"/>
                  </a:moveTo>
                  <a:lnTo>
                    <a:pt x="257174" y="257163"/>
                  </a:lnTo>
                  <a:lnTo>
                    <a:pt x="257174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49" y="128581"/>
                  </a:lnTo>
                  <a:lnTo>
                    <a:pt x="514349" y="257163"/>
                  </a:lnTo>
                  <a:close/>
                </a:path>
                <a:path w="514350" h="514350">
                  <a:moveTo>
                    <a:pt x="257163" y="514338"/>
                  </a:move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4"/>
                  </a:lnTo>
                  <a:lnTo>
                    <a:pt x="257163" y="257174"/>
                  </a:lnTo>
                  <a:lnTo>
                    <a:pt x="257163" y="514338"/>
                  </a:lnTo>
                  <a:close/>
                </a:path>
                <a:path w="514350" h="514350">
                  <a:moveTo>
                    <a:pt x="411779" y="359745"/>
                  </a:moveTo>
                  <a:lnTo>
                    <a:pt x="359745" y="359745"/>
                  </a:lnTo>
                  <a:lnTo>
                    <a:pt x="359745" y="309184"/>
                  </a:lnTo>
                  <a:lnTo>
                    <a:pt x="411779" y="309184"/>
                  </a:lnTo>
                  <a:lnTo>
                    <a:pt x="411779" y="359745"/>
                  </a:lnTo>
                  <a:close/>
                </a:path>
                <a:path w="514350" h="514350">
                  <a:moveTo>
                    <a:pt x="462328" y="411767"/>
                  </a:moveTo>
                  <a:lnTo>
                    <a:pt x="309184" y="411767"/>
                  </a:lnTo>
                  <a:lnTo>
                    <a:pt x="309184" y="359745"/>
                  </a:lnTo>
                  <a:lnTo>
                    <a:pt x="462328" y="359745"/>
                  </a:lnTo>
                  <a:lnTo>
                    <a:pt x="462328" y="411767"/>
                  </a:lnTo>
                  <a:close/>
                </a:path>
                <a:path w="514350" h="514350">
                  <a:moveTo>
                    <a:pt x="411767" y="462328"/>
                  </a:moveTo>
                  <a:lnTo>
                    <a:pt x="359745" y="462328"/>
                  </a:lnTo>
                  <a:lnTo>
                    <a:pt x="359745" y="411767"/>
                  </a:lnTo>
                  <a:lnTo>
                    <a:pt x="411767" y="411767"/>
                  </a:lnTo>
                  <a:lnTo>
                    <a:pt x="411767" y="46232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16538198" y="8936328"/>
            <a:ext cx="1750060" cy="643890"/>
            <a:chOff x="16538198" y="8936328"/>
            <a:chExt cx="1750060" cy="643890"/>
          </a:xfrm>
        </p:grpSpPr>
        <p:sp>
          <p:nvSpPr>
            <p:cNvPr id="8" name="object 8" descr=""/>
            <p:cNvSpPr/>
            <p:nvPr/>
          </p:nvSpPr>
          <p:spPr>
            <a:xfrm>
              <a:off x="16538198" y="8936328"/>
              <a:ext cx="1750060" cy="643890"/>
            </a:xfrm>
            <a:custGeom>
              <a:avLst/>
              <a:gdLst/>
              <a:ahLst/>
              <a:cxnLst/>
              <a:rect l="l" t="t" r="r" b="b"/>
              <a:pathLst>
                <a:path w="1750059" h="643890">
                  <a:moveTo>
                    <a:pt x="0" y="322088"/>
                  </a:moveTo>
                  <a:lnTo>
                    <a:pt x="5086" y="266974"/>
                  </a:lnTo>
                  <a:lnTo>
                    <a:pt x="18591" y="214726"/>
                  </a:lnTo>
                  <a:lnTo>
                    <a:pt x="35935" y="174750"/>
                  </a:lnTo>
                  <a:lnTo>
                    <a:pt x="58582" y="137803"/>
                  </a:lnTo>
                  <a:lnTo>
                    <a:pt x="86299" y="104313"/>
                  </a:lnTo>
                  <a:lnTo>
                    <a:pt x="118855" y="74709"/>
                  </a:lnTo>
                  <a:lnTo>
                    <a:pt x="156016" y="49421"/>
                  </a:lnTo>
                  <a:lnTo>
                    <a:pt x="197552" y="28877"/>
                  </a:lnTo>
                  <a:lnTo>
                    <a:pt x="243230" y="13506"/>
                  </a:lnTo>
                  <a:lnTo>
                    <a:pt x="292818" y="3737"/>
                  </a:lnTo>
                  <a:lnTo>
                    <a:pt x="346083" y="0"/>
                  </a:lnTo>
                  <a:lnTo>
                    <a:pt x="1749803" y="0"/>
                  </a:lnTo>
                  <a:lnTo>
                    <a:pt x="1749803" y="643830"/>
                  </a:lnTo>
                  <a:lnTo>
                    <a:pt x="344926" y="643830"/>
                  </a:lnTo>
                  <a:lnTo>
                    <a:pt x="292212" y="640047"/>
                  </a:lnTo>
                  <a:lnTo>
                    <a:pt x="243045" y="630164"/>
                  </a:lnTo>
                  <a:lnTo>
                    <a:pt x="197664" y="614644"/>
                  </a:lnTo>
                  <a:lnTo>
                    <a:pt x="156306" y="593951"/>
                  </a:lnTo>
                  <a:lnTo>
                    <a:pt x="119212" y="568549"/>
                  </a:lnTo>
                  <a:lnTo>
                    <a:pt x="86620" y="538899"/>
                  </a:lnTo>
                  <a:lnTo>
                    <a:pt x="58768" y="505466"/>
                  </a:lnTo>
                  <a:lnTo>
                    <a:pt x="35895" y="468713"/>
                  </a:lnTo>
                  <a:lnTo>
                    <a:pt x="18240" y="429104"/>
                  </a:lnTo>
                  <a:lnTo>
                    <a:pt x="17890" y="428410"/>
                  </a:lnTo>
                  <a:lnTo>
                    <a:pt x="17890" y="427715"/>
                  </a:lnTo>
                  <a:lnTo>
                    <a:pt x="17539" y="427019"/>
                  </a:lnTo>
                  <a:lnTo>
                    <a:pt x="10063" y="402025"/>
                  </a:lnTo>
                  <a:lnTo>
                    <a:pt x="4560" y="376118"/>
                  </a:lnTo>
                  <a:lnTo>
                    <a:pt x="1162" y="349429"/>
                  </a:lnTo>
                  <a:lnTo>
                    <a:pt x="0" y="322088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6538252" y="8936384"/>
              <a:ext cx="643890" cy="643890"/>
            </a:xfrm>
            <a:custGeom>
              <a:avLst/>
              <a:gdLst/>
              <a:ahLst/>
              <a:cxnLst/>
              <a:rect l="l" t="t" r="r" b="b"/>
              <a:pathLst>
                <a:path w="643890" h="643890">
                  <a:moveTo>
                    <a:pt x="321866" y="643731"/>
                  </a:moveTo>
                  <a:lnTo>
                    <a:pt x="274303" y="640241"/>
                  </a:lnTo>
                  <a:lnTo>
                    <a:pt x="228907" y="630103"/>
                  </a:lnTo>
                  <a:lnTo>
                    <a:pt x="186175" y="613816"/>
                  </a:lnTo>
                  <a:lnTo>
                    <a:pt x="146606" y="591876"/>
                  </a:lnTo>
                  <a:lnTo>
                    <a:pt x="110698" y="564783"/>
                  </a:lnTo>
                  <a:lnTo>
                    <a:pt x="78948" y="533033"/>
                  </a:lnTo>
                  <a:lnTo>
                    <a:pt x="51854" y="497124"/>
                  </a:lnTo>
                  <a:lnTo>
                    <a:pt x="29915" y="457556"/>
                  </a:lnTo>
                  <a:lnTo>
                    <a:pt x="13627" y="414824"/>
                  </a:lnTo>
                  <a:lnTo>
                    <a:pt x="3489" y="369428"/>
                  </a:lnTo>
                  <a:lnTo>
                    <a:pt x="0" y="321866"/>
                  </a:lnTo>
                  <a:lnTo>
                    <a:pt x="3489" y="274303"/>
                  </a:lnTo>
                  <a:lnTo>
                    <a:pt x="13627" y="228906"/>
                  </a:lnTo>
                  <a:lnTo>
                    <a:pt x="29915" y="186175"/>
                  </a:lnTo>
                  <a:lnTo>
                    <a:pt x="51854" y="146606"/>
                  </a:lnTo>
                  <a:lnTo>
                    <a:pt x="78948" y="110698"/>
                  </a:lnTo>
                  <a:lnTo>
                    <a:pt x="110698" y="78948"/>
                  </a:lnTo>
                  <a:lnTo>
                    <a:pt x="146606" y="51854"/>
                  </a:lnTo>
                  <a:lnTo>
                    <a:pt x="186175" y="29915"/>
                  </a:lnTo>
                  <a:lnTo>
                    <a:pt x="228907" y="13627"/>
                  </a:lnTo>
                  <a:lnTo>
                    <a:pt x="274303" y="3489"/>
                  </a:lnTo>
                  <a:lnTo>
                    <a:pt x="321866" y="0"/>
                  </a:lnTo>
                  <a:lnTo>
                    <a:pt x="369429" y="3489"/>
                  </a:lnTo>
                  <a:lnTo>
                    <a:pt x="414825" y="13627"/>
                  </a:lnTo>
                  <a:lnTo>
                    <a:pt x="457557" y="29915"/>
                  </a:lnTo>
                  <a:lnTo>
                    <a:pt x="497125" y="51854"/>
                  </a:lnTo>
                  <a:lnTo>
                    <a:pt x="533034" y="78948"/>
                  </a:lnTo>
                  <a:lnTo>
                    <a:pt x="564784" y="110698"/>
                  </a:lnTo>
                  <a:lnTo>
                    <a:pt x="591877" y="146606"/>
                  </a:lnTo>
                  <a:lnTo>
                    <a:pt x="613817" y="186175"/>
                  </a:lnTo>
                  <a:lnTo>
                    <a:pt x="630104" y="228906"/>
                  </a:lnTo>
                  <a:lnTo>
                    <a:pt x="640242" y="274303"/>
                  </a:lnTo>
                  <a:lnTo>
                    <a:pt x="643732" y="321866"/>
                  </a:lnTo>
                  <a:lnTo>
                    <a:pt x="640242" y="369428"/>
                  </a:lnTo>
                  <a:lnTo>
                    <a:pt x="630104" y="414824"/>
                  </a:lnTo>
                  <a:lnTo>
                    <a:pt x="613817" y="457556"/>
                  </a:lnTo>
                  <a:lnTo>
                    <a:pt x="591877" y="497124"/>
                  </a:lnTo>
                  <a:lnTo>
                    <a:pt x="564784" y="533033"/>
                  </a:lnTo>
                  <a:lnTo>
                    <a:pt x="533034" y="564783"/>
                  </a:lnTo>
                  <a:lnTo>
                    <a:pt x="497125" y="591876"/>
                  </a:lnTo>
                  <a:lnTo>
                    <a:pt x="457557" y="613816"/>
                  </a:lnTo>
                  <a:lnTo>
                    <a:pt x="414825" y="630103"/>
                  </a:lnTo>
                  <a:lnTo>
                    <a:pt x="369429" y="640241"/>
                  </a:lnTo>
                  <a:lnTo>
                    <a:pt x="321866" y="643731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2303865"/>
            <a:ext cx="7032430" cy="7983134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FFFFFF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9284632" y="3484617"/>
            <a:ext cx="723900" cy="180975"/>
          </a:xfrm>
          <a:custGeom>
            <a:avLst/>
            <a:gdLst/>
            <a:ahLst/>
            <a:cxnLst/>
            <a:rect l="l" t="t" r="r" b="b"/>
            <a:pathLst>
              <a:path w="723900" h="180975">
                <a:moveTo>
                  <a:pt x="90487" y="180974"/>
                </a:moveTo>
                <a:lnTo>
                  <a:pt x="55257" y="173866"/>
                </a:lnTo>
                <a:lnTo>
                  <a:pt x="26495" y="154479"/>
                </a:lnTo>
                <a:lnTo>
                  <a:pt x="7108" y="125717"/>
                </a:lnTo>
                <a:lnTo>
                  <a:pt x="0" y="90487"/>
                </a:lnTo>
                <a:lnTo>
                  <a:pt x="7108" y="55257"/>
                </a:lnTo>
                <a:lnTo>
                  <a:pt x="26495" y="26495"/>
                </a:lnTo>
                <a:lnTo>
                  <a:pt x="55257" y="7108"/>
                </a:lnTo>
                <a:lnTo>
                  <a:pt x="90487" y="0"/>
                </a:lnTo>
                <a:lnTo>
                  <a:pt x="125717" y="7108"/>
                </a:lnTo>
                <a:lnTo>
                  <a:pt x="154479" y="26495"/>
                </a:lnTo>
                <a:lnTo>
                  <a:pt x="173866" y="55257"/>
                </a:lnTo>
                <a:lnTo>
                  <a:pt x="180974" y="90487"/>
                </a:lnTo>
                <a:lnTo>
                  <a:pt x="173866" y="125717"/>
                </a:lnTo>
                <a:lnTo>
                  <a:pt x="154479" y="154479"/>
                </a:lnTo>
                <a:lnTo>
                  <a:pt x="125717" y="173866"/>
                </a:lnTo>
                <a:lnTo>
                  <a:pt x="90487" y="180974"/>
                </a:lnTo>
                <a:close/>
              </a:path>
              <a:path w="723900" h="180975">
                <a:moveTo>
                  <a:pt x="633412" y="180974"/>
                </a:moveTo>
                <a:lnTo>
                  <a:pt x="598182" y="173866"/>
                </a:lnTo>
                <a:lnTo>
                  <a:pt x="569420" y="154479"/>
                </a:lnTo>
                <a:lnTo>
                  <a:pt x="550033" y="125717"/>
                </a:lnTo>
                <a:lnTo>
                  <a:pt x="542924" y="90487"/>
                </a:lnTo>
                <a:lnTo>
                  <a:pt x="550033" y="55257"/>
                </a:lnTo>
                <a:lnTo>
                  <a:pt x="569420" y="26495"/>
                </a:lnTo>
                <a:lnTo>
                  <a:pt x="598182" y="7108"/>
                </a:lnTo>
                <a:lnTo>
                  <a:pt x="633412" y="0"/>
                </a:lnTo>
                <a:lnTo>
                  <a:pt x="668642" y="7108"/>
                </a:lnTo>
                <a:lnTo>
                  <a:pt x="697404" y="26495"/>
                </a:lnTo>
                <a:lnTo>
                  <a:pt x="716791" y="55257"/>
                </a:lnTo>
                <a:lnTo>
                  <a:pt x="723899" y="90487"/>
                </a:lnTo>
                <a:lnTo>
                  <a:pt x="716791" y="125717"/>
                </a:lnTo>
                <a:lnTo>
                  <a:pt x="697404" y="154479"/>
                </a:lnTo>
                <a:lnTo>
                  <a:pt x="668642" y="173866"/>
                </a:lnTo>
                <a:lnTo>
                  <a:pt x="633412" y="180974"/>
                </a:lnTo>
                <a:close/>
              </a:path>
              <a:path w="723900" h="180975">
                <a:moveTo>
                  <a:pt x="361949" y="180974"/>
                </a:moveTo>
                <a:lnTo>
                  <a:pt x="326719" y="173866"/>
                </a:lnTo>
                <a:lnTo>
                  <a:pt x="297958" y="154479"/>
                </a:lnTo>
                <a:lnTo>
                  <a:pt x="278570" y="125717"/>
                </a:lnTo>
                <a:lnTo>
                  <a:pt x="271462" y="90487"/>
                </a:lnTo>
                <a:lnTo>
                  <a:pt x="278570" y="55257"/>
                </a:lnTo>
                <a:lnTo>
                  <a:pt x="297958" y="26495"/>
                </a:lnTo>
                <a:lnTo>
                  <a:pt x="326719" y="7108"/>
                </a:lnTo>
                <a:lnTo>
                  <a:pt x="361949" y="0"/>
                </a:lnTo>
                <a:lnTo>
                  <a:pt x="397180" y="7108"/>
                </a:lnTo>
                <a:lnTo>
                  <a:pt x="425941" y="26495"/>
                </a:lnTo>
                <a:lnTo>
                  <a:pt x="445329" y="55257"/>
                </a:lnTo>
                <a:lnTo>
                  <a:pt x="452437" y="90487"/>
                </a:lnTo>
                <a:lnTo>
                  <a:pt x="445329" y="125717"/>
                </a:lnTo>
                <a:lnTo>
                  <a:pt x="425941" y="154479"/>
                </a:lnTo>
                <a:lnTo>
                  <a:pt x="397180" y="173866"/>
                </a:lnTo>
                <a:lnTo>
                  <a:pt x="361949" y="18097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9271932" y="4206007"/>
            <a:ext cx="8230870" cy="1930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2000">
                <a:latin typeface="Verdana"/>
                <a:cs typeface="Verdana"/>
              </a:rPr>
              <a:t>The</a:t>
            </a:r>
            <a:r>
              <a:rPr dirty="0" sz="2000" spc="15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SHES</a:t>
            </a:r>
            <a:r>
              <a:rPr dirty="0" sz="2000" spc="15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platform</a:t>
            </a:r>
            <a:r>
              <a:rPr dirty="0" sz="2000" spc="15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aims</a:t>
            </a:r>
            <a:r>
              <a:rPr dirty="0" sz="2000" spc="16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to</a:t>
            </a:r>
            <a:r>
              <a:rPr dirty="0" sz="2000" spc="15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streamline</a:t>
            </a:r>
            <a:r>
              <a:rPr dirty="0" sz="2000" spc="15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hospital</a:t>
            </a:r>
            <a:r>
              <a:rPr dirty="0" sz="2000" spc="15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operations</a:t>
            </a:r>
            <a:r>
              <a:rPr dirty="0" sz="2000" spc="160">
                <a:latin typeface="Verdana"/>
                <a:cs typeface="Verdana"/>
              </a:rPr>
              <a:t> </a:t>
            </a:r>
            <a:r>
              <a:rPr dirty="0" sz="2000" spc="25">
                <a:latin typeface="Verdana"/>
                <a:cs typeface="Verdana"/>
              </a:rPr>
              <a:t>and </a:t>
            </a:r>
            <a:r>
              <a:rPr dirty="0" sz="2000" spc="45">
                <a:latin typeface="Verdana"/>
                <a:cs typeface="Verdana"/>
              </a:rPr>
              <a:t>enhance</a:t>
            </a:r>
            <a:r>
              <a:rPr dirty="0" sz="2000" spc="-4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the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healthcare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 spc="-20">
                <a:latin typeface="Verdana"/>
                <a:cs typeface="Verdana"/>
              </a:rPr>
              <a:t>experience.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 spc="-114">
                <a:latin typeface="Verdana"/>
                <a:cs typeface="Verdana"/>
              </a:rPr>
              <a:t>It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provides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a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smart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medical </a:t>
            </a:r>
            <a:r>
              <a:rPr dirty="0" sz="2000">
                <a:latin typeface="Verdana"/>
                <a:cs typeface="Verdana"/>
              </a:rPr>
              <a:t>diagnostic</a:t>
            </a:r>
            <a:r>
              <a:rPr dirty="0" sz="2000" spc="254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chatbot,</a:t>
            </a:r>
            <a:r>
              <a:rPr dirty="0" sz="2000" spc="254">
                <a:latin typeface="Verdana"/>
                <a:cs typeface="Verdana"/>
              </a:rPr>
              <a:t> </a:t>
            </a:r>
            <a:r>
              <a:rPr dirty="0" sz="2000" spc="-60">
                <a:latin typeface="Verdana"/>
                <a:cs typeface="Verdana"/>
              </a:rPr>
              <a:t>real-</a:t>
            </a:r>
            <a:r>
              <a:rPr dirty="0" sz="2000">
                <a:latin typeface="Verdana"/>
                <a:cs typeface="Verdana"/>
              </a:rPr>
              <a:t>time</a:t>
            </a:r>
            <a:r>
              <a:rPr dirty="0" sz="2000" spc="254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doctor-patient</a:t>
            </a:r>
            <a:r>
              <a:rPr dirty="0" sz="2000" spc="254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messaging,</a:t>
            </a:r>
            <a:r>
              <a:rPr dirty="0" sz="2000" spc="254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digital </a:t>
            </a:r>
            <a:r>
              <a:rPr dirty="0" sz="2000">
                <a:latin typeface="Verdana"/>
                <a:cs typeface="Verdana"/>
              </a:rPr>
              <a:t>leave</a:t>
            </a:r>
            <a:r>
              <a:rPr dirty="0" sz="2000" spc="365">
                <a:latin typeface="Verdana"/>
                <a:cs typeface="Verdana"/>
              </a:rPr>
              <a:t>   </a:t>
            </a:r>
            <a:r>
              <a:rPr dirty="0" sz="2000">
                <a:latin typeface="Verdana"/>
                <a:cs typeface="Verdana"/>
              </a:rPr>
              <a:t>management,</a:t>
            </a:r>
            <a:r>
              <a:rPr dirty="0" sz="2000" spc="370">
                <a:latin typeface="Verdana"/>
                <a:cs typeface="Verdana"/>
              </a:rPr>
              <a:t>   </a:t>
            </a:r>
            <a:r>
              <a:rPr dirty="0" sz="2000" spc="50">
                <a:latin typeface="Verdana"/>
                <a:cs typeface="Verdana"/>
              </a:rPr>
              <a:t>and</a:t>
            </a:r>
            <a:r>
              <a:rPr dirty="0" sz="2000" spc="370">
                <a:latin typeface="Verdana"/>
                <a:cs typeface="Verdana"/>
              </a:rPr>
              <a:t>   </a:t>
            </a:r>
            <a:r>
              <a:rPr dirty="0" sz="2000">
                <a:latin typeface="Verdana"/>
                <a:cs typeface="Verdana"/>
              </a:rPr>
              <a:t>performance</a:t>
            </a:r>
            <a:r>
              <a:rPr dirty="0" sz="2000" spc="365">
                <a:latin typeface="Verdana"/>
                <a:cs typeface="Verdana"/>
              </a:rPr>
              <a:t>   </a:t>
            </a:r>
            <a:r>
              <a:rPr dirty="0" sz="2000">
                <a:latin typeface="Verdana"/>
                <a:cs typeface="Verdana"/>
              </a:rPr>
              <a:t>tracking—</a:t>
            </a:r>
            <a:r>
              <a:rPr dirty="0" sz="2000" spc="-10">
                <a:latin typeface="Verdana"/>
                <a:cs typeface="Verdana"/>
              </a:rPr>
              <a:t>while </a:t>
            </a:r>
            <a:r>
              <a:rPr dirty="0" sz="2000">
                <a:latin typeface="Verdana"/>
                <a:cs typeface="Verdana"/>
              </a:rPr>
              <a:t>integrating</a:t>
            </a:r>
            <a:r>
              <a:rPr dirty="0" sz="2000" spc="-3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smoothly</a:t>
            </a:r>
            <a:r>
              <a:rPr dirty="0" sz="2000" spc="-2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with</a:t>
            </a:r>
            <a:r>
              <a:rPr dirty="0" sz="2000" spc="-2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existing</a:t>
            </a:r>
            <a:r>
              <a:rPr dirty="0" sz="2000" spc="-3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hospital</a:t>
            </a:r>
            <a:r>
              <a:rPr dirty="0" sz="2000" spc="-2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systems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271932" y="2062085"/>
            <a:ext cx="7113270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140" b="1">
                <a:solidFill>
                  <a:srgbClr val="183378"/>
                </a:solidFill>
                <a:latin typeface="Trebuchet MS"/>
                <a:cs typeface="Trebuchet MS"/>
              </a:rPr>
              <a:t>Project</a:t>
            </a:r>
            <a:r>
              <a:rPr dirty="0" sz="6000" spc="-53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6000" spc="280" b="1">
                <a:solidFill>
                  <a:srgbClr val="183378"/>
                </a:solidFill>
                <a:latin typeface="Trebuchet MS"/>
                <a:cs typeface="Trebuchet MS"/>
              </a:rPr>
              <a:t>Objectives</a:t>
            </a:r>
            <a:endParaRPr sz="6000">
              <a:latin typeface="Trebuchet MS"/>
              <a:cs typeface="Trebuchet MS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9284632" y="6712877"/>
            <a:ext cx="3472179" cy="1356360"/>
          </a:xfrm>
          <a:custGeom>
            <a:avLst/>
            <a:gdLst/>
            <a:ahLst/>
            <a:cxnLst/>
            <a:rect l="l" t="t" r="r" b="b"/>
            <a:pathLst>
              <a:path w="3472179" h="1356359">
                <a:moveTo>
                  <a:pt x="3281239" y="1355757"/>
                </a:moveTo>
                <a:lnTo>
                  <a:pt x="190499" y="1355757"/>
                </a:lnTo>
                <a:lnTo>
                  <a:pt x="153161" y="1352063"/>
                </a:lnTo>
                <a:lnTo>
                  <a:pt x="84810" y="1323751"/>
                </a:lnTo>
                <a:lnTo>
                  <a:pt x="32006" y="1270947"/>
                </a:lnTo>
                <a:lnTo>
                  <a:pt x="3694" y="1202596"/>
                </a:lnTo>
                <a:lnTo>
                  <a:pt x="0" y="1165257"/>
                </a:lnTo>
                <a:lnTo>
                  <a:pt x="0" y="190499"/>
                </a:lnTo>
                <a:lnTo>
                  <a:pt x="14500" y="117599"/>
                </a:lnTo>
                <a:lnTo>
                  <a:pt x="55796" y="55796"/>
                </a:lnTo>
                <a:lnTo>
                  <a:pt x="117599" y="14500"/>
                </a:lnTo>
                <a:lnTo>
                  <a:pt x="190499" y="0"/>
                </a:lnTo>
                <a:lnTo>
                  <a:pt x="3281239" y="0"/>
                </a:lnTo>
                <a:lnTo>
                  <a:pt x="3354140" y="14500"/>
                </a:lnTo>
                <a:lnTo>
                  <a:pt x="3415942" y="55796"/>
                </a:lnTo>
                <a:lnTo>
                  <a:pt x="3457238" y="117599"/>
                </a:lnTo>
                <a:lnTo>
                  <a:pt x="3471739" y="190499"/>
                </a:lnTo>
                <a:lnTo>
                  <a:pt x="3471739" y="1165257"/>
                </a:lnTo>
                <a:lnTo>
                  <a:pt x="3457238" y="1238159"/>
                </a:lnTo>
                <a:lnTo>
                  <a:pt x="3415942" y="1299961"/>
                </a:lnTo>
                <a:lnTo>
                  <a:pt x="3354140" y="1341257"/>
                </a:lnTo>
                <a:lnTo>
                  <a:pt x="3281239" y="1355757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3035253" y="6712877"/>
            <a:ext cx="3463925" cy="1352550"/>
          </a:xfrm>
          <a:custGeom>
            <a:avLst/>
            <a:gdLst/>
            <a:ahLst/>
            <a:cxnLst/>
            <a:rect l="l" t="t" r="r" b="b"/>
            <a:pathLst>
              <a:path w="3463925" h="1352550">
                <a:moveTo>
                  <a:pt x="190048" y="0"/>
                </a:moveTo>
                <a:lnTo>
                  <a:pt x="3273474" y="0"/>
                </a:lnTo>
                <a:lnTo>
                  <a:pt x="3310724" y="3685"/>
                </a:lnTo>
                <a:lnTo>
                  <a:pt x="3378914" y="31930"/>
                </a:lnTo>
                <a:lnTo>
                  <a:pt x="3431594" y="84609"/>
                </a:lnTo>
                <a:lnTo>
                  <a:pt x="3459839" y="152799"/>
                </a:lnTo>
                <a:lnTo>
                  <a:pt x="3463525" y="1162500"/>
                </a:lnTo>
                <a:lnTo>
                  <a:pt x="3459839" y="1199750"/>
                </a:lnTo>
                <a:lnTo>
                  <a:pt x="3431594" y="1267940"/>
                </a:lnTo>
                <a:lnTo>
                  <a:pt x="3378914" y="1320619"/>
                </a:lnTo>
                <a:lnTo>
                  <a:pt x="3310724" y="1348864"/>
                </a:lnTo>
                <a:lnTo>
                  <a:pt x="3273474" y="1352549"/>
                </a:lnTo>
                <a:lnTo>
                  <a:pt x="190048" y="1352549"/>
                </a:lnTo>
                <a:lnTo>
                  <a:pt x="117320" y="1338083"/>
                </a:lnTo>
                <a:lnTo>
                  <a:pt x="55664" y="1296885"/>
                </a:lnTo>
                <a:lnTo>
                  <a:pt x="14466" y="1235229"/>
                </a:lnTo>
                <a:lnTo>
                  <a:pt x="0" y="1162500"/>
                </a:lnTo>
                <a:lnTo>
                  <a:pt x="0" y="190049"/>
                </a:lnTo>
                <a:lnTo>
                  <a:pt x="3685" y="152799"/>
                </a:lnTo>
                <a:lnTo>
                  <a:pt x="31930" y="84609"/>
                </a:lnTo>
                <a:lnTo>
                  <a:pt x="84609" y="31930"/>
                </a:lnTo>
                <a:lnTo>
                  <a:pt x="152799" y="3685"/>
                </a:lnTo>
                <a:lnTo>
                  <a:pt x="190048" y="0"/>
                </a:lnTo>
              </a:path>
            </a:pathLst>
          </a:custGeom>
          <a:ln w="76024">
            <a:solidFill>
              <a:srgbClr val="3474F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10066228" y="6974930"/>
            <a:ext cx="1818639" cy="777875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marL="233679" marR="5080" indent="-221615">
              <a:lnSpc>
                <a:spcPts val="2930"/>
              </a:lnSpc>
              <a:spcBef>
                <a:spcPts val="254"/>
              </a:spcBef>
            </a:pPr>
            <a:r>
              <a:rPr dirty="0" sz="2500" spc="65" b="1">
                <a:solidFill>
                  <a:srgbClr val="FFFFFF"/>
                </a:solidFill>
                <a:latin typeface="Tahoma"/>
                <a:cs typeface="Tahoma"/>
              </a:rPr>
              <a:t>Diagnostic </a:t>
            </a:r>
            <a:r>
              <a:rPr dirty="0" sz="2500" spc="75" b="1">
                <a:solidFill>
                  <a:srgbClr val="FFFFFF"/>
                </a:solidFill>
                <a:latin typeface="Tahoma"/>
                <a:cs typeface="Tahoma"/>
              </a:rPr>
              <a:t>Chatbot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3860363" y="6974930"/>
            <a:ext cx="1821814" cy="777875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marL="12700" marR="5080" indent="61594">
              <a:lnSpc>
                <a:spcPts val="2930"/>
              </a:lnSpc>
              <a:spcBef>
                <a:spcPts val="254"/>
              </a:spcBef>
            </a:pPr>
            <a:r>
              <a:rPr dirty="0" sz="2500" spc="-10" b="1">
                <a:solidFill>
                  <a:srgbClr val="183378"/>
                </a:solidFill>
                <a:latin typeface="Tahoma"/>
                <a:cs typeface="Tahoma"/>
              </a:rPr>
              <a:t>Real-</a:t>
            </a:r>
            <a:r>
              <a:rPr dirty="0" sz="2500" spc="55" b="1">
                <a:solidFill>
                  <a:srgbClr val="183378"/>
                </a:solidFill>
                <a:latin typeface="Tahoma"/>
                <a:cs typeface="Tahoma"/>
              </a:rPr>
              <a:t>Time </a:t>
            </a:r>
            <a:r>
              <a:rPr dirty="0" sz="2500" spc="70" b="1">
                <a:solidFill>
                  <a:srgbClr val="183378"/>
                </a:solidFill>
                <a:latin typeface="Tahoma"/>
                <a:cs typeface="Tahoma"/>
              </a:rPr>
              <a:t>Messaging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11484091" y="9045437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8061120" y="1030320"/>
            <a:ext cx="505459" cy="510540"/>
          </a:xfrm>
          <a:custGeom>
            <a:avLst/>
            <a:gdLst/>
            <a:ahLst/>
            <a:cxnLst/>
            <a:rect l="l" t="t" r="r" b="b"/>
            <a:pathLst>
              <a:path w="505459" h="510540">
                <a:moveTo>
                  <a:pt x="252340" y="510335"/>
                </a:moveTo>
                <a:lnTo>
                  <a:pt x="208759" y="492902"/>
                </a:lnTo>
                <a:lnTo>
                  <a:pt x="193505" y="447142"/>
                </a:lnTo>
                <a:lnTo>
                  <a:pt x="193505" y="314656"/>
                </a:lnTo>
                <a:lnTo>
                  <a:pt x="62321" y="314656"/>
                </a:lnTo>
                <a:lnTo>
                  <a:pt x="16997" y="297659"/>
                </a:lnTo>
                <a:lnTo>
                  <a:pt x="0" y="254949"/>
                </a:lnTo>
                <a:lnTo>
                  <a:pt x="1035" y="241793"/>
                </a:lnTo>
                <a:lnTo>
                  <a:pt x="25794" y="204940"/>
                </a:lnTo>
                <a:lnTo>
                  <a:pt x="62321" y="196114"/>
                </a:lnTo>
                <a:lnTo>
                  <a:pt x="193505" y="196114"/>
                </a:lnTo>
                <a:lnTo>
                  <a:pt x="193505" y="63192"/>
                </a:lnTo>
                <a:lnTo>
                  <a:pt x="208759" y="17868"/>
                </a:lnTo>
                <a:lnTo>
                  <a:pt x="252340" y="0"/>
                </a:lnTo>
                <a:lnTo>
                  <a:pt x="265687" y="1116"/>
                </a:lnTo>
                <a:lnTo>
                  <a:pt x="302786" y="27238"/>
                </a:lnTo>
                <a:lnTo>
                  <a:pt x="311611" y="63192"/>
                </a:lnTo>
                <a:lnTo>
                  <a:pt x="311611" y="196114"/>
                </a:lnTo>
                <a:lnTo>
                  <a:pt x="442796" y="196114"/>
                </a:lnTo>
                <a:lnTo>
                  <a:pt x="488120" y="211804"/>
                </a:lnTo>
                <a:lnTo>
                  <a:pt x="505117" y="254949"/>
                </a:lnTo>
                <a:lnTo>
                  <a:pt x="504055" y="268323"/>
                </a:lnTo>
                <a:lnTo>
                  <a:pt x="479077" y="305831"/>
                </a:lnTo>
                <a:lnTo>
                  <a:pt x="442796" y="314656"/>
                </a:lnTo>
                <a:lnTo>
                  <a:pt x="311611" y="314656"/>
                </a:lnTo>
                <a:lnTo>
                  <a:pt x="311611" y="447142"/>
                </a:lnTo>
                <a:lnTo>
                  <a:pt x="295922" y="492902"/>
                </a:lnTo>
                <a:lnTo>
                  <a:pt x="265524" y="509246"/>
                </a:lnTo>
                <a:lnTo>
                  <a:pt x="252340" y="510335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1" name="object 21" descr=""/>
          <p:cNvGrpSpPr/>
          <p:nvPr/>
        </p:nvGrpSpPr>
        <p:grpSpPr>
          <a:xfrm>
            <a:off x="16254765" y="0"/>
            <a:ext cx="2033270" cy="2766060"/>
            <a:chOff x="16254765" y="0"/>
            <a:chExt cx="2033270" cy="2766060"/>
          </a:xfrm>
        </p:grpSpPr>
        <p:sp>
          <p:nvSpPr>
            <p:cNvPr id="22" name="object 22" descr=""/>
            <p:cNvSpPr/>
            <p:nvPr/>
          </p:nvSpPr>
          <p:spPr>
            <a:xfrm>
              <a:off x="16254765" y="0"/>
              <a:ext cx="2033270" cy="2040255"/>
            </a:xfrm>
            <a:custGeom>
              <a:avLst/>
              <a:gdLst/>
              <a:ahLst/>
              <a:cxnLst/>
              <a:rect l="l" t="t" r="r" b="b"/>
              <a:pathLst>
                <a:path w="2033269" h="2040255">
                  <a:moveTo>
                    <a:pt x="1355324" y="2040019"/>
                  </a:moveTo>
                  <a:lnTo>
                    <a:pt x="1306713" y="2039163"/>
                  </a:lnTo>
                  <a:lnTo>
                    <a:pt x="1258532" y="2036616"/>
                  </a:lnTo>
                  <a:lnTo>
                    <a:pt x="1210811" y="2032405"/>
                  </a:lnTo>
                  <a:lnTo>
                    <a:pt x="1163577" y="2026560"/>
                  </a:lnTo>
                  <a:lnTo>
                    <a:pt x="1116860" y="2019108"/>
                  </a:lnTo>
                  <a:lnTo>
                    <a:pt x="1070688" y="2010080"/>
                  </a:lnTo>
                  <a:lnTo>
                    <a:pt x="1025090" y="1999503"/>
                  </a:lnTo>
                  <a:lnTo>
                    <a:pt x="980095" y="1987406"/>
                  </a:lnTo>
                  <a:lnTo>
                    <a:pt x="935731" y="1973818"/>
                  </a:lnTo>
                  <a:lnTo>
                    <a:pt x="892027" y="1958767"/>
                  </a:lnTo>
                  <a:lnTo>
                    <a:pt x="849011" y="1942282"/>
                  </a:lnTo>
                  <a:lnTo>
                    <a:pt x="806713" y="1924392"/>
                  </a:lnTo>
                  <a:lnTo>
                    <a:pt x="765160" y="1905125"/>
                  </a:lnTo>
                  <a:lnTo>
                    <a:pt x="724382" y="1884511"/>
                  </a:lnTo>
                  <a:lnTo>
                    <a:pt x="684407" y="1862577"/>
                  </a:lnTo>
                  <a:lnTo>
                    <a:pt x="645264" y="1839352"/>
                  </a:lnTo>
                  <a:lnTo>
                    <a:pt x="606982" y="1814866"/>
                  </a:lnTo>
                  <a:lnTo>
                    <a:pt x="569589" y="1789147"/>
                  </a:lnTo>
                  <a:lnTo>
                    <a:pt x="533113" y="1762222"/>
                  </a:lnTo>
                  <a:lnTo>
                    <a:pt x="497585" y="1734122"/>
                  </a:lnTo>
                  <a:lnTo>
                    <a:pt x="463031" y="1704875"/>
                  </a:lnTo>
                  <a:lnTo>
                    <a:pt x="429482" y="1674509"/>
                  </a:lnTo>
                  <a:lnTo>
                    <a:pt x="396965" y="1643054"/>
                  </a:lnTo>
                  <a:lnTo>
                    <a:pt x="365509" y="1610537"/>
                  </a:lnTo>
                  <a:lnTo>
                    <a:pt x="335143" y="1576987"/>
                  </a:lnTo>
                  <a:lnTo>
                    <a:pt x="305896" y="1542434"/>
                  </a:lnTo>
                  <a:lnTo>
                    <a:pt x="277796" y="1506905"/>
                  </a:lnTo>
                  <a:lnTo>
                    <a:pt x="250872" y="1470430"/>
                  </a:lnTo>
                  <a:lnTo>
                    <a:pt x="225152" y="1433037"/>
                  </a:lnTo>
                  <a:lnTo>
                    <a:pt x="200666" y="1394754"/>
                  </a:lnTo>
                  <a:lnTo>
                    <a:pt x="177441" y="1355611"/>
                  </a:lnTo>
                  <a:lnTo>
                    <a:pt x="155508" y="1315637"/>
                  </a:lnTo>
                  <a:lnTo>
                    <a:pt x="134893" y="1274858"/>
                  </a:lnTo>
                  <a:lnTo>
                    <a:pt x="115626" y="1233306"/>
                  </a:lnTo>
                  <a:lnTo>
                    <a:pt x="97736" y="1191007"/>
                  </a:lnTo>
                  <a:lnTo>
                    <a:pt x="81252" y="1147992"/>
                  </a:lnTo>
                  <a:lnTo>
                    <a:pt x="66201" y="1104288"/>
                  </a:lnTo>
                  <a:lnTo>
                    <a:pt x="52612" y="1059923"/>
                  </a:lnTo>
                  <a:lnTo>
                    <a:pt x="40515" y="1014928"/>
                  </a:lnTo>
                  <a:lnTo>
                    <a:pt x="29938" y="969330"/>
                  </a:lnTo>
                  <a:lnTo>
                    <a:pt x="20910" y="923158"/>
                  </a:lnTo>
                  <a:lnTo>
                    <a:pt x="13459" y="876442"/>
                  </a:lnTo>
                  <a:lnTo>
                    <a:pt x="7613" y="829208"/>
                  </a:lnTo>
                  <a:lnTo>
                    <a:pt x="3402" y="781487"/>
                  </a:lnTo>
                  <a:lnTo>
                    <a:pt x="855" y="733306"/>
                  </a:lnTo>
                  <a:lnTo>
                    <a:pt x="0" y="684695"/>
                  </a:lnTo>
                  <a:lnTo>
                    <a:pt x="855" y="636084"/>
                  </a:lnTo>
                  <a:lnTo>
                    <a:pt x="3402" y="587903"/>
                  </a:lnTo>
                  <a:lnTo>
                    <a:pt x="7613" y="540182"/>
                  </a:lnTo>
                  <a:lnTo>
                    <a:pt x="13459" y="492948"/>
                  </a:lnTo>
                  <a:lnTo>
                    <a:pt x="20910" y="446231"/>
                  </a:lnTo>
                  <a:lnTo>
                    <a:pt x="29938" y="400060"/>
                  </a:lnTo>
                  <a:lnTo>
                    <a:pt x="40515" y="354462"/>
                  </a:lnTo>
                  <a:lnTo>
                    <a:pt x="52612" y="309467"/>
                  </a:lnTo>
                  <a:lnTo>
                    <a:pt x="66201" y="265102"/>
                  </a:lnTo>
                  <a:lnTo>
                    <a:pt x="81252" y="221398"/>
                  </a:lnTo>
                  <a:lnTo>
                    <a:pt x="97736" y="178382"/>
                  </a:lnTo>
                  <a:lnTo>
                    <a:pt x="115626" y="136084"/>
                  </a:lnTo>
                  <a:lnTo>
                    <a:pt x="134893" y="94531"/>
                  </a:lnTo>
                  <a:lnTo>
                    <a:pt x="155508" y="53753"/>
                  </a:lnTo>
                  <a:lnTo>
                    <a:pt x="177441" y="13779"/>
                  </a:lnTo>
                  <a:lnTo>
                    <a:pt x="185617" y="0"/>
                  </a:lnTo>
                  <a:lnTo>
                    <a:pt x="2033235" y="0"/>
                  </a:lnTo>
                  <a:lnTo>
                    <a:pt x="2033235" y="1858426"/>
                  </a:lnTo>
                  <a:lnTo>
                    <a:pt x="2026239" y="1862577"/>
                  </a:lnTo>
                  <a:lnTo>
                    <a:pt x="1986265" y="1884511"/>
                  </a:lnTo>
                  <a:lnTo>
                    <a:pt x="1945487" y="1905125"/>
                  </a:lnTo>
                  <a:lnTo>
                    <a:pt x="1903934" y="1924392"/>
                  </a:lnTo>
                  <a:lnTo>
                    <a:pt x="1861636" y="1942282"/>
                  </a:lnTo>
                  <a:lnTo>
                    <a:pt x="1818620" y="1958767"/>
                  </a:lnTo>
                  <a:lnTo>
                    <a:pt x="1774916" y="1973818"/>
                  </a:lnTo>
                  <a:lnTo>
                    <a:pt x="1730552" y="1987406"/>
                  </a:lnTo>
                  <a:lnTo>
                    <a:pt x="1685556" y="1999503"/>
                  </a:lnTo>
                  <a:lnTo>
                    <a:pt x="1639959" y="2010080"/>
                  </a:lnTo>
                  <a:lnTo>
                    <a:pt x="1593787" y="2019108"/>
                  </a:lnTo>
                  <a:lnTo>
                    <a:pt x="1547070" y="2026560"/>
                  </a:lnTo>
                  <a:lnTo>
                    <a:pt x="1499837" y="2032405"/>
                  </a:lnTo>
                  <a:lnTo>
                    <a:pt x="1452115" y="2036616"/>
                  </a:lnTo>
                  <a:lnTo>
                    <a:pt x="1403935" y="2039163"/>
                  </a:lnTo>
                  <a:lnTo>
                    <a:pt x="1355324" y="2040019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7610087" y="1289511"/>
              <a:ext cx="678180" cy="1476375"/>
            </a:xfrm>
            <a:custGeom>
              <a:avLst/>
              <a:gdLst/>
              <a:ahLst/>
              <a:cxnLst/>
              <a:rect l="l" t="t" r="r" b="b"/>
              <a:pathLst>
                <a:path w="678180" h="1476375">
                  <a:moveTo>
                    <a:pt x="677912" y="1476100"/>
                  </a:moveTo>
                  <a:lnTo>
                    <a:pt x="597482" y="1465185"/>
                  </a:lnTo>
                  <a:lnTo>
                    <a:pt x="551576" y="1454640"/>
                  </a:lnTo>
                  <a:lnTo>
                    <a:pt x="506805" y="1441300"/>
                  </a:lnTo>
                  <a:lnTo>
                    <a:pt x="463267" y="1425263"/>
                  </a:lnTo>
                  <a:lnTo>
                    <a:pt x="421058" y="1406628"/>
                  </a:lnTo>
                  <a:lnTo>
                    <a:pt x="380276" y="1385491"/>
                  </a:lnTo>
                  <a:lnTo>
                    <a:pt x="341020" y="1361950"/>
                  </a:lnTo>
                  <a:lnTo>
                    <a:pt x="303386" y="1336103"/>
                  </a:lnTo>
                  <a:lnTo>
                    <a:pt x="267472" y="1308047"/>
                  </a:lnTo>
                  <a:lnTo>
                    <a:pt x="233377" y="1277880"/>
                  </a:lnTo>
                  <a:lnTo>
                    <a:pt x="201197" y="1245700"/>
                  </a:lnTo>
                  <a:lnTo>
                    <a:pt x="171030" y="1211605"/>
                  </a:lnTo>
                  <a:lnTo>
                    <a:pt x="142975" y="1175692"/>
                  </a:lnTo>
                  <a:lnTo>
                    <a:pt x="117128" y="1138058"/>
                  </a:lnTo>
                  <a:lnTo>
                    <a:pt x="93587" y="1098801"/>
                  </a:lnTo>
                  <a:lnTo>
                    <a:pt x="72450" y="1058020"/>
                  </a:lnTo>
                  <a:lnTo>
                    <a:pt x="53814" y="1015811"/>
                  </a:lnTo>
                  <a:lnTo>
                    <a:pt x="37778" y="972272"/>
                  </a:lnTo>
                  <a:lnTo>
                    <a:pt x="24438" y="927501"/>
                  </a:lnTo>
                  <a:lnTo>
                    <a:pt x="13893" y="881596"/>
                  </a:lnTo>
                  <a:lnTo>
                    <a:pt x="6239" y="834654"/>
                  </a:lnTo>
                  <a:lnTo>
                    <a:pt x="1576" y="786773"/>
                  </a:lnTo>
                  <a:lnTo>
                    <a:pt x="0" y="738050"/>
                  </a:lnTo>
                  <a:lnTo>
                    <a:pt x="1576" y="689327"/>
                  </a:lnTo>
                  <a:lnTo>
                    <a:pt x="6239" y="641446"/>
                  </a:lnTo>
                  <a:lnTo>
                    <a:pt x="13893" y="594504"/>
                  </a:lnTo>
                  <a:lnTo>
                    <a:pt x="24438" y="548598"/>
                  </a:lnTo>
                  <a:lnTo>
                    <a:pt x="37778" y="503828"/>
                  </a:lnTo>
                  <a:lnTo>
                    <a:pt x="53814" y="460289"/>
                  </a:lnTo>
                  <a:lnTo>
                    <a:pt x="72450" y="418080"/>
                  </a:lnTo>
                  <a:lnTo>
                    <a:pt x="93587" y="377298"/>
                  </a:lnTo>
                  <a:lnTo>
                    <a:pt x="117128" y="338042"/>
                  </a:lnTo>
                  <a:lnTo>
                    <a:pt x="142975" y="300408"/>
                  </a:lnTo>
                  <a:lnTo>
                    <a:pt x="171030" y="264495"/>
                  </a:lnTo>
                  <a:lnTo>
                    <a:pt x="201197" y="230399"/>
                  </a:lnTo>
                  <a:lnTo>
                    <a:pt x="233377" y="198219"/>
                  </a:lnTo>
                  <a:lnTo>
                    <a:pt x="267472" y="168053"/>
                  </a:lnTo>
                  <a:lnTo>
                    <a:pt x="303386" y="139997"/>
                  </a:lnTo>
                  <a:lnTo>
                    <a:pt x="341020" y="114150"/>
                  </a:lnTo>
                  <a:lnTo>
                    <a:pt x="380276" y="90609"/>
                  </a:lnTo>
                  <a:lnTo>
                    <a:pt x="421058" y="69472"/>
                  </a:lnTo>
                  <a:lnTo>
                    <a:pt x="463267" y="50836"/>
                  </a:lnTo>
                  <a:lnTo>
                    <a:pt x="506805" y="34800"/>
                  </a:lnTo>
                  <a:lnTo>
                    <a:pt x="551576" y="21460"/>
                  </a:lnTo>
                  <a:lnTo>
                    <a:pt x="597482" y="10914"/>
                  </a:lnTo>
                  <a:lnTo>
                    <a:pt x="644424" y="3261"/>
                  </a:lnTo>
                  <a:lnTo>
                    <a:pt x="677912" y="0"/>
                  </a:lnTo>
                  <a:lnTo>
                    <a:pt x="677912" y="1476100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/>
          <p:nvPr/>
        </p:nvSpPr>
        <p:spPr>
          <a:xfrm>
            <a:off x="16620354" y="9018485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38124" y="476249"/>
                </a:moveTo>
                <a:lnTo>
                  <a:pt x="190136" y="471411"/>
                </a:lnTo>
                <a:lnTo>
                  <a:pt x="145439" y="457535"/>
                </a:lnTo>
                <a:lnTo>
                  <a:pt x="104990" y="435579"/>
                </a:lnTo>
                <a:lnTo>
                  <a:pt x="69748" y="406501"/>
                </a:lnTo>
                <a:lnTo>
                  <a:pt x="40670" y="371259"/>
                </a:lnTo>
                <a:lnTo>
                  <a:pt x="18714" y="330810"/>
                </a:lnTo>
                <a:lnTo>
                  <a:pt x="4838" y="286113"/>
                </a:lnTo>
                <a:lnTo>
                  <a:pt x="0" y="238124"/>
                </a:lnTo>
                <a:lnTo>
                  <a:pt x="4838" y="190136"/>
                </a:lnTo>
                <a:lnTo>
                  <a:pt x="18714" y="145439"/>
                </a:lnTo>
                <a:lnTo>
                  <a:pt x="40670" y="104990"/>
                </a:lnTo>
                <a:lnTo>
                  <a:pt x="69748" y="69748"/>
                </a:lnTo>
                <a:lnTo>
                  <a:pt x="104990" y="40670"/>
                </a:lnTo>
                <a:lnTo>
                  <a:pt x="145439" y="18714"/>
                </a:lnTo>
                <a:lnTo>
                  <a:pt x="190136" y="4838"/>
                </a:lnTo>
                <a:lnTo>
                  <a:pt x="238124" y="0"/>
                </a:lnTo>
                <a:lnTo>
                  <a:pt x="286113" y="4838"/>
                </a:lnTo>
                <a:lnTo>
                  <a:pt x="330810" y="18714"/>
                </a:lnTo>
                <a:lnTo>
                  <a:pt x="371259" y="40670"/>
                </a:lnTo>
                <a:lnTo>
                  <a:pt x="406501" y="69748"/>
                </a:lnTo>
                <a:lnTo>
                  <a:pt x="435579" y="104990"/>
                </a:lnTo>
                <a:lnTo>
                  <a:pt x="453986" y="138901"/>
                </a:lnTo>
                <a:lnTo>
                  <a:pt x="257968" y="138901"/>
                </a:lnTo>
                <a:lnTo>
                  <a:pt x="250505" y="140356"/>
                </a:lnTo>
                <a:lnTo>
                  <a:pt x="243939" y="144720"/>
                </a:lnTo>
                <a:lnTo>
                  <a:pt x="239574" y="151286"/>
                </a:lnTo>
                <a:lnTo>
                  <a:pt x="238120" y="158749"/>
                </a:lnTo>
                <a:lnTo>
                  <a:pt x="239574" y="166213"/>
                </a:lnTo>
                <a:lnTo>
                  <a:pt x="243939" y="172779"/>
                </a:lnTo>
                <a:lnTo>
                  <a:pt x="289440" y="218281"/>
                </a:lnTo>
                <a:lnTo>
                  <a:pt x="138906" y="218281"/>
                </a:lnTo>
                <a:lnTo>
                  <a:pt x="131184" y="219838"/>
                </a:lnTo>
                <a:lnTo>
                  <a:pt x="124876" y="224088"/>
                </a:lnTo>
                <a:lnTo>
                  <a:pt x="120622" y="230394"/>
                </a:lnTo>
                <a:lnTo>
                  <a:pt x="119062" y="238124"/>
                </a:lnTo>
                <a:lnTo>
                  <a:pt x="120568" y="245588"/>
                </a:lnTo>
                <a:lnTo>
                  <a:pt x="120622" y="245855"/>
                </a:lnTo>
                <a:lnTo>
                  <a:pt x="124871" y="252154"/>
                </a:lnTo>
                <a:lnTo>
                  <a:pt x="131184" y="256411"/>
                </a:lnTo>
                <a:lnTo>
                  <a:pt x="138906" y="257968"/>
                </a:lnTo>
                <a:lnTo>
                  <a:pt x="289440" y="257968"/>
                </a:lnTo>
                <a:lnTo>
                  <a:pt x="243939" y="303470"/>
                </a:lnTo>
                <a:lnTo>
                  <a:pt x="239574" y="310036"/>
                </a:lnTo>
                <a:lnTo>
                  <a:pt x="238120" y="317499"/>
                </a:lnTo>
                <a:lnTo>
                  <a:pt x="239574" y="324963"/>
                </a:lnTo>
                <a:lnTo>
                  <a:pt x="243939" y="331529"/>
                </a:lnTo>
                <a:lnTo>
                  <a:pt x="247808" y="335399"/>
                </a:lnTo>
                <a:lnTo>
                  <a:pt x="252888" y="337343"/>
                </a:lnTo>
                <a:lnTo>
                  <a:pt x="453989" y="337343"/>
                </a:lnTo>
                <a:lnTo>
                  <a:pt x="435579" y="371259"/>
                </a:lnTo>
                <a:lnTo>
                  <a:pt x="406501" y="406501"/>
                </a:lnTo>
                <a:lnTo>
                  <a:pt x="371259" y="435579"/>
                </a:lnTo>
                <a:lnTo>
                  <a:pt x="330810" y="457535"/>
                </a:lnTo>
                <a:lnTo>
                  <a:pt x="286113" y="471411"/>
                </a:lnTo>
                <a:lnTo>
                  <a:pt x="238124" y="476249"/>
                </a:lnTo>
                <a:close/>
              </a:path>
              <a:path w="476250" h="476250">
                <a:moveTo>
                  <a:pt x="453989" y="337343"/>
                </a:moveTo>
                <a:lnTo>
                  <a:pt x="263048" y="337343"/>
                </a:lnTo>
                <a:lnTo>
                  <a:pt x="268128" y="335399"/>
                </a:lnTo>
                <a:lnTo>
                  <a:pt x="351373" y="252154"/>
                </a:lnTo>
                <a:lnTo>
                  <a:pt x="355737" y="245588"/>
                </a:lnTo>
                <a:lnTo>
                  <a:pt x="357192" y="238124"/>
                </a:lnTo>
                <a:lnTo>
                  <a:pt x="355737" y="230661"/>
                </a:lnTo>
                <a:lnTo>
                  <a:pt x="351365" y="224088"/>
                </a:lnTo>
                <a:lnTo>
                  <a:pt x="271998" y="144720"/>
                </a:lnTo>
                <a:lnTo>
                  <a:pt x="265431" y="140356"/>
                </a:lnTo>
                <a:lnTo>
                  <a:pt x="257968" y="138901"/>
                </a:lnTo>
                <a:lnTo>
                  <a:pt x="453986" y="138901"/>
                </a:lnTo>
                <a:lnTo>
                  <a:pt x="457535" y="145439"/>
                </a:lnTo>
                <a:lnTo>
                  <a:pt x="471411" y="190136"/>
                </a:lnTo>
                <a:lnTo>
                  <a:pt x="476249" y="238124"/>
                </a:lnTo>
                <a:lnTo>
                  <a:pt x="471411" y="286113"/>
                </a:lnTo>
                <a:lnTo>
                  <a:pt x="457535" y="330810"/>
                </a:lnTo>
                <a:lnTo>
                  <a:pt x="453989" y="33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97461" y="2926417"/>
            <a:ext cx="11296649" cy="506729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34124" y="2157801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9129" y="2542728"/>
            <a:ext cx="11296649" cy="531494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44686" y="1965020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9129" y="2487704"/>
            <a:ext cx="11296649" cy="531494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44686" y="1965020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28" y="2092811"/>
            <a:ext cx="2943224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47699" y="2092811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26199" y="2640378"/>
            <a:ext cx="11296649" cy="53244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06861" y="1965020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97461" y="2800560"/>
            <a:ext cx="11296650" cy="520064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12532" y="1965020"/>
            <a:ext cx="2943225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63989" y="2886072"/>
            <a:ext cx="11296649" cy="493394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23508" y="2172680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48395" y="2542728"/>
            <a:ext cx="9410699" cy="571499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70652" y="2124758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97461" y="2645594"/>
            <a:ext cx="11296649" cy="52863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52688" y="2108785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39103" y="2542728"/>
            <a:ext cx="9429749" cy="571499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41364" y="2108785"/>
            <a:ext cx="2943225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0870223" y="3285980"/>
            <a:ext cx="723900" cy="180975"/>
          </a:xfrm>
          <a:custGeom>
            <a:avLst/>
            <a:gdLst/>
            <a:ahLst/>
            <a:cxnLst/>
            <a:rect l="l" t="t" r="r" b="b"/>
            <a:pathLst>
              <a:path w="723900" h="180975">
                <a:moveTo>
                  <a:pt x="90487" y="180974"/>
                </a:moveTo>
                <a:lnTo>
                  <a:pt x="55257" y="173866"/>
                </a:lnTo>
                <a:lnTo>
                  <a:pt x="26495" y="154479"/>
                </a:lnTo>
                <a:lnTo>
                  <a:pt x="7108" y="125717"/>
                </a:lnTo>
                <a:lnTo>
                  <a:pt x="0" y="90487"/>
                </a:lnTo>
                <a:lnTo>
                  <a:pt x="7108" y="55257"/>
                </a:lnTo>
                <a:lnTo>
                  <a:pt x="26495" y="26495"/>
                </a:lnTo>
                <a:lnTo>
                  <a:pt x="55257" y="7108"/>
                </a:lnTo>
                <a:lnTo>
                  <a:pt x="90487" y="0"/>
                </a:lnTo>
                <a:lnTo>
                  <a:pt x="125717" y="7108"/>
                </a:lnTo>
                <a:lnTo>
                  <a:pt x="154479" y="26495"/>
                </a:lnTo>
                <a:lnTo>
                  <a:pt x="173866" y="55257"/>
                </a:lnTo>
                <a:lnTo>
                  <a:pt x="180974" y="90487"/>
                </a:lnTo>
                <a:lnTo>
                  <a:pt x="173866" y="125717"/>
                </a:lnTo>
                <a:lnTo>
                  <a:pt x="154479" y="154479"/>
                </a:lnTo>
                <a:lnTo>
                  <a:pt x="125717" y="173866"/>
                </a:lnTo>
                <a:lnTo>
                  <a:pt x="90487" y="180974"/>
                </a:lnTo>
                <a:close/>
              </a:path>
              <a:path w="723900" h="180975">
                <a:moveTo>
                  <a:pt x="633412" y="180974"/>
                </a:moveTo>
                <a:lnTo>
                  <a:pt x="598182" y="173866"/>
                </a:lnTo>
                <a:lnTo>
                  <a:pt x="569420" y="154479"/>
                </a:lnTo>
                <a:lnTo>
                  <a:pt x="550033" y="125717"/>
                </a:lnTo>
                <a:lnTo>
                  <a:pt x="542924" y="90487"/>
                </a:lnTo>
                <a:lnTo>
                  <a:pt x="550033" y="55257"/>
                </a:lnTo>
                <a:lnTo>
                  <a:pt x="569420" y="26495"/>
                </a:lnTo>
                <a:lnTo>
                  <a:pt x="598182" y="7108"/>
                </a:lnTo>
                <a:lnTo>
                  <a:pt x="633412" y="0"/>
                </a:lnTo>
                <a:lnTo>
                  <a:pt x="668642" y="7108"/>
                </a:lnTo>
                <a:lnTo>
                  <a:pt x="697404" y="26495"/>
                </a:lnTo>
                <a:lnTo>
                  <a:pt x="716791" y="55257"/>
                </a:lnTo>
                <a:lnTo>
                  <a:pt x="723899" y="90487"/>
                </a:lnTo>
                <a:lnTo>
                  <a:pt x="716791" y="125717"/>
                </a:lnTo>
                <a:lnTo>
                  <a:pt x="697404" y="154479"/>
                </a:lnTo>
                <a:lnTo>
                  <a:pt x="668642" y="173866"/>
                </a:lnTo>
                <a:lnTo>
                  <a:pt x="633412" y="180974"/>
                </a:lnTo>
                <a:close/>
              </a:path>
              <a:path w="723900" h="180975">
                <a:moveTo>
                  <a:pt x="361949" y="180974"/>
                </a:moveTo>
                <a:lnTo>
                  <a:pt x="326719" y="173866"/>
                </a:lnTo>
                <a:lnTo>
                  <a:pt x="297958" y="154479"/>
                </a:lnTo>
                <a:lnTo>
                  <a:pt x="278570" y="125717"/>
                </a:lnTo>
                <a:lnTo>
                  <a:pt x="271462" y="90487"/>
                </a:lnTo>
                <a:lnTo>
                  <a:pt x="278570" y="55257"/>
                </a:lnTo>
                <a:lnTo>
                  <a:pt x="297958" y="26495"/>
                </a:lnTo>
                <a:lnTo>
                  <a:pt x="326719" y="7108"/>
                </a:lnTo>
                <a:lnTo>
                  <a:pt x="361949" y="0"/>
                </a:lnTo>
                <a:lnTo>
                  <a:pt x="397180" y="7108"/>
                </a:lnTo>
                <a:lnTo>
                  <a:pt x="425941" y="26495"/>
                </a:lnTo>
                <a:lnTo>
                  <a:pt x="445329" y="55257"/>
                </a:lnTo>
                <a:lnTo>
                  <a:pt x="452437" y="90487"/>
                </a:lnTo>
                <a:lnTo>
                  <a:pt x="445329" y="125717"/>
                </a:lnTo>
                <a:lnTo>
                  <a:pt x="425941" y="154479"/>
                </a:lnTo>
                <a:lnTo>
                  <a:pt x="397180" y="173866"/>
                </a:lnTo>
                <a:lnTo>
                  <a:pt x="361949" y="18097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1689099"/>
            <a:ext cx="10357485" cy="8597900"/>
            <a:chOff x="0" y="1689099"/>
            <a:chExt cx="10357485" cy="8597900"/>
          </a:xfrm>
        </p:grpSpPr>
        <p:sp>
          <p:nvSpPr>
            <p:cNvPr id="4" name="object 4" descr=""/>
            <p:cNvSpPr/>
            <p:nvPr/>
          </p:nvSpPr>
          <p:spPr>
            <a:xfrm>
              <a:off x="1803713" y="1689099"/>
              <a:ext cx="7574915" cy="7556500"/>
            </a:xfrm>
            <a:custGeom>
              <a:avLst/>
              <a:gdLst/>
              <a:ahLst/>
              <a:cxnLst/>
              <a:rect l="l" t="t" r="r" b="b"/>
              <a:pathLst>
                <a:path w="7574915" h="7556500">
                  <a:moveTo>
                    <a:pt x="4168552" y="12699"/>
                  </a:moveTo>
                  <a:lnTo>
                    <a:pt x="3405866" y="12699"/>
                  </a:lnTo>
                  <a:lnTo>
                    <a:pt x="3452980" y="0"/>
                  </a:lnTo>
                  <a:lnTo>
                    <a:pt x="4121438" y="0"/>
                  </a:lnTo>
                  <a:lnTo>
                    <a:pt x="4168552" y="12699"/>
                  </a:lnTo>
                  <a:close/>
                </a:path>
                <a:path w="7574915" h="7556500">
                  <a:moveTo>
                    <a:pt x="4308864" y="25399"/>
                  </a:moveTo>
                  <a:lnTo>
                    <a:pt x="3265553" y="25399"/>
                  </a:lnTo>
                  <a:lnTo>
                    <a:pt x="3312149" y="12699"/>
                  </a:lnTo>
                  <a:lnTo>
                    <a:pt x="4262268" y="12699"/>
                  </a:lnTo>
                  <a:lnTo>
                    <a:pt x="4308864" y="25399"/>
                  </a:lnTo>
                  <a:close/>
                </a:path>
                <a:path w="7574915" h="7556500">
                  <a:moveTo>
                    <a:pt x="4447560" y="50799"/>
                  </a:moveTo>
                  <a:lnTo>
                    <a:pt x="3126857" y="50799"/>
                  </a:lnTo>
                  <a:lnTo>
                    <a:pt x="3219137" y="25399"/>
                  </a:lnTo>
                  <a:lnTo>
                    <a:pt x="4355281" y="25399"/>
                  </a:lnTo>
                  <a:lnTo>
                    <a:pt x="4447560" y="50799"/>
                  </a:lnTo>
                  <a:close/>
                </a:path>
                <a:path w="7574915" h="7556500">
                  <a:moveTo>
                    <a:pt x="4584544" y="76199"/>
                  </a:moveTo>
                  <a:lnTo>
                    <a:pt x="2989874" y="76199"/>
                  </a:lnTo>
                  <a:lnTo>
                    <a:pt x="3081001" y="50799"/>
                  </a:lnTo>
                  <a:lnTo>
                    <a:pt x="4493416" y="50799"/>
                  </a:lnTo>
                  <a:lnTo>
                    <a:pt x="4584544" y="76199"/>
                  </a:lnTo>
                  <a:close/>
                </a:path>
                <a:path w="7574915" h="7556500">
                  <a:moveTo>
                    <a:pt x="4808783" y="7429499"/>
                  </a:moveTo>
                  <a:lnTo>
                    <a:pt x="2765635" y="7429499"/>
                  </a:lnTo>
                  <a:lnTo>
                    <a:pt x="2721429" y="7416799"/>
                  </a:lnTo>
                  <a:lnTo>
                    <a:pt x="2677445" y="7391399"/>
                  </a:lnTo>
                  <a:lnTo>
                    <a:pt x="2460983" y="7327899"/>
                  </a:lnTo>
                  <a:lnTo>
                    <a:pt x="2418407" y="7302499"/>
                  </a:lnTo>
                  <a:lnTo>
                    <a:pt x="2334000" y="7277099"/>
                  </a:lnTo>
                  <a:lnTo>
                    <a:pt x="2292176" y="7251699"/>
                  </a:lnTo>
                  <a:lnTo>
                    <a:pt x="2250610" y="7238999"/>
                  </a:lnTo>
                  <a:lnTo>
                    <a:pt x="2209305" y="7213599"/>
                  </a:lnTo>
                  <a:lnTo>
                    <a:pt x="2168265" y="7200899"/>
                  </a:lnTo>
                  <a:lnTo>
                    <a:pt x="2127493" y="7175499"/>
                  </a:lnTo>
                  <a:lnTo>
                    <a:pt x="2086993" y="7162799"/>
                  </a:lnTo>
                  <a:lnTo>
                    <a:pt x="2046768" y="7137399"/>
                  </a:lnTo>
                  <a:lnTo>
                    <a:pt x="2006823" y="7124699"/>
                  </a:lnTo>
                  <a:lnTo>
                    <a:pt x="1888696" y="7048499"/>
                  </a:lnTo>
                  <a:lnTo>
                    <a:pt x="1849902" y="7035799"/>
                  </a:lnTo>
                  <a:lnTo>
                    <a:pt x="1735315" y="6959599"/>
                  </a:lnTo>
                  <a:lnTo>
                    <a:pt x="1623495" y="6883399"/>
                  </a:lnTo>
                  <a:lnTo>
                    <a:pt x="1514537" y="6807199"/>
                  </a:lnTo>
                  <a:lnTo>
                    <a:pt x="1443536" y="6756399"/>
                  </a:lnTo>
                  <a:lnTo>
                    <a:pt x="1408538" y="6718299"/>
                  </a:lnTo>
                  <a:lnTo>
                    <a:pt x="1339562" y="6667499"/>
                  </a:lnTo>
                  <a:lnTo>
                    <a:pt x="1305592" y="6642099"/>
                  </a:lnTo>
                  <a:lnTo>
                    <a:pt x="1271973" y="6603999"/>
                  </a:lnTo>
                  <a:lnTo>
                    <a:pt x="1238706" y="6578599"/>
                  </a:lnTo>
                  <a:lnTo>
                    <a:pt x="1205797" y="6540499"/>
                  </a:lnTo>
                  <a:lnTo>
                    <a:pt x="1141064" y="6489699"/>
                  </a:lnTo>
                  <a:lnTo>
                    <a:pt x="1109248" y="6451599"/>
                  </a:lnTo>
                  <a:lnTo>
                    <a:pt x="1077802" y="6426199"/>
                  </a:lnTo>
                  <a:lnTo>
                    <a:pt x="1046732" y="6388099"/>
                  </a:lnTo>
                  <a:lnTo>
                    <a:pt x="1016040" y="6362699"/>
                  </a:lnTo>
                  <a:lnTo>
                    <a:pt x="985730" y="6324599"/>
                  </a:lnTo>
                  <a:lnTo>
                    <a:pt x="955805" y="6286499"/>
                  </a:lnTo>
                  <a:lnTo>
                    <a:pt x="926269" y="6261099"/>
                  </a:lnTo>
                  <a:lnTo>
                    <a:pt x="897126" y="6222999"/>
                  </a:lnTo>
                  <a:lnTo>
                    <a:pt x="868379" y="6184899"/>
                  </a:lnTo>
                  <a:lnTo>
                    <a:pt x="840032" y="6159499"/>
                  </a:lnTo>
                  <a:lnTo>
                    <a:pt x="812088" y="6121399"/>
                  </a:lnTo>
                  <a:lnTo>
                    <a:pt x="784551" y="6083299"/>
                  </a:lnTo>
                  <a:lnTo>
                    <a:pt x="757424" y="6045199"/>
                  </a:lnTo>
                  <a:lnTo>
                    <a:pt x="730711" y="6007099"/>
                  </a:lnTo>
                  <a:lnTo>
                    <a:pt x="704416" y="5981699"/>
                  </a:lnTo>
                  <a:lnTo>
                    <a:pt x="678541" y="5943599"/>
                  </a:lnTo>
                  <a:lnTo>
                    <a:pt x="653091" y="5905499"/>
                  </a:lnTo>
                  <a:lnTo>
                    <a:pt x="628069" y="5867399"/>
                  </a:lnTo>
                  <a:lnTo>
                    <a:pt x="603479" y="5829299"/>
                  </a:lnTo>
                  <a:lnTo>
                    <a:pt x="579324" y="5791199"/>
                  </a:lnTo>
                  <a:lnTo>
                    <a:pt x="555607" y="5753099"/>
                  </a:lnTo>
                  <a:lnTo>
                    <a:pt x="532333" y="5714999"/>
                  </a:lnTo>
                  <a:lnTo>
                    <a:pt x="509505" y="5676899"/>
                  </a:lnTo>
                  <a:lnTo>
                    <a:pt x="487126" y="5638799"/>
                  </a:lnTo>
                  <a:lnTo>
                    <a:pt x="465200" y="5600699"/>
                  </a:lnTo>
                  <a:lnTo>
                    <a:pt x="443731" y="5549899"/>
                  </a:lnTo>
                  <a:lnTo>
                    <a:pt x="422721" y="5511799"/>
                  </a:lnTo>
                  <a:lnTo>
                    <a:pt x="402175" y="5473699"/>
                  </a:lnTo>
                  <a:lnTo>
                    <a:pt x="382096" y="5435599"/>
                  </a:lnTo>
                  <a:lnTo>
                    <a:pt x="362488" y="5397499"/>
                  </a:lnTo>
                  <a:lnTo>
                    <a:pt x="343354" y="5359399"/>
                  </a:lnTo>
                  <a:lnTo>
                    <a:pt x="324698" y="5308599"/>
                  </a:lnTo>
                  <a:lnTo>
                    <a:pt x="306523" y="5270499"/>
                  </a:lnTo>
                  <a:lnTo>
                    <a:pt x="288833" y="5232399"/>
                  </a:lnTo>
                  <a:lnTo>
                    <a:pt x="271631" y="5181599"/>
                  </a:lnTo>
                  <a:lnTo>
                    <a:pt x="254922" y="5143499"/>
                  </a:lnTo>
                  <a:lnTo>
                    <a:pt x="238708" y="5105399"/>
                  </a:lnTo>
                  <a:lnTo>
                    <a:pt x="222993" y="5054599"/>
                  </a:lnTo>
                  <a:lnTo>
                    <a:pt x="207780" y="5016499"/>
                  </a:lnTo>
                  <a:lnTo>
                    <a:pt x="193074" y="4978399"/>
                  </a:lnTo>
                  <a:lnTo>
                    <a:pt x="178877" y="4927599"/>
                  </a:lnTo>
                  <a:lnTo>
                    <a:pt x="165194" y="4889499"/>
                  </a:lnTo>
                  <a:lnTo>
                    <a:pt x="152028" y="4838699"/>
                  </a:lnTo>
                  <a:lnTo>
                    <a:pt x="139381" y="4800599"/>
                  </a:lnTo>
                  <a:lnTo>
                    <a:pt x="127259" y="4749799"/>
                  </a:lnTo>
                  <a:lnTo>
                    <a:pt x="115664" y="4711699"/>
                  </a:lnTo>
                  <a:lnTo>
                    <a:pt x="104601" y="4660899"/>
                  </a:lnTo>
                  <a:lnTo>
                    <a:pt x="94071" y="4622799"/>
                  </a:lnTo>
                  <a:lnTo>
                    <a:pt x="84080" y="4571999"/>
                  </a:lnTo>
                  <a:lnTo>
                    <a:pt x="74631" y="4521199"/>
                  </a:lnTo>
                  <a:lnTo>
                    <a:pt x="65726" y="4483099"/>
                  </a:lnTo>
                  <a:lnTo>
                    <a:pt x="57371" y="4432299"/>
                  </a:lnTo>
                  <a:lnTo>
                    <a:pt x="49568" y="4394199"/>
                  </a:lnTo>
                  <a:lnTo>
                    <a:pt x="42320" y="4343399"/>
                  </a:lnTo>
                  <a:lnTo>
                    <a:pt x="35632" y="4292599"/>
                  </a:lnTo>
                  <a:lnTo>
                    <a:pt x="29507" y="4254499"/>
                  </a:lnTo>
                  <a:lnTo>
                    <a:pt x="23949" y="4203699"/>
                  </a:lnTo>
                  <a:lnTo>
                    <a:pt x="18960" y="4152899"/>
                  </a:lnTo>
                  <a:lnTo>
                    <a:pt x="14545" y="4114799"/>
                  </a:lnTo>
                  <a:lnTo>
                    <a:pt x="10707" y="4063999"/>
                  </a:lnTo>
                  <a:lnTo>
                    <a:pt x="7450" y="4013199"/>
                  </a:lnTo>
                  <a:lnTo>
                    <a:pt x="4778" y="3962399"/>
                  </a:lnTo>
                  <a:lnTo>
                    <a:pt x="2692" y="3924299"/>
                  </a:lnTo>
                  <a:lnTo>
                    <a:pt x="1199" y="3873499"/>
                  </a:lnTo>
                  <a:lnTo>
                    <a:pt x="300" y="3822699"/>
                  </a:lnTo>
                  <a:lnTo>
                    <a:pt x="0" y="3771899"/>
                  </a:lnTo>
                  <a:lnTo>
                    <a:pt x="300" y="3721099"/>
                  </a:lnTo>
                  <a:lnTo>
                    <a:pt x="1199" y="3682999"/>
                  </a:lnTo>
                  <a:lnTo>
                    <a:pt x="2692" y="3632199"/>
                  </a:lnTo>
                  <a:lnTo>
                    <a:pt x="4778" y="3581399"/>
                  </a:lnTo>
                  <a:lnTo>
                    <a:pt x="7450" y="3530599"/>
                  </a:lnTo>
                  <a:lnTo>
                    <a:pt x="10707" y="3492499"/>
                  </a:lnTo>
                  <a:lnTo>
                    <a:pt x="14545" y="3441699"/>
                  </a:lnTo>
                  <a:lnTo>
                    <a:pt x="18960" y="3390899"/>
                  </a:lnTo>
                  <a:lnTo>
                    <a:pt x="23949" y="3352799"/>
                  </a:lnTo>
                  <a:lnTo>
                    <a:pt x="29507" y="3301999"/>
                  </a:lnTo>
                  <a:lnTo>
                    <a:pt x="35632" y="3251199"/>
                  </a:lnTo>
                  <a:lnTo>
                    <a:pt x="42320" y="3213099"/>
                  </a:lnTo>
                  <a:lnTo>
                    <a:pt x="49568" y="3162299"/>
                  </a:lnTo>
                  <a:lnTo>
                    <a:pt x="57371" y="3111499"/>
                  </a:lnTo>
                  <a:lnTo>
                    <a:pt x="65726" y="3073399"/>
                  </a:lnTo>
                  <a:lnTo>
                    <a:pt x="74631" y="3022599"/>
                  </a:lnTo>
                  <a:lnTo>
                    <a:pt x="84080" y="2984499"/>
                  </a:lnTo>
                  <a:lnTo>
                    <a:pt x="94071" y="2933699"/>
                  </a:lnTo>
                  <a:lnTo>
                    <a:pt x="104601" y="2882899"/>
                  </a:lnTo>
                  <a:lnTo>
                    <a:pt x="115664" y="2844799"/>
                  </a:lnTo>
                  <a:lnTo>
                    <a:pt x="127259" y="2793999"/>
                  </a:lnTo>
                  <a:lnTo>
                    <a:pt x="139381" y="2755899"/>
                  </a:lnTo>
                  <a:lnTo>
                    <a:pt x="152028" y="2705099"/>
                  </a:lnTo>
                  <a:lnTo>
                    <a:pt x="165194" y="2666999"/>
                  </a:lnTo>
                  <a:lnTo>
                    <a:pt x="178877" y="2616199"/>
                  </a:lnTo>
                  <a:lnTo>
                    <a:pt x="193074" y="2578099"/>
                  </a:lnTo>
                  <a:lnTo>
                    <a:pt x="207780" y="2539999"/>
                  </a:lnTo>
                  <a:lnTo>
                    <a:pt x="222993" y="2489199"/>
                  </a:lnTo>
                  <a:lnTo>
                    <a:pt x="238708" y="2451099"/>
                  </a:lnTo>
                  <a:lnTo>
                    <a:pt x="254922" y="2412999"/>
                  </a:lnTo>
                  <a:lnTo>
                    <a:pt x="271631" y="2362199"/>
                  </a:lnTo>
                  <a:lnTo>
                    <a:pt x="288833" y="2324099"/>
                  </a:lnTo>
                  <a:lnTo>
                    <a:pt x="306523" y="2285999"/>
                  </a:lnTo>
                  <a:lnTo>
                    <a:pt x="324698" y="2235199"/>
                  </a:lnTo>
                  <a:lnTo>
                    <a:pt x="343354" y="2197099"/>
                  </a:lnTo>
                  <a:lnTo>
                    <a:pt x="362488" y="2158999"/>
                  </a:lnTo>
                  <a:lnTo>
                    <a:pt x="382096" y="2120899"/>
                  </a:lnTo>
                  <a:lnTo>
                    <a:pt x="402175" y="2070099"/>
                  </a:lnTo>
                  <a:lnTo>
                    <a:pt x="422721" y="2031999"/>
                  </a:lnTo>
                  <a:lnTo>
                    <a:pt x="443731" y="1993899"/>
                  </a:lnTo>
                  <a:lnTo>
                    <a:pt x="465200" y="1955799"/>
                  </a:lnTo>
                  <a:lnTo>
                    <a:pt x="487126" y="1917699"/>
                  </a:lnTo>
                  <a:lnTo>
                    <a:pt x="509505" y="1879599"/>
                  </a:lnTo>
                  <a:lnTo>
                    <a:pt x="532333" y="1841499"/>
                  </a:lnTo>
                  <a:lnTo>
                    <a:pt x="555607" y="1803399"/>
                  </a:lnTo>
                  <a:lnTo>
                    <a:pt x="579324" y="1765299"/>
                  </a:lnTo>
                  <a:lnTo>
                    <a:pt x="603479" y="1727199"/>
                  </a:lnTo>
                  <a:lnTo>
                    <a:pt x="628069" y="1689099"/>
                  </a:lnTo>
                  <a:lnTo>
                    <a:pt x="653091" y="1650999"/>
                  </a:lnTo>
                  <a:lnTo>
                    <a:pt x="678541" y="1612899"/>
                  </a:lnTo>
                  <a:lnTo>
                    <a:pt x="704416" y="1574799"/>
                  </a:lnTo>
                  <a:lnTo>
                    <a:pt x="730711" y="1536699"/>
                  </a:lnTo>
                  <a:lnTo>
                    <a:pt x="757424" y="1498599"/>
                  </a:lnTo>
                  <a:lnTo>
                    <a:pt x="784551" y="1473199"/>
                  </a:lnTo>
                  <a:lnTo>
                    <a:pt x="812088" y="1435099"/>
                  </a:lnTo>
                  <a:lnTo>
                    <a:pt x="840032" y="1396999"/>
                  </a:lnTo>
                  <a:lnTo>
                    <a:pt x="868379" y="1358899"/>
                  </a:lnTo>
                  <a:lnTo>
                    <a:pt x="897126" y="1333499"/>
                  </a:lnTo>
                  <a:lnTo>
                    <a:pt x="926269" y="1295399"/>
                  </a:lnTo>
                  <a:lnTo>
                    <a:pt x="955805" y="1257299"/>
                  </a:lnTo>
                  <a:lnTo>
                    <a:pt x="985730" y="1231899"/>
                  </a:lnTo>
                  <a:lnTo>
                    <a:pt x="1016040" y="1193799"/>
                  </a:lnTo>
                  <a:lnTo>
                    <a:pt x="1046732" y="1155699"/>
                  </a:lnTo>
                  <a:lnTo>
                    <a:pt x="1077802" y="1130299"/>
                  </a:lnTo>
                  <a:lnTo>
                    <a:pt x="1109248" y="1092199"/>
                  </a:lnTo>
                  <a:lnTo>
                    <a:pt x="1173249" y="1041399"/>
                  </a:lnTo>
                  <a:lnTo>
                    <a:pt x="1205797" y="1003299"/>
                  </a:lnTo>
                  <a:lnTo>
                    <a:pt x="1238706" y="977899"/>
                  </a:lnTo>
                  <a:lnTo>
                    <a:pt x="1271973" y="939799"/>
                  </a:lnTo>
                  <a:lnTo>
                    <a:pt x="1339562" y="888999"/>
                  </a:lnTo>
                  <a:lnTo>
                    <a:pt x="1373878" y="850899"/>
                  </a:lnTo>
                  <a:lnTo>
                    <a:pt x="1443536" y="800099"/>
                  </a:lnTo>
                  <a:lnTo>
                    <a:pt x="1550532" y="723899"/>
                  </a:lnTo>
                  <a:lnTo>
                    <a:pt x="1660455" y="647699"/>
                  </a:lnTo>
                  <a:lnTo>
                    <a:pt x="1773208" y="571499"/>
                  </a:lnTo>
                  <a:lnTo>
                    <a:pt x="1927783" y="469899"/>
                  </a:lnTo>
                  <a:lnTo>
                    <a:pt x="1967160" y="457199"/>
                  </a:lnTo>
                  <a:lnTo>
                    <a:pt x="2046768" y="406399"/>
                  </a:lnTo>
                  <a:lnTo>
                    <a:pt x="2086993" y="393699"/>
                  </a:lnTo>
                  <a:lnTo>
                    <a:pt x="2127493" y="368299"/>
                  </a:lnTo>
                  <a:lnTo>
                    <a:pt x="2168265" y="355599"/>
                  </a:lnTo>
                  <a:lnTo>
                    <a:pt x="2209305" y="330199"/>
                  </a:lnTo>
                  <a:lnTo>
                    <a:pt x="2250610" y="317499"/>
                  </a:lnTo>
                  <a:lnTo>
                    <a:pt x="2292176" y="292099"/>
                  </a:lnTo>
                  <a:lnTo>
                    <a:pt x="2334000" y="279399"/>
                  </a:lnTo>
                  <a:lnTo>
                    <a:pt x="2376078" y="253999"/>
                  </a:lnTo>
                  <a:lnTo>
                    <a:pt x="2503803" y="215899"/>
                  </a:lnTo>
                  <a:lnTo>
                    <a:pt x="2546862" y="190499"/>
                  </a:lnTo>
                  <a:lnTo>
                    <a:pt x="2944610" y="76199"/>
                  </a:lnTo>
                  <a:lnTo>
                    <a:pt x="4629808" y="76199"/>
                  </a:lnTo>
                  <a:lnTo>
                    <a:pt x="5027556" y="190499"/>
                  </a:lnTo>
                  <a:lnTo>
                    <a:pt x="5070615" y="215899"/>
                  </a:lnTo>
                  <a:lnTo>
                    <a:pt x="5198339" y="253999"/>
                  </a:lnTo>
                  <a:lnTo>
                    <a:pt x="5240418" y="279399"/>
                  </a:lnTo>
                  <a:lnTo>
                    <a:pt x="5282242" y="292099"/>
                  </a:lnTo>
                  <a:lnTo>
                    <a:pt x="5323808" y="317499"/>
                  </a:lnTo>
                  <a:lnTo>
                    <a:pt x="5365113" y="330199"/>
                  </a:lnTo>
                  <a:lnTo>
                    <a:pt x="5406153" y="355599"/>
                  </a:lnTo>
                  <a:lnTo>
                    <a:pt x="5446925" y="368299"/>
                  </a:lnTo>
                  <a:lnTo>
                    <a:pt x="5487425" y="393699"/>
                  </a:lnTo>
                  <a:lnTo>
                    <a:pt x="5527650" y="406399"/>
                  </a:lnTo>
                  <a:lnTo>
                    <a:pt x="5607258" y="457199"/>
                  </a:lnTo>
                  <a:lnTo>
                    <a:pt x="5646635" y="469899"/>
                  </a:lnTo>
                  <a:lnTo>
                    <a:pt x="5801210" y="571499"/>
                  </a:lnTo>
                  <a:lnTo>
                    <a:pt x="5913963" y="647699"/>
                  </a:lnTo>
                  <a:lnTo>
                    <a:pt x="6023885" y="723899"/>
                  </a:lnTo>
                  <a:lnTo>
                    <a:pt x="6130882" y="800099"/>
                  </a:lnTo>
                  <a:lnTo>
                    <a:pt x="6200539" y="850899"/>
                  </a:lnTo>
                  <a:lnTo>
                    <a:pt x="6234856" y="888999"/>
                  </a:lnTo>
                  <a:lnTo>
                    <a:pt x="6302445" y="939799"/>
                  </a:lnTo>
                  <a:lnTo>
                    <a:pt x="6335711" y="977899"/>
                  </a:lnTo>
                  <a:lnTo>
                    <a:pt x="6368621" y="1003299"/>
                  </a:lnTo>
                  <a:lnTo>
                    <a:pt x="6401169" y="1041399"/>
                  </a:lnTo>
                  <a:lnTo>
                    <a:pt x="6465170" y="1092199"/>
                  </a:lnTo>
                  <a:lnTo>
                    <a:pt x="6496615" y="1130299"/>
                  </a:lnTo>
                  <a:lnTo>
                    <a:pt x="6527686" y="1155699"/>
                  </a:lnTo>
                  <a:lnTo>
                    <a:pt x="6558378" y="1193799"/>
                  </a:lnTo>
                  <a:lnTo>
                    <a:pt x="6588688" y="1231899"/>
                  </a:lnTo>
                  <a:lnTo>
                    <a:pt x="6618613" y="1257299"/>
                  </a:lnTo>
                  <a:lnTo>
                    <a:pt x="6648148" y="1295399"/>
                  </a:lnTo>
                  <a:lnTo>
                    <a:pt x="6677291" y="1333499"/>
                  </a:lnTo>
                  <a:lnTo>
                    <a:pt x="6706038" y="1358899"/>
                  </a:lnTo>
                  <a:lnTo>
                    <a:pt x="6734385" y="1396999"/>
                  </a:lnTo>
                  <a:lnTo>
                    <a:pt x="6762329" y="1435099"/>
                  </a:lnTo>
                  <a:lnTo>
                    <a:pt x="6789867" y="1473199"/>
                  </a:lnTo>
                  <a:lnTo>
                    <a:pt x="6816993" y="1498599"/>
                  </a:lnTo>
                  <a:lnTo>
                    <a:pt x="6843706" y="1536699"/>
                  </a:lnTo>
                  <a:lnTo>
                    <a:pt x="6870002" y="1574799"/>
                  </a:lnTo>
                  <a:lnTo>
                    <a:pt x="6895876" y="1612899"/>
                  </a:lnTo>
                  <a:lnTo>
                    <a:pt x="6921326" y="1650999"/>
                  </a:lnTo>
                  <a:lnTo>
                    <a:pt x="6946348" y="1689099"/>
                  </a:lnTo>
                  <a:lnTo>
                    <a:pt x="6970939" y="1727199"/>
                  </a:lnTo>
                  <a:lnTo>
                    <a:pt x="6995094" y="1765299"/>
                  </a:lnTo>
                  <a:lnTo>
                    <a:pt x="7018810" y="1803399"/>
                  </a:lnTo>
                  <a:lnTo>
                    <a:pt x="7042084" y="1841499"/>
                  </a:lnTo>
                  <a:lnTo>
                    <a:pt x="7064913" y="1879599"/>
                  </a:lnTo>
                  <a:lnTo>
                    <a:pt x="7087291" y="1917699"/>
                  </a:lnTo>
                  <a:lnTo>
                    <a:pt x="7109217" y="1955799"/>
                  </a:lnTo>
                  <a:lnTo>
                    <a:pt x="7130687" y="1993899"/>
                  </a:lnTo>
                  <a:lnTo>
                    <a:pt x="7151697" y="2031999"/>
                  </a:lnTo>
                  <a:lnTo>
                    <a:pt x="7172242" y="2070099"/>
                  </a:lnTo>
                  <a:lnTo>
                    <a:pt x="7192321" y="2120899"/>
                  </a:lnTo>
                  <a:lnTo>
                    <a:pt x="7211929" y="2158999"/>
                  </a:lnTo>
                  <a:lnTo>
                    <a:pt x="7231063" y="2197099"/>
                  </a:lnTo>
                  <a:lnTo>
                    <a:pt x="7249720" y="2235199"/>
                  </a:lnTo>
                  <a:lnTo>
                    <a:pt x="7267894" y="2285999"/>
                  </a:lnTo>
                  <a:lnTo>
                    <a:pt x="7285584" y="2324099"/>
                  </a:lnTo>
                  <a:lnTo>
                    <a:pt x="7302786" y="2362199"/>
                  </a:lnTo>
                  <a:lnTo>
                    <a:pt x="7319496" y="2412999"/>
                  </a:lnTo>
                  <a:lnTo>
                    <a:pt x="7335710" y="2451099"/>
                  </a:lnTo>
                  <a:lnTo>
                    <a:pt x="7351425" y="2489199"/>
                  </a:lnTo>
                  <a:lnTo>
                    <a:pt x="7366637" y="2539999"/>
                  </a:lnTo>
                  <a:lnTo>
                    <a:pt x="7381343" y="2578099"/>
                  </a:lnTo>
                  <a:lnTo>
                    <a:pt x="7395540" y="2616199"/>
                  </a:lnTo>
                  <a:lnTo>
                    <a:pt x="7409223" y="2666999"/>
                  </a:lnTo>
                  <a:lnTo>
                    <a:pt x="7422390" y="2705099"/>
                  </a:lnTo>
                  <a:lnTo>
                    <a:pt x="7435036" y="2755899"/>
                  </a:lnTo>
                  <a:lnTo>
                    <a:pt x="7447158" y="2793999"/>
                  </a:lnTo>
                  <a:lnTo>
                    <a:pt x="7458753" y="2844799"/>
                  </a:lnTo>
                  <a:lnTo>
                    <a:pt x="7469817" y="2882899"/>
                  </a:lnTo>
                  <a:lnTo>
                    <a:pt x="7480346" y="2933699"/>
                  </a:lnTo>
                  <a:lnTo>
                    <a:pt x="7490337" y="2984499"/>
                  </a:lnTo>
                  <a:lnTo>
                    <a:pt x="7499787" y="3022599"/>
                  </a:lnTo>
                  <a:lnTo>
                    <a:pt x="7508691" y="3073399"/>
                  </a:lnTo>
                  <a:lnTo>
                    <a:pt x="7517046" y="3111499"/>
                  </a:lnTo>
                  <a:lnTo>
                    <a:pt x="7524850" y="3162299"/>
                  </a:lnTo>
                  <a:lnTo>
                    <a:pt x="7532097" y="3213099"/>
                  </a:lnTo>
                  <a:lnTo>
                    <a:pt x="7538785" y="3251199"/>
                  </a:lnTo>
                  <a:lnTo>
                    <a:pt x="7544910" y="3301999"/>
                  </a:lnTo>
                  <a:lnTo>
                    <a:pt x="7550469" y="3352799"/>
                  </a:lnTo>
                  <a:lnTo>
                    <a:pt x="7555457" y="3390899"/>
                  </a:lnTo>
                  <a:lnTo>
                    <a:pt x="7559872" y="3441699"/>
                  </a:lnTo>
                  <a:lnTo>
                    <a:pt x="7563710" y="3492499"/>
                  </a:lnTo>
                  <a:lnTo>
                    <a:pt x="7566967" y="3530599"/>
                  </a:lnTo>
                  <a:lnTo>
                    <a:pt x="7569640" y="3581399"/>
                  </a:lnTo>
                  <a:lnTo>
                    <a:pt x="7571725" y="3632199"/>
                  </a:lnTo>
                  <a:lnTo>
                    <a:pt x="7573219" y="3682999"/>
                  </a:lnTo>
                  <a:lnTo>
                    <a:pt x="7574118" y="3721099"/>
                  </a:lnTo>
                  <a:lnTo>
                    <a:pt x="7574418" y="3771899"/>
                  </a:lnTo>
                  <a:lnTo>
                    <a:pt x="7574118" y="3822699"/>
                  </a:lnTo>
                  <a:lnTo>
                    <a:pt x="7573219" y="3873499"/>
                  </a:lnTo>
                  <a:lnTo>
                    <a:pt x="7571725" y="3924299"/>
                  </a:lnTo>
                  <a:lnTo>
                    <a:pt x="7569640" y="3962399"/>
                  </a:lnTo>
                  <a:lnTo>
                    <a:pt x="7566967" y="4013199"/>
                  </a:lnTo>
                  <a:lnTo>
                    <a:pt x="7563710" y="4063999"/>
                  </a:lnTo>
                  <a:lnTo>
                    <a:pt x="7559872" y="4114799"/>
                  </a:lnTo>
                  <a:lnTo>
                    <a:pt x="7555457" y="4152899"/>
                  </a:lnTo>
                  <a:lnTo>
                    <a:pt x="7550469" y="4203699"/>
                  </a:lnTo>
                  <a:lnTo>
                    <a:pt x="7544910" y="4254499"/>
                  </a:lnTo>
                  <a:lnTo>
                    <a:pt x="7538785" y="4292599"/>
                  </a:lnTo>
                  <a:lnTo>
                    <a:pt x="7532097" y="4343399"/>
                  </a:lnTo>
                  <a:lnTo>
                    <a:pt x="7524850" y="4394199"/>
                  </a:lnTo>
                  <a:lnTo>
                    <a:pt x="7517046" y="4432299"/>
                  </a:lnTo>
                  <a:lnTo>
                    <a:pt x="7508691" y="4483099"/>
                  </a:lnTo>
                  <a:lnTo>
                    <a:pt x="7499787" y="4521199"/>
                  </a:lnTo>
                  <a:lnTo>
                    <a:pt x="7490337" y="4571999"/>
                  </a:lnTo>
                  <a:lnTo>
                    <a:pt x="7480346" y="4622799"/>
                  </a:lnTo>
                  <a:lnTo>
                    <a:pt x="7469817" y="4660899"/>
                  </a:lnTo>
                  <a:lnTo>
                    <a:pt x="7458753" y="4711699"/>
                  </a:lnTo>
                  <a:lnTo>
                    <a:pt x="7447158" y="4749799"/>
                  </a:lnTo>
                  <a:lnTo>
                    <a:pt x="7435036" y="4800599"/>
                  </a:lnTo>
                  <a:lnTo>
                    <a:pt x="7422390" y="4838699"/>
                  </a:lnTo>
                  <a:lnTo>
                    <a:pt x="7409223" y="4889499"/>
                  </a:lnTo>
                  <a:lnTo>
                    <a:pt x="7395540" y="4927599"/>
                  </a:lnTo>
                  <a:lnTo>
                    <a:pt x="7381343" y="4978399"/>
                  </a:lnTo>
                  <a:lnTo>
                    <a:pt x="7366637" y="5016499"/>
                  </a:lnTo>
                  <a:lnTo>
                    <a:pt x="7351425" y="5054599"/>
                  </a:lnTo>
                  <a:lnTo>
                    <a:pt x="7335710" y="5105399"/>
                  </a:lnTo>
                  <a:lnTo>
                    <a:pt x="7319496" y="5143499"/>
                  </a:lnTo>
                  <a:lnTo>
                    <a:pt x="7302786" y="5181599"/>
                  </a:lnTo>
                  <a:lnTo>
                    <a:pt x="7285584" y="5232399"/>
                  </a:lnTo>
                  <a:lnTo>
                    <a:pt x="7267894" y="5270499"/>
                  </a:lnTo>
                  <a:lnTo>
                    <a:pt x="7249720" y="5308599"/>
                  </a:lnTo>
                  <a:lnTo>
                    <a:pt x="7231063" y="5359399"/>
                  </a:lnTo>
                  <a:lnTo>
                    <a:pt x="7211929" y="5397499"/>
                  </a:lnTo>
                  <a:lnTo>
                    <a:pt x="7192321" y="5435599"/>
                  </a:lnTo>
                  <a:lnTo>
                    <a:pt x="7172242" y="5473699"/>
                  </a:lnTo>
                  <a:lnTo>
                    <a:pt x="7151697" y="5511799"/>
                  </a:lnTo>
                  <a:lnTo>
                    <a:pt x="7130687" y="5549899"/>
                  </a:lnTo>
                  <a:lnTo>
                    <a:pt x="7109217" y="5600699"/>
                  </a:lnTo>
                  <a:lnTo>
                    <a:pt x="7087291" y="5638799"/>
                  </a:lnTo>
                  <a:lnTo>
                    <a:pt x="7064913" y="5676899"/>
                  </a:lnTo>
                  <a:lnTo>
                    <a:pt x="7042084" y="5714999"/>
                  </a:lnTo>
                  <a:lnTo>
                    <a:pt x="7018810" y="5753099"/>
                  </a:lnTo>
                  <a:lnTo>
                    <a:pt x="6995094" y="5791199"/>
                  </a:lnTo>
                  <a:lnTo>
                    <a:pt x="6970939" y="5829299"/>
                  </a:lnTo>
                  <a:lnTo>
                    <a:pt x="6946348" y="5867399"/>
                  </a:lnTo>
                  <a:lnTo>
                    <a:pt x="6921326" y="5905499"/>
                  </a:lnTo>
                  <a:lnTo>
                    <a:pt x="6895876" y="5943599"/>
                  </a:lnTo>
                  <a:lnTo>
                    <a:pt x="6870002" y="5981699"/>
                  </a:lnTo>
                  <a:lnTo>
                    <a:pt x="6843706" y="6007099"/>
                  </a:lnTo>
                  <a:lnTo>
                    <a:pt x="6816993" y="6045199"/>
                  </a:lnTo>
                  <a:lnTo>
                    <a:pt x="6789867" y="6083299"/>
                  </a:lnTo>
                  <a:lnTo>
                    <a:pt x="6762329" y="6121399"/>
                  </a:lnTo>
                  <a:lnTo>
                    <a:pt x="6734385" y="6159499"/>
                  </a:lnTo>
                  <a:lnTo>
                    <a:pt x="6706038" y="6184899"/>
                  </a:lnTo>
                  <a:lnTo>
                    <a:pt x="6677291" y="6222999"/>
                  </a:lnTo>
                  <a:lnTo>
                    <a:pt x="6648148" y="6261099"/>
                  </a:lnTo>
                  <a:lnTo>
                    <a:pt x="6618613" y="6286499"/>
                  </a:lnTo>
                  <a:lnTo>
                    <a:pt x="6588688" y="6324599"/>
                  </a:lnTo>
                  <a:lnTo>
                    <a:pt x="6558378" y="6362699"/>
                  </a:lnTo>
                  <a:lnTo>
                    <a:pt x="6527686" y="6388099"/>
                  </a:lnTo>
                  <a:lnTo>
                    <a:pt x="6496615" y="6426199"/>
                  </a:lnTo>
                  <a:lnTo>
                    <a:pt x="6465170" y="6451599"/>
                  </a:lnTo>
                  <a:lnTo>
                    <a:pt x="6433354" y="6489699"/>
                  </a:lnTo>
                  <a:lnTo>
                    <a:pt x="6368621" y="6540499"/>
                  </a:lnTo>
                  <a:lnTo>
                    <a:pt x="6335711" y="6578599"/>
                  </a:lnTo>
                  <a:lnTo>
                    <a:pt x="6302445" y="6603999"/>
                  </a:lnTo>
                  <a:lnTo>
                    <a:pt x="6268825" y="6642099"/>
                  </a:lnTo>
                  <a:lnTo>
                    <a:pt x="6234856" y="6667499"/>
                  </a:lnTo>
                  <a:lnTo>
                    <a:pt x="6165880" y="6718299"/>
                  </a:lnTo>
                  <a:lnTo>
                    <a:pt x="6130882" y="6756399"/>
                  </a:lnTo>
                  <a:lnTo>
                    <a:pt x="6059881" y="6807199"/>
                  </a:lnTo>
                  <a:lnTo>
                    <a:pt x="5950923" y="6883399"/>
                  </a:lnTo>
                  <a:lnTo>
                    <a:pt x="5839103" y="6959599"/>
                  </a:lnTo>
                  <a:lnTo>
                    <a:pt x="5724516" y="7035799"/>
                  </a:lnTo>
                  <a:lnTo>
                    <a:pt x="5685722" y="7048499"/>
                  </a:lnTo>
                  <a:lnTo>
                    <a:pt x="5567595" y="7124699"/>
                  </a:lnTo>
                  <a:lnTo>
                    <a:pt x="5527650" y="7137399"/>
                  </a:lnTo>
                  <a:lnTo>
                    <a:pt x="5487425" y="7162799"/>
                  </a:lnTo>
                  <a:lnTo>
                    <a:pt x="5446925" y="7175499"/>
                  </a:lnTo>
                  <a:lnTo>
                    <a:pt x="5406153" y="7200899"/>
                  </a:lnTo>
                  <a:lnTo>
                    <a:pt x="5365113" y="7213599"/>
                  </a:lnTo>
                  <a:lnTo>
                    <a:pt x="5323808" y="7238999"/>
                  </a:lnTo>
                  <a:lnTo>
                    <a:pt x="5282242" y="7251699"/>
                  </a:lnTo>
                  <a:lnTo>
                    <a:pt x="5240418" y="7277099"/>
                  </a:lnTo>
                  <a:lnTo>
                    <a:pt x="5156011" y="7302499"/>
                  </a:lnTo>
                  <a:lnTo>
                    <a:pt x="5113435" y="7327899"/>
                  </a:lnTo>
                  <a:lnTo>
                    <a:pt x="4896973" y="7391399"/>
                  </a:lnTo>
                  <a:lnTo>
                    <a:pt x="4852989" y="7416799"/>
                  </a:lnTo>
                  <a:lnTo>
                    <a:pt x="4808783" y="7429499"/>
                  </a:lnTo>
                  <a:close/>
                </a:path>
                <a:path w="7574915" h="7556500">
                  <a:moveTo>
                    <a:pt x="4539079" y="7492999"/>
                  </a:moveTo>
                  <a:lnTo>
                    <a:pt x="3035339" y="7492999"/>
                  </a:lnTo>
                  <a:lnTo>
                    <a:pt x="2810059" y="7429499"/>
                  </a:lnTo>
                  <a:lnTo>
                    <a:pt x="4764358" y="7429499"/>
                  </a:lnTo>
                  <a:lnTo>
                    <a:pt x="4539079" y="7492999"/>
                  </a:lnTo>
                  <a:close/>
                </a:path>
                <a:path w="7574915" h="7556500">
                  <a:moveTo>
                    <a:pt x="4401514" y="7518399"/>
                  </a:moveTo>
                  <a:lnTo>
                    <a:pt x="3172904" y="7518399"/>
                  </a:lnTo>
                  <a:lnTo>
                    <a:pt x="3081001" y="7492999"/>
                  </a:lnTo>
                  <a:lnTo>
                    <a:pt x="4493416" y="7492999"/>
                  </a:lnTo>
                  <a:lnTo>
                    <a:pt x="4401514" y="7518399"/>
                  </a:lnTo>
                  <a:close/>
                </a:path>
                <a:path w="7574915" h="7556500">
                  <a:moveTo>
                    <a:pt x="4308864" y="7531099"/>
                  </a:moveTo>
                  <a:lnTo>
                    <a:pt x="3265553" y="7531099"/>
                  </a:lnTo>
                  <a:lnTo>
                    <a:pt x="3219137" y="7518399"/>
                  </a:lnTo>
                  <a:lnTo>
                    <a:pt x="4355281" y="7518399"/>
                  </a:lnTo>
                  <a:lnTo>
                    <a:pt x="4308864" y="7531099"/>
                  </a:lnTo>
                  <a:close/>
                </a:path>
                <a:path w="7574915" h="7556500">
                  <a:moveTo>
                    <a:pt x="4215496" y="7543799"/>
                  </a:moveTo>
                  <a:lnTo>
                    <a:pt x="3358921" y="7543799"/>
                  </a:lnTo>
                  <a:lnTo>
                    <a:pt x="3312149" y="7531099"/>
                  </a:lnTo>
                  <a:lnTo>
                    <a:pt x="4262268" y="7531099"/>
                  </a:lnTo>
                  <a:lnTo>
                    <a:pt x="4215496" y="7543799"/>
                  </a:lnTo>
                  <a:close/>
                </a:path>
                <a:path w="7574915" h="7556500">
                  <a:moveTo>
                    <a:pt x="4074159" y="7556499"/>
                  </a:moveTo>
                  <a:lnTo>
                    <a:pt x="3500259" y="7556499"/>
                  </a:lnTo>
                  <a:lnTo>
                    <a:pt x="3452980" y="7543799"/>
                  </a:lnTo>
                  <a:lnTo>
                    <a:pt x="4121438" y="7543799"/>
                  </a:lnTo>
                  <a:lnTo>
                    <a:pt x="4074159" y="7556499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4756476"/>
              <a:ext cx="10357485" cy="5530850"/>
            </a:xfrm>
            <a:custGeom>
              <a:avLst/>
              <a:gdLst/>
              <a:ahLst/>
              <a:cxnLst/>
              <a:rect l="l" t="t" r="r" b="b"/>
              <a:pathLst>
                <a:path w="10357485" h="5530850">
                  <a:moveTo>
                    <a:pt x="4649481" y="126999"/>
                  </a:moveTo>
                  <a:lnTo>
                    <a:pt x="2650805" y="126999"/>
                  </a:lnTo>
                  <a:lnTo>
                    <a:pt x="2705239" y="0"/>
                  </a:lnTo>
                  <a:lnTo>
                    <a:pt x="4595047" y="0"/>
                  </a:lnTo>
                  <a:lnTo>
                    <a:pt x="4649481" y="126999"/>
                  </a:lnTo>
                  <a:close/>
                </a:path>
                <a:path w="10357485" h="5530850">
                  <a:moveTo>
                    <a:pt x="5291362" y="253999"/>
                  </a:moveTo>
                  <a:lnTo>
                    <a:pt x="2008924" y="253999"/>
                  </a:lnTo>
                  <a:lnTo>
                    <a:pt x="2061577" y="126999"/>
                  </a:lnTo>
                  <a:lnTo>
                    <a:pt x="5238709" y="126999"/>
                  </a:lnTo>
                  <a:lnTo>
                    <a:pt x="5291362" y="253999"/>
                  </a:lnTo>
                  <a:close/>
                </a:path>
                <a:path w="10357485" h="5530850">
                  <a:moveTo>
                    <a:pt x="5757833" y="380999"/>
                  </a:moveTo>
                  <a:lnTo>
                    <a:pt x="1542454" y="380999"/>
                  </a:lnTo>
                  <a:lnTo>
                    <a:pt x="1593605" y="253999"/>
                  </a:lnTo>
                  <a:lnTo>
                    <a:pt x="5706682" y="253999"/>
                  </a:lnTo>
                  <a:lnTo>
                    <a:pt x="5757833" y="380999"/>
                  </a:lnTo>
                  <a:close/>
                </a:path>
                <a:path w="10357485" h="5530850">
                  <a:moveTo>
                    <a:pt x="6110871" y="507999"/>
                  </a:moveTo>
                  <a:lnTo>
                    <a:pt x="1189415" y="507999"/>
                  </a:lnTo>
                  <a:lnTo>
                    <a:pt x="1239300" y="380999"/>
                  </a:lnTo>
                  <a:lnTo>
                    <a:pt x="6060987" y="380999"/>
                  </a:lnTo>
                  <a:lnTo>
                    <a:pt x="6110871" y="507999"/>
                  </a:lnTo>
                  <a:close/>
                </a:path>
                <a:path w="10357485" h="5530850">
                  <a:moveTo>
                    <a:pt x="6406167" y="634999"/>
                  </a:moveTo>
                  <a:lnTo>
                    <a:pt x="894119" y="634999"/>
                  </a:lnTo>
                  <a:lnTo>
                    <a:pt x="942849" y="507999"/>
                  </a:lnTo>
                  <a:lnTo>
                    <a:pt x="6357437" y="507999"/>
                  </a:lnTo>
                  <a:lnTo>
                    <a:pt x="6406167" y="634999"/>
                  </a:lnTo>
                  <a:close/>
                </a:path>
                <a:path w="10357485" h="5530850">
                  <a:moveTo>
                    <a:pt x="6694317" y="761999"/>
                  </a:moveTo>
                  <a:lnTo>
                    <a:pt x="605970" y="761999"/>
                  </a:lnTo>
                  <a:lnTo>
                    <a:pt x="653482" y="634999"/>
                  </a:lnTo>
                  <a:lnTo>
                    <a:pt x="6646804" y="634999"/>
                  </a:lnTo>
                  <a:lnTo>
                    <a:pt x="6694317" y="761999"/>
                  </a:lnTo>
                  <a:close/>
                </a:path>
                <a:path w="10357485" h="5530850">
                  <a:moveTo>
                    <a:pt x="6928708" y="888999"/>
                  </a:moveTo>
                  <a:lnTo>
                    <a:pt x="371579" y="888999"/>
                  </a:lnTo>
                  <a:lnTo>
                    <a:pt x="418028" y="761999"/>
                  </a:lnTo>
                  <a:lnTo>
                    <a:pt x="6882259" y="761999"/>
                  </a:lnTo>
                  <a:lnTo>
                    <a:pt x="6928708" y="888999"/>
                  </a:lnTo>
                  <a:close/>
                </a:path>
                <a:path w="10357485" h="5530850">
                  <a:moveTo>
                    <a:pt x="7157653" y="1015999"/>
                  </a:moveTo>
                  <a:lnTo>
                    <a:pt x="142634" y="1015999"/>
                  </a:lnTo>
                  <a:lnTo>
                    <a:pt x="187977" y="888999"/>
                  </a:lnTo>
                  <a:lnTo>
                    <a:pt x="7112310" y="888999"/>
                  </a:lnTo>
                  <a:lnTo>
                    <a:pt x="7157653" y="1015999"/>
                  </a:lnTo>
                  <a:close/>
                </a:path>
                <a:path w="10357485" h="5530850">
                  <a:moveTo>
                    <a:pt x="10357282" y="5530522"/>
                  </a:moveTo>
                  <a:lnTo>
                    <a:pt x="0" y="5530522"/>
                  </a:lnTo>
                  <a:lnTo>
                    <a:pt x="0" y="1015999"/>
                  </a:lnTo>
                  <a:lnTo>
                    <a:pt x="7336740" y="1015999"/>
                  </a:lnTo>
                  <a:lnTo>
                    <a:pt x="7380932" y="1142999"/>
                  </a:lnTo>
                  <a:lnTo>
                    <a:pt x="7512088" y="1142999"/>
                  </a:lnTo>
                  <a:lnTo>
                    <a:pt x="7555327" y="1269999"/>
                  </a:lnTo>
                  <a:lnTo>
                    <a:pt x="7683585" y="1269999"/>
                  </a:lnTo>
                  <a:lnTo>
                    <a:pt x="7725844" y="1396999"/>
                  </a:lnTo>
                  <a:lnTo>
                    <a:pt x="7851117" y="1396999"/>
                  </a:lnTo>
                  <a:lnTo>
                    <a:pt x="7892368" y="1523999"/>
                  </a:lnTo>
                  <a:lnTo>
                    <a:pt x="8014574" y="1523999"/>
                  </a:lnTo>
                  <a:lnTo>
                    <a:pt x="8054788" y="1650999"/>
                  </a:lnTo>
                  <a:lnTo>
                    <a:pt x="8173842" y="1650999"/>
                  </a:lnTo>
                  <a:lnTo>
                    <a:pt x="8212991" y="1777999"/>
                  </a:lnTo>
                  <a:lnTo>
                    <a:pt x="8290477" y="1777999"/>
                  </a:lnTo>
                  <a:lnTo>
                    <a:pt x="8328809" y="1904999"/>
                  </a:lnTo>
                  <a:lnTo>
                    <a:pt x="8442143" y="1904999"/>
                  </a:lnTo>
                  <a:lnTo>
                    <a:pt x="8479362" y="2031999"/>
                  </a:lnTo>
                  <a:lnTo>
                    <a:pt x="8552948" y="2031999"/>
                  </a:lnTo>
                  <a:lnTo>
                    <a:pt x="8589312" y="2158999"/>
                  </a:lnTo>
                  <a:lnTo>
                    <a:pt x="8696669" y="2158999"/>
                  </a:lnTo>
                  <a:lnTo>
                    <a:pt x="8731871" y="2285999"/>
                  </a:lnTo>
                  <a:lnTo>
                    <a:pt x="8801386" y="2285999"/>
                  </a:lnTo>
                  <a:lnTo>
                    <a:pt x="8835696" y="2412999"/>
                  </a:lnTo>
                  <a:lnTo>
                    <a:pt x="8903413" y="2412999"/>
                  </a:lnTo>
                  <a:lnTo>
                    <a:pt x="8936817" y="2539999"/>
                  </a:lnTo>
                  <a:lnTo>
                    <a:pt x="9002705" y="2539999"/>
                  </a:lnTo>
                  <a:lnTo>
                    <a:pt x="9035186" y="2666999"/>
                  </a:lnTo>
                  <a:lnTo>
                    <a:pt x="9099214" y="2666999"/>
                  </a:lnTo>
                  <a:lnTo>
                    <a:pt x="9130757" y="2793999"/>
                  </a:lnTo>
                  <a:lnTo>
                    <a:pt x="9192892" y="2793999"/>
                  </a:lnTo>
                  <a:lnTo>
                    <a:pt x="9223481" y="2920999"/>
                  </a:lnTo>
                  <a:lnTo>
                    <a:pt x="9283692" y="2920999"/>
                  </a:lnTo>
                  <a:lnTo>
                    <a:pt x="9313310" y="3047999"/>
                  </a:lnTo>
                  <a:lnTo>
                    <a:pt x="9371566" y="3047999"/>
                  </a:lnTo>
                  <a:lnTo>
                    <a:pt x="9400199" y="3174999"/>
                  </a:lnTo>
                  <a:lnTo>
                    <a:pt x="9456467" y="3174999"/>
                  </a:lnTo>
                  <a:lnTo>
                    <a:pt x="9484098" y="3301999"/>
                  </a:lnTo>
                  <a:lnTo>
                    <a:pt x="9538347" y="3301999"/>
                  </a:lnTo>
                  <a:lnTo>
                    <a:pt x="9564961" y="3428999"/>
                  </a:lnTo>
                  <a:lnTo>
                    <a:pt x="9591233" y="3428999"/>
                  </a:lnTo>
                  <a:lnTo>
                    <a:pt x="9617160" y="3555999"/>
                  </a:lnTo>
                  <a:lnTo>
                    <a:pt x="9667973" y="3555999"/>
                  </a:lnTo>
                  <a:lnTo>
                    <a:pt x="9692856" y="3682999"/>
                  </a:lnTo>
                  <a:lnTo>
                    <a:pt x="9741567" y="3682999"/>
                  </a:lnTo>
                  <a:lnTo>
                    <a:pt x="9765390" y="3809999"/>
                  </a:lnTo>
                  <a:lnTo>
                    <a:pt x="9788857" y="3809999"/>
                  </a:lnTo>
                  <a:lnTo>
                    <a:pt x="9811966" y="3936999"/>
                  </a:lnTo>
                  <a:lnTo>
                    <a:pt x="9857100" y="3936999"/>
                  </a:lnTo>
                  <a:lnTo>
                    <a:pt x="9879123" y="4063999"/>
                  </a:lnTo>
                  <a:lnTo>
                    <a:pt x="9922070" y="4063999"/>
                  </a:lnTo>
                  <a:lnTo>
                    <a:pt x="9942990" y="4190999"/>
                  </a:lnTo>
                  <a:lnTo>
                    <a:pt x="9963540" y="4190999"/>
                  </a:lnTo>
                  <a:lnTo>
                    <a:pt x="9983718" y="4317999"/>
                  </a:lnTo>
                  <a:lnTo>
                    <a:pt x="10022948" y="4317999"/>
                  </a:lnTo>
                  <a:lnTo>
                    <a:pt x="10041997" y="4444999"/>
                  </a:lnTo>
                  <a:lnTo>
                    <a:pt x="10060667" y="4444999"/>
                  </a:lnTo>
                  <a:lnTo>
                    <a:pt x="10078955" y="4571999"/>
                  </a:lnTo>
                  <a:lnTo>
                    <a:pt x="10114381" y="4571999"/>
                  </a:lnTo>
                  <a:lnTo>
                    <a:pt x="10131515" y="4698999"/>
                  </a:lnTo>
                  <a:lnTo>
                    <a:pt x="10148261" y="4698999"/>
                  </a:lnTo>
                  <a:lnTo>
                    <a:pt x="10164616" y="4825999"/>
                  </a:lnTo>
                  <a:lnTo>
                    <a:pt x="10196150" y="4825999"/>
                  </a:lnTo>
                  <a:lnTo>
                    <a:pt x="10211324" y="4952999"/>
                  </a:lnTo>
                  <a:lnTo>
                    <a:pt x="10226102" y="4952999"/>
                  </a:lnTo>
                  <a:lnTo>
                    <a:pt x="10240480" y="5079999"/>
                  </a:lnTo>
                  <a:lnTo>
                    <a:pt x="10268034" y="5079999"/>
                  </a:lnTo>
                  <a:lnTo>
                    <a:pt x="10281205" y="5206999"/>
                  </a:lnTo>
                  <a:lnTo>
                    <a:pt x="10293971" y="5206999"/>
                  </a:lnTo>
                  <a:lnTo>
                    <a:pt x="10306328" y="5333999"/>
                  </a:lnTo>
                  <a:lnTo>
                    <a:pt x="10329814" y="5333999"/>
                  </a:lnTo>
                  <a:lnTo>
                    <a:pt x="10340938" y="5460999"/>
                  </a:lnTo>
                  <a:lnTo>
                    <a:pt x="10351647" y="5460999"/>
                  </a:lnTo>
                  <a:lnTo>
                    <a:pt x="10357282" y="5530522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803713" y="1930349"/>
              <a:ext cx="7340600" cy="7315200"/>
            </a:xfrm>
            <a:custGeom>
              <a:avLst/>
              <a:gdLst/>
              <a:ahLst/>
              <a:cxnLst/>
              <a:rect l="l" t="t" r="r" b="b"/>
              <a:pathLst>
                <a:path w="7340600" h="7315200">
                  <a:moveTo>
                    <a:pt x="4144871" y="12699"/>
                  </a:moveTo>
                  <a:lnTo>
                    <a:pt x="3195414" y="12699"/>
                  </a:lnTo>
                  <a:lnTo>
                    <a:pt x="3242126" y="0"/>
                  </a:lnTo>
                  <a:lnTo>
                    <a:pt x="4098159" y="0"/>
                  </a:lnTo>
                  <a:lnTo>
                    <a:pt x="4144871" y="12699"/>
                  </a:lnTo>
                  <a:close/>
                </a:path>
                <a:path w="7340600" h="7315200">
                  <a:moveTo>
                    <a:pt x="4283897" y="38099"/>
                  </a:moveTo>
                  <a:lnTo>
                    <a:pt x="3056388" y="38099"/>
                  </a:lnTo>
                  <a:lnTo>
                    <a:pt x="3148884" y="12699"/>
                  </a:lnTo>
                  <a:lnTo>
                    <a:pt x="4191401" y="12699"/>
                  </a:lnTo>
                  <a:lnTo>
                    <a:pt x="4283897" y="38099"/>
                  </a:lnTo>
                  <a:close/>
                </a:path>
                <a:path w="7340600" h="7315200">
                  <a:moveTo>
                    <a:pt x="4421175" y="63499"/>
                  </a:moveTo>
                  <a:lnTo>
                    <a:pt x="2919110" y="63499"/>
                  </a:lnTo>
                  <a:lnTo>
                    <a:pt x="3010430" y="38099"/>
                  </a:lnTo>
                  <a:lnTo>
                    <a:pt x="4329855" y="38099"/>
                  </a:lnTo>
                  <a:lnTo>
                    <a:pt x="4421175" y="63499"/>
                  </a:lnTo>
                  <a:close/>
                </a:path>
                <a:path w="7340600" h="7315200">
                  <a:moveTo>
                    <a:pt x="4466528" y="7238999"/>
                  </a:moveTo>
                  <a:lnTo>
                    <a:pt x="2873757" y="7238999"/>
                  </a:lnTo>
                  <a:lnTo>
                    <a:pt x="2432354" y="7111999"/>
                  </a:lnTo>
                  <a:lnTo>
                    <a:pt x="2389511" y="7086599"/>
                  </a:lnTo>
                  <a:lnTo>
                    <a:pt x="2304579" y="7061199"/>
                  </a:lnTo>
                  <a:lnTo>
                    <a:pt x="2262499" y="7035799"/>
                  </a:lnTo>
                  <a:lnTo>
                    <a:pt x="2179129" y="7010399"/>
                  </a:lnTo>
                  <a:lnTo>
                    <a:pt x="2137847" y="6984999"/>
                  </a:lnTo>
                  <a:lnTo>
                    <a:pt x="2096838" y="6972299"/>
                  </a:lnTo>
                  <a:lnTo>
                    <a:pt x="2056107" y="6946899"/>
                  </a:lnTo>
                  <a:lnTo>
                    <a:pt x="2015656" y="6934199"/>
                  </a:lnTo>
                  <a:lnTo>
                    <a:pt x="1935613" y="6883399"/>
                  </a:lnTo>
                  <a:lnTo>
                    <a:pt x="1896028" y="6870699"/>
                  </a:lnTo>
                  <a:lnTo>
                    <a:pt x="1779066" y="6794499"/>
                  </a:lnTo>
                  <a:lnTo>
                    <a:pt x="1740688" y="6769099"/>
                  </a:lnTo>
                  <a:lnTo>
                    <a:pt x="1702622" y="6756399"/>
                  </a:lnTo>
                  <a:lnTo>
                    <a:pt x="1590329" y="6680199"/>
                  </a:lnTo>
                  <a:lnTo>
                    <a:pt x="1517092" y="6629399"/>
                  </a:lnTo>
                  <a:lnTo>
                    <a:pt x="1480972" y="6591299"/>
                  </a:lnTo>
                  <a:lnTo>
                    <a:pt x="1409750" y="6540499"/>
                  </a:lnTo>
                  <a:lnTo>
                    <a:pt x="1339909" y="6489699"/>
                  </a:lnTo>
                  <a:lnTo>
                    <a:pt x="1305516" y="6464299"/>
                  </a:lnTo>
                  <a:lnTo>
                    <a:pt x="1271479" y="6426199"/>
                  </a:lnTo>
                  <a:lnTo>
                    <a:pt x="1204491" y="6375399"/>
                  </a:lnTo>
                  <a:lnTo>
                    <a:pt x="1171547" y="6337299"/>
                  </a:lnTo>
                  <a:lnTo>
                    <a:pt x="1138974" y="6311899"/>
                  </a:lnTo>
                  <a:lnTo>
                    <a:pt x="1106777" y="6273799"/>
                  </a:lnTo>
                  <a:lnTo>
                    <a:pt x="1074959" y="6248399"/>
                  </a:lnTo>
                  <a:lnTo>
                    <a:pt x="1043525" y="6210299"/>
                  </a:lnTo>
                  <a:lnTo>
                    <a:pt x="1012477" y="6184899"/>
                  </a:lnTo>
                  <a:lnTo>
                    <a:pt x="981819" y="6146799"/>
                  </a:lnTo>
                  <a:lnTo>
                    <a:pt x="951556" y="6121399"/>
                  </a:lnTo>
                  <a:lnTo>
                    <a:pt x="921691" y="6083299"/>
                  </a:lnTo>
                  <a:lnTo>
                    <a:pt x="892228" y="6045199"/>
                  </a:lnTo>
                  <a:lnTo>
                    <a:pt x="863171" y="6019799"/>
                  </a:lnTo>
                  <a:lnTo>
                    <a:pt x="834523" y="5981699"/>
                  </a:lnTo>
                  <a:lnTo>
                    <a:pt x="806289" y="5943599"/>
                  </a:lnTo>
                  <a:lnTo>
                    <a:pt x="778471" y="5905499"/>
                  </a:lnTo>
                  <a:lnTo>
                    <a:pt x="751074" y="5880099"/>
                  </a:lnTo>
                  <a:lnTo>
                    <a:pt x="724102" y="5841999"/>
                  </a:lnTo>
                  <a:lnTo>
                    <a:pt x="697558" y="5803899"/>
                  </a:lnTo>
                  <a:lnTo>
                    <a:pt x="671447" y="5765799"/>
                  </a:lnTo>
                  <a:lnTo>
                    <a:pt x="645771" y="5727699"/>
                  </a:lnTo>
                  <a:lnTo>
                    <a:pt x="620535" y="5689599"/>
                  </a:lnTo>
                  <a:lnTo>
                    <a:pt x="595742" y="5651499"/>
                  </a:lnTo>
                  <a:lnTo>
                    <a:pt x="571397" y="5613399"/>
                  </a:lnTo>
                  <a:lnTo>
                    <a:pt x="547502" y="5575299"/>
                  </a:lnTo>
                  <a:lnTo>
                    <a:pt x="524063" y="5537199"/>
                  </a:lnTo>
                  <a:lnTo>
                    <a:pt x="501082" y="5499099"/>
                  </a:lnTo>
                  <a:lnTo>
                    <a:pt x="478563" y="5460999"/>
                  </a:lnTo>
                  <a:lnTo>
                    <a:pt x="456510" y="5422899"/>
                  </a:lnTo>
                  <a:lnTo>
                    <a:pt x="434928" y="5384799"/>
                  </a:lnTo>
                  <a:lnTo>
                    <a:pt x="413819" y="5346699"/>
                  </a:lnTo>
                  <a:lnTo>
                    <a:pt x="393187" y="5308599"/>
                  </a:lnTo>
                  <a:lnTo>
                    <a:pt x="373037" y="5270499"/>
                  </a:lnTo>
                  <a:lnTo>
                    <a:pt x="353372" y="5219699"/>
                  </a:lnTo>
                  <a:lnTo>
                    <a:pt x="334195" y="5181599"/>
                  </a:lnTo>
                  <a:lnTo>
                    <a:pt x="315511" y="5143499"/>
                  </a:lnTo>
                  <a:lnTo>
                    <a:pt x="297324" y="5105399"/>
                  </a:lnTo>
                  <a:lnTo>
                    <a:pt x="279637" y="5054599"/>
                  </a:lnTo>
                  <a:lnTo>
                    <a:pt x="262453" y="5016499"/>
                  </a:lnTo>
                  <a:lnTo>
                    <a:pt x="245777" y="4978399"/>
                  </a:lnTo>
                  <a:lnTo>
                    <a:pt x="229613" y="4927599"/>
                  </a:lnTo>
                  <a:lnTo>
                    <a:pt x="213964" y="4889499"/>
                  </a:lnTo>
                  <a:lnTo>
                    <a:pt x="198834" y="4851399"/>
                  </a:lnTo>
                  <a:lnTo>
                    <a:pt x="184226" y="4800599"/>
                  </a:lnTo>
                  <a:lnTo>
                    <a:pt x="170146" y="4762499"/>
                  </a:lnTo>
                  <a:lnTo>
                    <a:pt x="156595" y="4711699"/>
                  </a:lnTo>
                  <a:lnTo>
                    <a:pt x="143579" y="4673599"/>
                  </a:lnTo>
                  <a:lnTo>
                    <a:pt x="131101" y="4622799"/>
                  </a:lnTo>
                  <a:lnTo>
                    <a:pt x="119164" y="4584699"/>
                  </a:lnTo>
                  <a:lnTo>
                    <a:pt x="107773" y="4533899"/>
                  </a:lnTo>
                  <a:lnTo>
                    <a:pt x="96931" y="4495799"/>
                  </a:lnTo>
                  <a:lnTo>
                    <a:pt x="86642" y="4444999"/>
                  </a:lnTo>
                  <a:lnTo>
                    <a:pt x="76909" y="4406899"/>
                  </a:lnTo>
                  <a:lnTo>
                    <a:pt x="67738" y="4356099"/>
                  </a:lnTo>
                  <a:lnTo>
                    <a:pt x="59130" y="4305299"/>
                  </a:lnTo>
                  <a:lnTo>
                    <a:pt x="51091" y="4267199"/>
                  </a:lnTo>
                  <a:lnTo>
                    <a:pt x="43624" y="4216399"/>
                  </a:lnTo>
                  <a:lnTo>
                    <a:pt x="36732" y="4178299"/>
                  </a:lnTo>
                  <a:lnTo>
                    <a:pt x="30420" y="4127499"/>
                  </a:lnTo>
                  <a:lnTo>
                    <a:pt x="24691" y="4076699"/>
                  </a:lnTo>
                  <a:lnTo>
                    <a:pt x="19549" y="4038599"/>
                  </a:lnTo>
                  <a:lnTo>
                    <a:pt x="14998" y="3987799"/>
                  </a:lnTo>
                  <a:lnTo>
                    <a:pt x="11042" y="3936999"/>
                  </a:lnTo>
                  <a:lnTo>
                    <a:pt x="7683" y="3886199"/>
                  </a:lnTo>
                  <a:lnTo>
                    <a:pt x="4927" y="3848099"/>
                  </a:lnTo>
                  <a:lnTo>
                    <a:pt x="2777" y="3797299"/>
                  </a:lnTo>
                  <a:lnTo>
                    <a:pt x="1236" y="3746499"/>
                  </a:lnTo>
                  <a:lnTo>
                    <a:pt x="309" y="3695699"/>
                  </a:lnTo>
                  <a:lnTo>
                    <a:pt x="0" y="3657599"/>
                  </a:lnTo>
                  <a:lnTo>
                    <a:pt x="309" y="3606799"/>
                  </a:lnTo>
                  <a:lnTo>
                    <a:pt x="1236" y="3555999"/>
                  </a:lnTo>
                  <a:lnTo>
                    <a:pt x="2777" y="3505199"/>
                  </a:lnTo>
                  <a:lnTo>
                    <a:pt x="4927" y="3454399"/>
                  </a:lnTo>
                  <a:lnTo>
                    <a:pt x="7683" y="3416299"/>
                  </a:lnTo>
                  <a:lnTo>
                    <a:pt x="11042" y="3365499"/>
                  </a:lnTo>
                  <a:lnTo>
                    <a:pt x="14998" y="3314699"/>
                  </a:lnTo>
                  <a:lnTo>
                    <a:pt x="19549" y="3276599"/>
                  </a:lnTo>
                  <a:lnTo>
                    <a:pt x="24691" y="3225799"/>
                  </a:lnTo>
                  <a:lnTo>
                    <a:pt x="30420" y="3174999"/>
                  </a:lnTo>
                  <a:lnTo>
                    <a:pt x="36732" y="3124199"/>
                  </a:lnTo>
                  <a:lnTo>
                    <a:pt x="43624" y="3086099"/>
                  </a:lnTo>
                  <a:lnTo>
                    <a:pt x="51091" y="3035299"/>
                  </a:lnTo>
                  <a:lnTo>
                    <a:pt x="59130" y="2997199"/>
                  </a:lnTo>
                  <a:lnTo>
                    <a:pt x="67738" y="2946399"/>
                  </a:lnTo>
                  <a:lnTo>
                    <a:pt x="76909" y="2895599"/>
                  </a:lnTo>
                  <a:lnTo>
                    <a:pt x="86642" y="2857499"/>
                  </a:lnTo>
                  <a:lnTo>
                    <a:pt x="96931" y="2806699"/>
                  </a:lnTo>
                  <a:lnTo>
                    <a:pt x="107773" y="2768599"/>
                  </a:lnTo>
                  <a:lnTo>
                    <a:pt x="119164" y="2717799"/>
                  </a:lnTo>
                  <a:lnTo>
                    <a:pt x="131101" y="2679699"/>
                  </a:lnTo>
                  <a:lnTo>
                    <a:pt x="143579" y="2628899"/>
                  </a:lnTo>
                  <a:lnTo>
                    <a:pt x="156595" y="2590799"/>
                  </a:lnTo>
                  <a:lnTo>
                    <a:pt x="170146" y="2539999"/>
                  </a:lnTo>
                  <a:lnTo>
                    <a:pt x="184226" y="2501899"/>
                  </a:lnTo>
                  <a:lnTo>
                    <a:pt x="198834" y="2451099"/>
                  </a:lnTo>
                  <a:lnTo>
                    <a:pt x="213964" y="2412999"/>
                  </a:lnTo>
                  <a:lnTo>
                    <a:pt x="229613" y="2374899"/>
                  </a:lnTo>
                  <a:lnTo>
                    <a:pt x="245777" y="2324099"/>
                  </a:lnTo>
                  <a:lnTo>
                    <a:pt x="262453" y="2285999"/>
                  </a:lnTo>
                  <a:lnTo>
                    <a:pt x="279637" y="2247899"/>
                  </a:lnTo>
                  <a:lnTo>
                    <a:pt x="297324" y="2197099"/>
                  </a:lnTo>
                  <a:lnTo>
                    <a:pt x="315511" y="2158999"/>
                  </a:lnTo>
                  <a:lnTo>
                    <a:pt x="334195" y="2120899"/>
                  </a:lnTo>
                  <a:lnTo>
                    <a:pt x="353372" y="2082799"/>
                  </a:lnTo>
                  <a:lnTo>
                    <a:pt x="373037" y="2031999"/>
                  </a:lnTo>
                  <a:lnTo>
                    <a:pt x="393187" y="1993899"/>
                  </a:lnTo>
                  <a:lnTo>
                    <a:pt x="413819" y="1955799"/>
                  </a:lnTo>
                  <a:lnTo>
                    <a:pt x="434928" y="1917699"/>
                  </a:lnTo>
                  <a:lnTo>
                    <a:pt x="456510" y="1879599"/>
                  </a:lnTo>
                  <a:lnTo>
                    <a:pt x="478563" y="1841499"/>
                  </a:lnTo>
                  <a:lnTo>
                    <a:pt x="501082" y="1803399"/>
                  </a:lnTo>
                  <a:lnTo>
                    <a:pt x="524063" y="1765299"/>
                  </a:lnTo>
                  <a:lnTo>
                    <a:pt x="547502" y="1727199"/>
                  </a:lnTo>
                  <a:lnTo>
                    <a:pt x="571397" y="1689099"/>
                  </a:lnTo>
                  <a:lnTo>
                    <a:pt x="595742" y="1650999"/>
                  </a:lnTo>
                  <a:lnTo>
                    <a:pt x="620535" y="1612899"/>
                  </a:lnTo>
                  <a:lnTo>
                    <a:pt x="645771" y="1574799"/>
                  </a:lnTo>
                  <a:lnTo>
                    <a:pt x="671447" y="1536699"/>
                  </a:lnTo>
                  <a:lnTo>
                    <a:pt x="697558" y="1498599"/>
                  </a:lnTo>
                  <a:lnTo>
                    <a:pt x="724102" y="1460499"/>
                  </a:lnTo>
                  <a:lnTo>
                    <a:pt x="751074" y="1422399"/>
                  </a:lnTo>
                  <a:lnTo>
                    <a:pt x="778471" y="1396999"/>
                  </a:lnTo>
                  <a:lnTo>
                    <a:pt x="806289" y="1358899"/>
                  </a:lnTo>
                  <a:lnTo>
                    <a:pt x="834523" y="1320799"/>
                  </a:lnTo>
                  <a:lnTo>
                    <a:pt x="863171" y="1282699"/>
                  </a:lnTo>
                  <a:lnTo>
                    <a:pt x="892228" y="1257299"/>
                  </a:lnTo>
                  <a:lnTo>
                    <a:pt x="921691" y="1219199"/>
                  </a:lnTo>
                  <a:lnTo>
                    <a:pt x="951556" y="1181099"/>
                  </a:lnTo>
                  <a:lnTo>
                    <a:pt x="981819" y="1155699"/>
                  </a:lnTo>
                  <a:lnTo>
                    <a:pt x="1012477" y="1117599"/>
                  </a:lnTo>
                  <a:lnTo>
                    <a:pt x="1043525" y="1092199"/>
                  </a:lnTo>
                  <a:lnTo>
                    <a:pt x="1074959" y="1054099"/>
                  </a:lnTo>
                  <a:lnTo>
                    <a:pt x="1106777" y="1028699"/>
                  </a:lnTo>
                  <a:lnTo>
                    <a:pt x="1138974" y="990599"/>
                  </a:lnTo>
                  <a:lnTo>
                    <a:pt x="1171547" y="965199"/>
                  </a:lnTo>
                  <a:lnTo>
                    <a:pt x="1204491" y="927099"/>
                  </a:lnTo>
                  <a:lnTo>
                    <a:pt x="1271479" y="876299"/>
                  </a:lnTo>
                  <a:lnTo>
                    <a:pt x="1305516" y="838199"/>
                  </a:lnTo>
                  <a:lnTo>
                    <a:pt x="1374655" y="787399"/>
                  </a:lnTo>
                  <a:lnTo>
                    <a:pt x="1445191" y="736599"/>
                  </a:lnTo>
                  <a:lnTo>
                    <a:pt x="1480972" y="711199"/>
                  </a:lnTo>
                  <a:lnTo>
                    <a:pt x="1517092" y="673099"/>
                  </a:lnTo>
                  <a:lnTo>
                    <a:pt x="1627438" y="596899"/>
                  </a:lnTo>
                  <a:lnTo>
                    <a:pt x="1664871" y="571499"/>
                  </a:lnTo>
                  <a:lnTo>
                    <a:pt x="1702622" y="558799"/>
                  </a:lnTo>
                  <a:lnTo>
                    <a:pt x="1817751" y="482599"/>
                  </a:lnTo>
                  <a:lnTo>
                    <a:pt x="1896028" y="431799"/>
                  </a:lnTo>
                  <a:lnTo>
                    <a:pt x="1935613" y="419099"/>
                  </a:lnTo>
                  <a:lnTo>
                    <a:pt x="2015656" y="368299"/>
                  </a:lnTo>
                  <a:lnTo>
                    <a:pt x="2056107" y="355599"/>
                  </a:lnTo>
                  <a:lnTo>
                    <a:pt x="2096838" y="330199"/>
                  </a:lnTo>
                  <a:lnTo>
                    <a:pt x="2137847" y="317499"/>
                  </a:lnTo>
                  <a:lnTo>
                    <a:pt x="2179129" y="292099"/>
                  </a:lnTo>
                  <a:lnTo>
                    <a:pt x="2262499" y="266699"/>
                  </a:lnTo>
                  <a:lnTo>
                    <a:pt x="2304579" y="241299"/>
                  </a:lnTo>
                  <a:lnTo>
                    <a:pt x="2389511" y="215899"/>
                  </a:lnTo>
                  <a:lnTo>
                    <a:pt x="2432354" y="190499"/>
                  </a:lnTo>
                  <a:lnTo>
                    <a:pt x="2873757" y="63499"/>
                  </a:lnTo>
                  <a:lnTo>
                    <a:pt x="4466528" y="63499"/>
                  </a:lnTo>
                  <a:lnTo>
                    <a:pt x="4907930" y="190499"/>
                  </a:lnTo>
                  <a:lnTo>
                    <a:pt x="4950774" y="215899"/>
                  </a:lnTo>
                  <a:lnTo>
                    <a:pt x="5035706" y="241299"/>
                  </a:lnTo>
                  <a:lnTo>
                    <a:pt x="5077786" y="266699"/>
                  </a:lnTo>
                  <a:lnTo>
                    <a:pt x="5161156" y="292099"/>
                  </a:lnTo>
                  <a:lnTo>
                    <a:pt x="5202438" y="317499"/>
                  </a:lnTo>
                  <a:lnTo>
                    <a:pt x="5243447" y="330199"/>
                  </a:lnTo>
                  <a:lnTo>
                    <a:pt x="5284178" y="355599"/>
                  </a:lnTo>
                  <a:lnTo>
                    <a:pt x="5324629" y="368299"/>
                  </a:lnTo>
                  <a:lnTo>
                    <a:pt x="5404672" y="419099"/>
                  </a:lnTo>
                  <a:lnTo>
                    <a:pt x="5444256" y="431799"/>
                  </a:lnTo>
                  <a:lnTo>
                    <a:pt x="5522534" y="482599"/>
                  </a:lnTo>
                  <a:lnTo>
                    <a:pt x="5637663" y="558799"/>
                  </a:lnTo>
                  <a:lnTo>
                    <a:pt x="5675414" y="571499"/>
                  </a:lnTo>
                  <a:lnTo>
                    <a:pt x="5712846" y="596899"/>
                  </a:lnTo>
                  <a:lnTo>
                    <a:pt x="5823193" y="673099"/>
                  </a:lnTo>
                  <a:lnTo>
                    <a:pt x="5859313" y="711199"/>
                  </a:lnTo>
                  <a:lnTo>
                    <a:pt x="5895094" y="736599"/>
                  </a:lnTo>
                  <a:lnTo>
                    <a:pt x="5965630" y="787399"/>
                  </a:lnTo>
                  <a:lnTo>
                    <a:pt x="6034769" y="838199"/>
                  </a:lnTo>
                  <a:lnTo>
                    <a:pt x="6068806" y="876299"/>
                  </a:lnTo>
                  <a:lnTo>
                    <a:pt x="6135794" y="927099"/>
                  </a:lnTo>
                  <a:lnTo>
                    <a:pt x="6168738" y="965199"/>
                  </a:lnTo>
                  <a:lnTo>
                    <a:pt x="6201311" y="990599"/>
                  </a:lnTo>
                  <a:lnTo>
                    <a:pt x="6233508" y="1028699"/>
                  </a:lnTo>
                  <a:lnTo>
                    <a:pt x="6265326" y="1054099"/>
                  </a:lnTo>
                  <a:lnTo>
                    <a:pt x="6296760" y="1092199"/>
                  </a:lnTo>
                  <a:lnTo>
                    <a:pt x="6327808" y="1117599"/>
                  </a:lnTo>
                  <a:lnTo>
                    <a:pt x="6358466" y="1155699"/>
                  </a:lnTo>
                  <a:lnTo>
                    <a:pt x="6388729" y="1181099"/>
                  </a:lnTo>
                  <a:lnTo>
                    <a:pt x="6418594" y="1219199"/>
                  </a:lnTo>
                  <a:lnTo>
                    <a:pt x="6448057" y="1257299"/>
                  </a:lnTo>
                  <a:lnTo>
                    <a:pt x="6477114" y="1282699"/>
                  </a:lnTo>
                  <a:lnTo>
                    <a:pt x="6505762" y="1320799"/>
                  </a:lnTo>
                  <a:lnTo>
                    <a:pt x="6533996" y="1358899"/>
                  </a:lnTo>
                  <a:lnTo>
                    <a:pt x="6561814" y="1396999"/>
                  </a:lnTo>
                  <a:lnTo>
                    <a:pt x="6589211" y="1422399"/>
                  </a:lnTo>
                  <a:lnTo>
                    <a:pt x="6616183" y="1460499"/>
                  </a:lnTo>
                  <a:lnTo>
                    <a:pt x="6642727" y="1498599"/>
                  </a:lnTo>
                  <a:lnTo>
                    <a:pt x="6668839" y="1536699"/>
                  </a:lnTo>
                  <a:lnTo>
                    <a:pt x="6694514" y="1574799"/>
                  </a:lnTo>
                  <a:lnTo>
                    <a:pt x="6719751" y="1612899"/>
                  </a:lnTo>
                  <a:lnTo>
                    <a:pt x="6744543" y="1650999"/>
                  </a:lnTo>
                  <a:lnTo>
                    <a:pt x="6768889" y="1689099"/>
                  </a:lnTo>
                  <a:lnTo>
                    <a:pt x="6792783" y="1727199"/>
                  </a:lnTo>
                  <a:lnTo>
                    <a:pt x="6816223" y="1765299"/>
                  </a:lnTo>
                  <a:lnTo>
                    <a:pt x="6839204" y="1803399"/>
                  </a:lnTo>
                  <a:lnTo>
                    <a:pt x="6861722" y="1841499"/>
                  </a:lnTo>
                  <a:lnTo>
                    <a:pt x="6883775" y="1879599"/>
                  </a:lnTo>
                  <a:lnTo>
                    <a:pt x="6905358" y="1917699"/>
                  </a:lnTo>
                  <a:lnTo>
                    <a:pt x="6926467" y="1955799"/>
                  </a:lnTo>
                  <a:lnTo>
                    <a:pt x="6947098" y="1993899"/>
                  </a:lnTo>
                  <a:lnTo>
                    <a:pt x="6967248" y="2031999"/>
                  </a:lnTo>
                  <a:lnTo>
                    <a:pt x="6986914" y="2082799"/>
                  </a:lnTo>
                  <a:lnTo>
                    <a:pt x="7006090" y="2120899"/>
                  </a:lnTo>
                  <a:lnTo>
                    <a:pt x="7024774" y="2158999"/>
                  </a:lnTo>
                  <a:lnTo>
                    <a:pt x="7042961" y="2197099"/>
                  </a:lnTo>
                  <a:lnTo>
                    <a:pt x="7060649" y="2247899"/>
                  </a:lnTo>
                  <a:lnTo>
                    <a:pt x="7077832" y="2285999"/>
                  </a:lnTo>
                  <a:lnTo>
                    <a:pt x="7094508" y="2324099"/>
                  </a:lnTo>
                  <a:lnTo>
                    <a:pt x="7110672" y="2374899"/>
                  </a:lnTo>
                  <a:lnTo>
                    <a:pt x="7126322" y="2412999"/>
                  </a:lnTo>
                  <a:lnTo>
                    <a:pt x="7141452" y="2451099"/>
                  </a:lnTo>
                  <a:lnTo>
                    <a:pt x="7156059" y="2501899"/>
                  </a:lnTo>
                  <a:lnTo>
                    <a:pt x="7170140" y="2539999"/>
                  </a:lnTo>
                  <a:lnTo>
                    <a:pt x="7183690" y="2590799"/>
                  </a:lnTo>
                  <a:lnTo>
                    <a:pt x="7196707" y="2628899"/>
                  </a:lnTo>
                  <a:lnTo>
                    <a:pt x="7209185" y="2679699"/>
                  </a:lnTo>
                  <a:lnTo>
                    <a:pt x="7221122" y="2717799"/>
                  </a:lnTo>
                  <a:lnTo>
                    <a:pt x="7232513" y="2768599"/>
                  </a:lnTo>
                  <a:lnTo>
                    <a:pt x="7243355" y="2806699"/>
                  </a:lnTo>
                  <a:lnTo>
                    <a:pt x="7253644" y="2857499"/>
                  </a:lnTo>
                  <a:lnTo>
                    <a:pt x="7263376" y="2895599"/>
                  </a:lnTo>
                  <a:lnTo>
                    <a:pt x="7272548" y="2946399"/>
                  </a:lnTo>
                  <a:lnTo>
                    <a:pt x="7281155" y="2997199"/>
                  </a:lnTo>
                  <a:lnTo>
                    <a:pt x="7289194" y="3035299"/>
                  </a:lnTo>
                  <a:lnTo>
                    <a:pt x="7296662" y="3086099"/>
                  </a:lnTo>
                  <a:lnTo>
                    <a:pt x="7303553" y="3124199"/>
                  </a:lnTo>
                  <a:lnTo>
                    <a:pt x="7309865" y="3174999"/>
                  </a:lnTo>
                  <a:lnTo>
                    <a:pt x="7315594" y="3225799"/>
                  </a:lnTo>
                  <a:lnTo>
                    <a:pt x="7320736" y="3276599"/>
                  </a:lnTo>
                  <a:lnTo>
                    <a:pt x="7325287" y="3314699"/>
                  </a:lnTo>
                  <a:lnTo>
                    <a:pt x="7329244" y="3365499"/>
                  </a:lnTo>
                  <a:lnTo>
                    <a:pt x="7332602" y="3416299"/>
                  </a:lnTo>
                  <a:lnTo>
                    <a:pt x="7335358" y="3454399"/>
                  </a:lnTo>
                  <a:lnTo>
                    <a:pt x="7337509" y="3505199"/>
                  </a:lnTo>
                  <a:lnTo>
                    <a:pt x="7339049" y="3555999"/>
                  </a:lnTo>
                  <a:lnTo>
                    <a:pt x="7339976" y="3606799"/>
                  </a:lnTo>
                  <a:lnTo>
                    <a:pt x="7340286" y="3657599"/>
                  </a:lnTo>
                  <a:lnTo>
                    <a:pt x="7339976" y="3695699"/>
                  </a:lnTo>
                  <a:lnTo>
                    <a:pt x="7339049" y="3746499"/>
                  </a:lnTo>
                  <a:lnTo>
                    <a:pt x="7337509" y="3797299"/>
                  </a:lnTo>
                  <a:lnTo>
                    <a:pt x="7335358" y="3848099"/>
                  </a:lnTo>
                  <a:lnTo>
                    <a:pt x="7332602" y="3886199"/>
                  </a:lnTo>
                  <a:lnTo>
                    <a:pt x="7329244" y="3936999"/>
                  </a:lnTo>
                  <a:lnTo>
                    <a:pt x="7325287" y="3987799"/>
                  </a:lnTo>
                  <a:lnTo>
                    <a:pt x="7320736" y="4038599"/>
                  </a:lnTo>
                  <a:lnTo>
                    <a:pt x="7315594" y="4076699"/>
                  </a:lnTo>
                  <a:lnTo>
                    <a:pt x="7309865" y="4127499"/>
                  </a:lnTo>
                  <a:lnTo>
                    <a:pt x="7303553" y="4178299"/>
                  </a:lnTo>
                  <a:lnTo>
                    <a:pt x="7296662" y="4216399"/>
                  </a:lnTo>
                  <a:lnTo>
                    <a:pt x="7289194" y="4267199"/>
                  </a:lnTo>
                  <a:lnTo>
                    <a:pt x="7281155" y="4305299"/>
                  </a:lnTo>
                  <a:lnTo>
                    <a:pt x="7272548" y="4356099"/>
                  </a:lnTo>
                  <a:lnTo>
                    <a:pt x="7263376" y="4406899"/>
                  </a:lnTo>
                  <a:lnTo>
                    <a:pt x="7253644" y="4444999"/>
                  </a:lnTo>
                  <a:lnTo>
                    <a:pt x="7243355" y="4495799"/>
                  </a:lnTo>
                  <a:lnTo>
                    <a:pt x="7232513" y="4533899"/>
                  </a:lnTo>
                  <a:lnTo>
                    <a:pt x="7221122" y="4584699"/>
                  </a:lnTo>
                  <a:lnTo>
                    <a:pt x="7209185" y="4622799"/>
                  </a:lnTo>
                  <a:lnTo>
                    <a:pt x="7196707" y="4673599"/>
                  </a:lnTo>
                  <a:lnTo>
                    <a:pt x="7183690" y="4711699"/>
                  </a:lnTo>
                  <a:lnTo>
                    <a:pt x="7170140" y="4762499"/>
                  </a:lnTo>
                  <a:lnTo>
                    <a:pt x="7156059" y="4800599"/>
                  </a:lnTo>
                  <a:lnTo>
                    <a:pt x="7141452" y="4851399"/>
                  </a:lnTo>
                  <a:lnTo>
                    <a:pt x="7126322" y="4889499"/>
                  </a:lnTo>
                  <a:lnTo>
                    <a:pt x="7110672" y="4927599"/>
                  </a:lnTo>
                  <a:lnTo>
                    <a:pt x="7094508" y="4978399"/>
                  </a:lnTo>
                  <a:lnTo>
                    <a:pt x="7077832" y="5016499"/>
                  </a:lnTo>
                  <a:lnTo>
                    <a:pt x="7060649" y="5054599"/>
                  </a:lnTo>
                  <a:lnTo>
                    <a:pt x="7042961" y="5105399"/>
                  </a:lnTo>
                  <a:lnTo>
                    <a:pt x="7024774" y="5143499"/>
                  </a:lnTo>
                  <a:lnTo>
                    <a:pt x="7006090" y="5181599"/>
                  </a:lnTo>
                  <a:lnTo>
                    <a:pt x="6986914" y="5219699"/>
                  </a:lnTo>
                  <a:lnTo>
                    <a:pt x="6967248" y="5270499"/>
                  </a:lnTo>
                  <a:lnTo>
                    <a:pt x="6947098" y="5308599"/>
                  </a:lnTo>
                  <a:lnTo>
                    <a:pt x="6926467" y="5346699"/>
                  </a:lnTo>
                  <a:lnTo>
                    <a:pt x="6905358" y="5384799"/>
                  </a:lnTo>
                  <a:lnTo>
                    <a:pt x="6883775" y="5422899"/>
                  </a:lnTo>
                  <a:lnTo>
                    <a:pt x="6861722" y="5460999"/>
                  </a:lnTo>
                  <a:lnTo>
                    <a:pt x="6839204" y="5499099"/>
                  </a:lnTo>
                  <a:lnTo>
                    <a:pt x="6816223" y="5537199"/>
                  </a:lnTo>
                  <a:lnTo>
                    <a:pt x="6792783" y="5575299"/>
                  </a:lnTo>
                  <a:lnTo>
                    <a:pt x="6768889" y="5613399"/>
                  </a:lnTo>
                  <a:lnTo>
                    <a:pt x="6744543" y="5651499"/>
                  </a:lnTo>
                  <a:lnTo>
                    <a:pt x="6719751" y="5689599"/>
                  </a:lnTo>
                  <a:lnTo>
                    <a:pt x="6694514" y="5727699"/>
                  </a:lnTo>
                  <a:lnTo>
                    <a:pt x="6668839" y="5765799"/>
                  </a:lnTo>
                  <a:lnTo>
                    <a:pt x="6642727" y="5803899"/>
                  </a:lnTo>
                  <a:lnTo>
                    <a:pt x="6616183" y="5841999"/>
                  </a:lnTo>
                  <a:lnTo>
                    <a:pt x="6589211" y="5880099"/>
                  </a:lnTo>
                  <a:lnTo>
                    <a:pt x="6561814" y="5905499"/>
                  </a:lnTo>
                  <a:lnTo>
                    <a:pt x="6533996" y="5943599"/>
                  </a:lnTo>
                  <a:lnTo>
                    <a:pt x="6505762" y="5981699"/>
                  </a:lnTo>
                  <a:lnTo>
                    <a:pt x="6477114" y="6019799"/>
                  </a:lnTo>
                  <a:lnTo>
                    <a:pt x="6448057" y="6045199"/>
                  </a:lnTo>
                  <a:lnTo>
                    <a:pt x="6418594" y="6083299"/>
                  </a:lnTo>
                  <a:lnTo>
                    <a:pt x="6388729" y="6121399"/>
                  </a:lnTo>
                  <a:lnTo>
                    <a:pt x="6358466" y="6146799"/>
                  </a:lnTo>
                  <a:lnTo>
                    <a:pt x="6327808" y="6184899"/>
                  </a:lnTo>
                  <a:lnTo>
                    <a:pt x="6296760" y="6210299"/>
                  </a:lnTo>
                  <a:lnTo>
                    <a:pt x="6265326" y="6248399"/>
                  </a:lnTo>
                  <a:lnTo>
                    <a:pt x="6233508" y="6273799"/>
                  </a:lnTo>
                  <a:lnTo>
                    <a:pt x="6201311" y="6311899"/>
                  </a:lnTo>
                  <a:lnTo>
                    <a:pt x="6168738" y="6337299"/>
                  </a:lnTo>
                  <a:lnTo>
                    <a:pt x="6135794" y="6375399"/>
                  </a:lnTo>
                  <a:lnTo>
                    <a:pt x="6068806" y="6426199"/>
                  </a:lnTo>
                  <a:lnTo>
                    <a:pt x="6034769" y="6464299"/>
                  </a:lnTo>
                  <a:lnTo>
                    <a:pt x="6000376" y="6489699"/>
                  </a:lnTo>
                  <a:lnTo>
                    <a:pt x="5930535" y="6540499"/>
                  </a:lnTo>
                  <a:lnTo>
                    <a:pt x="5859313" y="6591299"/>
                  </a:lnTo>
                  <a:lnTo>
                    <a:pt x="5823193" y="6629399"/>
                  </a:lnTo>
                  <a:lnTo>
                    <a:pt x="5749956" y="6680199"/>
                  </a:lnTo>
                  <a:lnTo>
                    <a:pt x="5637663" y="6756399"/>
                  </a:lnTo>
                  <a:lnTo>
                    <a:pt x="5599596" y="6769099"/>
                  </a:lnTo>
                  <a:lnTo>
                    <a:pt x="5561219" y="6794499"/>
                  </a:lnTo>
                  <a:lnTo>
                    <a:pt x="5444256" y="6870699"/>
                  </a:lnTo>
                  <a:lnTo>
                    <a:pt x="5404672" y="6883399"/>
                  </a:lnTo>
                  <a:lnTo>
                    <a:pt x="5324629" y="6934199"/>
                  </a:lnTo>
                  <a:lnTo>
                    <a:pt x="5284178" y="6946899"/>
                  </a:lnTo>
                  <a:lnTo>
                    <a:pt x="5243447" y="6972299"/>
                  </a:lnTo>
                  <a:lnTo>
                    <a:pt x="5202438" y="6984999"/>
                  </a:lnTo>
                  <a:lnTo>
                    <a:pt x="5161156" y="7010399"/>
                  </a:lnTo>
                  <a:lnTo>
                    <a:pt x="5077786" y="7035799"/>
                  </a:lnTo>
                  <a:lnTo>
                    <a:pt x="5035706" y="7061199"/>
                  </a:lnTo>
                  <a:lnTo>
                    <a:pt x="4950774" y="7086599"/>
                  </a:lnTo>
                  <a:lnTo>
                    <a:pt x="4907930" y="7111999"/>
                  </a:lnTo>
                  <a:lnTo>
                    <a:pt x="4466528" y="7238999"/>
                  </a:lnTo>
                  <a:close/>
                </a:path>
                <a:path w="7340600" h="7315200">
                  <a:moveTo>
                    <a:pt x="4329855" y="7264399"/>
                  </a:moveTo>
                  <a:lnTo>
                    <a:pt x="3010430" y="7264399"/>
                  </a:lnTo>
                  <a:lnTo>
                    <a:pt x="2919110" y="7238999"/>
                  </a:lnTo>
                  <a:lnTo>
                    <a:pt x="4421175" y="7238999"/>
                  </a:lnTo>
                  <a:lnTo>
                    <a:pt x="4329855" y="7264399"/>
                  </a:lnTo>
                  <a:close/>
                </a:path>
                <a:path w="7340600" h="7315200">
                  <a:moveTo>
                    <a:pt x="4191401" y="7289799"/>
                  </a:moveTo>
                  <a:lnTo>
                    <a:pt x="3148884" y="7289799"/>
                  </a:lnTo>
                  <a:lnTo>
                    <a:pt x="3056388" y="7264399"/>
                  </a:lnTo>
                  <a:lnTo>
                    <a:pt x="4283897" y="7264399"/>
                  </a:lnTo>
                  <a:lnTo>
                    <a:pt x="4191401" y="7289799"/>
                  </a:lnTo>
                  <a:close/>
                </a:path>
                <a:path w="7340600" h="7315200">
                  <a:moveTo>
                    <a:pt x="4098159" y="7302499"/>
                  </a:moveTo>
                  <a:lnTo>
                    <a:pt x="3242126" y="7302499"/>
                  </a:lnTo>
                  <a:lnTo>
                    <a:pt x="3195414" y="7289799"/>
                  </a:lnTo>
                  <a:lnTo>
                    <a:pt x="4144871" y="7289799"/>
                  </a:lnTo>
                  <a:lnTo>
                    <a:pt x="4098159" y="7302499"/>
                  </a:lnTo>
                  <a:close/>
                </a:path>
                <a:path w="7340600" h="7315200">
                  <a:moveTo>
                    <a:pt x="3956962" y="7315199"/>
                  </a:moveTo>
                  <a:lnTo>
                    <a:pt x="3383323" y="7315199"/>
                  </a:lnTo>
                  <a:lnTo>
                    <a:pt x="3336085" y="7302499"/>
                  </a:lnTo>
                  <a:lnTo>
                    <a:pt x="4004200" y="7302499"/>
                  </a:lnTo>
                  <a:lnTo>
                    <a:pt x="3956962" y="73151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37856" y="2153393"/>
              <a:ext cx="6872000" cy="6870699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1286532" y="4319303"/>
              <a:ext cx="1269365" cy="1269365"/>
            </a:xfrm>
            <a:custGeom>
              <a:avLst/>
              <a:gdLst/>
              <a:ahLst/>
              <a:cxnLst/>
              <a:rect l="l" t="t" r="r" b="b"/>
              <a:pathLst>
                <a:path w="1269364" h="1269364">
                  <a:moveTo>
                    <a:pt x="634401" y="1268803"/>
                  </a:moveTo>
                  <a:lnTo>
                    <a:pt x="587055" y="1267063"/>
                  </a:lnTo>
                  <a:lnTo>
                    <a:pt x="540654" y="1261925"/>
                  </a:lnTo>
                  <a:lnTo>
                    <a:pt x="495321" y="1253510"/>
                  </a:lnTo>
                  <a:lnTo>
                    <a:pt x="451178" y="1241943"/>
                  </a:lnTo>
                  <a:lnTo>
                    <a:pt x="408348" y="1227346"/>
                  </a:lnTo>
                  <a:lnTo>
                    <a:pt x="366954" y="1209840"/>
                  </a:lnTo>
                  <a:lnTo>
                    <a:pt x="327118" y="1189550"/>
                  </a:lnTo>
                  <a:lnTo>
                    <a:pt x="288963" y="1166597"/>
                  </a:lnTo>
                  <a:lnTo>
                    <a:pt x="252612" y="1141105"/>
                  </a:lnTo>
                  <a:lnTo>
                    <a:pt x="218187" y="1113195"/>
                  </a:lnTo>
                  <a:lnTo>
                    <a:pt x="185812" y="1082991"/>
                  </a:lnTo>
                  <a:lnTo>
                    <a:pt x="155608" y="1050616"/>
                  </a:lnTo>
                  <a:lnTo>
                    <a:pt x="127698" y="1016191"/>
                  </a:lnTo>
                  <a:lnTo>
                    <a:pt x="102206" y="979840"/>
                  </a:lnTo>
                  <a:lnTo>
                    <a:pt x="79253" y="941685"/>
                  </a:lnTo>
                  <a:lnTo>
                    <a:pt x="58962" y="901849"/>
                  </a:lnTo>
                  <a:lnTo>
                    <a:pt x="41457" y="860455"/>
                  </a:lnTo>
                  <a:lnTo>
                    <a:pt x="26859" y="817625"/>
                  </a:lnTo>
                  <a:lnTo>
                    <a:pt x="15292" y="773482"/>
                  </a:lnTo>
                  <a:lnTo>
                    <a:pt x="6878" y="728149"/>
                  </a:lnTo>
                  <a:lnTo>
                    <a:pt x="1740" y="681747"/>
                  </a:lnTo>
                  <a:lnTo>
                    <a:pt x="0" y="634401"/>
                  </a:lnTo>
                  <a:lnTo>
                    <a:pt x="1740" y="587055"/>
                  </a:lnTo>
                  <a:lnTo>
                    <a:pt x="6878" y="540654"/>
                  </a:lnTo>
                  <a:lnTo>
                    <a:pt x="15292" y="495321"/>
                  </a:lnTo>
                  <a:lnTo>
                    <a:pt x="26859" y="451178"/>
                  </a:lnTo>
                  <a:lnTo>
                    <a:pt x="41457" y="408348"/>
                  </a:lnTo>
                  <a:lnTo>
                    <a:pt x="58962" y="366954"/>
                  </a:lnTo>
                  <a:lnTo>
                    <a:pt x="79253" y="327118"/>
                  </a:lnTo>
                  <a:lnTo>
                    <a:pt x="102206" y="288963"/>
                  </a:lnTo>
                  <a:lnTo>
                    <a:pt x="127698" y="252612"/>
                  </a:lnTo>
                  <a:lnTo>
                    <a:pt x="155608" y="218187"/>
                  </a:lnTo>
                  <a:lnTo>
                    <a:pt x="185812" y="185812"/>
                  </a:lnTo>
                  <a:lnTo>
                    <a:pt x="218187" y="155608"/>
                  </a:lnTo>
                  <a:lnTo>
                    <a:pt x="252612" y="127698"/>
                  </a:lnTo>
                  <a:lnTo>
                    <a:pt x="288963" y="102206"/>
                  </a:lnTo>
                  <a:lnTo>
                    <a:pt x="327118" y="79253"/>
                  </a:lnTo>
                  <a:lnTo>
                    <a:pt x="366954" y="58962"/>
                  </a:lnTo>
                  <a:lnTo>
                    <a:pt x="408348" y="41457"/>
                  </a:lnTo>
                  <a:lnTo>
                    <a:pt x="451178" y="26859"/>
                  </a:lnTo>
                  <a:lnTo>
                    <a:pt x="495321" y="15292"/>
                  </a:lnTo>
                  <a:lnTo>
                    <a:pt x="540654" y="6878"/>
                  </a:lnTo>
                  <a:lnTo>
                    <a:pt x="587055" y="1740"/>
                  </a:lnTo>
                  <a:lnTo>
                    <a:pt x="634401" y="0"/>
                  </a:lnTo>
                  <a:lnTo>
                    <a:pt x="681748" y="1740"/>
                  </a:lnTo>
                  <a:lnTo>
                    <a:pt x="728149" y="6878"/>
                  </a:lnTo>
                  <a:lnTo>
                    <a:pt x="773482" y="15292"/>
                  </a:lnTo>
                  <a:lnTo>
                    <a:pt x="817625" y="26859"/>
                  </a:lnTo>
                  <a:lnTo>
                    <a:pt x="860455" y="41457"/>
                  </a:lnTo>
                  <a:lnTo>
                    <a:pt x="901849" y="58962"/>
                  </a:lnTo>
                  <a:lnTo>
                    <a:pt x="941685" y="79253"/>
                  </a:lnTo>
                  <a:lnTo>
                    <a:pt x="979840" y="102206"/>
                  </a:lnTo>
                  <a:lnTo>
                    <a:pt x="1016191" y="127698"/>
                  </a:lnTo>
                  <a:lnTo>
                    <a:pt x="1050616" y="155608"/>
                  </a:lnTo>
                  <a:lnTo>
                    <a:pt x="1082991" y="185812"/>
                  </a:lnTo>
                  <a:lnTo>
                    <a:pt x="1113195" y="218187"/>
                  </a:lnTo>
                  <a:lnTo>
                    <a:pt x="1141105" y="252612"/>
                  </a:lnTo>
                  <a:lnTo>
                    <a:pt x="1166597" y="288963"/>
                  </a:lnTo>
                  <a:lnTo>
                    <a:pt x="1189550" y="327118"/>
                  </a:lnTo>
                  <a:lnTo>
                    <a:pt x="1209840" y="366954"/>
                  </a:lnTo>
                  <a:lnTo>
                    <a:pt x="1227346" y="408348"/>
                  </a:lnTo>
                  <a:lnTo>
                    <a:pt x="1241943" y="451178"/>
                  </a:lnTo>
                  <a:lnTo>
                    <a:pt x="1253511" y="495321"/>
                  </a:lnTo>
                  <a:lnTo>
                    <a:pt x="1261925" y="540654"/>
                  </a:lnTo>
                  <a:lnTo>
                    <a:pt x="1267063" y="587055"/>
                  </a:lnTo>
                  <a:lnTo>
                    <a:pt x="1268803" y="634401"/>
                  </a:lnTo>
                  <a:lnTo>
                    <a:pt x="1267063" y="681747"/>
                  </a:lnTo>
                  <a:lnTo>
                    <a:pt x="1261925" y="728149"/>
                  </a:lnTo>
                  <a:lnTo>
                    <a:pt x="1253511" y="773482"/>
                  </a:lnTo>
                  <a:lnTo>
                    <a:pt x="1241943" y="817625"/>
                  </a:lnTo>
                  <a:lnTo>
                    <a:pt x="1227346" y="860455"/>
                  </a:lnTo>
                  <a:lnTo>
                    <a:pt x="1209840" y="901849"/>
                  </a:lnTo>
                  <a:lnTo>
                    <a:pt x="1189550" y="941685"/>
                  </a:lnTo>
                  <a:lnTo>
                    <a:pt x="1166597" y="979840"/>
                  </a:lnTo>
                  <a:lnTo>
                    <a:pt x="1141105" y="1016191"/>
                  </a:lnTo>
                  <a:lnTo>
                    <a:pt x="1113195" y="1050616"/>
                  </a:lnTo>
                  <a:lnTo>
                    <a:pt x="1082991" y="1082991"/>
                  </a:lnTo>
                  <a:lnTo>
                    <a:pt x="1050616" y="1113195"/>
                  </a:lnTo>
                  <a:lnTo>
                    <a:pt x="1016191" y="1141105"/>
                  </a:lnTo>
                  <a:lnTo>
                    <a:pt x="979840" y="1166597"/>
                  </a:lnTo>
                  <a:lnTo>
                    <a:pt x="941685" y="1189550"/>
                  </a:lnTo>
                  <a:lnTo>
                    <a:pt x="901849" y="1209840"/>
                  </a:lnTo>
                  <a:lnTo>
                    <a:pt x="860455" y="1227346"/>
                  </a:lnTo>
                  <a:lnTo>
                    <a:pt x="817625" y="1241943"/>
                  </a:lnTo>
                  <a:lnTo>
                    <a:pt x="773482" y="1253510"/>
                  </a:lnTo>
                  <a:lnTo>
                    <a:pt x="728149" y="1261925"/>
                  </a:lnTo>
                  <a:lnTo>
                    <a:pt x="681748" y="1267063"/>
                  </a:lnTo>
                  <a:lnTo>
                    <a:pt x="634401" y="1268803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/>
          <p:nvPr/>
        </p:nvSpPr>
        <p:spPr>
          <a:xfrm>
            <a:off x="17076027" y="7874360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845427" y="9024125"/>
            <a:ext cx="438784" cy="443230"/>
          </a:xfrm>
          <a:custGeom>
            <a:avLst/>
            <a:gdLst/>
            <a:ahLst/>
            <a:cxnLst/>
            <a:rect l="l" t="t" r="r" b="b"/>
            <a:pathLst>
              <a:path w="438784" h="443229">
                <a:moveTo>
                  <a:pt x="219067" y="443043"/>
                </a:moveTo>
                <a:lnTo>
                  <a:pt x="181232" y="427909"/>
                </a:lnTo>
                <a:lnTo>
                  <a:pt x="167990" y="388183"/>
                </a:lnTo>
                <a:lnTo>
                  <a:pt x="167990" y="273166"/>
                </a:lnTo>
                <a:lnTo>
                  <a:pt x="54103" y="273166"/>
                </a:lnTo>
                <a:lnTo>
                  <a:pt x="14755" y="258410"/>
                </a:lnTo>
                <a:lnTo>
                  <a:pt x="0" y="221332"/>
                </a:lnTo>
                <a:lnTo>
                  <a:pt x="898" y="209911"/>
                </a:lnTo>
                <a:lnTo>
                  <a:pt x="22393" y="177917"/>
                </a:lnTo>
                <a:lnTo>
                  <a:pt x="54103" y="170255"/>
                </a:lnTo>
                <a:lnTo>
                  <a:pt x="167990" y="170255"/>
                </a:lnTo>
                <a:lnTo>
                  <a:pt x="167990" y="54859"/>
                </a:lnTo>
                <a:lnTo>
                  <a:pt x="181232" y="15511"/>
                </a:lnTo>
                <a:lnTo>
                  <a:pt x="219067" y="0"/>
                </a:lnTo>
                <a:lnTo>
                  <a:pt x="230654" y="969"/>
                </a:lnTo>
                <a:lnTo>
                  <a:pt x="262861" y="23646"/>
                </a:lnTo>
                <a:lnTo>
                  <a:pt x="270523" y="54859"/>
                </a:lnTo>
                <a:lnTo>
                  <a:pt x="270523" y="170255"/>
                </a:lnTo>
                <a:lnTo>
                  <a:pt x="384410" y="170255"/>
                </a:lnTo>
                <a:lnTo>
                  <a:pt x="423757" y="183876"/>
                </a:lnTo>
                <a:lnTo>
                  <a:pt x="438513" y="221332"/>
                </a:lnTo>
                <a:lnTo>
                  <a:pt x="437591" y="232943"/>
                </a:lnTo>
                <a:lnTo>
                  <a:pt x="415907" y="265505"/>
                </a:lnTo>
                <a:lnTo>
                  <a:pt x="384410" y="273166"/>
                </a:lnTo>
                <a:lnTo>
                  <a:pt x="270523" y="273166"/>
                </a:lnTo>
                <a:lnTo>
                  <a:pt x="270523" y="388183"/>
                </a:lnTo>
                <a:lnTo>
                  <a:pt x="256902" y="427909"/>
                </a:lnTo>
                <a:lnTo>
                  <a:pt x="230512" y="442097"/>
                </a:lnTo>
                <a:lnTo>
                  <a:pt x="219067" y="443043"/>
                </a:lnTo>
                <a:close/>
              </a:path>
            </a:pathLst>
          </a:custGeom>
          <a:solidFill>
            <a:srgbClr val="FFFFFF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7042408" y="809028"/>
            <a:ext cx="505459" cy="510540"/>
          </a:xfrm>
          <a:custGeom>
            <a:avLst/>
            <a:gdLst/>
            <a:ahLst/>
            <a:cxnLst/>
            <a:rect l="l" t="t" r="r" b="b"/>
            <a:pathLst>
              <a:path w="505459" h="510540">
                <a:moveTo>
                  <a:pt x="252340" y="510335"/>
                </a:moveTo>
                <a:lnTo>
                  <a:pt x="208759" y="492902"/>
                </a:lnTo>
                <a:lnTo>
                  <a:pt x="193505" y="447142"/>
                </a:lnTo>
                <a:lnTo>
                  <a:pt x="193505" y="314656"/>
                </a:lnTo>
                <a:lnTo>
                  <a:pt x="62321" y="314656"/>
                </a:lnTo>
                <a:lnTo>
                  <a:pt x="16997" y="297659"/>
                </a:lnTo>
                <a:lnTo>
                  <a:pt x="0" y="254949"/>
                </a:lnTo>
                <a:lnTo>
                  <a:pt x="1035" y="241793"/>
                </a:lnTo>
                <a:lnTo>
                  <a:pt x="25794" y="204940"/>
                </a:lnTo>
                <a:lnTo>
                  <a:pt x="62321" y="196114"/>
                </a:lnTo>
                <a:lnTo>
                  <a:pt x="193505" y="196114"/>
                </a:lnTo>
                <a:lnTo>
                  <a:pt x="193505" y="63192"/>
                </a:lnTo>
                <a:lnTo>
                  <a:pt x="208759" y="17868"/>
                </a:lnTo>
                <a:lnTo>
                  <a:pt x="252340" y="0"/>
                </a:lnTo>
                <a:lnTo>
                  <a:pt x="265687" y="1116"/>
                </a:lnTo>
                <a:lnTo>
                  <a:pt x="302786" y="27238"/>
                </a:lnTo>
                <a:lnTo>
                  <a:pt x="311611" y="63192"/>
                </a:lnTo>
                <a:lnTo>
                  <a:pt x="311611" y="196114"/>
                </a:lnTo>
                <a:lnTo>
                  <a:pt x="442796" y="196114"/>
                </a:lnTo>
                <a:lnTo>
                  <a:pt x="488120" y="211804"/>
                </a:lnTo>
                <a:lnTo>
                  <a:pt x="505117" y="254949"/>
                </a:lnTo>
                <a:lnTo>
                  <a:pt x="504055" y="268323"/>
                </a:lnTo>
                <a:lnTo>
                  <a:pt x="479077" y="305831"/>
                </a:lnTo>
                <a:lnTo>
                  <a:pt x="442796" y="314656"/>
                </a:lnTo>
                <a:lnTo>
                  <a:pt x="311611" y="314656"/>
                </a:lnTo>
                <a:lnTo>
                  <a:pt x="311611" y="447142"/>
                </a:lnTo>
                <a:lnTo>
                  <a:pt x="295922" y="492902"/>
                </a:lnTo>
                <a:lnTo>
                  <a:pt x="265524" y="509246"/>
                </a:lnTo>
                <a:lnTo>
                  <a:pt x="252340" y="510335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7008250" y="0"/>
            <a:ext cx="1280160" cy="1287145"/>
          </a:xfrm>
          <a:custGeom>
            <a:avLst/>
            <a:gdLst/>
            <a:ahLst/>
            <a:cxnLst/>
            <a:rect l="l" t="t" r="r" b="b"/>
            <a:pathLst>
              <a:path w="1280159" h="1287145">
                <a:moveTo>
                  <a:pt x="978580" y="1286532"/>
                </a:moveTo>
                <a:lnTo>
                  <a:pt x="929739" y="1285334"/>
                </a:lnTo>
                <a:lnTo>
                  <a:pt x="881518" y="1281779"/>
                </a:lnTo>
                <a:lnTo>
                  <a:pt x="833972" y="1275922"/>
                </a:lnTo>
                <a:lnTo>
                  <a:pt x="787159" y="1267819"/>
                </a:lnTo>
                <a:lnTo>
                  <a:pt x="741134" y="1257526"/>
                </a:lnTo>
                <a:lnTo>
                  <a:pt x="695953" y="1245100"/>
                </a:lnTo>
                <a:lnTo>
                  <a:pt x="651672" y="1230596"/>
                </a:lnTo>
                <a:lnTo>
                  <a:pt x="608347" y="1214071"/>
                </a:lnTo>
                <a:lnTo>
                  <a:pt x="566035" y="1195580"/>
                </a:lnTo>
                <a:lnTo>
                  <a:pt x="524791" y="1175180"/>
                </a:lnTo>
                <a:lnTo>
                  <a:pt x="484671" y="1152927"/>
                </a:lnTo>
                <a:lnTo>
                  <a:pt x="445732" y="1128877"/>
                </a:lnTo>
                <a:lnTo>
                  <a:pt x="408030" y="1103085"/>
                </a:lnTo>
                <a:lnTo>
                  <a:pt x="371620" y="1075608"/>
                </a:lnTo>
                <a:lnTo>
                  <a:pt x="336559" y="1046503"/>
                </a:lnTo>
                <a:lnTo>
                  <a:pt x="302903" y="1015824"/>
                </a:lnTo>
                <a:lnTo>
                  <a:pt x="270707" y="983629"/>
                </a:lnTo>
                <a:lnTo>
                  <a:pt x="240029" y="949972"/>
                </a:lnTo>
                <a:lnTo>
                  <a:pt x="210923" y="914911"/>
                </a:lnTo>
                <a:lnTo>
                  <a:pt x="183446" y="878501"/>
                </a:lnTo>
                <a:lnTo>
                  <a:pt x="157655" y="840799"/>
                </a:lnTo>
                <a:lnTo>
                  <a:pt x="133604" y="801860"/>
                </a:lnTo>
                <a:lnTo>
                  <a:pt x="111351" y="761740"/>
                </a:lnTo>
                <a:lnTo>
                  <a:pt x="90951" y="720496"/>
                </a:lnTo>
                <a:lnTo>
                  <a:pt x="72461" y="678184"/>
                </a:lnTo>
                <a:lnTo>
                  <a:pt x="55935" y="634859"/>
                </a:lnTo>
                <a:lnTo>
                  <a:pt x="41432" y="590579"/>
                </a:lnTo>
                <a:lnTo>
                  <a:pt x="29005" y="545398"/>
                </a:lnTo>
                <a:lnTo>
                  <a:pt x="18713" y="499372"/>
                </a:lnTo>
                <a:lnTo>
                  <a:pt x="10610" y="452559"/>
                </a:lnTo>
                <a:lnTo>
                  <a:pt x="4753" y="405014"/>
                </a:lnTo>
                <a:lnTo>
                  <a:pt x="1197" y="356793"/>
                </a:lnTo>
                <a:lnTo>
                  <a:pt x="0" y="307952"/>
                </a:lnTo>
                <a:lnTo>
                  <a:pt x="1197" y="259111"/>
                </a:lnTo>
                <a:lnTo>
                  <a:pt x="4753" y="210889"/>
                </a:lnTo>
                <a:lnTo>
                  <a:pt x="10610" y="163344"/>
                </a:lnTo>
                <a:lnTo>
                  <a:pt x="18713" y="116531"/>
                </a:lnTo>
                <a:lnTo>
                  <a:pt x="29005" y="70506"/>
                </a:lnTo>
                <a:lnTo>
                  <a:pt x="41432" y="25325"/>
                </a:lnTo>
                <a:lnTo>
                  <a:pt x="49727" y="0"/>
                </a:lnTo>
                <a:lnTo>
                  <a:pt x="1279749" y="0"/>
                </a:lnTo>
                <a:lnTo>
                  <a:pt x="1279749" y="1239027"/>
                </a:lnTo>
                <a:lnTo>
                  <a:pt x="1261207" y="1245100"/>
                </a:lnTo>
                <a:lnTo>
                  <a:pt x="1216026" y="1257526"/>
                </a:lnTo>
                <a:lnTo>
                  <a:pt x="1170001" y="1267819"/>
                </a:lnTo>
                <a:lnTo>
                  <a:pt x="1123187" y="1275922"/>
                </a:lnTo>
                <a:lnTo>
                  <a:pt x="1075642" y="1281779"/>
                </a:lnTo>
                <a:lnTo>
                  <a:pt x="1027421" y="1285334"/>
                </a:lnTo>
                <a:lnTo>
                  <a:pt x="978580" y="1286532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0870220" y="7104402"/>
            <a:ext cx="352425" cy="247650"/>
          </a:xfrm>
          <a:custGeom>
            <a:avLst/>
            <a:gdLst/>
            <a:ahLst/>
            <a:cxnLst/>
            <a:rect l="l" t="t" r="r" b="b"/>
            <a:pathLst>
              <a:path w="352425" h="247650">
                <a:moveTo>
                  <a:pt x="123220" y="247561"/>
                </a:moveTo>
                <a:lnTo>
                  <a:pt x="0" y="124360"/>
                </a:lnTo>
                <a:lnTo>
                  <a:pt x="0" y="115879"/>
                </a:lnTo>
                <a:lnTo>
                  <a:pt x="10463" y="105416"/>
                </a:lnTo>
                <a:lnTo>
                  <a:pt x="18946" y="105416"/>
                </a:lnTo>
                <a:lnTo>
                  <a:pt x="24178" y="110648"/>
                </a:lnTo>
                <a:lnTo>
                  <a:pt x="123220" y="169011"/>
                </a:lnTo>
                <a:lnTo>
                  <a:pt x="327697" y="5231"/>
                </a:lnTo>
                <a:lnTo>
                  <a:pt x="332928" y="0"/>
                </a:lnTo>
                <a:lnTo>
                  <a:pt x="341412" y="0"/>
                </a:lnTo>
                <a:lnTo>
                  <a:pt x="351875" y="10462"/>
                </a:lnTo>
                <a:lnTo>
                  <a:pt x="351875" y="18943"/>
                </a:lnTo>
                <a:lnTo>
                  <a:pt x="346643" y="24174"/>
                </a:lnTo>
                <a:lnTo>
                  <a:pt x="123220" y="247561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10870220" y="7983926"/>
            <a:ext cx="352425" cy="247650"/>
          </a:xfrm>
          <a:custGeom>
            <a:avLst/>
            <a:gdLst/>
            <a:ahLst/>
            <a:cxnLst/>
            <a:rect l="l" t="t" r="r" b="b"/>
            <a:pathLst>
              <a:path w="352425" h="247650">
                <a:moveTo>
                  <a:pt x="123220" y="247561"/>
                </a:moveTo>
                <a:lnTo>
                  <a:pt x="0" y="124360"/>
                </a:lnTo>
                <a:lnTo>
                  <a:pt x="0" y="115879"/>
                </a:lnTo>
                <a:lnTo>
                  <a:pt x="10463" y="105416"/>
                </a:lnTo>
                <a:lnTo>
                  <a:pt x="18946" y="105416"/>
                </a:lnTo>
                <a:lnTo>
                  <a:pt x="24178" y="110648"/>
                </a:lnTo>
                <a:lnTo>
                  <a:pt x="123220" y="169011"/>
                </a:lnTo>
                <a:lnTo>
                  <a:pt x="327697" y="5231"/>
                </a:lnTo>
                <a:lnTo>
                  <a:pt x="332928" y="0"/>
                </a:lnTo>
                <a:lnTo>
                  <a:pt x="341412" y="0"/>
                </a:lnTo>
                <a:lnTo>
                  <a:pt x="351875" y="10462"/>
                </a:lnTo>
                <a:lnTo>
                  <a:pt x="351875" y="18943"/>
                </a:lnTo>
                <a:lnTo>
                  <a:pt x="346643" y="24174"/>
                </a:lnTo>
                <a:lnTo>
                  <a:pt x="123220" y="247561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1633102" y="4577534"/>
            <a:ext cx="549275" cy="712470"/>
          </a:xfrm>
          <a:custGeom>
            <a:avLst/>
            <a:gdLst/>
            <a:ahLst/>
            <a:cxnLst/>
            <a:rect l="l" t="t" r="r" b="b"/>
            <a:pathLst>
              <a:path w="549275" h="712470">
                <a:moveTo>
                  <a:pt x="267201" y="165100"/>
                </a:moveTo>
                <a:lnTo>
                  <a:pt x="224514" y="170180"/>
                </a:lnTo>
                <a:lnTo>
                  <a:pt x="182311" y="181610"/>
                </a:lnTo>
                <a:lnTo>
                  <a:pt x="141708" y="199390"/>
                </a:lnTo>
                <a:lnTo>
                  <a:pt x="103821" y="224790"/>
                </a:lnTo>
                <a:lnTo>
                  <a:pt x="69764" y="257810"/>
                </a:lnTo>
                <a:lnTo>
                  <a:pt x="40653" y="297180"/>
                </a:lnTo>
                <a:lnTo>
                  <a:pt x="27462" y="321310"/>
                </a:lnTo>
                <a:lnTo>
                  <a:pt x="24539" y="326390"/>
                </a:lnTo>
                <a:lnTo>
                  <a:pt x="10314" y="364490"/>
                </a:lnTo>
                <a:lnTo>
                  <a:pt x="8506" y="372110"/>
                </a:lnTo>
                <a:lnTo>
                  <a:pt x="6863" y="378460"/>
                </a:lnTo>
                <a:lnTo>
                  <a:pt x="232" y="422910"/>
                </a:lnTo>
                <a:lnTo>
                  <a:pt x="139" y="424180"/>
                </a:lnTo>
                <a:lnTo>
                  <a:pt x="45" y="425450"/>
                </a:lnTo>
                <a:lnTo>
                  <a:pt x="0" y="454660"/>
                </a:lnTo>
                <a:lnTo>
                  <a:pt x="127" y="457200"/>
                </a:lnTo>
                <a:lnTo>
                  <a:pt x="190" y="458470"/>
                </a:lnTo>
                <a:lnTo>
                  <a:pt x="254" y="459740"/>
                </a:lnTo>
                <a:lnTo>
                  <a:pt x="6092" y="499110"/>
                </a:lnTo>
                <a:lnTo>
                  <a:pt x="7651" y="506730"/>
                </a:lnTo>
                <a:lnTo>
                  <a:pt x="20427" y="544830"/>
                </a:lnTo>
                <a:lnTo>
                  <a:pt x="32102" y="568960"/>
                </a:lnTo>
                <a:lnTo>
                  <a:pt x="35399" y="575310"/>
                </a:lnTo>
                <a:lnTo>
                  <a:pt x="38846" y="581660"/>
                </a:lnTo>
                <a:lnTo>
                  <a:pt x="42438" y="586740"/>
                </a:lnTo>
                <a:lnTo>
                  <a:pt x="46171" y="593090"/>
                </a:lnTo>
                <a:lnTo>
                  <a:pt x="50046" y="598170"/>
                </a:lnTo>
                <a:lnTo>
                  <a:pt x="54061" y="603250"/>
                </a:lnTo>
                <a:lnTo>
                  <a:pt x="58212" y="609600"/>
                </a:lnTo>
                <a:lnTo>
                  <a:pt x="80906" y="633730"/>
                </a:lnTo>
                <a:lnTo>
                  <a:pt x="85813" y="638810"/>
                </a:lnTo>
                <a:lnTo>
                  <a:pt x="90839" y="643890"/>
                </a:lnTo>
                <a:lnTo>
                  <a:pt x="95977" y="647700"/>
                </a:lnTo>
                <a:lnTo>
                  <a:pt x="101223" y="652780"/>
                </a:lnTo>
                <a:lnTo>
                  <a:pt x="134821" y="675640"/>
                </a:lnTo>
                <a:lnTo>
                  <a:pt x="176684" y="694690"/>
                </a:lnTo>
                <a:lnTo>
                  <a:pt x="219723" y="707390"/>
                </a:lnTo>
                <a:lnTo>
                  <a:pt x="263175" y="712470"/>
                </a:lnTo>
                <a:lnTo>
                  <a:pt x="306279" y="711200"/>
                </a:lnTo>
                <a:lnTo>
                  <a:pt x="348270" y="703580"/>
                </a:lnTo>
                <a:lnTo>
                  <a:pt x="388389" y="689610"/>
                </a:lnTo>
                <a:lnTo>
                  <a:pt x="425871" y="668020"/>
                </a:lnTo>
                <a:lnTo>
                  <a:pt x="459955" y="641350"/>
                </a:lnTo>
                <a:lnTo>
                  <a:pt x="470728" y="629920"/>
                </a:lnTo>
                <a:lnTo>
                  <a:pt x="254702" y="629920"/>
                </a:lnTo>
                <a:lnTo>
                  <a:pt x="237732" y="627380"/>
                </a:lnTo>
                <a:lnTo>
                  <a:pt x="204850" y="617220"/>
                </a:lnTo>
                <a:lnTo>
                  <a:pt x="196947" y="613410"/>
                </a:lnTo>
                <a:lnTo>
                  <a:pt x="189200" y="610870"/>
                </a:lnTo>
                <a:lnTo>
                  <a:pt x="181609" y="605790"/>
                </a:lnTo>
                <a:lnTo>
                  <a:pt x="174205" y="601980"/>
                </a:lnTo>
                <a:lnTo>
                  <a:pt x="167017" y="596900"/>
                </a:lnTo>
                <a:lnTo>
                  <a:pt x="134567" y="568960"/>
                </a:lnTo>
                <a:lnTo>
                  <a:pt x="109113" y="534670"/>
                </a:lnTo>
                <a:lnTo>
                  <a:pt x="89591" y="487680"/>
                </a:lnTo>
                <a:lnTo>
                  <a:pt x="84043" y="454660"/>
                </a:lnTo>
                <a:lnTo>
                  <a:pt x="83922" y="453390"/>
                </a:lnTo>
                <a:lnTo>
                  <a:pt x="83459" y="445770"/>
                </a:lnTo>
                <a:lnTo>
                  <a:pt x="83553" y="431800"/>
                </a:lnTo>
                <a:lnTo>
                  <a:pt x="83640" y="429260"/>
                </a:lnTo>
                <a:lnTo>
                  <a:pt x="90922" y="386080"/>
                </a:lnTo>
                <a:lnTo>
                  <a:pt x="93490" y="378460"/>
                </a:lnTo>
                <a:lnTo>
                  <a:pt x="96429" y="369570"/>
                </a:lnTo>
                <a:lnTo>
                  <a:pt x="115567" y="334010"/>
                </a:lnTo>
                <a:lnTo>
                  <a:pt x="141916" y="302260"/>
                </a:lnTo>
                <a:lnTo>
                  <a:pt x="174520" y="276860"/>
                </a:lnTo>
                <a:lnTo>
                  <a:pt x="212425" y="259080"/>
                </a:lnTo>
                <a:lnTo>
                  <a:pt x="254678" y="250190"/>
                </a:lnTo>
                <a:lnTo>
                  <a:pt x="473051" y="250190"/>
                </a:lnTo>
                <a:lnTo>
                  <a:pt x="471937" y="248920"/>
                </a:lnTo>
                <a:lnTo>
                  <a:pt x="467372" y="245110"/>
                </a:lnTo>
                <a:lnTo>
                  <a:pt x="462698" y="240030"/>
                </a:lnTo>
                <a:lnTo>
                  <a:pt x="457920" y="236220"/>
                </a:lnTo>
                <a:lnTo>
                  <a:pt x="453042" y="232410"/>
                </a:lnTo>
                <a:lnTo>
                  <a:pt x="448066" y="227330"/>
                </a:lnTo>
                <a:lnTo>
                  <a:pt x="442991" y="223520"/>
                </a:lnTo>
                <a:lnTo>
                  <a:pt x="437823" y="219710"/>
                </a:lnTo>
                <a:lnTo>
                  <a:pt x="432567" y="215900"/>
                </a:lnTo>
                <a:lnTo>
                  <a:pt x="427224" y="212090"/>
                </a:lnTo>
                <a:lnTo>
                  <a:pt x="421794" y="209550"/>
                </a:lnTo>
                <a:lnTo>
                  <a:pt x="431524" y="191770"/>
                </a:lnTo>
                <a:lnTo>
                  <a:pt x="387017" y="191770"/>
                </a:lnTo>
                <a:lnTo>
                  <a:pt x="349568" y="176530"/>
                </a:lnTo>
                <a:lnTo>
                  <a:pt x="309257" y="167640"/>
                </a:lnTo>
                <a:lnTo>
                  <a:pt x="267201" y="165100"/>
                </a:lnTo>
                <a:close/>
              </a:path>
              <a:path w="549275" h="712470">
                <a:moveTo>
                  <a:pt x="497883" y="280670"/>
                </a:moveTo>
                <a:lnTo>
                  <a:pt x="381822" y="280670"/>
                </a:lnTo>
                <a:lnTo>
                  <a:pt x="390608" y="287020"/>
                </a:lnTo>
                <a:lnTo>
                  <a:pt x="398997" y="293370"/>
                </a:lnTo>
                <a:lnTo>
                  <a:pt x="428376" y="325120"/>
                </a:lnTo>
                <a:lnTo>
                  <a:pt x="445326" y="353060"/>
                </a:lnTo>
                <a:lnTo>
                  <a:pt x="449893" y="361950"/>
                </a:lnTo>
                <a:lnTo>
                  <a:pt x="462423" y="403860"/>
                </a:lnTo>
                <a:lnTo>
                  <a:pt x="465201" y="426720"/>
                </a:lnTo>
                <a:lnTo>
                  <a:pt x="465313" y="429260"/>
                </a:lnTo>
                <a:lnTo>
                  <a:pt x="465424" y="431800"/>
                </a:lnTo>
                <a:lnTo>
                  <a:pt x="465536" y="434340"/>
                </a:lnTo>
                <a:lnTo>
                  <a:pt x="465648" y="436880"/>
                </a:lnTo>
                <a:lnTo>
                  <a:pt x="465759" y="439420"/>
                </a:lnTo>
                <a:lnTo>
                  <a:pt x="465871" y="441960"/>
                </a:lnTo>
                <a:lnTo>
                  <a:pt x="465104" y="457200"/>
                </a:lnTo>
                <a:lnTo>
                  <a:pt x="452954" y="509270"/>
                </a:lnTo>
                <a:lnTo>
                  <a:pt x="427531" y="553720"/>
                </a:lnTo>
                <a:lnTo>
                  <a:pt x="422228" y="561340"/>
                </a:lnTo>
                <a:lnTo>
                  <a:pt x="416640" y="567690"/>
                </a:lnTo>
                <a:lnTo>
                  <a:pt x="410766" y="574040"/>
                </a:lnTo>
                <a:lnTo>
                  <a:pt x="404605" y="579120"/>
                </a:lnTo>
                <a:lnTo>
                  <a:pt x="398184" y="585470"/>
                </a:lnTo>
                <a:lnTo>
                  <a:pt x="362663" y="608330"/>
                </a:lnTo>
                <a:lnTo>
                  <a:pt x="322734" y="624840"/>
                </a:lnTo>
                <a:lnTo>
                  <a:pt x="288948" y="629920"/>
                </a:lnTo>
                <a:lnTo>
                  <a:pt x="470728" y="629920"/>
                </a:lnTo>
                <a:lnTo>
                  <a:pt x="489879" y="609600"/>
                </a:lnTo>
                <a:lnTo>
                  <a:pt x="514879" y="571500"/>
                </a:lnTo>
                <a:lnTo>
                  <a:pt x="517959" y="565150"/>
                </a:lnTo>
                <a:lnTo>
                  <a:pt x="520902" y="560070"/>
                </a:lnTo>
                <a:lnTo>
                  <a:pt x="523707" y="553720"/>
                </a:lnTo>
                <a:lnTo>
                  <a:pt x="526375" y="548640"/>
                </a:lnTo>
                <a:lnTo>
                  <a:pt x="528903" y="542290"/>
                </a:lnTo>
                <a:lnTo>
                  <a:pt x="531288" y="535940"/>
                </a:lnTo>
                <a:lnTo>
                  <a:pt x="533529" y="529590"/>
                </a:lnTo>
                <a:lnTo>
                  <a:pt x="535627" y="524510"/>
                </a:lnTo>
                <a:lnTo>
                  <a:pt x="545117" y="486410"/>
                </a:lnTo>
                <a:lnTo>
                  <a:pt x="548316" y="462280"/>
                </a:lnTo>
                <a:lnTo>
                  <a:pt x="548436" y="461010"/>
                </a:lnTo>
                <a:lnTo>
                  <a:pt x="548884" y="454660"/>
                </a:lnTo>
                <a:lnTo>
                  <a:pt x="548827" y="422910"/>
                </a:lnTo>
                <a:lnTo>
                  <a:pt x="548591" y="419100"/>
                </a:lnTo>
                <a:lnTo>
                  <a:pt x="548513" y="417830"/>
                </a:lnTo>
                <a:lnTo>
                  <a:pt x="548434" y="416560"/>
                </a:lnTo>
                <a:lnTo>
                  <a:pt x="542334" y="377190"/>
                </a:lnTo>
                <a:lnTo>
                  <a:pt x="540802" y="372110"/>
                </a:lnTo>
                <a:lnTo>
                  <a:pt x="539123" y="365760"/>
                </a:lnTo>
                <a:lnTo>
                  <a:pt x="528534" y="335280"/>
                </a:lnTo>
                <a:lnTo>
                  <a:pt x="525987" y="328930"/>
                </a:lnTo>
                <a:lnTo>
                  <a:pt x="523298" y="322580"/>
                </a:lnTo>
                <a:lnTo>
                  <a:pt x="520470" y="317500"/>
                </a:lnTo>
                <a:lnTo>
                  <a:pt x="517507" y="311150"/>
                </a:lnTo>
                <a:lnTo>
                  <a:pt x="514409" y="306070"/>
                </a:lnTo>
                <a:lnTo>
                  <a:pt x="511175" y="299720"/>
                </a:lnTo>
                <a:lnTo>
                  <a:pt x="507810" y="294640"/>
                </a:lnTo>
                <a:lnTo>
                  <a:pt x="504316" y="289560"/>
                </a:lnTo>
                <a:lnTo>
                  <a:pt x="500695" y="284480"/>
                </a:lnTo>
                <a:lnTo>
                  <a:pt x="497883" y="280670"/>
                </a:lnTo>
                <a:close/>
              </a:path>
              <a:path w="549275" h="712470">
                <a:moveTo>
                  <a:pt x="281117" y="598170"/>
                </a:moveTo>
                <a:lnTo>
                  <a:pt x="265594" y="598170"/>
                </a:lnTo>
                <a:lnTo>
                  <a:pt x="273354" y="599440"/>
                </a:lnTo>
                <a:lnTo>
                  <a:pt x="281117" y="598170"/>
                </a:lnTo>
                <a:close/>
              </a:path>
              <a:path w="549275" h="712470">
                <a:moveTo>
                  <a:pt x="289871" y="281940"/>
                </a:moveTo>
                <a:lnTo>
                  <a:pt x="243368" y="284480"/>
                </a:lnTo>
                <a:lnTo>
                  <a:pt x="199183" y="300990"/>
                </a:lnTo>
                <a:lnTo>
                  <a:pt x="161019" y="328930"/>
                </a:lnTo>
                <a:lnTo>
                  <a:pt x="132581" y="367030"/>
                </a:lnTo>
                <a:lnTo>
                  <a:pt x="129186" y="374650"/>
                </a:lnTo>
                <a:lnTo>
                  <a:pt x="126142" y="381000"/>
                </a:lnTo>
                <a:lnTo>
                  <a:pt x="116265" y="419100"/>
                </a:lnTo>
                <a:lnTo>
                  <a:pt x="114775" y="441960"/>
                </a:lnTo>
                <a:lnTo>
                  <a:pt x="114903" y="445770"/>
                </a:lnTo>
                <a:lnTo>
                  <a:pt x="114989" y="448310"/>
                </a:lnTo>
                <a:lnTo>
                  <a:pt x="121908" y="487680"/>
                </a:lnTo>
                <a:lnTo>
                  <a:pt x="124382" y="494030"/>
                </a:lnTo>
                <a:lnTo>
                  <a:pt x="127202" y="501650"/>
                </a:lnTo>
                <a:lnTo>
                  <a:pt x="146362" y="534670"/>
                </a:lnTo>
                <a:lnTo>
                  <a:pt x="173032" y="562610"/>
                </a:lnTo>
                <a:lnTo>
                  <a:pt x="205669" y="584200"/>
                </a:lnTo>
                <a:lnTo>
                  <a:pt x="257835" y="598170"/>
                </a:lnTo>
                <a:lnTo>
                  <a:pt x="288880" y="598170"/>
                </a:lnTo>
                <a:lnTo>
                  <a:pt x="311855" y="594360"/>
                </a:lnTo>
                <a:lnTo>
                  <a:pt x="319371" y="591820"/>
                </a:lnTo>
                <a:lnTo>
                  <a:pt x="326781" y="590550"/>
                </a:lnTo>
                <a:lnTo>
                  <a:pt x="334049" y="586740"/>
                </a:lnTo>
                <a:lnTo>
                  <a:pt x="341177" y="584200"/>
                </a:lnTo>
                <a:lnTo>
                  <a:pt x="348163" y="580390"/>
                </a:lnTo>
                <a:lnTo>
                  <a:pt x="380137" y="558800"/>
                </a:lnTo>
                <a:lnTo>
                  <a:pt x="391267" y="547370"/>
                </a:lnTo>
                <a:lnTo>
                  <a:pt x="396437" y="542290"/>
                </a:lnTo>
                <a:lnTo>
                  <a:pt x="401321" y="535940"/>
                </a:lnTo>
                <a:lnTo>
                  <a:pt x="405894" y="529590"/>
                </a:lnTo>
                <a:lnTo>
                  <a:pt x="410157" y="523240"/>
                </a:lnTo>
                <a:lnTo>
                  <a:pt x="267352" y="523240"/>
                </a:lnTo>
                <a:lnTo>
                  <a:pt x="245509" y="518160"/>
                </a:lnTo>
                <a:lnTo>
                  <a:pt x="209325" y="492760"/>
                </a:lnTo>
                <a:lnTo>
                  <a:pt x="192458" y="457200"/>
                </a:lnTo>
                <a:lnTo>
                  <a:pt x="190645" y="441960"/>
                </a:lnTo>
                <a:lnTo>
                  <a:pt x="190654" y="439420"/>
                </a:lnTo>
                <a:lnTo>
                  <a:pt x="201945" y="397510"/>
                </a:lnTo>
                <a:lnTo>
                  <a:pt x="211840" y="384810"/>
                </a:lnTo>
                <a:lnTo>
                  <a:pt x="215707" y="379730"/>
                </a:lnTo>
                <a:lnTo>
                  <a:pt x="224260" y="373380"/>
                </a:lnTo>
                <a:lnTo>
                  <a:pt x="228858" y="369570"/>
                </a:lnTo>
                <a:lnTo>
                  <a:pt x="238698" y="364490"/>
                </a:lnTo>
                <a:lnTo>
                  <a:pt x="243839" y="361950"/>
                </a:lnTo>
                <a:lnTo>
                  <a:pt x="260040" y="358140"/>
                </a:lnTo>
                <a:lnTo>
                  <a:pt x="271214" y="356870"/>
                </a:lnTo>
                <a:lnTo>
                  <a:pt x="409549" y="356870"/>
                </a:lnTo>
                <a:lnTo>
                  <a:pt x="399964" y="340360"/>
                </a:lnTo>
                <a:lnTo>
                  <a:pt x="365618" y="309880"/>
                </a:lnTo>
                <a:lnTo>
                  <a:pt x="373493" y="295910"/>
                </a:lnTo>
                <a:lnTo>
                  <a:pt x="374866" y="293370"/>
                </a:lnTo>
                <a:lnTo>
                  <a:pt x="334987" y="293370"/>
                </a:lnTo>
                <a:lnTo>
                  <a:pt x="289871" y="281940"/>
                </a:lnTo>
                <a:close/>
              </a:path>
              <a:path w="549275" h="712470">
                <a:moveTo>
                  <a:pt x="419873" y="374650"/>
                </a:moveTo>
                <a:lnTo>
                  <a:pt x="329791" y="374650"/>
                </a:lnTo>
                <a:lnTo>
                  <a:pt x="332595" y="378460"/>
                </a:lnTo>
                <a:lnTo>
                  <a:pt x="335193" y="381000"/>
                </a:lnTo>
                <a:lnTo>
                  <a:pt x="337584" y="384810"/>
                </a:lnTo>
                <a:lnTo>
                  <a:pt x="357787" y="427844"/>
                </a:lnTo>
                <a:lnTo>
                  <a:pt x="357846" y="429260"/>
                </a:lnTo>
                <a:lnTo>
                  <a:pt x="357953" y="431800"/>
                </a:lnTo>
                <a:lnTo>
                  <a:pt x="358060" y="434340"/>
                </a:lnTo>
                <a:lnTo>
                  <a:pt x="358166" y="436880"/>
                </a:lnTo>
                <a:lnTo>
                  <a:pt x="358273" y="439420"/>
                </a:lnTo>
                <a:lnTo>
                  <a:pt x="358326" y="440690"/>
                </a:lnTo>
                <a:lnTo>
                  <a:pt x="345988" y="482600"/>
                </a:lnTo>
                <a:lnTo>
                  <a:pt x="311504" y="515620"/>
                </a:lnTo>
                <a:lnTo>
                  <a:pt x="280936" y="523240"/>
                </a:lnTo>
                <a:lnTo>
                  <a:pt x="410157" y="523240"/>
                </a:lnTo>
                <a:lnTo>
                  <a:pt x="414109" y="516890"/>
                </a:lnTo>
                <a:lnTo>
                  <a:pt x="430731" y="472440"/>
                </a:lnTo>
                <a:lnTo>
                  <a:pt x="433144" y="429260"/>
                </a:lnTo>
                <a:lnTo>
                  <a:pt x="433223" y="427844"/>
                </a:lnTo>
                <a:lnTo>
                  <a:pt x="433286" y="426720"/>
                </a:lnTo>
                <a:lnTo>
                  <a:pt x="433357" y="425450"/>
                </a:lnTo>
                <a:lnTo>
                  <a:pt x="422822" y="379730"/>
                </a:lnTo>
                <a:lnTo>
                  <a:pt x="419873" y="374650"/>
                </a:lnTo>
                <a:close/>
              </a:path>
              <a:path w="549275" h="712470">
                <a:moveTo>
                  <a:pt x="272692" y="388620"/>
                </a:moveTo>
                <a:lnTo>
                  <a:pt x="232803" y="408940"/>
                </a:lnTo>
                <a:lnTo>
                  <a:pt x="222502" y="439420"/>
                </a:lnTo>
                <a:lnTo>
                  <a:pt x="222413" y="440690"/>
                </a:lnTo>
                <a:lnTo>
                  <a:pt x="240944" y="480060"/>
                </a:lnTo>
                <a:lnTo>
                  <a:pt x="269023" y="491490"/>
                </a:lnTo>
                <a:lnTo>
                  <a:pt x="275117" y="491490"/>
                </a:lnTo>
                <a:lnTo>
                  <a:pt x="313123" y="473710"/>
                </a:lnTo>
                <a:lnTo>
                  <a:pt x="326206" y="441960"/>
                </a:lnTo>
                <a:lnTo>
                  <a:pt x="322910" y="424180"/>
                </a:lnTo>
                <a:lnTo>
                  <a:pt x="312906" y="405130"/>
                </a:lnTo>
                <a:lnTo>
                  <a:pt x="316458" y="398780"/>
                </a:lnTo>
                <a:lnTo>
                  <a:pt x="320668" y="391160"/>
                </a:lnTo>
                <a:lnTo>
                  <a:pt x="283898" y="391160"/>
                </a:lnTo>
                <a:lnTo>
                  <a:pt x="272692" y="388620"/>
                </a:lnTo>
                <a:close/>
              </a:path>
              <a:path w="549275" h="712470">
                <a:moveTo>
                  <a:pt x="409549" y="356870"/>
                </a:moveTo>
                <a:lnTo>
                  <a:pt x="282383" y="356870"/>
                </a:lnTo>
                <a:lnTo>
                  <a:pt x="289743" y="358140"/>
                </a:lnTo>
                <a:lnTo>
                  <a:pt x="295696" y="359410"/>
                </a:lnTo>
                <a:lnTo>
                  <a:pt x="300567" y="359410"/>
                </a:lnTo>
                <a:lnTo>
                  <a:pt x="283898" y="391160"/>
                </a:lnTo>
                <a:lnTo>
                  <a:pt x="320668" y="391160"/>
                </a:lnTo>
                <a:lnTo>
                  <a:pt x="329791" y="374650"/>
                </a:lnTo>
                <a:lnTo>
                  <a:pt x="419873" y="374650"/>
                </a:lnTo>
                <a:lnTo>
                  <a:pt x="409549" y="356870"/>
                </a:lnTo>
                <a:close/>
              </a:path>
              <a:path w="549275" h="712470">
                <a:moveTo>
                  <a:pt x="473051" y="250190"/>
                </a:moveTo>
                <a:lnTo>
                  <a:pt x="300324" y="250190"/>
                </a:lnTo>
                <a:lnTo>
                  <a:pt x="348408" y="261620"/>
                </a:lnTo>
                <a:lnTo>
                  <a:pt x="351656" y="261620"/>
                </a:lnTo>
                <a:lnTo>
                  <a:pt x="347498" y="270510"/>
                </a:lnTo>
                <a:lnTo>
                  <a:pt x="334987" y="293370"/>
                </a:lnTo>
                <a:lnTo>
                  <a:pt x="374866" y="293370"/>
                </a:lnTo>
                <a:lnTo>
                  <a:pt x="377613" y="288290"/>
                </a:lnTo>
                <a:lnTo>
                  <a:pt x="381854" y="280670"/>
                </a:lnTo>
                <a:lnTo>
                  <a:pt x="497883" y="280670"/>
                </a:lnTo>
                <a:lnTo>
                  <a:pt x="496945" y="279400"/>
                </a:lnTo>
                <a:lnTo>
                  <a:pt x="476392" y="254000"/>
                </a:lnTo>
                <a:lnTo>
                  <a:pt x="473051" y="250190"/>
                </a:lnTo>
                <a:close/>
              </a:path>
              <a:path w="549275" h="712470">
                <a:moveTo>
                  <a:pt x="447198" y="0"/>
                </a:moveTo>
                <a:lnTo>
                  <a:pt x="437781" y="8890"/>
                </a:lnTo>
                <a:lnTo>
                  <a:pt x="433668" y="15240"/>
                </a:lnTo>
                <a:lnTo>
                  <a:pt x="425068" y="29210"/>
                </a:lnTo>
                <a:lnTo>
                  <a:pt x="416904" y="44450"/>
                </a:lnTo>
                <a:lnTo>
                  <a:pt x="409086" y="58420"/>
                </a:lnTo>
                <a:lnTo>
                  <a:pt x="401521" y="73660"/>
                </a:lnTo>
                <a:lnTo>
                  <a:pt x="399168" y="78740"/>
                </a:lnTo>
                <a:lnTo>
                  <a:pt x="398663" y="85090"/>
                </a:lnTo>
                <a:lnTo>
                  <a:pt x="402237" y="100330"/>
                </a:lnTo>
                <a:lnTo>
                  <a:pt x="404857" y="110490"/>
                </a:lnTo>
                <a:lnTo>
                  <a:pt x="407866" y="119380"/>
                </a:lnTo>
                <a:lnTo>
                  <a:pt x="411262" y="128270"/>
                </a:lnTo>
                <a:lnTo>
                  <a:pt x="412624" y="132080"/>
                </a:lnTo>
                <a:lnTo>
                  <a:pt x="413454" y="134620"/>
                </a:lnTo>
                <a:lnTo>
                  <a:pt x="413814" y="138430"/>
                </a:lnTo>
                <a:lnTo>
                  <a:pt x="413862" y="142240"/>
                </a:lnTo>
                <a:lnTo>
                  <a:pt x="413535" y="143510"/>
                </a:lnTo>
                <a:lnTo>
                  <a:pt x="400858" y="167640"/>
                </a:lnTo>
                <a:lnTo>
                  <a:pt x="388099" y="191770"/>
                </a:lnTo>
                <a:lnTo>
                  <a:pt x="431524" y="191770"/>
                </a:lnTo>
                <a:lnTo>
                  <a:pt x="448204" y="161290"/>
                </a:lnTo>
                <a:lnTo>
                  <a:pt x="454482" y="158750"/>
                </a:lnTo>
                <a:lnTo>
                  <a:pt x="459245" y="156210"/>
                </a:lnTo>
                <a:lnTo>
                  <a:pt x="475311" y="148590"/>
                </a:lnTo>
                <a:lnTo>
                  <a:pt x="494375" y="142240"/>
                </a:lnTo>
                <a:lnTo>
                  <a:pt x="501674" y="138430"/>
                </a:lnTo>
                <a:lnTo>
                  <a:pt x="511836" y="128270"/>
                </a:lnTo>
                <a:lnTo>
                  <a:pt x="520346" y="118110"/>
                </a:lnTo>
                <a:lnTo>
                  <a:pt x="527206" y="105410"/>
                </a:lnTo>
                <a:lnTo>
                  <a:pt x="532414" y="92710"/>
                </a:lnTo>
                <a:lnTo>
                  <a:pt x="535360" y="86360"/>
                </a:lnTo>
                <a:lnTo>
                  <a:pt x="538893" y="80010"/>
                </a:lnTo>
                <a:lnTo>
                  <a:pt x="542535" y="72390"/>
                </a:lnTo>
                <a:lnTo>
                  <a:pt x="545803" y="66040"/>
                </a:lnTo>
                <a:lnTo>
                  <a:pt x="547878" y="57150"/>
                </a:lnTo>
                <a:lnTo>
                  <a:pt x="480102" y="57150"/>
                </a:lnTo>
                <a:lnTo>
                  <a:pt x="477639" y="46990"/>
                </a:lnTo>
                <a:lnTo>
                  <a:pt x="458888" y="2540"/>
                </a:lnTo>
                <a:lnTo>
                  <a:pt x="447198" y="0"/>
                </a:lnTo>
                <a:close/>
              </a:path>
              <a:path w="549275" h="712470">
                <a:moveTo>
                  <a:pt x="529567" y="44450"/>
                </a:moveTo>
                <a:lnTo>
                  <a:pt x="517729" y="46990"/>
                </a:lnTo>
                <a:lnTo>
                  <a:pt x="505728" y="50800"/>
                </a:lnTo>
                <a:lnTo>
                  <a:pt x="493280" y="53340"/>
                </a:lnTo>
                <a:lnTo>
                  <a:pt x="480102" y="57150"/>
                </a:lnTo>
                <a:lnTo>
                  <a:pt x="547878" y="57150"/>
                </a:lnTo>
                <a:lnTo>
                  <a:pt x="545519" y="49530"/>
                </a:lnTo>
                <a:lnTo>
                  <a:pt x="539243" y="45720"/>
                </a:lnTo>
                <a:lnTo>
                  <a:pt x="529567" y="444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0789663" y="1863448"/>
            <a:ext cx="684974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565" b="1">
                <a:solidFill>
                  <a:srgbClr val="183378"/>
                </a:solidFill>
                <a:latin typeface="Trebuchet MS"/>
                <a:cs typeface="Trebuchet MS"/>
              </a:rPr>
              <a:t>System</a:t>
            </a:r>
            <a:r>
              <a:rPr dirty="0" sz="6000" spc="-54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6000" spc="300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6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0857523" y="3718683"/>
            <a:ext cx="6475095" cy="49853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65405">
              <a:lnSpc>
                <a:spcPct val="125000"/>
              </a:lnSpc>
              <a:spcBef>
                <a:spcPts val="100"/>
              </a:spcBef>
            </a:pPr>
            <a:r>
              <a:rPr dirty="0" sz="1900">
                <a:latin typeface="Verdana"/>
                <a:cs typeface="Verdana"/>
              </a:rPr>
              <a:t>The</a:t>
            </a:r>
            <a:r>
              <a:rPr dirty="0" sz="1900" spc="3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Smart</a:t>
            </a:r>
            <a:r>
              <a:rPr dirty="0" sz="1900" spc="3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Hospital</a:t>
            </a:r>
            <a:r>
              <a:rPr dirty="0" sz="1900" spc="35">
                <a:latin typeface="Verdana"/>
                <a:cs typeface="Verdana"/>
              </a:rPr>
              <a:t> </a:t>
            </a:r>
            <a:r>
              <a:rPr dirty="0" sz="1900" spc="50">
                <a:latin typeface="Verdana"/>
                <a:cs typeface="Verdana"/>
              </a:rPr>
              <a:t>Enhancement</a:t>
            </a:r>
            <a:r>
              <a:rPr dirty="0" sz="1900" spc="3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System</a:t>
            </a:r>
            <a:r>
              <a:rPr dirty="0" sz="1900" spc="35">
                <a:latin typeface="Verdana"/>
                <a:cs typeface="Verdana"/>
              </a:rPr>
              <a:t> </a:t>
            </a:r>
            <a:r>
              <a:rPr dirty="0" sz="1900" spc="-80">
                <a:latin typeface="Verdana"/>
                <a:cs typeface="Verdana"/>
              </a:rPr>
              <a:t>(SHES)</a:t>
            </a:r>
            <a:r>
              <a:rPr dirty="0" sz="1900" spc="35">
                <a:latin typeface="Verdana"/>
                <a:cs typeface="Verdana"/>
              </a:rPr>
              <a:t> </a:t>
            </a:r>
            <a:r>
              <a:rPr dirty="0" sz="1900" spc="-25">
                <a:latin typeface="Verdana"/>
                <a:cs typeface="Verdana"/>
              </a:rPr>
              <a:t>is </a:t>
            </a:r>
            <a:r>
              <a:rPr dirty="0" sz="1900">
                <a:latin typeface="Verdana"/>
                <a:cs typeface="Verdana"/>
              </a:rPr>
              <a:t>a</a:t>
            </a:r>
            <a:r>
              <a:rPr dirty="0" sz="1900" spc="-50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modular</a:t>
            </a:r>
            <a:r>
              <a:rPr dirty="0" sz="1900" spc="-4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platform</a:t>
            </a:r>
            <a:r>
              <a:rPr dirty="0" sz="1900" spc="-4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that</a:t>
            </a:r>
            <a:r>
              <a:rPr dirty="0" sz="1900" spc="-4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improves</a:t>
            </a:r>
            <a:r>
              <a:rPr dirty="0" sz="1900" spc="-4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hospital</a:t>
            </a:r>
            <a:r>
              <a:rPr dirty="0" sz="1900" spc="-50">
                <a:latin typeface="Verdana"/>
                <a:cs typeface="Verdana"/>
              </a:rPr>
              <a:t> </a:t>
            </a:r>
            <a:r>
              <a:rPr dirty="0" sz="1900" spc="-10">
                <a:latin typeface="Verdana"/>
                <a:cs typeface="Verdana"/>
              </a:rPr>
              <a:t>efficiency </a:t>
            </a:r>
            <a:r>
              <a:rPr dirty="0" sz="1900">
                <a:latin typeface="Verdana"/>
                <a:cs typeface="Verdana"/>
              </a:rPr>
              <a:t>while</a:t>
            </a:r>
            <a:r>
              <a:rPr dirty="0" sz="1900" spc="400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preserving</a:t>
            </a:r>
            <a:r>
              <a:rPr dirty="0" sz="1900" spc="40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the</a:t>
            </a:r>
            <a:r>
              <a:rPr dirty="0" sz="1900" spc="400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existing</a:t>
            </a:r>
            <a:r>
              <a:rPr dirty="0" sz="1900" spc="40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Hospital</a:t>
            </a:r>
            <a:r>
              <a:rPr dirty="0" sz="1900" spc="400">
                <a:latin typeface="Verdana"/>
                <a:cs typeface="Verdana"/>
              </a:rPr>
              <a:t> </a:t>
            </a:r>
            <a:r>
              <a:rPr dirty="0" sz="1900" spc="-10">
                <a:latin typeface="Verdana"/>
                <a:cs typeface="Verdana"/>
              </a:rPr>
              <a:t>Information </a:t>
            </a:r>
            <a:r>
              <a:rPr dirty="0" sz="1900" spc="-35">
                <a:latin typeface="Verdana"/>
                <a:cs typeface="Verdana"/>
              </a:rPr>
              <a:t>System</a:t>
            </a:r>
            <a:r>
              <a:rPr dirty="0" sz="1900" spc="-135">
                <a:latin typeface="Verdana"/>
                <a:cs typeface="Verdana"/>
              </a:rPr>
              <a:t> </a:t>
            </a:r>
            <a:r>
              <a:rPr dirty="0" sz="1900" spc="-10">
                <a:latin typeface="Verdana"/>
                <a:cs typeface="Verdana"/>
              </a:rPr>
              <a:t>(HIS).</a:t>
            </a:r>
            <a:endParaRPr sz="1900">
              <a:latin typeface="Verdana"/>
              <a:cs typeface="Verdana"/>
            </a:endParaRPr>
          </a:p>
          <a:p>
            <a:pPr algn="just" marL="12700" marR="65405" indent="75565">
              <a:lnSpc>
                <a:spcPct val="125000"/>
              </a:lnSpc>
            </a:pPr>
            <a:r>
              <a:rPr dirty="0" sz="1900" spc="-135">
                <a:latin typeface="Verdana"/>
                <a:cs typeface="Verdana"/>
              </a:rPr>
              <a:t>It</a:t>
            </a:r>
            <a:r>
              <a:rPr dirty="0" sz="1900" spc="70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supports</a:t>
            </a:r>
            <a:r>
              <a:rPr dirty="0" sz="1900" spc="7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appointment</a:t>
            </a:r>
            <a:r>
              <a:rPr dirty="0" sz="1900" spc="7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scheduling,</a:t>
            </a:r>
            <a:r>
              <a:rPr dirty="0" sz="1900" spc="7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smart</a:t>
            </a:r>
            <a:r>
              <a:rPr dirty="0" sz="1900" spc="75">
                <a:latin typeface="Verdana"/>
                <a:cs typeface="Verdana"/>
              </a:rPr>
              <a:t> </a:t>
            </a:r>
            <a:r>
              <a:rPr dirty="0" sz="1900" spc="-10">
                <a:latin typeface="Verdana"/>
                <a:cs typeface="Verdana"/>
              </a:rPr>
              <a:t>medical </a:t>
            </a:r>
            <a:r>
              <a:rPr dirty="0" sz="1900">
                <a:latin typeface="Verdana"/>
                <a:cs typeface="Verdana"/>
              </a:rPr>
              <a:t>diagnostics</a:t>
            </a:r>
            <a:r>
              <a:rPr dirty="0" sz="1900" spc="380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via</a:t>
            </a:r>
            <a:r>
              <a:rPr dirty="0" sz="1900" spc="380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chatbot,</a:t>
            </a:r>
            <a:r>
              <a:rPr dirty="0" sz="1900" spc="380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doctor-patient</a:t>
            </a:r>
            <a:r>
              <a:rPr dirty="0" sz="1900" spc="385">
                <a:latin typeface="Verdana"/>
                <a:cs typeface="Verdana"/>
              </a:rPr>
              <a:t> </a:t>
            </a:r>
            <a:r>
              <a:rPr dirty="0" sz="1900" spc="-10">
                <a:latin typeface="Verdana"/>
                <a:cs typeface="Verdana"/>
              </a:rPr>
              <a:t>messaging, </a:t>
            </a:r>
            <a:r>
              <a:rPr dirty="0" sz="1900">
                <a:latin typeface="Verdana"/>
                <a:cs typeface="Verdana"/>
              </a:rPr>
              <a:t>and</a:t>
            </a:r>
            <a:r>
              <a:rPr dirty="0" sz="1900" spc="450">
                <a:latin typeface="Verdana"/>
                <a:cs typeface="Verdana"/>
              </a:rPr>
              <a:t>  </a:t>
            </a:r>
            <a:r>
              <a:rPr dirty="0" sz="1900" spc="-45">
                <a:latin typeface="Verdana"/>
                <a:cs typeface="Verdana"/>
              </a:rPr>
              <a:t>role-</a:t>
            </a:r>
            <a:r>
              <a:rPr dirty="0" sz="1900">
                <a:latin typeface="Verdana"/>
                <a:cs typeface="Verdana"/>
              </a:rPr>
              <a:t>based</a:t>
            </a:r>
            <a:r>
              <a:rPr dirty="0" sz="1900" spc="450">
                <a:latin typeface="Verdana"/>
                <a:cs typeface="Verdana"/>
              </a:rPr>
              <a:t>  </a:t>
            </a:r>
            <a:r>
              <a:rPr dirty="0" sz="1900">
                <a:latin typeface="Verdana"/>
                <a:cs typeface="Verdana"/>
              </a:rPr>
              <a:t>dashboards—ensuring</a:t>
            </a:r>
            <a:r>
              <a:rPr dirty="0" sz="1900" spc="455">
                <a:latin typeface="Verdana"/>
                <a:cs typeface="Verdana"/>
              </a:rPr>
              <a:t>  </a:t>
            </a:r>
            <a:r>
              <a:rPr dirty="0" sz="1900" spc="-10">
                <a:latin typeface="Verdana"/>
                <a:cs typeface="Verdana"/>
              </a:rPr>
              <a:t>seamless </a:t>
            </a:r>
            <a:r>
              <a:rPr dirty="0" sz="1900" spc="-35">
                <a:latin typeface="Verdana"/>
                <a:cs typeface="Verdana"/>
              </a:rPr>
              <a:t>service</a:t>
            </a:r>
            <a:r>
              <a:rPr dirty="0" sz="1900" spc="-80">
                <a:latin typeface="Verdana"/>
                <a:cs typeface="Verdana"/>
              </a:rPr>
              <a:t> </a:t>
            </a:r>
            <a:r>
              <a:rPr dirty="0" sz="1900" spc="-25">
                <a:latin typeface="Verdana"/>
                <a:cs typeface="Verdana"/>
              </a:rPr>
              <a:t>across</a:t>
            </a:r>
            <a:r>
              <a:rPr dirty="0" sz="1900" spc="-75">
                <a:latin typeface="Verdana"/>
                <a:cs typeface="Verdana"/>
              </a:rPr>
              <a:t> </a:t>
            </a:r>
            <a:r>
              <a:rPr dirty="0" sz="1900" spc="60">
                <a:latin typeface="Verdana"/>
                <a:cs typeface="Verdana"/>
              </a:rPr>
              <a:t>web</a:t>
            </a:r>
            <a:r>
              <a:rPr dirty="0" sz="1900" spc="-7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and</a:t>
            </a:r>
            <a:r>
              <a:rPr dirty="0" sz="1900" spc="-7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mobile</a:t>
            </a:r>
            <a:r>
              <a:rPr dirty="0" sz="1900" spc="-75">
                <a:latin typeface="Verdana"/>
                <a:cs typeface="Verdana"/>
              </a:rPr>
              <a:t> </a:t>
            </a:r>
            <a:r>
              <a:rPr dirty="0" sz="1900" spc="-10">
                <a:latin typeface="Verdana"/>
                <a:cs typeface="Verdana"/>
              </a:rPr>
              <a:t>platforms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955"/>
              </a:spcBef>
            </a:pPr>
            <a:endParaRPr sz="1900">
              <a:latin typeface="Verdana"/>
              <a:cs typeface="Verdana"/>
            </a:endParaRPr>
          </a:p>
          <a:p>
            <a:pPr marL="565150">
              <a:lnSpc>
                <a:spcPct val="100000"/>
              </a:lnSpc>
            </a:pPr>
            <a:r>
              <a:rPr dirty="0" sz="2300" b="1">
                <a:solidFill>
                  <a:srgbClr val="1A253A"/>
                </a:solidFill>
                <a:latin typeface="Tahoma"/>
                <a:cs typeface="Tahoma"/>
              </a:rPr>
              <a:t>Integrated</a:t>
            </a:r>
            <a:r>
              <a:rPr dirty="0" sz="2300" spc="175" b="1">
                <a:solidFill>
                  <a:srgbClr val="1A253A"/>
                </a:solidFill>
                <a:latin typeface="Tahoma"/>
                <a:cs typeface="Tahoma"/>
              </a:rPr>
              <a:t> </a:t>
            </a:r>
            <a:r>
              <a:rPr dirty="0" sz="2300" b="1">
                <a:solidFill>
                  <a:srgbClr val="1A253A"/>
                </a:solidFill>
                <a:latin typeface="Tahoma"/>
                <a:cs typeface="Tahoma"/>
              </a:rPr>
              <a:t>doctor-</a:t>
            </a:r>
            <a:r>
              <a:rPr dirty="0" sz="2300" spc="55" b="1">
                <a:solidFill>
                  <a:srgbClr val="1A253A"/>
                </a:solidFill>
                <a:latin typeface="Tahoma"/>
                <a:cs typeface="Tahoma"/>
              </a:rPr>
              <a:t>patient</a:t>
            </a:r>
            <a:r>
              <a:rPr dirty="0" sz="2300" spc="180" b="1">
                <a:solidFill>
                  <a:srgbClr val="1A253A"/>
                </a:solidFill>
                <a:latin typeface="Tahoma"/>
                <a:cs typeface="Tahoma"/>
              </a:rPr>
              <a:t> </a:t>
            </a:r>
            <a:r>
              <a:rPr dirty="0" sz="2300" spc="80" b="1">
                <a:solidFill>
                  <a:srgbClr val="1A253A"/>
                </a:solidFill>
                <a:latin typeface="Tahoma"/>
                <a:cs typeface="Tahoma"/>
              </a:rPr>
              <a:t>chat</a:t>
            </a:r>
            <a:r>
              <a:rPr dirty="0" sz="2300" spc="175" b="1">
                <a:solidFill>
                  <a:srgbClr val="1A253A"/>
                </a:solidFill>
                <a:latin typeface="Tahoma"/>
                <a:cs typeface="Tahoma"/>
              </a:rPr>
              <a:t> </a:t>
            </a:r>
            <a:r>
              <a:rPr dirty="0" sz="2300" spc="55" b="1">
                <a:solidFill>
                  <a:srgbClr val="1A253A"/>
                </a:solidFill>
                <a:latin typeface="Tahoma"/>
                <a:cs typeface="Tahoma"/>
              </a:rPr>
              <a:t>system</a:t>
            </a:r>
            <a:endParaRPr sz="2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44"/>
              </a:spcBef>
            </a:pPr>
            <a:endParaRPr sz="2300">
              <a:latin typeface="Tahoma"/>
              <a:cs typeface="Tahoma"/>
            </a:endParaRPr>
          </a:p>
          <a:p>
            <a:pPr marL="565150" marR="577850">
              <a:lnSpc>
                <a:spcPct val="114599"/>
              </a:lnSpc>
              <a:spcBef>
                <a:spcPts val="5"/>
              </a:spcBef>
            </a:pPr>
            <a:r>
              <a:rPr dirty="0" sz="2400" spc="55" b="1">
                <a:solidFill>
                  <a:srgbClr val="1A253A"/>
                </a:solidFill>
                <a:latin typeface="Tahoma"/>
                <a:cs typeface="Tahoma"/>
              </a:rPr>
              <a:t>Smart</a:t>
            </a:r>
            <a:r>
              <a:rPr dirty="0" sz="2400" spc="15" b="1">
                <a:solidFill>
                  <a:srgbClr val="1A253A"/>
                </a:solidFill>
                <a:latin typeface="Tahoma"/>
                <a:cs typeface="Tahoma"/>
              </a:rPr>
              <a:t> </a:t>
            </a:r>
            <a:r>
              <a:rPr dirty="0" sz="2400" spc="80" b="1">
                <a:solidFill>
                  <a:srgbClr val="1A253A"/>
                </a:solidFill>
                <a:latin typeface="Tahoma"/>
                <a:cs typeface="Tahoma"/>
              </a:rPr>
              <a:t>chatbot</a:t>
            </a:r>
            <a:r>
              <a:rPr dirty="0" sz="2400" spc="25" b="1">
                <a:solidFill>
                  <a:srgbClr val="1A253A"/>
                </a:solidFill>
                <a:latin typeface="Tahoma"/>
                <a:cs typeface="Tahoma"/>
              </a:rPr>
              <a:t> </a:t>
            </a:r>
            <a:r>
              <a:rPr dirty="0" sz="2400" b="1">
                <a:solidFill>
                  <a:srgbClr val="1A253A"/>
                </a:solidFill>
                <a:latin typeface="Tahoma"/>
                <a:cs typeface="Tahoma"/>
              </a:rPr>
              <a:t>for</a:t>
            </a:r>
            <a:r>
              <a:rPr dirty="0" sz="2400" spc="25" b="1">
                <a:solidFill>
                  <a:srgbClr val="1A253A"/>
                </a:solidFill>
                <a:latin typeface="Tahoma"/>
                <a:cs typeface="Tahoma"/>
              </a:rPr>
              <a:t> </a:t>
            </a:r>
            <a:r>
              <a:rPr dirty="0" sz="2400" b="1">
                <a:solidFill>
                  <a:srgbClr val="1A253A"/>
                </a:solidFill>
                <a:latin typeface="Tahoma"/>
                <a:cs typeface="Tahoma"/>
              </a:rPr>
              <a:t>early</a:t>
            </a:r>
            <a:r>
              <a:rPr dirty="0" sz="2400" spc="30" b="1">
                <a:solidFill>
                  <a:srgbClr val="1A253A"/>
                </a:solidFill>
                <a:latin typeface="Tahoma"/>
                <a:cs typeface="Tahoma"/>
              </a:rPr>
              <a:t> </a:t>
            </a:r>
            <a:r>
              <a:rPr dirty="0" sz="2400" spc="95" b="1">
                <a:solidFill>
                  <a:srgbClr val="1A253A"/>
                </a:solidFill>
                <a:latin typeface="Tahoma"/>
                <a:cs typeface="Tahoma"/>
              </a:rPr>
              <a:t>symptom </a:t>
            </a:r>
            <a:r>
              <a:rPr dirty="0" sz="2400" spc="80" b="1">
                <a:solidFill>
                  <a:srgbClr val="1A253A"/>
                </a:solidFill>
                <a:latin typeface="Tahoma"/>
                <a:cs typeface="Tahoma"/>
              </a:rPr>
              <a:t>guidance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16620354" y="9018485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38124" y="476249"/>
                </a:moveTo>
                <a:lnTo>
                  <a:pt x="190136" y="471411"/>
                </a:lnTo>
                <a:lnTo>
                  <a:pt x="145439" y="457535"/>
                </a:lnTo>
                <a:lnTo>
                  <a:pt x="104990" y="435579"/>
                </a:lnTo>
                <a:lnTo>
                  <a:pt x="69748" y="406501"/>
                </a:lnTo>
                <a:lnTo>
                  <a:pt x="40670" y="371259"/>
                </a:lnTo>
                <a:lnTo>
                  <a:pt x="18714" y="330810"/>
                </a:lnTo>
                <a:lnTo>
                  <a:pt x="4838" y="286113"/>
                </a:lnTo>
                <a:lnTo>
                  <a:pt x="0" y="238124"/>
                </a:lnTo>
                <a:lnTo>
                  <a:pt x="4838" y="190136"/>
                </a:lnTo>
                <a:lnTo>
                  <a:pt x="18714" y="145439"/>
                </a:lnTo>
                <a:lnTo>
                  <a:pt x="40670" y="104990"/>
                </a:lnTo>
                <a:lnTo>
                  <a:pt x="69748" y="69748"/>
                </a:lnTo>
                <a:lnTo>
                  <a:pt x="104990" y="40670"/>
                </a:lnTo>
                <a:lnTo>
                  <a:pt x="145439" y="18714"/>
                </a:lnTo>
                <a:lnTo>
                  <a:pt x="190136" y="4838"/>
                </a:lnTo>
                <a:lnTo>
                  <a:pt x="238124" y="0"/>
                </a:lnTo>
                <a:lnTo>
                  <a:pt x="286113" y="4838"/>
                </a:lnTo>
                <a:lnTo>
                  <a:pt x="330810" y="18714"/>
                </a:lnTo>
                <a:lnTo>
                  <a:pt x="371259" y="40670"/>
                </a:lnTo>
                <a:lnTo>
                  <a:pt x="406501" y="69748"/>
                </a:lnTo>
                <a:lnTo>
                  <a:pt x="435579" y="104990"/>
                </a:lnTo>
                <a:lnTo>
                  <a:pt x="453986" y="138901"/>
                </a:lnTo>
                <a:lnTo>
                  <a:pt x="257968" y="138901"/>
                </a:lnTo>
                <a:lnTo>
                  <a:pt x="250505" y="140356"/>
                </a:lnTo>
                <a:lnTo>
                  <a:pt x="243939" y="144720"/>
                </a:lnTo>
                <a:lnTo>
                  <a:pt x="239574" y="151286"/>
                </a:lnTo>
                <a:lnTo>
                  <a:pt x="238120" y="158749"/>
                </a:lnTo>
                <a:lnTo>
                  <a:pt x="239574" y="166213"/>
                </a:lnTo>
                <a:lnTo>
                  <a:pt x="243939" y="172779"/>
                </a:lnTo>
                <a:lnTo>
                  <a:pt x="289440" y="218281"/>
                </a:lnTo>
                <a:lnTo>
                  <a:pt x="138906" y="218281"/>
                </a:lnTo>
                <a:lnTo>
                  <a:pt x="131184" y="219838"/>
                </a:lnTo>
                <a:lnTo>
                  <a:pt x="124876" y="224088"/>
                </a:lnTo>
                <a:lnTo>
                  <a:pt x="120622" y="230394"/>
                </a:lnTo>
                <a:lnTo>
                  <a:pt x="119062" y="238124"/>
                </a:lnTo>
                <a:lnTo>
                  <a:pt x="120568" y="245588"/>
                </a:lnTo>
                <a:lnTo>
                  <a:pt x="120622" y="245855"/>
                </a:lnTo>
                <a:lnTo>
                  <a:pt x="124871" y="252154"/>
                </a:lnTo>
                <a:lnTo>
                  <a:pt x="131184" y="256411"/>
                </a:lnTo>
                <a:lnTo>
                  <a:pt x="138906" y="257968"/>
                </a:lnTo>
                <a:lnTo>
                  <a:pt x="289440" y="257968"/>
                </a:lnTo>
                <a:lnTo>
                  <a:pt x="243939" y="303470"/>
                </a:lnTo>
                <a:lnTo>
                  <a:pt x="239574" y="310036"/>
                </a:lnTo>
                <a:lnTo>
                  <a:pt x="238120" y="317499"/>
                </a:lnTo>
                <a:lnTo>
                  <a:pt x="239574" y="324963"/>
                </a:lnTo>
                <a:lnTo>
                  <a:pt x="243939" y="331529"/>
                </a:lnTo>
                <a:lnTo>
                  <a:pt x="247808" y="335399"/>
                </a:lnTo>
                <a:lnTo>
                  <a:pt x="252888" y="337343"/>
                </a:lnTo>
                <a:lnTo>
                  <a:pt x="453989" y="337343"/>
                </a:lnTo>
                <a:lnTo>
                  <a:pt x="435579" y="371259"/>
                </a:lnTo>
                <a:lnTo>
                  <a:pt x="406501" y="406501"/>
                </a:lnTo>
                <a:lnTo>
                  <a:pt x="371259" y="435579"/>
                </a:lnTo>
                <a:lnTo>
                  <a:pt x="330810" y="457535"/>
                </a:lnTo>
                <a:lnTo>
                  <a:pt x="286113" y="471411"/>
                </a:lnTo>
                <a:lnTo>
                  <a:pt x="238124" y="476249"/>
                </a:lnTo>
                <a:close/>
              </a:path>
              <a:path w="476250" h="476250">
                <a:moveTo>
                  <a:pt x="453989" y="337343"/>
                </a:moveTo>
                <a:lnTo>
                  <a:pt x="263048" y="337343"/>
                </a:lnTo>
                <a:lnTo>
                  <a:pt x="268128" y="335399"/>
                </a:lnTo>
                <a:lnTo>
                  <a:pt x="351373" y="252154"/>
                </a:lnTo>
                <a:lnTo>
                  <a:pt x="355737" y="245588"/>
                </a:lnTo>
                <a:lnTo>
                  <a:pt x="357192" y="238124"/>
                </a:lnTo>
                <a:lnTo>
                  <a:pt x="355737" y="230661"/>
                </a:lnTo>
                <a:lnTo>
                  <a:pt x="351365" y="224088"/>
                </a:lnTo>
                <a:lnTo>
                  <a:pt x="271998" y="144720"/>
                </a:lnTo>
                <a:lnTo>
                  <a:pt x="265431" y="140356"/>
                </a:lnTo>
                <a:lnTo>
                  <a:pt x="257968" y="138901"/>
                </a:lnTo>
                <a:lnTo>
                  <a:pt x="453986" y="138901"/>
                </a:lnTo>
                <a:lnTo>
                  <a:pt x="457535" y="145439"/>
                </a:lnTo>
                <a:lnTo>
                  <a:pt x="471411" y="190136"/>
                </a:lnTo>
                <a:lnTo>
                  <a:pt x="476249" y="238124"/>
                </a:lnTo>
                <a:lnTo>
                  <a:pt x="471411" y="286113"/>
                </a:lnTo>
                <a:lnTo>
                  <a:pt x="457535" y="330810"/>
                </a:lnTo>
                <a:lnTo>
                  <a:pt x="453989" y="33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97461" y="2800560"/>
            <a:ext cx="11296649" cy="518159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52688" y="2214308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35274" y="2354158"/>
            <a:ext cx="9886949" cy="564832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13574" y="1965020"/>
            <a:ext cx="2943225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4731" y="2124758"/>
            <a:ext cx="2943224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63989" y="2542728"/>
            <a:ext cx="11296649" cy="522922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37092" y="2252549"/>
            <a:ext cx="2943224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44000" y="2252549"/>
            <a:ext cx="2943224" cy="6353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82579" y="2542728"/>
            <a:ext cx="11296649" cy="585787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875847" y="2289261"/>
            <a:ext cx="1085850" cy="1002030"/>
            <a:chOff x="7875847" y="2289261"/>
            <a:chExt cx="1085850" cy="1002030"/>
          </a:xfrm>
        </p:grpSpPr>
        <p:sp>
          <p:nvSpPr>
            <p:cNvPr id="3" name="object 3" descr=""/>
            <p:cNvSpPr/>
            <p:nvPr/>
          </p:nvSpPr>
          <p:spPr>
            <a:xfrm>
              <a:off x="8293322" y="2289261"/>
              <a:ext cx="250825" cy="360045"/>
            </a:xfrm>
            <a:custGeom>
              <a:avLst/>
              <a:gdLst/>
              <a:ahLst/>
              <a:cxnLst/>
              <a:rect l="l" t="t" r="r" b="b"/>
              <a:pathLst>
                <a:path w="250825" h="360044">
                  <a:moveTo>
                    <a:pt x="0" y="359430"/>
                  </a:moveTo>
                  <a:lnTo>
                    <a:pt x="0" y="0"/>
                  </a:lnTo>
                  <a:lnTo>
                    <a:pt x="250790" y="0"/>
                  </a:lnTo>
                  <a:lnTo>
                    <a:pt x="244455" y="92591"/>
                  </a:lnTo>
                  <a:lnTo>
                    <a:pt x="226572" y="170542"/>
                  </a:lnTo>
                  <a:lnTo>
                    <a:pt x="190023" y="236008"/>
                  </a:lnTo>
                  <a:lnTo>
                    <a:pt x="133278" y="283882"/>
                  </a:lnTo>
                  <a:lnTo>
                    <a:pt x="70963" y="323132"/>
                  </a:lnTo>
                  <a:lnTo>
                    <a:pt x="20673" y="349675"/>
                  </a:lnTo>
                  <a:lnTo>
                    <a:pt x="0" y="359430"/>
                  </a:lnTo>
                  <a:close/>
                </a:path>
              </a:pathLst>
            </a:custGeom>
            <a:solidFill>
              <a:srgbClr val="33B190">
                <a:alpha val="65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75847" y="2302821"/>
              <a:ext cx="668209" cy="654371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8293350" y="2931713"/>
              <a:ext cx="250825" cy="360045"/>
            </a:xfrm>
            <a:custGeom>
              <a:avLst/>
              <a:gdLst/>
              <a:ahLst/>
              <a:cxnLst/>
              <a:rect l="l" t="t" r="r" b="b"/>
              <a:pathLst>
                <a:path w="250825" h="360045">
                  <a:moveTo>
                    <a:pt x="250790" y="359430"/>
                  </a:moveTo>
                  <a:lnTo>
                    <a:pt x="0" y="359430"/>
                  </a:lnTo>
                  <a:lnTo>
                    <a:pt x="476" y="332084"/>
                  </a:lnTo>
                  <a:lnTo>
                    <a:pt x="6335" y="266839"/>
                  </a:lnTo>
                  <a:lnTo>
                    <a:pt x="24217" y="188888"/>
                  </a:lnTo>
                  <a:lnTo>
                    <a:pt x="60766" y="123422"/>
                  </a:lnTo>
                  <a:lnTo>
                    <a:pt x="117511" y="75559"/>
                  </a:lnTo>
                  <a:lnTo>
                    <a:pt x="179826" y="36308"/>
                  </a:lnTo>
                  <a:lnTo>
                    <a:pt x="230117" y="9758"/>
                  </a:lnTo>
                  <a:lnTo>
                    <a:pt x="250790" y="0"/>
                  </a:lnTo>
                  <a:lnTo>
                    <a:pt x="250790" y="359430"/>
                  </a:lnTo>
                  <a:close/>
                </a:path>
              </a:pathLst>
            </a:custGeom>
            <a:solidFill>
              <a:srgbClr val="33B190">
                <a:alpha val="65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93377" y="2623213"/>
              <a:ext cx="668236" cy="654371"/>
            </a:xfrm>
            <a:prstGeom prst="rect">
              <a:avLst/>
            </a:prstGeom>
          </p:spPr>
        </p:pic>
      </p:grpSp>
      <p:grpSp>
        <p:nvGrpSpPr>
          <p:cNvPr id="7" name="object 7" descr=""/>
          <p:cNvGrpSpPr/>
          <p:nvPr/>
        </p:nvGrpSpPr>
        <p:grpSpPr>
          <a:xfrm>
            <a:off x="0" y="2555353"/>
            <a:ext cx="8418830" cy="5871845"/>
            <a:chOff x="0" y="2555353"/>
            <a:chExt cx="8418830" cy="5871845"/>
          </a:xfrm>
        </p:grpSpPr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555353"/>
              <a:ext cx="5546294" cy="388819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575827" y="2932057"/>
              <a:ext cx="6842759" cy="4137025"/>
            </a:xfrm>
            <a:custGeom>
              <a:avLst/>
              <a:gdLst/>
              <a:ahLst/>
              <a:cxnLst/>
              <a:rect l="l" t="t" r="r" b="b"/>
              <a:pathLst>
                <a:path w="6842759" h="4137025">
                  <a:moveTo>
                    <a:pt x="6842625" y="4136681"/>
                  </a:moveTo>
                  <a:lnTo>
                    <a:pt x="0" y="4136681"/>
                  </a:lnTo>
                  <a:lnTo>
                    <a:pt x="0" y="311938"/>
                  </a:lnTo>
                  <a:lnTo>
                    <a:pt x="3382" y="265846"/>
                  </a:lnTo>
                  <a:lnTo>
                    <a:pt x="13208" y="221852"/>
                  </a:lnTo>
                  <a:lnTo>
                    <a:pt x="28994" y="180439"/>
                  </a:lnTo>
                  <a:lnTo>
                    <a:pt x="50258" y="142091"/>
                  </a:lnTo>
                  <a:lnTo>
                    <a:pt x="76518" y="107289"/>
                  </a:lnTo>
                  <a:lnTo>
                    <a:pt x="107289" y="76518"/>
                  </a:lnTo>
                  <a:lnTo>
                    <a:pt x="142091" y="50258"/>
                  </a:lnTo>
                  <a:lnTo>
                    <a:pt x="180439" y="28994"/>
                  </a:lnTo>
                  <a:lnTo>
                    <a:pt x="221852" y="13208"/>
                  </a:lnTo>
                  <a:lnTo>
                    <a:pt x="265846" y="3382"/>
                  </a:lnTo>
                  <a:lnTo>
                    <a:pt x="311938" y="0"/>
                  </a:lnTo>
                  <a:lnTo>
                    <a:pt x="6532091" y="0"/>
                  </a:lnTo>
                  <a:lnTo>
                    <a:pt x="6578184" y="3382"/>
                  </a:lnTo>
                  <a:lnTo>
                    <a:pt x="6622179" y="13208"/>
                  </a:lnTo>
                  <a:lnTo>
                    <a:pt x="6663591" y="28994"/>
                  </a:lnTo>
                  <a:lnTo>
                    <a:pt x="6701939" y="50258"/>
                  </a:lnTo>
                  <a:lnTo>
                    <a:pt x="6736741" y="76518"/>
                  </a:lnTo>
                  <a:lnTo>
                    <a:pt x="6767513" y="107289"/>
                  </a:lnTo>
                  <a:lnTo>
                    <a:pt x="6793772" y="142091"/>
                  </a:lnTo>
                  <a:lnTo>
                    <a:pt x="6815036" y="180439"/>
                  </a:lnTo>
                  <a:lnTo>
                    <a:pt x="6830822" y="221852"/>
                  </a:lnTo>
                  <a:lnTo>
                    <a:pt x="6840648" y="265846"/>
                  </a:lnTo>
                  <a:lnTo>
                    <a:pt x="6842625" y="292791"/>
                  </a:lnTo>
                  <a:lnTo>
                    <a:pt x="6842625" y="323578"/>
                  </a:lnTo>
                  <a:lnTo>
                    <a:pt x="288659" y="323578"/>
                  </a:lnTo>
                  <a:lnTo>
                    <a:pt x="288659" y="3838710"/>
                  </a:lnTo>
                  <a:lnTo>
                    <a:pt x="6842625" y="3838710"/>
                  </a:lnTo>
                  <a:lnTo>
                    <a:pt x="6842625" y="4136681"/>
                  </a:lnTo>
                  <a:close/>
                </a:path>
                <a:path w="6842759" h="4137025">
                  <a:moveTo>
                    <a:pt x="6842625" y="3838710"/>
                  </a:moveTo>
                  <a:lnTo>
                    <a:pt x="6546060" y="3838710"/>
                  </a:lnTo>
                  <a:lnTo>
                    <a:pt x="6546060" y="323578"/>
                  </a:lnTo>
                  <a:lnTo>
                    <a:pt x="6842625" y="323578"/>
                  </a:lnTo>
                  <a:lnTo>
                    <a:pt x="6842625" y="3838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575827" y="7069902"/>
              <a:ext cx="6842759" cy="638175"/>
            </a:xfrm>
            <a:custGeom>
              <a:avLst/>
              <a:gdLst/>
              <a:ahLst/>
              <a:cxnLst/>
              <a:rect l="l" t="t" r="r" b="b"/>
              <a:pathLst>
                <a:path w="6842759" h="638175">
                  <a:moveTo>
                    <a:pt x="6532091" y="637845"/>
                  </a:moveTo>
                  <a:lnTo>
                    <a:pt x="311938" y="637845"/>
                  </a:lnTo>
                  <a:lnTo>
                    <a:pt x="265846" y="634462"/>
                  </a:lnTo>
                  <a:lnTo>
                    <a:pt x="221852" y="624636"/>
                  </a:lnTo>
                  <a:lnTo>
                    <a:pt x="180439" y="608850"/>
                  </a:lnTo>
                  <a:lnTo>
                    <a:pt x="142091" y="587586"/>
                  </a:lnTo>
                  <a:lnTo>
                    <a:pt x="107289" y="561326"/>
                  </a:lnTo>
                  <a:lnTo>
                    <a:pt x="76518" y="530555"/>
                  </a:lnTo>
                  <a:lnTo>
                    <a:pt x="50258" y="495754"/>
                  </a:lnTo>
                  <a:lnTo>
                    <a:pt x="28994" y="457405"/>
                  </a:lnTo>
                  <a:lnTo>
                    <a:pt x="13208" y="415993"/>
                  </a:lnTo>
                  <a:lnTo>
                    <a:pt x="3382" y="371999"/>
                  </a:lnTo>
                  <a:lnTo>
                    <a:pt x="0" y="325906"/>
                  </a:lnTo>
                  <a:lnTo>
                    <a:pt x="0" y="0"/>
                  </a:lnTo>
                  <a:lnTo>
                    <a:pt x="6842625" y="0"/>
                  </a:lnTo>
                  <a:lnTo>
                    <a:pt x="6842625" y="345054"/>
                  </a:lnTo>
                  <a:lnTo>
                    <a:pt x="6830822" y="415993"/>
                  </a:lnTo>
                  <a:lnTo>
                    <a:pt x="6815036" y="457405"/>
                  </a:lnTo>
                  <a:lnTo>
                    <a:pt x="6793772" y="495754"/>
                  </a:lnTo>
                  <a:lnTo>
                    <a:pt x="6767513" y="530555"/>
                  </a:lnTo>
                  <a:lnTo>
                    <a:pt x="6736741" y="561326"/>
                  </a:lnTo>
                  <a:lnTo>
                    <a:pt x="6701939" y="587586"/>
                  </a:lnTo>
                  <a:lnTo>
                    <a:pt x="6663591" y="608850"/>
                  </a:lnTo>
                  <a:lnTo>
                    <a:pt x="6622179" y="624636"/>
                  </a:lnTo>
                  <a:lnTo>
                    <a:pt x="6578184" y="634462"/>
                  </a:lnTo>
                  <a:lnTo>
                    <a:pt x="6532091" y="63784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807303" y="7707748"/>
              <a:ext cx="2379345" cy="719455"/>
            </a:xfrm>
            <a:custGeom>
              <a:avLst/>
              <a:gdLst/>
              <a:ahLst/>
              <a:cxnLst/>
              <a:rect l="l" t="t" r="r" b="b"/>
              <a:pathLst>
                <a:path w="2379345" h="719454">
                  <a:moveTo>
                    <a:pt x="2370735" y="719321"/>
                  </a:moveTo>
                  <a:lnTo>
                    <a:pt x="8016" y="719321"/>
                  </a:lnTo>
                  <a:lnTo>
                    <a:pt x="4146" y="718011"/>
                  </a:lnTo>
                  <a:lnTo>
                    <a:pt x="109" y="712046"/>
                  </a:lnTo>
                  <a:lnTo>
                    <a:pt x="0" y="704772"/>
                  </a:lnTo>
                  <a:lnTo>
                    <a:pt x="4474" y="698370"/>
                  </a:lnTo>
                  <a:lnTo>
                    <a:pt x="25710" y="687998"/>
                  </a:lnTo>
                  <a:lnTo>
                    <a:pt x="53025" y="681444"/>
                  </a:lnTo>
                  <a:lnTo>
                    <a:pt x="85077" y="677146"/>
                  </a:lnTo>
                  <a:lnTo>
                    <a:pt x="120524" y="673539"/>
                  </a:lnTo>
                  <a:lnTo>
                    <a:pt x="158023" y="669059"/>
                  </a:lnTo>
                  <a:lnTo>
                    <a:pt x="196234" y="662142"/>
                  </a:lnTo>
                  <a:lnTo>
                    <a:pt x="233815" y="651224"/>
                  </a:lnTo>
                  <a:lnTo>
                    <a:pt x="269423" y="634740"/>
                  </a:lnTo>
                  <a:lnTo>
                    <a:pt x="301718" y="611128"/>
                  </a:lnTo>
                  <a:lnTo>
                    <a:pt x="329356" y="578822"/>
                  </a:lnTo>
                  <a:lnTo>
                    <a:pt x="350997" y="536259"/>
                  </a:lnTo>
                  <a:lnTo>
                    <a:pt x="365298" y="481875"/>
                  </a:lnTo>
                  <a:lnTo>
                    <a:pt x="382212" y="346675"/>
                  </a:lnTo>
                  <a:lnTo>
                    <a:pt x="396725" y="187686"/>
                  </a:lnTo>
                  <a:lnTo>
                    <a:pt x="406873" y="55324"/>
                  </a:lnTo>
                  <a:lnTo>
                    <a:pt x="410692" y="0"/>
                  </a:lnTo>
                  <a:lnTo>
                    <a:pt x="1968059" y="0"/>
                  </a:lnTo>
                  <a:lnTo>
                    <a:pt x="1971878" y="55324"/>
                  </a:lnTo>
                  <a:lnTo>
                    <a:pt x="1982026" y="187686"/>
                  </a:lnTo>
                  <a:lnTo>
                    <a:pt x="1996539" y="346675"/>
                  </a:lnTo>
                  <a:lnTo>
                    <a:pt x="2013453" y="481875"/>
                  </a:lnTo>
                  <a:lnTo>
                    <a:pt x="2027754" y="536259"/>
                  </a:lnTo>
                  <a:lnTo>
                    <a:pt x="2049395" y="578822"/>
                  </a:lnTo>
                  <a:lnTo>
                    <a:pt x="2077034" y="611128"/>
                  </a:lnTo>
                  <a:lnTo>
                    <a:pt x="2109328" y="634740"/>
                  </a:lnTo>
                  <a:lnTo>
                    <a:pt x="2144936" y="651224"/>
                  </a:lnTo>
                  <a:lnTo>
                    <a:pt x="2182517" y="662142"/>
                  </a:lnTo>
                  <a:lnTo>
                    <a:pt x="2220728" y="669059"/>
                  </a:lnTo>
                  <a:lnTo>
                    <a:pt x="2293674" y="677146"/>
                  </a:lnTo>
                  <a:lnTo>
                    <a:pt x="2325726" y="681444"/>
                  </a:lnTo>
                  <a:lnTo>
                    <a:pt x="2353041" y="687998"/>
                  </a:lnTo>
                  <a:lnTo>
                    <a:pt x="2374277" y="698370"/>
                  </a:lnTo>
                  <a:lnTo>
                    <a:pt x="2378751" y="704772"/>
                  </a:lnTo>
                  <a:lnTo>
                    <a:pt x="2378642" y="712046"/>
                  </a:lnTo>
                  <a:lnTo>
                    <a:pt x="2374605" y="718011"/>
                  </a:lnTo>
                  <a:lnTo>
                    <a:pt x="2370735" y="719321"/>
                  </a:lnTo>
                  <a:close/>
                </a:path>
              </a:pathLst>
            </a:custGeom>
            <a:solidFill>
              <a:srgbClr val="BABAB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64487" y="3255635"/>
              <a:ext cx="6257400" cy="3515131"/>
            </a:xfrm>
            <a:prstGeom prst="rect">
              <a:avLst/>
            </a:prstGeom>
          </p:spPr>
        </p:pic>
      </p:grpSp>
      <p:pic>
        <p:nvPicPr>
          <p:cNvPr id="13" name="object 1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477337" y="2581598"/>
            <a:ext cx="1042533" cy="1042533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477337" y="4160256"/>
            <a:ext cx="1042533" cy="1042533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5258769" y="8300045"/>
            <a:ext cx="3029231" cy="1986954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292346" y="0"/>
            <a:ext cx="4214021" cy="1510671"/>
          </a:xfrm>
          <a:prstGeom prst="rect">
            <a:avLst/>
          </a:prstGeom>
        </p:spPr>
      </p:pic>
      <p:grpSp>
        <p:nvGrpSpPr>
          <p:cNvPr id="17" name="object 17" descr=""/>
          <p:cNvGrpSpPr/>
          <p:nvPr/>
        </p:nvGrpSpPr>
        <p:grpSpPr>
          <a:xfrm>
            <a:off x="9721943" y="2870999"/>
            <a:ext cx="553720" cy="473075"/>
            <a:chOff x="9721943" y="2870999"/>
            <a:chExt cx="553720" cy="473075"/>
          </a:xfrm>
        </p:grpSpPr>
        <p:sp>
          <p:nvSpPr>
            <p:cNvPr id="18" name="object 18" descr=""/>
            <p:cNvSpPr/>
            <p:nvPr/>
          </p:nvSpPr>
          <p:spPr>
            <a:xfrm>
              <a:off x="9721943" y="2870999"/>
              <a:ext cx="553720" cy="473075"/>
            </a:xfrm>
            <a:custGeom>
              <a:avLst/>
              <a:gdLst/>
              <a:ahLst/>
              <a:cxnLst/>
              <a:rect l="l" t="t" r="r" b="b"/>
              <a:pathLst>
                <a:path w="553720" h="473075">
                  <a:moveTo>
                    <a:pt x="276545" y="473078"/>
                  </a:moveTo>
                  <a:lnTo>
                    <a:pt x="276103" y="472856"/>
                  </a:lnTo>
                  <a:lnTo>
                    <a:pt x="275660" y="473078"/>
                  </a:lnTo>
                  <a:lnTo>
                    <a:pt x="270126" y="469647"/>
                  </a:lnTo>
                  <a:lnTo>
                    <a:pt x="194847" y="415339"/>
                  </a:lnTo>
                  <a:lnTo>
                    <a:pt x="131314" y="357465"/>
                  </a:lnTo>
                  <a:lnTo>
                    <a:pt x="85585" y="310361"/>
                  </a:lnTo>
                  <a:lnTo>
                    <a:pt x="26037" y="231901"/>
                  </a:lnTo>
                  <a:lnTo>
                    <a:pt x="5145" y="180600"/>
                  </a:lnTo>
                  <a:lnTo>
                    <a:pt x="0" y="137335"/>
                  </a:lnTo>
                  <a:lnTo>
                    <a:pt x="5239" y="102436"/>
                  </a:lnTo>
                  <a:lnTo>
                    <a:pt x="25427" y="59047"/>
                  </a:lnTo>
                  <a:lnTo>
                    <a:pt x="62734" y="22072"/>
                  </a:lnTo>
                  <a:lnTo>
                    <a:pt x="109566" y="3794"/>
                  </a:lnTo>
                  <a:lnTo>
                    <a:pt x="158681" y="747"/>
                  </a:lnTo>
                  <a:lnTo>
                    <a:pt x="202837" y="9466"/>
                  </a:lnTo>
                  <a:lnTo>
                    <a:pt x="230790" y="23499"/>
                  </a:lnTo>
                  <a:lnTo>
                    <a:pt x="253069" y="41381"/>
                  </a:lnTo>
                  <a:lnTo>
                    <a:pt x="268686" y="57915"/>
                  </a:lnTo>
                  <a:lnTo>
                    <a:pt x="276656" y="67901"/>
                  </a:lnTo>
                  <a:lnTo>
                    <a:pt x="284799" y="57792"/>
                  </a:lnTo>
                  <a:lnTo>
                    <a:pt x="300797" y="40980"/>
                  </a:lnTo>
                  <a:lnTo>
                    <a:pt x="323456" y="22798"/>
                  </a:lnTo>
                  <a:lnTo>
                    <a:pt x="351582" y="8580"/>
                  </a:lnTo>
                  <a:lnTo>
                    <a:pt x="395565" y="0"/>
                  </a:lnTo>
                  <a:lnTo>
                    <a:pt x="444299" y="3351"/>
                  </a:lnTo>
                  <a:lnTo>
                    <a:pt x="490751" y="21934"/>
                  </a:lnTo>
                  <a:lnTo>
                    <a:pt x="527885" y="59047"/>
                  </a:lnTo>
                  <a:lnTo>
                    <a:pt x="548073" y="102436"/>
                  </a:lnTo>
                  <a:lnTo>
                    <a:pt x="553313" y="137335"/>
                  </a:lnTo>
                  <a:lnTo>
                    <a:pt x="548167" y="180600"/>
                  </a:lnTo>
                  <a:lnTo>
                    <a:pt x="527276" y="231901"/>
                  </a:lnTo>
                  <a:lnTo>
                    <a:pt x="485276" y="290909"/>
                  </a:lnTo>
                  <a:lnTo>
                    <a:pt x="421722" y="357465"/>
                  </a:lnTo>
                  <a:lnTo>
                    <a:pt x="357998" y="415339"/>
                  </a:lnTo>
                  <a:lnTo>
                    <a:pt x="286949" y="467101"/>
                  </a:lnTo>
                  <a:lnTo>
                    <a:pt x="282632" y="469758"/>
                  </a:lnTo>
                  <a:lnTo>
                    <a:pt x="276545" y="4730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9783889" y="2986048"/>
              <a:ext cx="455295" cy="240029"/>
            </a:xfrm>
            <a:custGeom>
              <a:avLst/>
              <a:gdLst/>
              <a:ahLst/>
              <a:cxnLst/>
              <a:rect l="l" t="t" r="r" b="b"/>
              <a:pathLst>
                <a:path w="455295" h="240030">
                  <a:moveTo>
                    <a:pt x="454761" y="74295"/>
                  </a:moveTo>
                  <a:lnTo>
                    <a:pt x="437578" y="57111"/>
                  </a:lnTo>
                  <a:lnTo>
                    <a:pt x="432320" y="57111"/>
                  </a:lnTo>
                  <a:lnTo>
                    <a:pt x="417131" y="68173"/>
                  </a:lnTo>
                  <a:lnTo>
                    <a:pt x="342315" y="67957"/>
                  </a:lnTo>
                  <a:lnTo>
                    <a:pt x="319290" y="2552"/>
                  </a:lnTo>
                  <a:lnTo>
                    <a:pt x="315531" y="0"/>
                  </a:lnTo>
                  <a:lnTo>
                    <a:pt x="311543" y="228"/>
                  </a:lnTo>
                  <a:lnTo>
                    <a:pt x="307555" y="342"/>
                  </a:lnTo>
                  <a:lnTo>
                    <a:pt x="304126" y="3213"/>
                  </a:lnTo>
                  <a:lnTo>
                    <a:pt x="303136" y="7086"/>
                  </a:lnTo>
                  <a:lnTo>
                    <a:pt x="273583" y="125615"/>
                  </a:lnTo>
                  <a:lnTo>
                    <a:pt x="246684" y="69062"/>
                  </a:lnTo>
                  <a:lnTo>
                    <a:pt x="245033" y="65519"/>
                  </a:lnTo>
                  <a:lnTo>
                    <a:pt x="241376" y="63538"/>
                  </a:lnTo>
                  <a:lnTo>
                    <a:pt x="233845" y="64198"/>
                  </a:lnTo>
                  <a:lnTo>
                    <a:pt x="230644" y="66852"/>
                  </a:lnTo>
                  <a:lnTo>
                    <a:pt x="229641" y="70612"/>
                  </a:lnTo>
                  <a:lnTo>
                    <a:pt x="195884" y="200101"/>
                  </a:lnTo>
                  <a:lnTo>
                    <a:pt x="131699" y="28778"/>
                  </a:lnTo>
                  <a:lnTo>
                    <a:pt x="130263" y="25133"/>
                  </a:lnTo>
                  <a:lnTo>
                    <a:pt x="126834" y="22694"/>
                  </a:lnTo>
                  <a:lnTo>
                    <a:pt x="118859" y="22910"/>
                  </a:lnTo>
                  <a:lnTo>
                    <a:pt x="115544" y="25463"/>
                  </a:lnTo>
                  <a:lnTo>
                    <a:pt x="114325" y="29222"/>
                  </a:lnTo>
                  <a:lnTo>
                    <a:pt x="83781" y="126949"/>
                  </a:lnTo>
                  <a:lnTo>
                    <a:pt x="38176" y="126949"/>
                  </a:lnTo>
                  <a:lnTo>
                    <a:pt x="22440" y="114554"/>
                  </a:lnTo>
                  <a:lnTo>
                    <a:pt x="17183" y="114554"/>
                  </a:lnTo>
                  <a:lnTo>
                    <a:pt x="0" y="131737"/>
                  </a:lnTo>
                  <a:lnTo>
                    <a:pt x="0" y="136994"/>
                  </a:lnTo>
                  <a:lnTo>
                    <a:pt x="17183" y="154178"/>
                  </a:lnTo>
                  <a:lnTo>
                    <a:pt x="22440" y="154178"/>
                  </a:lnTo>
                  <a:lnTo>
                    <a:pt x="36182" y="145757"/>
                  </a:lnTo>
                  <a:lnTo>
                    <a:pt x="94513" y="145757"/>
                  </a:lnTo>
                  <a:lnTo>
                    <a:pt x="98056" y="142887"/>
                  </a:lnTo>
                  <a:lnTo>
                    <a:pt x="99275" y="139128"/>
                  </a:lnTo>
                  <a:lnTo>
                    <a:pt x="123837" y="60210"/>
                  </a:lnTo>
                  <a:lnTo>
                    <a:pt x="188810" y="233641"/>
                  </a:lnTo>
                  <a:lnTo>
                    <a:pt x="190131" y="237286"/>
                  </a:lnTo>
                  <a:lnTo>
                    <a:pt x="193560" y="239610"/>
                  </a:lnTo>
                  <a:lnTo>
                    <a:pt x="197332" y="239610"/>
                  </a:lnTo>
                  <a:lnTo>
                    <a:pt x="197662" y="239610"/>
                  </a:lnTo>
                  <a:lnTo>
                    <a:pt x="201422" y="239395"/>
                  </a:lnTo>
                  <a:lnTo>
                    <a:pt x="204851" y="236626"/>
                  </a:lnTo>
                  <a:lnTo>
                    <a:pt x="205854" y="232752"/>
                  </a:lnTo>
                  <a:lnTo>
                    <a:pt x="240601" y="99504"/>
                  </a:lnTo>
                  <a:lnTo>
                    <a:pt x="267716" y="156387"/>
                  </a:lnTo>
                  <a:lnTo>
                    <a:pt x="269379" y="159931"/>
                  </a:lnTo>
                  <a:lnTo>
                    <a:pt x="273024" y="161925"/>
                  </a:lnTo>
                  <a:lnTo>
                    <a:pt x="276898" y="161594"/>
                  </a:lnTo>
                  <a:lnTo>
                    <a:pt x="280771" y="161150"/>
                  </a:lnTo>
                  <a:lnTo>
                    <a:pt x="283984" y="158381"/>
                  </a:lnTo>
                  <a:lnTo>
                    <a:pt x="284873" y="154622"/>
                  </a:lnTo>
                  <a:lnTo>
                    <a:pt x="313309" y="40843"/>
                  </a:lnTo>
                  <a:lnTo>
                    <a:pt x="327037" y="79692"/>
                  </a:lnTo>
                  <a:lnTo>
                    <a:pt x="328371" y="83337"/>
                  </a:lnTo>
                  <a:lnTo>
                    <a:pt x="331800" y="85445"/>
                  </a:lnTo>
                  <a:lnTo>
                    <a:pt x="335673" y="85445"/>
                  </a:lnTo>
                  <a:lnTo>
                    <a:pt x="416864" y="85051"/>
                  </a:lnTo>
                  <a:lnTo>
                    <a:pt x="417652" y="86931"/>
                  </a:lnTo>
                  <a:lnTo>
                    <a:pt x="432320" y="96735"/>
                  </a:lnTo>
                  <a:lnTo>
                    <a:pt x="437578" y="96735"/>
                  </a:lnTo>
                  <a:lnTo>
                    <a:pt x="454761" y="79552"/>
                  </a:lnTo>
                  <a:lnTo>
                    <a:pt x="454761" y="76923"/>
                  </a:lnTo>
                  <a:lnTo>
                    <a:pt x="454761" y="74295"/>
                  </a:lnTo>
                  <a:close/>
                </a:path>
              </a:pathLst>
            </a:custGeom>
            <a:solidFill>
              <a:srgbClr val="1D59C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/>
          <p:nvPr/>
        </p:nvSpPr>
        <p:spPr>
          <a:xfrm>
            <a:off x="9760484" y="4399457"/>
            <a:ext cx="473075" cy="560705"/>
          </a:xfrm>
          <a:custGeom>
            <a:avLst/>
            <a:gdLst/>
            <a:ahLst/>
            <a:cxnLst/>
            <a:rect l="l" t="t" r="r" b="b"/>
            <a:pathLst>
              <a:path w="473075" h="560704">
                <a:moveTo>
                  <a:pt x="198780" y="522846"/>
                </a:moveTo>
                <a:lnTo>
                  <a:pt x="192214" y="484759"/>
                </a:lnTo>
                <a:lnTo>
                  <a:pt x="78524" y="366763"/>
                </a:lnTo>
                <a:lnTo>
                  <a:pt x="69989" y="361276"/>
                </a:lnTo>
                <a:lnTo>
                  <a:pt x="64871" y="361276"/>
                </a:lnTo>
                <a:lnTo>
                  <a:pt x="57226" y="362813"/>
                </a:lnTo>
                <a:lnTo>
                  <a:pt x="50977" y="367017"/>
                </a:lnTo>
                <a:lnTo>
                  <a:pt x="46761" y="373240"/>
                </a:lnTo>
                <a:lnTo>
                  <a:pt x="45212" y="380860"/>
                </a:lnTo>
                <a:lnTo>
                  <a:pt x="45212" y="385546"/>
                </a:lnTo>
                <a:lnTo>
                  <a:pt x="46875" y="390080"/>
                </a:lnTo>
                <a:lnTo>
                  <a:pt x="49898" y="393649"/>
                </a:lnTo>
                <a:lnTo>
                  <a:pt x="99847" y="447141"/>
                </a:lnTo>
                <a:lnTo>
                  <a:pt x="103073" y="450938"/>
                </a:lnTo>
                <a:lnTo>
                  <a:pt x="108546" y="458076"/>
                </a:lnTo>
                <a:lnTo>
                  <a:pt x="112737" y="471385"/>
                </a:lnTo>
                <a:lnTo>
                  <a:pt x="113144" y="475830"/>
                </a:lnTo>
                <a:lnTo>
                  <a:pt x="113245" y="480910"/>
                </a:lnTo>
                <a:lnTo>
                  <a:pt x="97167" y="480910"/>
                </a:lnTo>
                <a:lnTo>
                  <a:pt x="97104" y="477278"/>
                </a:lnTo>
                <a:lnTo>
                  <a:pt x="96824" y="474383"/>
                </a:lnTo>
                <a:lnTo>
                  <a:pt x="94399" y="466610"/>
                </a:lnTo>
                <a:lnTo>
                  <a:pt x="91262" y="462076"/>
                </a:lnTo>
                <a:lnTo>
                  <a:pt x="88900" y="459168"/>
                </a:lnTo>
                <a:lnTo>
                  <a:pt x="38201" y="403529"/>
                </a:lnTo>
                <a:lnTo>
                  <a:pt x="33972" y="398373"/>
                </a:lnTo>
                <a:lnTo>
                  <a:pt x="30886" y="392645"/>
                </a:lnTo>
                <a:lnTo>
                  <a:pt x="28994" y="386486"/>
                </a:lnTo>
                <a:lnTo>
                  <a:pt x="28346" y="380034"/>
                </a:lnTo>
                <a:lnTo>
                  <a:pt x="29794" y="370459"/>
                </a:lnTo>
                <a:lnTo>
                  <a:pt x="33934" y="361746"/>
                </a:lnTo>
                <a:lnTo>
                  <a:pt x="40525" y="354393"/>
                </a:lnTo>
                <a:lnTo>
                  <a:pt x="49314" y="348856"/>
                </a:lnTo>
                <a:lnTo>
                  <a:pt x="49314" y="253314"/>
                </a:lnTo>
                <a:lnTo>
                  <a:pt x="47371" y="243751"/>
                </a:lnTo>
                <a:lnTo>
                  <a:pt x="42062" y="235927"/>
                </a:lnTo>
                <a:lnTo>
                  <a:pt x="34188" y="230657"/>
                </a:lnTo>
                <a:lnTo>
                  <a:pt x="24574" y="228714"/>
                </a:lnTo>
                <a:lnTo>
                  <a:pt x="14998" y="230657"/>
                </a:lnTo>
                <a:lnTo>
                  <a:pt x="7188" y="235927"/>
                </a:lnTo>
                <a:lnTo>
                  <a:pt x="1930" y="243751"/>
                </a:lnTo>
                <a:lnTo>
                  <a:pt x="0" y="253314"/>
                </a:lnTo>
                <a:lnTo>
                  <a:pt x="0" y="384149"/>
                </a:lnTo>
                <a:lnTo>
                  <a:pt x="10414" y="422465"/>
                </a:lnTo>
                <a:lnTo>
                  <a:pt x="99783" y="520014"/>
                </a:lnTo>
                <a:lnTo>
                  <a:pt x="104775" y="525627"/>
                </a:lnTo>
                <a:lnTo>
                  <a:pt x="107861" y="531329"/>
                </a:lnTo>
                <a:lnTo>
                  <a:pt x="109423" y="537527"/>
                </a:lnTo>
                <a:lnTo>
                  <a:pt x="109855" y="544626"/>
                </a:lnTo>
                <a:lnTo>
                  <a:pt x="109855" y="560387"/>
                </a:lnTo>
                <a:lnTo>
                  <a:pt x="198678" y="560387"/>
                </a:lnTo>
                <a:lnTo>
                  <a:pt x="198780" y="522846"/>
                </a:lnTo>
                <a:close/>
              </a:path>
              <a:path w="473075" h="560704">
                <a:moveTo>
                  <a:pt x="378358" y="86360"/>
                </a:moveTo>
                <a:lnTo>
                  <a:pt x="291604" y="86360"/>
                </a:lnTo>
                <a:lnTo>
                  <a:pt x="291604" y="0"/>
                </a:lnTo>
                <a:lnTo>
                  <a:pt x="181190" y="0"/>
                </a:lnTo>
                <a:lnTo>
                  <a:pt x="181190" y="86360"/>
                </a:lnTo>
                <a:lnTo>
                  <a:pt x="94437" y="86360"/>
                </a:lnTo>
                <a:lnTo>
                  <a:pt x="94437" y="196850"/>
                </a:lnTo>
                <a:lnTo>
                  <a:pt x="181190" y="196850"/>
                </a:lnTo>
                <a:lnTo>
                  <a:pt x="181190" y="284480"/>
                </a:lnTo>
                <a:lnTo>
                  <a:pt x="291604" y="284480"/>
                </a:lnTo>
                <a:lnTo>
                  <a:pt x="291604" y="196850"/>
                </a:lnTo>
                <a:lnTo>
                  <a:pt x="378358" y="196850"/>
                </a:lnTo>
                <a:lnTo>
                  <a:pt x="378358" y="86360"/>
                </a:lnTo>
                <a:close/>
              </a:path>
              <a:path w="473075" h="560704">
                <a:moveTo>
                  <a:pt x="472782" y="253314"/>
                </a:moveTo>
                <a:lnTo>
                  <a:pt x="470852" y="243751"/>
                </a:lnTo>
                <a:lnTo>
                  <a:pt x="465582" y="235927"/>
                </a:lnTo>
                <a:lnTo>
                  <a:pt x="457771" y="230657"/>
                </a:lnTo>
                <a:lnTo>
                  <a:pt x="448195" y="228714"/>
                </a:lnTo>
                <a:lnTo>
                  <a:pt x="438581" y="230657"/>
                </a:lnTo>
                <a:lnTo>
                  <a:pt x="430720" y="235927"/>
                </a:lnTo>
                <a:lnTo>
                  <a:pt x="425411" y="243751"/>
                </a:lnTo>
                <a:lnTo>
                  <a:pt x="423468" y="253314"/>
                </a:lnTo>
                <a:lnTo>
                  <a:pt x="423468" y="348856"/>
                </a:lnTo>
                <a:lnTo>
                  <a:pt x="432244" y="354393"/>
                </a:lnTo>
                <a:lnTo>
                  <a:pt x="438848" y="361746"/>
                </a:lnTo>
                <a:lnTo>
                  <a:pt x="442988" y="370459"/>
                </a:lnTo>
                <a:lnTo>
                  <a:pt x="444423" y="380034"/>
                </a:lnTo>
                <a:lnTo>
                  <a:pt x="444347" y="380860"/>
                </a:lnTo>
                <a:lnTo>
                  <a:pt x="383857" y="459155"/>
                </a:lnTo>
                <a:lnTo>
                  <a:pt x="381508" y="462076"/>
                </a:lnTo>
                <a:lnTo>
                  <a:pt x="378371" y="466623"/>
                </a:lnTo>
                <a:lnTo>
                  <a:pt x="378307" y="466839"/>
                </a:lnTo>
                <a:lnTo>
                  <a:pt x="376809" y="471690"/>
                </a:lnTo>
                <a:lnTo>
                  <a:pt x="375932" y="474383"/>
                </a:lnTo>
                <a:lnTo>
                  <a:pt x="375678" y="477291"/>
                </a:lnTo>
                <a:lnTo>
                  <a:pt x="375602" y="480910"/>
                </a:lnTo>
                <a:lnTo>
                  <a:pt x="359537" y="480910"/>
                </a:lnTo>
                <a:lnTo>
                  <a:pt x="359613" y="475843"/>
                </a:lnTo>
                <a:lnTo>
                  <a:pt x="360032" y="471385"/>
                </a:lnTo>
                <a:lnTo>
                  <a:pt x="361581" y="466623"/>
                </a:lnTo>
                <a:lnTo>
                  <a:pt x="364236" y="458089"/>
                </a:lnTo>
                <a:lnTo>
                  <a:pt x="369709" y="450926"/>
                </a:lnTo>
                <a:lnTo>
                  <a:pt x="372935" y="447128"/>
                </a:lnTo>
                <a:lnTo>
                  <a:pt x="422871" y="393623"/>
                </a:lnTo>
                <a:lnTo>
                  <a:pt x="425894" y="390080"/>
                </a:lnTo>
                <a:lnTo>
                  <a:pt x="427545" y="385533"/>
                </a:lnTo>
                <a:lnTo>
                  <a:pt x="427545" y="380860"/>
                </a:lnTo>
                <a:lnTo>
                  <a:pt x="426008" y="373227"/>
                </a:lnTo>
                <a:lnTo>
                  <a:pt x="421792" y="367004"/>
                </a:lnTo>
                <a:lnTo>
                  <a:pt x="415544" y="362800"/>
                </a:lnTo>
                <a:lnTo>
                  <a:pt x="407911" y="361251"/>
                </a:lnTo>
                <a:lnTo>
                  <a:pt x="402780" y="361251"/>
                </a:lnTo>
                <a:lnTo>
                  <a:pt x="290728" y="470712"/>
                </a:lnTo>
                <a:lnTo>
                  <a:pt x="274091" y="511314"/>
                </a:lnTo>
                <a:lnTo>
                  <a:pt x="274104" y="560387"/>
                </a:lnTo>
                <a:lnTo>
                  <a:pt x="362915" y="560387"/>
                </a:lnTo>
                <a:lnTo>
                  <a:pt x="362915" y="544626"/>
                </a:lnTo>
                <a:lnTo>
                  <a:pt x="363347" y="537527"/>
                </a:lnTo>
                <a:lnTo>
                  <a:pt x="364921" y="531329"/>
                </a:lnTo>
                <a:lnTo>
                  <a:pt x="368007" y="525627"/>
                </a:lnTo>
                <a:lnTo>
                  <a:pt x="372986" y="520014"/>
                </a:lnTo>
                <a:lnTo>
                  <a:pt x="409816" y="480910"/>
                </a:lnTo>
                <a:lnTo>
                  <a:pt x="454583" y="433374"/>
                </a:lnTo>
                <a:lnTo>
                  <a:pt x="462356" y="422465"/>
                </a:lnTo>
                <a:lnTo>
                  <a:pt x="468071" y="410425"/>
                </a:lnTo>
                <a:lnTo>
                  <a:pt x="471589" y="397560"/>
                </a:lnTo>
                <a:lnTo>
                  <a:pt x="472655" y="385533"/>
                </a:lnTo>
                <a:lnTo>
                  <a:pt x="472782" y="2533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10713644" y="2368600"/>
            <a:ext cx="4644390" cy="7623809"/>
          </a:xfrm>
          <a:prstGeom prst="rect">
            <a:avLst/>
          </a:prstGeom>
        </p:spPr>
        <p:txBody>
          <a:bodyPr wrap="square" lIns="0" tIns="1822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2400" spc="-25">
                <a:solidFill>
                  <a:srgbClr val="40566E"/>
                </a:solidFill>
                <a:latin typeface="Arial Black"/>
                <a:cs typeface="Arial Black"/>
              </a:rPr>
              <a:t>Multilingual</a:t>
            </a:r>
            <a:r>
              <a:rPr dirty="0" sz="2400" spc="-285">
                <a:solidFill>
                  <a:srgbClr val="40566E"/>
                </a:solidFill>
                <a:latin typeface="Arial Black"/>
                <a:cs typeface="Arial Black"/>
              </a:rPr>
              <a:t> </a:t>
            </a:r>
            <a:r>
              <a:rPr dirty="0" sz="2400" spc="-10">
                <a:solidFill>
                  <a:srgbClr val="40566E"/>
                </a:solidFill>
                <a:latin typeface="Arial Black"/>
                <a:cs typeface="Arial Black"/>
              </a:rPr>
              <a:t>Support</a:t>
            </a:r>
            <a:endParaRPr sz="2400">
              <a:latin typeface="Arial Black"/>
              <a:cs typeface="Arial Black"/>
            </a:endParaRPr>
          </a:p>
          <a:p>
            <a:pPr marL="12700" marR="123825">
              <a:lnSpc>
                <a:spcPct val="116100"/>
              </a:lnSpc>
              <a:spcBef>
                <a:spcPts val="765"/>
              </a:spcBef>
            </a:pPr>
            <a:r>
              <a:rPr dirty="0" sz="2100" spc="75">
                <a:solidFill>
                  <a:srgbClr val="918F8F"/>
                </a:solidFill>
                <a:latin typeface="Tahoma"/>
                <a:cs typeface="Tahoma"/>
              </a:rPr>
              <a:t>Expand</a:t>
            </a:r>
            <a:r>
              <a:rPr dirty="0" sz="2100" spc="-7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60">
                <a:solidFill>
                  <a:srgbClr val="918F8F"/>
                </a:solidFill>
                <a:latin typeface="Tahoma"/>
                <a:cs typeface="Tahoma"/>
              </a:rPr>
              <a:t>system</a:t>
            </a:r>
            <a:r>
              <a:rPr dirty="0" sz="2100" spc="-7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50">
                <a:solidFill>
                  <a:srgbClr val="918F8F"/>
                </a:solidFill>
                <a:latin typeface="Tahoma"/>
                <a:cs typeface="Tahoma"/>
              </a:rPr>
              <a:t>accessibility</a:t>
            </a:r>
            <a:r>
              <a:rPr dirty="0" sz="2100" spc="-7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80">
                <a:solidFill>
                  <a:srgbClr val="918F8F"/>
                </a:solidFill>
                <a:latin typeface="Tahoma"/>
                <a:cs typeface="Tahoma"/>
              </a:rPr>
              <a:t>to</a:t>
            </a:r>
            <a:r>
              <a:rPr dirty="0" sz="2100" spc="-7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50">
                <a:solidFill>
                  <a:srgbClr val="918F8F"/>
                </a:solidFill>
                <a:latin typeface="Tahoma"/>
                <a:cs typeface="Tahoma"/>
              </a:rPr>
              <a:t>users </a:t>
            </a:r>
            <a:r>
              <a:rPr dirty="0" sz="2100" spc="65">
                <a:solidFill>
                  <a:srgbClr val="918F8F"/>
                </a:solidFill>
                <a:latin typeface="Tahoma"/>
                <a:cs typeface="Tahoma"/>
              </a:rPr>
              <a:t>with</a:t>
            </a:r>
            <a:r>
              <a:rPr dirty="0" sz="2100" spc="-9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65">
                <a:solidFill>
                  <a:srgbClr val="918F8F"/>
                </a:solidFill>
                <a:latin typeface="Tahoma"/>
                <a:cs typeface="Tahoma"/>
              </a:rPr>
              <a:t>different</a:t>
            </a:r>
            <a:r>
              <a:rPr dirty="0" sz="2100" spc="-9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40">
                <a:solidFill>
                  <a:srgbClr val="918F8F"/>
                </a:solidFill>
                <a:latin typeface="Tahoma"/>
                <a:cs typeface="Tahoma"/>
              </a:rPr>
              <a:t>languages</a:t>
            </a:r>
            <a:endParaRPr sz="21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sz="21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400" spc="-70">
                <a:solidFill>
                  <a:srgbClr val="1D59CC"/>
                </a:solidFill>
                <a:latin typeface="Arial Black"/>
                <a:cs typeface="Arial Black"/>
              </a:rPr>
              <a:t>Video</a:t>
            </a:r>
            <a:r>
              <a:rPr dirty="0" sz="2400" spc="-310">
                <a:solidFill>
                  <a:srgbClr val="1D59CC"/>
                </a:solidFill>
                <a:latin typeface="Arial Black"/>
                <a:cs typeface="Arial Black"/>
              </a:rPr>
              <a:t> </a:t>
            </a:r>
            <a:r>
              <a:rPr dirty="0" sz="2400" spc="-10">
                <a:solidFill>
                  <a:srgbClr val="1D59CC"/>
                </a:solidFill>
                <a:latin typeface="Arial Black"/>
                <a:cs typeface="Arial Black"/>
              </a:rPr>
              <a:t>Consultation</a:t>
            </a:r>
            <a:endParaRPr sz="2400">
              <a:latin typeface="Arial Black"/>
              <a:cs typeface="Arial Black"/>
            </a:endParaRPr>
          </a:p>
          <a:p>
            <a:pPr marL="12700" marR="949960">
              <a:lnSpc>
                <a:spcPct val="116100"/>
              </a:lnSpc>
              <a:spcBef>
                <a:spcPts val="1075"/>
              </a:spcBef>
            </a:pPr>
            <a:r>
              <a:rPr dirty="0" sz="2100" spc="70">
                <a:solidFill>
                  <a:srgbClr val="918F8F"/>
                </a:solidFill>
                <a:latin typeface="Tahoma"/>
                <a:cs typeface="Tahoma"/>
              </a:rPr>
              <a:t>Enable</a:t>
            </a:r>
            <a:r>
              <a:rPr dirty="0" sz="2100" spc="-9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95">
                <a:solidFill>
                  <a:srgbClr val="918F8F"/>
                </a:solidFill>
                <a:latin typeface="Tahoma"/>
                <a:cs typeface="Tahoma"/>
              </a:rPr>
              <a:t>remote</a:t>
            </a:r>
            <a:r>
              <a:rPr dirty="0" sz="2100" spc="-9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65">
                <a:solidFill>
                  <a:srgbClr val="918F8F"/>
                </a:solidFill>
                <a:latin typeface="Tahoma"/>
                <a:cs typeface="Tahoma"/>
              </a:rPr>
              <a:t>doctor-</a:t>
            </a:r>
            <a:r>
              <a:rPr dirty="0" sz="2100" spc="50">
                <a:solidFill>
                  <a:srgbClr val="918F8F"/>
                </a:solidFill>
                <a:latin typeface="Tahoma"/>
                <a:cs typeface="Tahoma"/>
              </a:rPr>
              <a:t>patient </a:t>
            </a:r>
            <a:r>
              <a:rPr dirty="0" sz="2100" spc="70">
                <a:solidFill>
                  <a:srgbClr val="918F8F"/>
                </a:solidFill>
                <a:latin typeface="Tahoma"/>
                <a:cs typeface="Tahoma"/>
              </a:rPr>
              <a:t>interactions</a:t>
            </a:r>
            <a:r>
              <a:rPr dirty="0" sz="2100" spc="-7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>
                <a:solidFill>
                  <a:srgbClr val="918F8F"/>
                </a:solidFill>
                <a:latin typeface="Tahoma"/>
                <a:cs typeface="Tahoma"/>
              </a:rPr>
              <a:t>via</a:t>
            </a:r>
            <a:r>
              <a:rPr dirty="0" sz="2100" spc="-7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65">
                <a:solidFill>
                  <a:srgbClr val="918F8F"/>
                </a:solidFill>
                <a:latin typeface="Tahoma"/>
                <a:cs typeface="Tahoma"/>
              </a:rPr>
              <a:t>video</a:t>
            </a:r>
            <a:r>
              <a:rPr dirty="0" sz="2100" spc="-6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-10">
                <a:solidFill>
                  <a:srgbClr val="918F8F"/>
                </a:solidFill>
                <a:latin typeface="Tahoma"/>
                <a:cs typeface="Tahoma"/>
              </a:rPr>
              <a:t>calls</a:t>
            </a:r>
            <a:endParaRPr sz="21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20"/>
              </a:spcBef>
            </a:pPr>
            <a:endParaRPr sz="21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solidFill>
                  <a:srgbClr val="40566E"/>
                </a:solidFill>
                <a:latin typeface="Arial Black"/>
                <a:cs typeface="Arial Black"/>
              </a:rPr>
              <a:t>Real-</a:t>
            </a:r>
            <a:r>
              <a:rPr dirty="0" sz="2400" spc="-95">
                <a:solidFill>
                  <a:srgbClr val="40566E"/>
                </a:solidFill>
                <a:latin typeface="Arial Black"/>
                <a:cs typeface="Arial Black"/>
              </a:rPr>
              <a:t>Time</a:t>
            </a:r>
            <a:r>
              <a:rPr dirty="0" sz="2400" spc="-165">
                <a:solidFill>
                  <a:srgbClr val="40566E"/>
                </a:solidFill>
                <a:latin typeface="Arial Black"/>
                <a:cs typeface="Arial Black"/>
              </a:rPr>
              <a:t> </a:t>
            </a:r>
            <a:r>
              <a:rPr dirty="0" sz="2400" spc="-10">
                <a:solidFill>
                  <a:srgbClr val="40566E"/>
                </a:solidFill>
                <a:latin typeface="Arial Black"/>
                <a:cs typeface="Arial Black"/>
              </a:rPr>
              <a:t>Notifications</a:t>
            </a:r>
            <a:endParaRPr sz="2400">
              <a:latin typeface="Arial Black"/>
              <a:cs typeface="Arial Black"/>
            </a:endParaRPr>
          </a:p>
          <a:p>
            <a:pPr marL="12700" marR="819150">
              <a:lnSpc>
                <a:spcPct val="116100"/>
              </a:lnSpc>
              <a:spcBef>
                <a:spcPts val="765"/>
              </a:spcBef>
            </a:pPr>
            <a:r>
              <a:rPr dirty="0" sz="2100" spc="65">
                <a:solidFill>
                  <a:srgbClr val="918F8F"/>
                </a:solidFill>
                <a:latin typeface="Tahoma"/>
                <a:cs typeface="Tahoma"/>
              </a:rPr>
              <a:t>Send</a:t>
            </a:r>
            <a:r>
              <a:rPr dirty="0" sz="2100" spc="-11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95">
                <a:solidFill>
                  <a:srgbClr val="918F8F"/>
                </a:solidFill>
                <a:latin typeface="Tahoma"/>
                <a:cs typeface="Tahoma"/>
              </a:rPr>
              <a:t>appointment</a:t>
            </a:r>
            <a:r>
              <a:rPr dirty="0" sz="2100" spc="-10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90">
                <a:solidFill>
                  <a:srgbClr val="918F8F"/>
                </a:solidFill>
                <a:latin typeface="Tahoma"/>
                <a:cs typeface="Tahoma"/>
              </a:rPr>
              <a:t>and</a:t>
            </a:r>
            <a:r>
              <a:rPr dirty="0" sz="2100" spc="-10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50">
                <a:solidFill>
                  <a:srgbClr val="918F8F"/>
                </a:solidFill>
                <a:latin typeface="Tahoma"/>
                <a:cs typeface="Tahoma"/>
              </a:rPr>
              <a:t>system </a:t>
            </a:r>
            <a:r>
              <a:rPr dirty="0" sz="2100" spc="55">
                <a:solidFill>
                  <a:srgbClr val="918F8F"/>
                </a:solidFill>
                <a:latin typeface="Tahoma"/>
                <a:cs typeface="Tahoma"/>
              </a:rPr>
              <a:t>alerts</a:t>
            </a:r>
            <a:r>
              <a:rPr dirty="0" sz="2100" spc="-8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>
                <a:solidFill>
                  <a:srgbClr val="918F8F"/>
                </a:solidFill>
                <a:latin typeface="Tahoma"/>
                <a:cs typeface="Tahoma"/>
              </a:rPr>
              <a:t>via</a:t>
            </a:r>
            <a:r>
              <a:rPr dirty="0" sz="2100" spc="-8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75">
                <a:solidFill>
                  <a:srgbClr val="918F8F"/>
                </a:solidFill>
                <a:latin typeface="Tahoma"/>
                <a:cs typeface="Tahoma"/>
              </a:rPr>
              <a:t>SMS</a:t>
            </a:r>
            <a:r>
              <a:rPr dirty="0" sz="2100" spc="-8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100">
                <a:solidFill>
                  <a:srgbClr val="918F8F"/>
                </a:solidFill>
                <a:latin typeface="Tahoma"/>
                <a:cs typeface="Tahoma"/>
              </a:rPr>
              <a:t>or</a:t>
            </a:r>
            <a:r>
              <a:rPr dirty="0" sz="2100" spc="-8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100">
                <a:solidFill>
                  <a:srgbClr val="918F8F"/>
                </a:solidFill>
                <a:latin typeface="Tahoma"/>
                <a:cs typeface="Tahoma"/>
              </a:rPr>
              <a:t>mobile</a:t>
            </a:r>
            <a:r>
              <a:rPr dirty="0" sz="2100" spc="-8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100" spc="80">
                <a:solidFill>
                  <a:srgbClr val="918F8F"/>
                </a:solidFill>
                <a:latin typeface="Tahoma"/>
                <a:cs typeface="Tahoma"/>
              </a:rPr>
              <a:t>push</a:t>
            </a:r>
            <a:endParaRPr sz="21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605"/>
              </a:spcBef>
            </a:pPr>
            <a:endParaRPr sz="2100">
              <a:latin typeface="Tahoma"/>
              <a:cs typeface="Tahoma"/>
            </a:endParaRPr>
          </a:p>
          <a:p>
            <a:pPr marL="20320">
              <a:lnSpc>
                <a:spcPct val="100000"/>
              </a:lnSpc>
            </a:pPr>
            <a:r>
              <a:rPr dirty="0" sz="2300" spc="-45">
                <a:solidFill>
                  <a:srgbClr val="1D59CC"/>
                </a:solidFill>
                <a:latin typeface="Arial Black"/>
                <a:cs typeface="Arial Black"/>
              </a:rPr>
              <a:t>Smart</a:t>
            </a:r>
            <a:r>
              <a:rPr dirty="0" sz="2300" spc="-280">
                <a:solidFill>
                  <a:srgbClr val="1D59CC"/>
                </a:solidFill>
                <a:latin typeface="Arial Black"/>
                <a:cs typeface="Arial Black"/>
              </a:rPr>
              <a:t> </a:t>
            </a:r>
            <a:r>
              <a:rPr dirty="0" sz="2300" spc="-35">
                <a:solidFill>
                  <a:srgbClr val="1D59CC"/>
                </a:solidFill>
                <a:latin typeface="Arial Black"/>
                <a:cs typeface="Arial Black"/>
              </a:rPr>
              <a:t>Inventory</a:t>
            </a:r>
            <a:r>
              <a:rPr dirty="0" sz="2300" spc="-275">
                <a:solidFill>
                  <a:srgbClr val="1D59CC"/>
                </a:solidFill>
                <a:latin typeface="Arial Black"/>
                <a:cs typeface="Arial Black"/>
              </a:rPr>
              <a:t> </a:t>
            </a:r>
            <a:r>
              <a:rPr dirty="0" sz="2300" spc="-10">
                <a:solidFill>
                  <a:srgbClr val="1D59CC"/>
                </a:solidFill>
                <a:latin typeface="Arial Black"/>
                <a:cs typeface="Arial Black"/>
              </a:rPr>
              <a:t>Management</a:t>
            </a:r>
            <a:endParaRPr sz="2300">
              <a:latin typeface="Arial Black"/>
              <a:cs typeface="Arial Black"/>
            </a:endParaRPr>
          </a:p>
          <a:p>
            <a:pPr marL="20320" marR="447040">
              <a:lnSpc>
                <a:spcPct val="115599"/>
              </a:lnSpc>
              <a:spcBef>
                <a:spcPts val="1225"/>
              </a:spcBef>
            </a:pPr>
            <a:r>
              <a:rPr dirty="0" sz="2000" spc="145">
                <a:solidFill>
                  <a:srgbClr val="918F8F"/>
                </a:solidFill>
                <a:latin typeface="Tahoma"/>
                <a:cs typeface="Tahoma"/>
              </a:rPr>
              <a:t>Monitor</a:t>
            </a:r>
            <a:r>
              <a:rPr dirty="0" sz="2000" spc="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120">
                <a:solidFill>
                  <a:srgbClr val="918F8F"/>
                </a:solidFill>
                <a:latin typeface="Tahoma"/>
                <a:cs typeface="Tahoma"/>
              </a:rPr>
              <a:t>and</a:t>
            </a:r>
            <a:r>
              <a:rPr dirty="0" sz="2000" spc="1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105">
                <a:solidFill>
                  <a:srgbClr val="918F8F"/>
                </a:solidFill>
                <a:latin typeface="Tahoma"/>
                <a:cs typeface="Tahoma"/>
              </a:rPr>
              <a:t>automate </a:t>
            </a:r>
            <a:r>
              <a:rPr dirty="0" sz="2000" spc="110">
                <a:solidFill>
                  <a:srgbClr val="918F8F"/>
                </a:solidFill>
                <a:latin typeface="Tahoma"/>
                <a:cs typeface="Tahoma"/>
              </a:rPr>
              <a:t>medication/supply</a:t>
            </a:r>
            <a:r>
              <a:rPr dirty="0" sz="2000" spc="2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85">
                <a:solidFill>
                  <a:srgbClr val="918F8F"/>
                </a:solidFill>
                <a:latin typeface="Tahoma"/>
                <a:cs typeface="Tahoma"/>
              </a:rPr>
              <a:t>stock</a:t>
            </a:r>
            <a:r>
              <a:rPr dirty="0" sz="2000" spc="3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100">
                <a:solidFill>
                  <a:srgbClr val="918F8F"/>
                </a:solidFill>
                <a:latin typeface="Tahoma"/>
                <a:cs typeface="Tahoma"/>
              </a:rPr>
              <a:t>handling</a:t>
            </a:r>
            <a:endParaRPr sz="2000">
              <a:latin typeface="Tahoma"/>
              <a:cs typeface="Tahoma"/>
            </a:endParaRPr>
          </a:p>
          <a:p>
            <a:pPr marL="31750">
              <a:lnSpc>
                <a:spcPct val="100000"/>
              </a:lnSpc>
              <a:spcBef>
                <a:spcPts val="1870"/>
              </a:spcBef>
            </a:pPr>
            <a:r>
              <a:rPr dirty="0" sz="2400" spc="-75">
                <a:solidFill>
                  <a:srgbClr val="40566E"/>
                </a:solidFill>
                <a:latin typeface="Arial Black"/>
                <a:cs typeface="Arial Black"/>
              </a:rPr>
              <a:t>Enhanced</a:t>
            </a:r>
            <a:r>
              <a:rPr dirty="0" sz="2400" spc="-310">
                <a:solidFill>
                  <a:srgbClr val="40566E"/>
                </a:solidFill>
                <a:latin typeface="Arial Black"/>
                <a:cs typeface="Arial Black"/>
              </a:rPr>
              <a:t> </a:t>
            </a:r>
            <a:r>
              <a:rPr dirty="0" sz="2400" spc="-140">
                <a:solidFill>
                  <a:srgbClr val="40566E"/>
                </a:solidFill>
                <a:latin typeface="Arial Black"/>
                <a:cs typeface="Arial Black"/>
              </a:rPr>
              <a:t>AI</a:t>
            </a:r>
            <a:r>
              <a:rPr dirty="0" sz="2400" spc="-310">
                <a:solidFill>
                  <a:srgbClr val="40566E"/>
                </a:solidFill>
                <a:latin typeface="Arial Black"/>
                <a:cs typeface="Arial Black"/>
              </a:rPr>
              <a:t> </a:t>
            </a:r>
            <a:r>
              <a:rPr dirty="0" sz="2400" spc="-10">
                <a:solidFill>
                  <a:srgbClr val="40566E"/>
                </a:solidFill>
                <a:latin typeface="Arial Black"/>
                <a:cs typeface="Arial Black"/>
              </a:rPr>
              <a:t>Diagnosis</a:t>
            </a:r>
            <a:endParaRPr sz="2400">
              <a:latin typeface="Arial Black"/>
              <a:cs typeface="Arial Black"/>
            </a:endParaRPr>
          </a:p>
          <a:p>
            <a:pPr marL="31750" marR="186690">
              <a:lnSpc>
                <a:spcPct val="115599"/>
              </a:lnSpc>
              <a:spcBef>
                <a:spcPts val="830"/>
              </a:spcBef>
            </a:pPr>
            <a:r>
              <a:rPr dirty="0" sz="2000" spc="80">
                <a:solidFill>
                  <a:srgbClr val="918F8F"/>
                </a:solidFill>
                <a:latin typeface="Tahoma"/>
                <a:cs typeface="Tahoma"/>
              </a:rPr>
              <a:t>Use</a:t>
            </a:r>
            <a:r>
              <a:rPr dirty="0" sz="2000" spc="-9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75">
                <a:solidFill>
                  <a:srgbClr val="918F8F"/>
                </a:solidFill>
                <a:latin typeface="Tahoma"/>
                <a:cs typeface="Tahoma"/>
              </a:rPr>
              <a:t>machine</a:t>
            </a:r>
            <a:r>
              <a:rPr dirty="0" sz="2000" spc="-9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55">
                <a:solidFill>
                  <a:srgbClr val="918F8F"/>
                </a:solidFill>
                <a:latin typeface="Tahoma"/>
                <a:cs typeface="Tahoma"/>
              </a:rPr>
              <a:t>learning</a:t>
            </a:r>
            <a:r>
              <a:rPr dirty="0" sz="2000" spc="-9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90">
                <a:solidFill>
                  <a:srgbClr val="918F8F"/>
                </a:solidFill>
                <a:latin typeface="Tahoma"/>
                <a:cs typeface="Tahoma"/>
              </a:rPr>
              <a:t>and</a:t>
            </a:r>
            <a:r>
              <a:rPr dirty="0" sz="2000" spc="-9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45">
                <a:solidFill>
                  <a:srgbClr val="918F8F"/>
                </a:solidFill>
                <a:latin typeface="Tahoma"/>
                <a:cs typeface="Tahoma"/>
              </a:rPr>
              <a:t>patient </a:t>
            </a:r>
            <a:r>
              <a:rPr dirty="0" sz="2000" spc="55">
                <a:solidFill>
                  <a:srgbClr val="918F8F"/>
                </a:solidFill>
                <a:latin typeface="Tahoma"/>
                <a:cs typeface="Tahoma"/>
              </a:rPr>
              <a:t>history</a:t>
            </a:r>
            <a:r>
              <a:rPr dirty="0" sz="2000" spc="-10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75">
                <a:solidFill>
                  <a:srgbClr val="918F8F"/>
                </a:solidFill>
                <a:latin typeface="Tahoma"/>
                <a:cs typeface="Tahoma"/>
              </a:rPr>
              <a:t>for</a:t>
            </a:r>
            <a:r>
              <a:rPr dirty="0" sz="2000" spc="-9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75">
                <a:solidFill>
                  <a:srgbClr val="918F8F"/>
                </a:solidFill>
                <a:latin typeface="Tahoma"/>
                <a:cs typeface="Tahoma"/>
              </a:rPr>
              <a:t>smarter</a:t>
            </a:r>
            <a:r>
              <a:rPr dirty="0" sz="2000" spc="-95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95">
                <a:solidFill>
                  <a:srgbClr val="918F8F"/>
                </a:solidFill>
                <a:latin typeface="Tahoma"/>
                <a:cs typeface="Tahoma"/>
              </a:rPr>
              <a:t>symptom</a:t>
            </a:r>
            <a:r>
              <a:rPr dirty="0" sz="2000" spc="-100">
                <a:solidFill>
                  <a:srgbClr val="918F8F"/>
                </a:solidFill>
                <a:latin typeface="Tahoma"/>
                <a:cs typeface="Tahoma"/>
              </a:rPr>
              <a:t> </a:t>
            </a:r>
            <a:r>
              <a:rPr dirty="0" sz="2000" spc="35">
                <a:solidFill>
                  <a:srgbClr val="918F8F"/>
                </a:solidFill>
                <a:latin typeface="Tahoma"/>
                <a:cs typeface="Tahoma"/>
              </a:rPr>
              <a:t>analysis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4415790">
              <a:lnSpc>
                <a:spcPts val="5605"/>
              </a:lnSpc>
              <a:spcBef>
                <a:spcPts val="100"/>
              </a:spcBef>
            </a:pPr>
            <a:r>
              <a:rPr dirty="0" spc="-630"/>
              <a:t>FUTURE</a:t>
            </a:r>
            <a:r>
              <a:rPr dirty="0" spc="-670"/>
              <a:t> </a:t>
            </a:r>
            <a:r>
              <a:rPr dirty="0" spc="-280"/>
              <a:t>WORK</a:t>
            </a:r>
          </a:p>
          <a:p>
            <a:pPr marL="4408170">
              <a:lnSpc>
                <a:spcPts val="5605"/>
              </a:lnSpc>
            </a:pPr>
            <a:r>
              <a:rPr dirty="0" spc="-110">
                <a:solidFill>
                  <a:srgbClr val="1D59CC"/>
                </a:solidFill>
              </a:rPr>
              <a:t>Medical</a:t>
            </a:r>
            <a:r>
              <a:rPr dirty="0" spc="-635">
                <a:solidFill>
                  <a:srgbClr val="1D59CC"/>
                </a:solidFill>
              </a:rPr>
              <a:t> </a:t>
            </a:r>
            <a:r>
              <a:rPr dirty="0" spc="-105">
                <a:solidFill>
                  <a:srgbClr val="1D59CC"/>
                </a:solidFill>
              </a:rPr>
              <a:t>Technology</a:t>
            </a:r>
          </a:p>
        </p:txBody>
      </p:sp>
      <p:grpSp>
        <p:nvGrpSpPr>
          <p:cNvPr id="23" name="object 23" descr=""/>
          <p:cNvGrpSpPr/>
          <p:nvPr/>
        </p:nvGrpSpPr>
        <p:grpSpPr>
          <a:xfrm>
            <a:off x="1693343" y="7925077"/>
            <a:ext cx="1085850" cy="1002030"/>
            <a:chOff x="1693343" y="7925077"/>
            <a:chExt cx="1085850" cy="1002030"/>
          </a:xfrm>
        </p:grpSpPr>
        <p:sp>
          <p:nvSpPr>
            <p:cNvPr id="24" name="object 24" descr=""/>
            <p:cNvSpPr/>
            <p:nvPr/>
          </p:nvSpPr>
          <p:spPr>
            <a:xfrm>
              <a:off x="2110818" y="7925077"/>
              <a:ext cx="250825" cy="360045"/>
            </a:xfrm>
            <a:custGeom>
              <a:avLst/>
              <a:gdLst/>
              <a:ahLst/>
              <a:cxnLst/>
              <a:rect l="l" t="t" r="r" b="b"/>
              <a:pathLst>
                <a:path w="250825" h="360045">
                  <a:moveTo>
                    <a:pt x="0" y="359430"/>
                  </a:moveTo>
                  <a:lnTo>
                    <a:pt x="0" y="0"/>
                  </a:lnTo>
                  <a:lnTo>
                    <a:pt x="250790" y="0"/>
                  </a:lnTo>
                  <a:lnTo>
                    <a:pt x="244455" y="92591"/>
                  </a:lnTo>
                  <a:lnTo>
                    <a:pt x="226572" y="170542"/>
                  </a:lnTo>
                  <a:lnTo>
                    <a:pt x="190023" y="236008"/>
                  </a:lnTo>
                  <a:lnTo>
                    <a:pt x="133278" y="283882"/>
                  </a:lnTo>
                  <a:lnTo>
                    <a:pt x="70963" y="323132"/>
                  </a:lnTo>
                  <a:lnTo>
                    <a:pt x="20673" y="349675"/>
                  </a:lnTo>
                  <a:lnTo>
                    <a:pt x="0" y="359430"/>
                  </a:lnTo>
                  <a:close/>
                </a:path>
              </a:pathLst>
            </a:custGeom>
            <a:solidFill>
              <a:srgbClr val="33B190">
                <a:alpha val="65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93343" y="7938636"/>
              <a:ext cx="668209" cy="654371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2110845" y="8567529"/>
              <a:ext cx="250825" cy="360045"/>
            </a:xfrm>
            <a:custGeom>
              <a:avLst/>
              <a:gdLst/>
              <a:ahLst/>
              <a:cxnLst/>
              <a:rect l="l" t="t" r="r" b="b"/>
              <a:pathLst>
                <a:path w="250825" h="360045">
                  <a:moveTo>
                    <a:pt x="250790" y="359430"/>
                  </a:moveTo>
                  <a:lnTo>
                    <a:pt x="0" y="359430"/>
                  </a:lnTo>
                  <a:lnTo>
                    <a:pt x="476" y="332084"/>
                  </a:lnTo>
                  <a:lnTo>
                    <a:pt x="6335" y="266839"/>
                  </a:lnTo>
                  <a:lnTo>
                    <a:pt x="24217" y="188888"/>
                  </a:lnTo>
                  <a:lnTo>
                    <a:pt x="60766" y="123422"/>
                  </a:lnTo>
                  <a:lnTo>
                    <a:pt x="117511" y="75559"/>
                  </a:lnTo>
                  <a:lnTo>
                    <a:pt x="179826" y="36308"/>
                  </a:lnTo>
                  <a:lnTo>
                    <a:pt x="230117" y="9758"/>
                  </a:lnTo>
                  <a:lnTo>
                    <a:pt x="250790" y="0"/>
                  </a:lnTo>
                  <a:lnTo>
                    <a:pt x="250790" y="359430"/>
                  </a:lnTo>
                  <a:close/>
                </a:path>
              </a:pathLst>
            </a:custGeom>
            <a:solidFill>
              <a:srgbClr val="33B190">
                <a:alpha val="65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10873" y="8259029"/>
              <a:ext cx="668236" cy="654371"/>
            </a:xfrm>
            <a:prstGeom prst="rect">
              <a:avLst/>
            </a:prstGeom>
          </p:spPr>
        </p:pic>
      </p:grpSp>
      <p:grpSp>
        <p:nvGrpSpPr>
          <p:cNvPr id="28" name="object 28" descr=""/>
          <p:cNvGrpSpPr/>
          <p:nvPr/>
        </p:nvGrpSpPr>
        <p:grpSpPr>
          <a:xfrm>
            <a:off x="16923842" y="278434"/>
            <a:ext cx="1085850" cy="1002030"/>
            <a:chOff x="16923842" y="278434"/>
            <a:chExt cx="1085850" cy="1002030"/>
          </a:xfrm>
        </p:grpSpPr>
        <p:sp>
          <p:nvSpPr>
            <p:cNvPr id="29" name="object 29" descr=""/>
            <p:cNvSpPr/>
            <p:nvPr/>
          </p:nvSpPr>
          <p:spPr>
            <a:xfrm>
              <a:off x="17341317" y="278434"/>
              <a:ext cx="250825" cy="360045"/>
            </a:xfrm>
            <a:custGeom>
              <a:avLst/>
              <a:gdLst/>
              <a:ahLst/>
              <a:cxnLst/>
              <a:rect l="l" t="t" r="r" b="b"/>
              <a:pathLst>
                <a:path w="250825" h="360045">
                  <a:moveTo>
                    <a:pt x="0" y="359430"/>
                  </a:moveTo>
                  <a:lnTo>
                    <a:pt x="0" y="0"/>
                  </a:lnTo>
                  <a:lnTo>
                    <a:pt x="250790" y="0"/>
                  </a:lnTo>
                  <a:lnTo>
                    <a:pt x="244455" y="92591"/>
                  </a:lnTo>
                  <a:lnTo>
                    <a:pt x="226572" y="170542"/>
                  </a:lnTo>
                  <a:lnTo>
                    <a:pt x="190023" y="236008"/>
                  </a:lnTo>
                  <a:lnTo>
                    <a:pt x="133278" y="283882"/>
                  </a:lnTo>
                  <a:lnTo>
                    <a:pt x="70963" y="323132"/>
                  </a:lnTo>
                  <a:lnTo>
                    <a:pt x="20673" y="349675"/>
                  </a:lnTo>
                  <a:lnTo>
                    <a:pt x="0" y="359430"/>
                  </a:lnTo>
                  <a:close/>
                </a:path>
              </a:pathLst>
            </a:custGeom>
            <a:solidFill>
              <a:srgbClr val="33B190">
                <a:alpha val="65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923842" y="291993"/>
              <a:ext cx="668209" cy="654371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17341345" y="920886"/>
              <a:ext cx="250825" cy="360045"/>
            </a:xfrm>
            <a:custGeom>
              <a:avLst/>
              <a:gdLst/>
              <a:ahLst/>
              <a:cxnLst/>
              <a:rect l="l" t="t" r="r" b="b"/>
              <a:pathLst>
                <a:path w="250825" h="360044">
                  <a:moveTo>
                    <a:pt x="250790" y="359430"/>
                  </a:moveTo>
                  <a:lnTo>
                    <a:pt x="0" y="359430"/>
                  </a:lnTo>
                  <a:lnTo>
                    <a:pt x="476" y="332084"/>
                  </a:lnTo>
                  <a:lnTo>
                    <a:pt x="6335" y="266839"/>
                  </a:lnTo>
                  <a:lnTo>
                    <a:pt x="24217" y="188888"/>
                  </a:lnTo>
                  <a:lnTo>
                    <a:pt x="60766" y="123422"/>
                  </a:lnTo>
                  <a:lnTo>
                    <a:pt x="117511" y="75559"/>
                  </a:lnTo>
                  <a:lnTo>
                    <a:pt x="179826" y="36308"/>
                  </a:lnTo>
                  <a:lnTo>
                    <a:pt x="230117" y="9758"/>
                  </a:lnTo>
                  <a:lnTo>
                    <a:pt x="250790" y="0"/>
                  </a:lnTo>
                  <a:lnTo>
                    <a:pt x="250790" y="359430"/>
                  </a:lnTo>
                  <a:close/>
                </a:path>
              </a:pathLst>
            </a:custGeom>
            <a:solidFill>
              <a:srgbClr val="33B190">
                <a:alpha val="65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341372" y="612385"/>
              <a:ext cx="668236" cy="654371"/>
            </a:xfrm>
            <a:prstGeom prst="rect">
              <a:avLst/>
            </a:prstGeom>
          </p:spPr>
        </p:pic>
      </p:grpSp>
      <p:grpSp>
        <p:nvGrpSpPr>
          <p:cNvPr id="33" name="object 33" descr=""/>
          <p:cNvGrpSpPr/>
          <p:nvPr/>
        </p:nvGrpSpPr>
        <p:grpSpPr>
          <a:xfrm>
            <a:off x="1028700" y="770867"/>
            <a:ext cx="514350" cy="514350"/>
            <a:chOff x="1028700" y="770867"/>
            <a:chExt cx="514350" cy="514350"/>
          </a:xfrm>
        </p:grpSpPr>
        <p:sp>
          <p:nvSpPr>
            <p:cNvPr id="34" name="object 34" descr=""/>
            <p:cNvSpPr/>
            <p:nvPr/>
          </p:nvSpPr>
          <p:spPr>
            <a:xfrm>
              <a:off x="1028700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50" y="514350"/>
                  </a:moveTo>
                  <a:lnTo>
                    <a:pt x="257175" y="514350"/>
                  </a:ln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5"/>
                  </a:lnTo>
                  <a:lnTo>
                    <a:pt x="257186" y="257163"/>
                  </a:lnTo>
                  <a:lnTo>
                    <a:pt x="257175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50" y="128581"/>
                  </a:lnTo>
                  <a:lnTo>
                    <a:pt x="514350" y="514350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285875" y="1028042"/>
              <a:ext cx="257175" cy="257175"/>
            </a:xfrm>
            <a:custGeom>
              <a:avLst/>
              <a:gdLst/>
              <a:ahLst/>
              <a:cxnLst/>
              <a:rect l="l" t="t" r="r" b="b"/>
              <a:pathLst>
                <a:path w="257175" h="257175">
                  <a:moveTo>
                    <a:pt x="257175" y="257175"/>
                  </a:moveTo>
                  <a:lnTo>
                    <a:pt x="0" y="257175"/>
                  </a:lnTo>
                  <a:lnTo>
                    <a:pt x="0" y="0"/>
                  </a:lnTo>
                  <a:lnTo>
                    <a:pt x="257175" y="0"/>
                  </a:lnTo>
                  <a:lnTo>
                    <a:pt x="257175" y="257175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028700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49" y="257163"/>
                  </a:moveTo>
                  <a:lnTo>
                    <a:pt x="257174" y="257163"/>
                  </a:lnTo>
                  <a:lnTo>
                    <a:pt x="257174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49" y="128581"/>
                  </a:lnTo>
                  <a:lnTo>
                    <a:pt x="514349" y="257163"/>
                  </a:lnTo>
                  <a:close/>
                </a:path>
                <a:path w="514350" h="514350">
                  <a:moveTo>
                    <a:pt x="257163" y="514338"/>
                  </a:move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4"/>
                  </a:lnTo>
                  <a:lnTo>
                    <a:pt x="257163" y="257174"/>
                  </a:lnTo>
                  <a:lnTo>
                    <a:pt x="257163" y="514338"/>
                  </a:lnTo>
                  <a:close/>
                </a:path>
                <a:path w="514350" h="514350">
                  <a:moveTo>
                    <a:pt x="411779" y="359745"/>
                  </a:moveTo>
                  <a:lnTo>
                    <a:pt x="359745" y="359745"/>
                  </a:lnTo>
                  <a:lnTo>
                    <a:pt x="359745" y="309184"/>
                  </a:lnTo>
                  <a:lnTo>
                    <a:pt x="411779" y="309184"/>
                  </a:lnTo>
                  <a:lnTo>
                    <a:pt x="411779" y="359745"/>
                  </a:lnTo>
                  <a:close/>
                </a:path>
                <a:path w="514350" h="514350">
                  <a:moveTo>
                    <a:pt x="462328" y="411767"/>
                  </a:moveTo>
                  <a:lnTo>
                    <a:pt x="309184" y="411767"/>
                  </a:lnTo>
                  <a:lnTo>
                    <a:pt x="309184" y="359745"/>
                  </a:lnTo>
                  <a:lnTo>
                    <a:pt x="462328" y="359745"/>
                  </a:lnTo>
                  <a:lnTo>
                    <a:pt x="462328" y="411767"/>
                  </a:lnTo>
                  <a:close/>
                </a:path>
                <a:path w="514350" h="514350">
                  <a:moveTo>
                    <a:pt x="411767" y="462328"/>
                  </a:moveTo>
                  <a:lnTo>
                    <a:pt x="359745" y="462328"/>
                  </a:lnTo>
                  <a:lnTo>
                    <a:pt x="359745" y="411767"/>
                  </a:lnTo>
                  <a:lnTo>
                    <a:pt x="411767" y="411767"/>
                  </a:lnTo>
                  <a:lnTo>
                    <a:pt x="411767" y="462328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38" name="object 38" descr=""/>
          <p:cNvSpPr/>
          <p:nvPr/>
        </p:nvSpPr>
        <p:spPr>
          <a:xfrm>
            <a:off x="7783538" y="8329028"/>
            <a:ext cx="455295" cy="240029"/>
          </a:xfrm>
          <a:custGeom>
            <a:avLst/>
            <a:gdLst/>
            <a:ahLst/>
            <a:cxnLst/>
            <a:rect l="l" t="t" r="r" b="b"/>
            <a:pathLst>
              <a:path w="455295" h="240029">
                <a:moveTo>
                  <a:pt x="454748" y="74282"/>
                </a:moveTo>
                <a:lnTo>
                  <a:pt x="437565" y="57099"/>
                </a:lnTo>
                <a:lnTo>
                  <a:pt x="432320" y="57099"/>
                </a:lnTo>
                <a:lnTo>
                  <a:pt x="417131" y="68160"/>
                </a:lnTo>
                <a:lnTo>
                  <a:pt x="342315" y="67945"/>
                </a:lnTo>
                <a:lnTo>
                  <a:pt x="319290" y="2540"/>
                </a:lnTo>
                <a:lnTo>
                  <a:pt x="315531" y="0"/>
                </a:lnTo>
                <a:lnTo>
                  <a:pt x="311543" y="215"/>
                </a:lnTo>
                <a:lnTo>
                  <a:pt x="307555" y="330"/>
                </a:lnTo>
                <a:lnTo>
                  <a:pt x="304126" y="3200"/>
                </a:lnTo>
                <a:lnTo>
                  <a:pt x="303136" y="7073"/>
                </a:lnTo>
                <a:lnTo>
                  <a:pt x="273583" y="125603"/>
                </a:lnTo>
                <a:lnTo>
                  <a:pt x="246684" y="69049"/>
                </a:lnTo>
                <a:lnTo>
                  <a:pt x="245033" y="65519"/>
                </a:lnTo>
                <a:lnTo>
                  <a:pt x="241376" y="63525"/>
                </a:lnTo>
                <a:lnTo>
                  <a:pt x="233845" y="64185"/>
                </a:lnTo>
                <a:lnTo>
                  <a:pt x="230644" y="66840"/>
                </a:lnTo>
                <a:lnTo>
                  <a:pt x="229641" y="70599"/>
                </a:lnTo>
                <a:lnTo>
                  <a:pt x="195884" y="200088"/>
                </a:lnTo>
                <a:lnTo>
                  <a:pt x="131699" y="28765"/>
                </a:lnTo>
                <a:lnTo>
                  <a:pt x="130263" y="25120"/>
                </a:lnTo>
                <a:lnTo>
                  <a:pt x="126822" y="22682"/>
                </a:lnTo>
                <a:lnTo>
                  <a:pt x="118859" y="22898"/>
                </a:lnTo>
                <a:lnTo>
                  <a:pt x="115544" y="25450"/>
                </a:lnTo>
                <a:lnTo>
                  <a:pt x="114325" y="29210"/>
                </a:lnTo>
                <a:lnTo>
                  <a:pt x="83781" y="126936"/>
                </a:lnTo>
                <a:lnTo>
                  <a:pt x="38176" y="126936"/>
                </a:lnTo>
                <a:lnTo>
                  <a:pt x="22428" y="114541"/>
                </a:lnTo>
                <a:lnTo>
                  <a:pt x="17183" y="114541"/>
                </a:lnTo>
                <a:lnTo>
                  <a:pt x="0" y="131724"/>
                </a:lnTo>
                <a:lnTo>
                  <a:pt x="0" y="136982"/>
                </a:lnTo>
                <a:lnTo>
                  <a:pt x="17183" y="154165"/>
                </a:lnTo>
                <a:lnTo>
                  <a:pt x="22428" y="154165"/>
                </a:lnTo>
                <a:lnTo>
                  <a:pt x="36169" y="145757"/>
                </a:lnTo>
                <a:lnTo>
                  <a:pt x="94513" y="145757"/>
                </a:lnTo>
                <a:lnTo>
                  <a:pt x="98056" y="142875"/>
                </a:lnTo>
                <a:lnTo>
                  <a:pt x="99275" y="139115"/>
                </a:lnTo>
                <a:lnTo>
                  <a:pt x="123837" y="60198"/>
                </a:lnTo>
                <a:lnTo>
                  <a:pt x="188810" y="233629"/>
                </a:lnTo>
                <a:lnTo>
                  <a:pt x="190131" y="237274"/>
                </a:lnTo>
                <a:lnTo>
                  <a:pt x="193560" y="239598"/>
                </a:lnTo>
                <a:lnTo>
                  <a:pt x="197332" y="239598"/>
                </a:lnTo>
                <a:lnTo>
                  <a:pt x="197662" y="239598"/>
                </a:lnTo>
                <a:lnTo>
                  <a:pt x="201422" y="239382"/>
                </a:lnTo>
                <a:lnTo>
                  <a:pt x="204851" y="236613"/>
                </a:lnTo>
                <a:lnTo>
                  <a:pt x="205854" y="232740"/>
                </a:lnTo>
                <a:lnTo>
                  <a:pt x="240601" y="99491"/>
                </a:lnTo>
                <a:lnTo>
                  <a:pt x="267716" y="156375"/>
                </a:lnTo>
                <a:lnTo>
                  <a:pt x="269379" y="159918"/>
                </a:lnTo>
                <a:lnTo>
                  <a:pt x="273024" y="161912"/>
                </a:lnTo>
                <a:lnTo>
                  <a:pt x="276898" y="161582"/>
                </a:lnTo>
                <a:lnTo>
                  <a:pt x="280771" y="161137"/>
                </a:lnTo>
                <a:lnTo>
                  <a:pt x="283984" y="158369"/>
                </a:lnTo>
                <a:lnTo>
                  <a:pt x="284873" y="154609"/>
                </a:lnTo>
                <a:lnTo>
                  <a:pt x="313309" y="40830"/>
                </a:lnTo>
                <a:lnTo>
                  <a:pt x="327037" y="79679"/>
                </a:lnTo>
                <a:lnTo>
                  <a:pt x="328371" y="83337"/>
                </a:lnTo>
                <a:lnTo>
                  <a:pt x="331800" y="85432"/>
                </a:lnTo>
                <a:lnTo>
                  <a:pt x="335673" y="85432"/>
                </a:lnTo>
                <a:lnTo>
                  <a:pt x="416864" y="85039"/>
                </a:lnTo>
                <a:lnTo>
                  <a:pt x="417652" y="86918"/>
                </a:lnTo>
                <a:lnTo>
                  <a:pt x="432320" y="96723"/>
                </a:lnTo>
                <a:lnTo>
                  <a:pt x="437565" y="96723"/>
                </a:lnTo>
                <a:lnTo>
                  <a:pt x="454748" y="79540"/>
                </a:lnTo>
                <a:lnTo>
                  <a:pt x="454748" y="76911"/>
                </a:lnTo>
                <a:lnTo>
                  <a:pt x="454748" y="74282"/>
                </a:lnTo>
                <a:close/>
              </a:path>
            </a:pathLst>
          </a:custGeom>
          <a:solidFill>
            <a:srgbClr val="1D59C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9" name="object 39" descr=""/>
          <p:cNvGrpSpPr/>
          <p:nvPr/>
        </p:nvGrpSpPr>
        <p:grpSpPr>
          <a:xfrm>
            <a:off x="9477337" y="5780997"/>
            <a:ext cx="1042669" cy="1042669"/>
            <a:chOff x="9477337" y="5780997"/>
            <a:chExt cx="1042669" cy="1042669"/>
          </a:xfrm>
        </p:grpSpPr>
        <p:pic>
          <p:nvPicPr>
            <p:cNvPr id="40" name="object 4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477337" y="5780997"/>
              <a:ext cx="1042533" cy="1042533"/>
            </a:xfrm>
            <a:prstGeom prst="rect">
              <a:avLst/>
            </a:prstGeom>
          </p:spPr>
        </p:pic>
        <p:sp>
          <p:nvSpPr>
            <p:cNvPr id="41" name="object 41" descr=""/>
            <p:cNvSpPr/>
            <p:nvPr/>
          </p:nvSpPr>
          <p:spPr>
            <a:xfrm>
              <a:off x="9721943" y="6070399"/>
              <a:ext cx="553720" cy="473075"/>
            </a:xfrm>
            <a:custGeom>
              <a:avLst/>
              <a:gdLst/>
              <a:ahLst/>
              <a:cxnLst/>
              <a:rect l="l" t="t" r="r" b="b"/>
              <a:pathLst>
                <a:path w="553720" h="473075">
                  <a:moveTo>
                    <a:pt x="276545" y="473078"/>
                  </a:moveTo>
                  <a:lnTo>
                    <a:pt x="276103" y="472856"/>
                  </a:lnTo>
                  <a:lnTo>
                    <a:pt x="275660" y="473078"/>
                  </a:lnTo>
                  <a:lnTo>
                    <a:pt x="270126" y="469647"/>
                  </a:lnTo>
                  <a:lnTo>
                    <a:pt x="194847" y="415339"/>
                  </a:lnTo>
                  <a:lnTo>
                    <a:pt x="131314" y="357465"/>
                  </a:lnTo>
                  <a:lnTo>
                    <a:pt x="85585" y="310361"/>
                  </a:lnTo>
                  <a:lnTo>
                    <a:pt x="26037" y="231901"/>
                  </a:lnTo>
                  <a:lnTo>
                    <a:pt x="5145" y="180600"/>
                  </a:lnTo>
                  <a:lnTo>
                    <a:pt x="0" y="137335"/>
                  </a:lnTo>
                  <a:lnTo>
                    <a:pt x="5239" y="102436"/>
                  </a:lnTo>
                  <a:lnTo>
                    <a:pt x="25427" y="59047"/>
                  </a:lnTo>
                  <a:lnTo>
                    <a:pt x="62734" y="22072"/>
                  </a:lnTo>
                  <a:lnTo>
                    <a:pt x="109566" y="3794"/>
                  </a:lnTo>
                  <a:lnTo>
                    <a:pt x="158681" y="747"/>
                  </a:lnTo>
                  <a:lnTo>
                    <a:pt x="202837" y="9466"/>
                  </a:lnTo>
                  <a:lnTo>
                    <a:pt x="230790" y="23499"/>
                  </a:lnTo>
                  <a:lnTo>
                    <a:pt x="253069" y="41381"/>
                  </a:lnTo>
                  <a:lnTo>
                    <a:pt x="268686" y="57915"/>
                  </a:lnTo>
                  <a:lnTo>
                    <a:pt x="276656" y="67901"/>
                  </a:lnTo>
                  <a:lnTo>
                    <a:pt x="284799" y="57792"/>
                  </a:lnTo>
                  <a:lnTo>
                    <a:pt x="300797" y="40980"/>
                  </a:lnTo>
                  <a:lnTo>
                    <a:pt x="323456" y="22798"/>
                  </a:lnTo>
                  <a:lnTo>
                    <a:pt x="351582" y="8580"/>
                  </a:lnTo>
                  <a:lnTo>
                    <a:pt x="395565" y="0"/>
                  </a:lnTo>
                  <a:lnTo>
                    <a:pt x="444299" y="3351"/>
                  </a:lnTo>
                  <a:lnTo>
                    <a:pt x="490751" y="21934"/>
                  </a:lnTo>
                  <a:lnTo>
                    <a:pt x="527885" y="59047"/>
                  </a:lnTo>
                  <a:lnTo>
                    <a:pt x="548073" y="102436"/>
                  </a:lnTo>
                  <a:lnTo>
                    <a:pt x="553313" y="137335"/>
                  </a:lnTo>
                  <a:lnTo>
                    <a:pt x="548167" y="180600"/>
                  </a:lnTo>
                  <a:lnTo>
                    <a:pt x="527276" y="231901"/>
                  </a:lnTo>
                  <a:lnTo>
                    <a:pt x="485276" y="290909"/>
                  </a:lnTo>
                  <a:lnTo>
                    <a:pt x="421722" y="357465"/>
                  </a:lnTo>
                  <a:lnTo>
                    <a:pt x="357998" y="415339"/>
                  </a:lnTo>
                  <a:lnTo>
                    <a:pt x="286949" y="467101"/>
                  </a:lnTo>
                  <a:lnTo>
                    <a:pt x="282632" y="469758"/>
                  </a:lnTo>
                  <a:lnTo>
                    <a:pt x="276545" y="4730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9783889" y="6185458"/>
              <a:ext cx="455295" cy="240029"/>
            </a:xfrm>
            <a:custGeom>
              <a:avLst/>
              <a:gdLst/>
              <a:ahLst/>
              <a:cxnLst/>
              <a:rect l="l" t="t" r="r" b="b"/>
              <a:pathLst>
                <a:path w="455295" h="240029">
                  <a:moveTo>
                    <a:pt x="454761" y="74282"/>
                  </a:moveTo>
                  <a:lnTo>
                    <a:pt x="437578" y="57099"/>
                  </a:lnTo>
                  <a:lnTo>
                    <a:pt x="432320" y="57099"/>
                  </a:lnTo>
                  <a:lnTo>
                    <a:pt x="417131" y="68160"/>
                  </a:lnTo>
                  <a:lnTo>
                    <a:pt x="342315" y="67945"/>
                  </a:lnTo>
                  <a:lnTo>
                    <a:pt x="319290" y="2540"/>
                  </a:lnTo>
                  <a:lnTo>
                    <a:pt x="315531" y="0"/>
                  </a:lnTo>
                  <a:lnTo>
                    <a:pt x="311543" y="215"/>
                  </a:lnTo>
                  <a:lnTo>
                    <a:pt x="307555" y="330"/>
                  </a:lnTo>
                  <a:lnTo>
                    <a:pt x="304126" y="3200"/>
                  </a:lnTo>
                  <a:lnTo>
                    <a:pt x="303136" y="7073"/>
                  </a:lnTo>
                  <a:lnTo>
                    <a:pt x="273583" y="125615"/>
                  </a:lnTo>
                  <a:lnTo>
                    <a:pt x="246684" y="69049"/>
                  </a:lnTo>
                  <a:lnTo>
                    <a:pt x="245033" y="65519"/>
                  </a:lnTo>
                  <a:lnTo>
                    <a:pt x="241376" y="63525"/>
                  </a:lnTo>
                  <a:lnTo>
                    <a:pt x="233845" y="64185"/>
                  </a:lnTo>
                  <a:lnTo>
                    <a:pt x="230644" y="66840"/>
                  </a:lnTo>
                  <a:lnTo>
                    <a:pt x="229641" y="70599"/>
                  </a:lnTo>
                  <a:lnTo>
                    <a:pt x="195884" y="200088"/>
                  </a:lnTo>
                  <a:lnTo>
                    <a:pt x="131699" y="28765"/>
                  </a:lnTo>
                  <a:lnTo>
                    <a:pt x="130263" y="25120"/>
                  </a:lnTo>
                  <a:lnTo>
                    <a:pt x="126834" y="22682"/>
                  </a:lnTo>
                  <a:lnTo>
                    <a:pt x="118859" y="22910"/>
                  </a:lnTo>
                  <a:lnTo>
                    <a:pt x="115544" y="25450"/>
                  </a:lnTo>
                  <a:lnTo>
                    <a:pt x="114325" y="29210"/>
                  </a:lnTo>
                  <a:lnTo>
                    <a:pt x="83781" y="126936"/>
                  </a:lnTo>
                  <a:lnTo>
                    <a:pt x="38176" y="126936"/>
                  </a:lnTo>
                  <a:lnTo>
                    <a:pt x="22440" y="114541"/>
                  </a:lnTo>
                  <a:lnTo>
                    <a:pt x="17183" y="114541"/>
                  </a:lnTo>
                  <a:lnTo>
                    <a:pt x="0" y="131724"/>
                  </a:lnTo>
                  <a:lnTo>
                    <a:pt x="0" y="136982"/>
                  </a:lnTo>
                  <a:lnTo>
                    <a:pt x="17183" y="154165"/>
                  </a:lnTo>
                  <a:lnTo>
                    <a:pt x="22440" y="154165"/>
                  </a:lnTo>
                  <a:lnTo>
                    <a:pt x="36169" y="145757"/>
                  </a:lnTo>
                  <a:lnTo>
                    <a:pt x="94513" y="145757"/>
                  </a:lnTo>
                  <a:lnTo>
                    <a:pt x="98056" y="142875"/>
                  </a:lnTo>
                  <a:lnTo>
                    <a:pt x="99275" y="139115"/>
                  </a:lnTo>
                  <a:lnTo>
                    <a:pt x="123837" y="60198"/>
                  </a:lnTo>
                  <a:lnTo>
                    <a:pt x="188810" y="233629"/>
                  </a:lnTo>
                  <a:lnTo>
                    <a:pt x="190131" y="237274"/>
                  </a:lnTo>
                  <a:lnTo>
                    <a:pt x="193560" y="239598"/>
                  </a:lnTo>
                  <a:lnTo>
                    <a:pt x="197332" y="239598"/>
                  </a:lnTo>
                  <a:lnTo>
                    <a:pt x="197662" y="239598"/>
                  </a:lnTo>
                  <a:lnTo>
                    <a:pt x="201422" y="239382"/>
                  </a:lnTo>
                  <a:lnTo>
                    <a:pt x="204851" y="236613"/>
                  </a:lnTo>
                  <a:lnTo>
                    <a:pt x="205854" y="232740"/>
                  </a:lnTo>
                  <a:lnTo>
                    <a:pt x="240601" y="99491"/>
                  </a:lnTo>
                  <a:lnTo>
                    <a:pt x="267716" y="156375"/>
                  </a:lnTo>
                  <a:lnTo>
                    <a:pt x="269379" y="159918"/>
                  </a:lnTo>
                  <a:lnTo>
                    <a:pt x="273024" y="161912"/>
                  </a:lnTo>
                  <a:lnTo>
                    <a:pt x="276898" y="161582"/>
                  </a:lnTo>
                  <a:lnTo>
                    <a:pt x="280771" y="161137"/>
                  </a:lnTo>
                  <a:lnTo>
                    <a:pt x="283984" y="158369"/>
                  </a:lnTo>
                  <a:lnTo>
                    <a:pt x="284873" y="154609"/>
                  </a:lnTo>
                  <a:lnTo>
                    <a:pt x="313309" y="40830"/>
                  </a:lnTo>
                  <a:lnTo>
                    <a:pt x="327037" y="79679"/>
                  </a:lnTo>
                  <a:lnTo>
                    <a:pt x="328371" y="83337"/>
                  </a:lnTo>
                  <a:lnTo>
                    <a:pt x="331800" y="85432"/>
                  </a:lnTo>
                  <a:lnTo>
                    <a:pt x="335673" y="85432"/>
                  </a:lnTo>
                  <a:lnTo>
                    <a:pt x="416864" y="85039"/>
                  </a:lnTo>
                  <a:lnTo>
                    <a:pt x="417652" y="86918"/>
                  </a:lnTo>
                  <a:lnTo>
                    <a:pt x="432320" y="96723"/>
                  </a:lnTo>
                  <a:lnTo>
                    <a:pt x="437578" y="96723"/>
                  </a:lnTo>
                  <a:lnTo>
                    <a:pt x="454761" y="79540"/>
                  </a:lnTo>
                  <a:lnTo>
                    <a:pt x="454761" y="76911"/>
                  </a:lnTo>
                  <a:lnTo>
                    <a:pt x="454761" y="74282"/>
                  </a:lnTo>
                  <a:close/>
                </a:path>
              </a:pathLst>
            </a:custGeom>
            <a:solidFill>
              <a:srgbClr val="1D59C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 descr=""/>
          <p:cNvGrpSpPr/>
          <p:nvPr/>
        </p:nvGrpSpPr>
        <p:grpSpPr>
          <a:xfrm>
            <a:off x="9485190" y="7381197"/>
            <a:ext cx="1042669" cy="1042669"/>
            <a:chOff x="9485190" y="7381197"/>
            <a:chExt cx="1042669" cy="1042669"/>
          </a:xfrm>
        </p:grpSpPr>
        <p:pic>
          <p:nvPicPr>
            <p:cNvPr id="44" name="object 44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485190" y="7381197"/>
              <a:ext cx="1042533" cy="1042533"/>
            </a:xfrm>
            <a:prstGeom prst="rect">
              <a:avLst/>
            </a:prstGeom>
          </p:spPr>
        </p:pic>
        <p:sp>
          <p:nvSpPr>
            <p:cNvPr id="45" name="object 45" descr=""/>
            <p:cNvSpPr/>
            <p:nvPr/>
          </p:nvSpPr>
          <p:spPr>
            <a:xfrm>
              <a:off x="9768332" y="7620393"/>
              <a:ext cx="473075" cy="560705"/>
            </a:xfrm>
            <a:custGeom>
              <a:avLst/>
              <a:gdLst/>
              <a:ahLst/>
              <a:cxnLst/>
              <a:rect l="l" t="t" r="r" b="b"/>
              <a:pathLst>
                <a:path w="473075" h="560704">
                  <a:moveTo>
                    <a:pt x="198780" y="522859"/>
                  </a:moveTo>
                  <a:lnTo>
                    <a:pt x="192227" y="484759"/>
                  </a:lnTo>
                  <a:lnTo>
                    <a:pt x="78536" y="366763"/>
                  </a:lnTo>
                  <a:lnTo>
                    <a:pt x="69989" y="361276"/>
                  </a:lnTo>
                  <a:lnTo>
                    <a:pt x="64871" y="361276"/>
                  </a:lnTo>
                  <a:lnTo>
                    <a:pt x="57238" y="362813"/>
                  </a:lnTo>
                  <a:lnTo>
                    <a:pt x="50990" y="367017"/>
                  </a:lnTo>
                  <a:lnTo>
                    <a:pt x="46774" y="373253"/>
                  </a:lnTo>
                  <a:lnTo>
                    <a:pt x="45224" y="380873"/>
                  </a:lnTo>
                  <a:lnTo>
                    <a:pt x="45224" y="385559"/>
                  </a:lnTo>
                  <a:lnTo>
                    <a:pt x="46875" y="390093"/>
                  </a:lnTo>
                  <a:lnTo>
                    <a:pt x="49898" y="393649"/>
                  </a:lnTo>
                  <a:lnTo>
                    <a:pt x="99847" y="447141"/>
                  </a:lnTo>
                  <a:lnTo>
                    <a:pt x="103073" y="450938"/>
                  </a:lnTo>
                  <a:lnTo>
                    <a:pt x="108546" y="458089"/>
                  </a:lnTo>
                  <a:lnTo>
                    <a:pt x="112737" y="471398"/>
                  </a:lnTo>
                  <a:lnTo>
                    <a:pt x="113157" y="475843"/>
                  </a:lnTo>
                  <a:lnTo>
                    <a:pt x="113245" y="480923"/>
                  </a:lnTo>
                  <a:lnTo>
                    <a:pt x="97167" y="480923"/>
                  </a:lnTo>
                  <a:lnTo>
                    <a:pt x="97104" y="477291"/>
                  </a:lnTo>
                  <a:lnTo>
                    <a:pt x="96837" y="474383"/>
                  </a:lnTo>
                  <a:lnTo>
                    <a:pt x="94411" y="466623"/>
                  </a:lnTo>
                  <a:lnTo>
                    <a:pt x="91274" y="462089"/>
                  </a:lnTo>
                  <a:lnTo>
                    <a:pt x="88912" y="459181"/>
                  </a:lnTo>
                  <a:lnTo>
                    <a:pt x="38214" y="403529"/>
                  </a:lnTo>
                  <a:lnTo>
                    <a:pt x="33985" y="398373"/>
                  </a:lnTo>
                  <a:lnTo>
                    <a:pt x="30886" y="392645"/>
                  </a:lnTo>
                  <a:lnTo>
                    <a:pt x="28994" y="386486"/>
                  </a:lnTo>
                  <a:lnTo>
                    <a:pt x="28359" y="380034"/>
                  </a:lnTo>
                  <a:lnTo>
                    <a:pt x="29794" y="370459"/>
                  </a:lnTo>
                  <a:lnTo>
                    <a:pt x="33934" y="361759"/>
                  </a:lnTo>
                  <a:lnTo>
                    <a:pt x="40525" y="354393"/>
                  </a:lnTo>
                  <a:lnTo>
                    <a:pt x="49314" y="348856"/>
                  </a:lnTo>
                  <a:lnTo>
                    <a:pt x="49314" y="253314"/>
                  </a:lnTo>
                  <a:lnTo>
                    <a:pt x="47371" y="243751"/>
                  </a:lnTo>
                  <a:lnTo>
                    <a:pt x="42062" y="235940"/>
                  </a:lnTo>
                  <a:lnTo>
                    <a:pt x="34201" y="230657"/>
                  </a:lnTo>
                  <a:lnTo>
                    <a:pt x="24574" y="228727"/>
                  </a:lnTo>
                  <a:lnTo>
                    <a:pt x="15011" y="230657"/>
                  </a:lnTo>
                  <a:lnTo>
                    <a:pt x="7188" y="235940"/>
                  </a:lnTo>
                  <a:lnTo>
                    <a:pt x="1930" y="243751"/>
                  </a:lnTo>
                  <a:lnTo>
                    <a:pt x="0" y="253314"/>
                  </a:lnTo>
                  <a:lnTo>
                    <a:pt x="0" y="384162"/>
                  </a:lnTo>
                  <a:lnTo>
                    <a:pt x="10414" y="422465"/>
                  </a:lnTo>
                  <a:lnTo>
                    <a:pt x="99783" y="520014"/>
                  </a:lnTo>
                  <a:lnTo>
                    <a:pt x="104775" y="525640"/>
                  </a:lnTo>
                  <a:lnTo>
                    <a:pt x="107861" y="531342"/>
                  </a:lnTo>
                  <a:lnTo>
                    <a:pt x="109423" y="537527"/>
                  </a:lnTo>
                  <a:lnTo>
                    <a:pt x="109867" y="544626"/>
                  </a:lnTo>
                  <a:lnTo>
                    <a:pt x="109867" y="560400"/>
                  </a:lnTo>
                  <a:lnTo>
                    <a:pt x="198678" y="560400"/>
                  </a:lnTo>
                  <a:lnTo>
                    <a:pt x="198780" y="522859"/>
                  </a:lnTo>
                  <a:close/>
                </a:path>
                <a:path w="473075" h="560704">
                  <a:moveTo>
                    <a:pt x="378358" y="86360"/>
                  </a:moveTo>
                  <a:lnTo>
                    <a:pt x="291604" y="86360"/>
                  </a:lnTo>
                  <a:lnTo>
                    <a:pt x="291604" y="0"/>
                  </a:lnTo>
                  <a:lnTo>
                    <a:pt x="181190" y="0"/>
                  </a:lnTo>
                  <a:lnTo>
                    <a:pt x="181190" y="86360"/>
                  </a:lnTo>
                  <a:lnTo>
                    <a:pt x="94449" y="86360"/>
                  </a:lnTo>
                  <a:lnTo>
                    <a:pt x="94449" y="196850"/>
                  </a:lnTo>
                  <a:lnTo>
                    <a:pt x="181190" y="196850"/>
                  </a:lnTo>
                  <a:lnTo>
                    <a:pt x="181190" y="284480"/>
                  </a:lnTo>
                  <a:lnTo>
                    <a:pt x="291604" y="284480"/>
                  </a:lnTo>
                  <a:lnTo>
                    <a:pt x="291604" y="196850"/>
                  </a:lnTo>
                  <a:lnTo>
                    <a:pt x="378358" y="196850"/>
                  </a:lnTo>
                  <a:lnTo>
                    <a:pt x="378358" y="86360"/>
                  </a:lnTo>
                  <a:close/>
                </a:path>
                <a:path w="473075" h="560704">
                  <a:moveTo>
                    <a:pt x="472795" y="253314"/>
                  </a:moveTo>
                  <a:lnTo>
                    <a:pt x="470852" y="243751"/>
                  </a:lnTo>
                  <a:lnTo>
                    <a:pt x="465582" y="235940"/>
                  </a:lnTo>
                  <a:lnTo>
                    <a:pt x="457771" y="230657"/>
                  </a:lnTo>
                  <a:lnTo>
                    <a:pt x="448195" y="228727"/>
                  </a:lnTo>
                  <a:lnTo>
                    <a:pt x="438581" y="230657"/>
                  </a:lnTo>
                  <a:lnTo>
                    <a:pt x="430720" y="235940"/>
                  </a:lnTo>
                  <a:lnTo>
                    <a:pt x="425411" y="243751"/>
                  </a:lnTo>
                  <a:lnTo>
                    <a:pt x="423468" y="253314"/>
                  </a:lnTo>
                  <a:lnTo>
                    <a:pt x="423468" y="348856"/>
                  </a:lnTo>
                  <a:lnTo>
                    <a:pt x="432257" y="354393"/>
                  </a:lnTo>
                  <a:lnTo>
                    <a:pt x="438848" y="361759"/>
                  </a:lnTo>
                  <a:lnTo>
                    <a:pt x="442988" y="370459"/>
                  </a:lnTo>
                  <a:lnTo>
                    <a:pt x="444436" y="380034"/>
                  </a:lnTo>
                  <a:lnTo>
                    <a:pt x="444347" y="380860"/>
                  </a:lnTo>
                  <a:lnTo>
                    <a:pt x="443788" y="386499"/>
                  </a:lnTo>
                  <a:lnTo>
                    <a:pt x="441896" y="392658"/>
                  </a:lnTo>
                  <a:lnTo>
                    <a:pt x="438797" y="398386"/>
                  </a:lnTo>
                  <a:lnTo>
                    <a:pt x="434568" y="403542"/>
                  </a:lnTo>
                  <a:lnTo>
                    <a:pt x="383870" y="459155"/>
                  </a:lnTo>
                  <a:lnTo>
                    <a:pt x="381520" y="462076"/>
                  </a:lnTo>
                  <a:lnTo>
                    <a:pt x="378383" y="466623"/>
                  </a:lnTo>
                  <a:lnTo>
                    <a:pt x="378307" y="466852"/>
                  </a:lnTo>
                  <a:lnTo>
                    <a:pt x="376809" y="471690"/>
                  </a:lnTo>
                  <a:lnTo>
                    <a:pt x="375945" y="474395"/>
                  </a:lnTo>
                  <a:lnTo>
                    <a:pt x="375678" y="477291"/>
                  </a:lnTo>
                  <a:lnTo>
                    <a:pt x="375615" y="480910"/>
                  </a:lnTo>
                  <a:lnTo>
                    <a:pt x="359549" y="480910"/>
                  </a:lnTo>
                  <a:lnTo>
                    <a:pt x="359613" y="475843"/>
                  </a:lnTo>
                  <a:lnTo>
                    <a:pt x="360045" y="471398"/>
                  </a:lnTo>
                  <a:lnTo>
                    <a:pt x="361581" y="466623"/>
                  </a:lnTo>
                  <a:lnTo>
                    <a:pt x="364236" y="458089"/>
                  </a:lnTo>
                  <a:lnTo>
                    <a:pt x="369722" y="450938"/>
                  </a:lnTo>
                  <a:lnTo>
                    <a:pt x="372935" y="447141"/>
                  </a:lnTo>
                  <a:lnTo>
                    <a:pt x="422871" y="393636"/>
                  </a:lnTo>
                  <a:lnTo>
                    <a:pt x="425907" y="390080"/>
                  </a:lnTo>
                  <a:lnTo>
                    <a:pt x="427558" y="385533"/>
                  </a:lnTo>
                  <a:lnTo>
                    <a:pt x="427558" y="380860"/>
                  </a:lnTo>
                  <a:lnTo>
                    <a:pt x="426008" y="373240"/>
                  </a:lnTo>
                  <a:lnTo>
                    <a:pt x="421792" y="367004"/>
                  </a:lnTo>
                  <a:lnTo>
                    <a:pt x="415556" y="362800"/>
                  </a:lnTo>
                  <a:lnTo>
                    <a:pt x="407924" y="361264"/>
                  </a:lnTo>
                  <a:lnTo>
                    <a:pt x="402780" y="361264"/>
                  </a:lnTo>
                  <a:lnTo>
                    <a:pt x="290741" y="470725"/>
                  </a:lnTo>
                  <a:lnTo>
                    <a:pt x="274104" y="511314"/>
                  </a:lnTo>
                  <a:lnTo>
                    <a:pt x="274116" y="560400"/>
                  </a:lnTo>
                  <a:lnTo>
                    <a:pt x="362915" y="560400"/>
                  </a:lnTo>
                  <a:lnTo>
                    <a:pt x="362915" y="544626"/>
                  </a:lnTo>
                  <a:lnTo>
                    <a:pt x="363347" y="537527"/>
                  </a:lnTo>
                  <a:lnTo>
                    <a:pt x="364921" y="531342"/>
                  </a:lnTo>
                  <a:lnTo>
                    <a:pt x="368007" y="525640"/>
                  </a:lnTo>
                  <a:lnTo>
                    <a:pt x="372999" y="520014"/>
                  </a:lnTo>
                  <a:lnTo>
                    <a:pt x="409829" y="480910"/>
                  </a:lnTo>
                  <a:lnTo>
                    <a:pt x="454596" y="433374"/>
                  </a:lnTo>
                  <a:lnTo>
                    <a:pt x="462368" y="422465"/>
                  </a:lnTo>
                  <a:lnTo>
                    <a:pt x="468071" y="410438"/>
                  </a:lnTo>
                  <a:lnTo>
                    <a:pt x="471589" y="397560"/>
                  </a:lnTo>
                  <a:lnTo>
                    <a:pt x="472668" y="385533"/>
                  </a:lnTo>
                  <a:lnTo>
                    <a:pt x="472795" y="2533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6" name="object 46" descr=""/>
          <p:cNvGrpSpPr/>
          <p:nvPr/>
        </p:nvGrpSpPr>
        <p:grpSpPr>
          <a:xfrm>
            <a:off x="9496549" y="8833866"/>
            <a:ext cx="1042669" cy="1042669"/>
            <a:chOff x="9496549" y="8833866"/>
            <a:chExt cx="1042669" cy="1042669"/>
          </a:xfrm>
        </p:grpSpPr>
        <p:pic>
          <p:nvPicPr>
            <p:cNvPr id="47" name="object 47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496549" y="8833866"/>
              <a:ext cx="1042533" cy="1042533"/>
            </a:xfrm>
            <a:prstGeom prst="rect">
              <a:avLst/>
            </a:prstGeom>
          </p:spPr>
        </p:pic>
        <p:sp>
          <p:nvSpPr>
            <p:cNvPr id="48" name="object 48" descr=""/>
            <p:cNvSpPr/>
            <p:nvPr/>
          </p:nvSpPr>
          <p:spPr>
            <a:xfrm>
              <a:off x="9741156" y="9123268"/>
              <a:ext cx="553720" cy="473075"/>
            </a:xfrm>
            <a:custGeom>
              <a:avLst/>
              <a:gdLst/>
              <a:ahLst/>
              <a:cxnLst/>
              <a:rect l="l" t="t" r="r" b="b"/>
              <a:pathLst>
                <a:path w="553720" h="473075">
                  <a:moveTo>
                    <a:pt x="276545" y="473078"/>
                  </a:moveTo>
                  <a:lnTo>
                    <a:pt x="276103" y="472856"/>
                  </a:lnTo>
                  <a:lnTo>
                    <a:pt x="275660" y="473078"/>
                  </a:lnTo>
                  <a:lnTo>
                    <a:pt x="270126" y="469647"/>
                  </a:lnTo>
                  <a:lnTo>
                    <a:pt x="194847" y="415339"/>
                  </a:lnTo>
                  <a:lnTo>
                    <a:pt x="131314" y="357465"/>
                  </a:lnTo>
                  <a:lnTo>
                    <a:pt x="85585" y="310361"/>
                  </a:lnTo>
                  <a:lnTo>
                    <a:pt x="26037" y="231901"/>
                  </a:lnTo>
                  <a:lnTo>
                    <a:pt x="5145" y="180600"/>
                  </a:lnTo>
                  <a:lnTo>
                    <a:pt x="0" y="137335"/>
                  </a:lnTo>
                  <a:lnTo>
                    <a:pt x="5239" y="102436"/>
                  </a:lnTo>
                  <a:lnTo>
                    <a:pt x="25427" y="59047"/>
                  </a:lnTo>
                  <a:lnTo>
                    <a:pt x="62734" y="22072"/>
                  </a:lnTo>
                  <a:lnTo>
                    <a:pt x="109566" y="3794"/>
                  </a:lnTo>
                  <a:lnTo>
                    <a:pt x="158681" y="747"/>
                  </a:lnTo>
                  <a:lnTo>
                    <a:pt x="202837" y="9466"/>
                  </a:lnTo>
                  <a:lnTo>
                    <a:pt x="230790" y="23499"/>
                  </a:lnTo>
                  <a:lnTo>
                    <a:pt x="253069" y="41381"/>
                  </a:lnTo>
                  <a:lnTo>
                    <a:pt x="268686" y="57915"/>
                  </a:lnTo>
                  <a:lnTo>
                    <a:pt x="276656" y="67901"/>
                  </a:lnTo>
                  <a:lnTo>
                    <a:pt x="284799" y="57792"/>
                  </a:lnTo>
                  <a:lnTo>
                    <a:pt x="300797" y="40980"/>
                  </a:lnTo>
                  <a:lnTo>
                    <a:pt x="323456" y="22798"/>
                  </a:lnTo>
                  <a:lnTo>
                    <a:pt x="351582" y="8580"/>
                  </a:lnTo>
                  <a:lnTo>
                    <a:pt x="395565" y="0"/>
                  </a:lnTo>
                  <a:lnTo>
                    <a:pt x="444299" y="3351"/>
                  </a:lnTo>
                  <a:lnTo>
                    <a:pt x="490751" y="21934"/>
                  </a:lnTo>
                  <a:lnTo>
                    <a:pt x="527885" y="59047"/>
                  </a:lnTo>
                  <a:lnTo>
                    <a:pt x="548073" y="102436"/>
                  </a:lnTo>
                  <a:lnTo>
                    <a:pt x="553313" y="137335"/>
                  </a:lnTo>
                  <a:lnTo>
                    <a:pt x="548167" y="180600"/>
                  </a:lnTo>
                  <a:lnTo>
                    <a:pt x="527276" y="231901"/>
                  </a:lnTo>
                  <a:lnTo>
                    <a:pt x="485276" y="290909"/>
                  </a:lnTo>
                  <a:lnTo>
                    <a:pt x="421722" y="357465"/>
                  </a:lnTo>
                  <a:lnTo>
                    <a:pt x="357998" y="415339"/>
                  </a:lnTo>
                  <a:lnTo>
                    <a:pt x="286949" y="467101"/>
                  </a:lnTo>
                  <a:lnTo>
                    <a:pt x="282632" y="469758"/>
                  </a:lnTo>
                  <a:lnTo>
                    <a:pt x="276545" y="4730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9803105" y="9238322"/>
              <a:ext cx="455295" cy="240029"/>
            </a:xfrm>
            <a:custGeom>
              <a:avLst/>
              <a:gdLst/>
              <a:ahLst/>
              <a:cxnLst/>
              <a:rect l="l" t="t" r="r" b="b"/>
              <a:pathLst>
                <a:path w="455295" h="240029">
                  <a:moveTo>
                    <a:pt x="454748" y="74295"/>
                  </a:moveTo>
                  <a:lnTo>
                    <a:pt x="437565" y="57111"/>
                  </a:lnTo>
                  <a:lnTo>
                    <a:pt x="432320" y="57111"/>
                  </a:lnTo>
                  <a:lnTo>
                    <a:pt x="417131" y="68160"/>
                  </a:lnTo>
                  <a:lnTo>
                    <a:pt x="342315" y="67957"/>
                  </a:lnTo>
                  <a:lnTo>
                    <a:pt x="319290" y="2540"/>
                  </a:lnTo>
                  <a:lnTo>
                    <a:pt x="315531" y="0"/>
                  </a:lnTo>
                  <a:lnTo>
                    <a:pt x="311543" y="215"/>
                  </a:lnTo>
                  <a:lnTo>
                    <a:pt x="307555" y="330"/>
                  </a:lnTo>
                  <a:lnTo>
                    <a:pt x="304126" y="3213"/>
                  </a:lnTo>
                  <a:lnTo>
                    <a:pt x="303136" y="7086"/>
                  </a:lnTo>
                  <a:lnTo>
                    <a:pt x="273583" y="125615"/>
                  </a:lnTo>
                  <a:lnTo>
                    <a:pt x="246684" y="69062"/>
                  </a:lnTo>
                  <a:lnTo>
                    <a:pt x="245021" y="65519"/>
                  </a:lnTo>
                  <a:lnTo>
                    <a:pt x="241376" y="63525"/>
                  </a:lnTo>
                  <a:lnTo>
                    <a:pt x="233845" y="64185"/>
                  </a:lnTo>
                  <a:lnTo>
                    <a:pt x="230644" y="66852"/>
                  </a:lnTo>
                  <a:lnTo>
                    <a:pt x="229641" y="70612"/>
                  </a:lnTo>
                  <a:lnTo>
                    <a:pt x="195884" y="200101"/>
                  </a:lnTo>
                  <a:lnTo>
                    <a:pt x="131699" y="28778"/>
                  </a:lnTo>
                  <a:lnTo>
                    <a:pt x="130263" y="25120"/>
                  </a:lnTo>
                  <a:lnTo>
                    <a:pt x="126822" y="22682"/>
                  </a:lnTo>
                  <a:lnTo>
                    <a:pt x="118859" y="22910"/>
                  </a:lnTo>
                  <a:lnTo>
                    <a:pt x="115544" y="25450"/>
                  </a:lnTo>
                  <a:lnTo>
                    <a:pt x="114325" y="29222"/>
                  </a:lnTo>
                  <a:lnTo>
                    <a:pt x="83781" y="126949"/>
                  </a:lnTo>
                  <a:lnTo>
                    <a:pt x="38176" y="126949"/>
                  </a:lnTo>
                  <a:lnTo>
                    <a:pt x="22428" y="114554"/>
                  </a:lnTo>
                  <a:lnTo>
                    <a:pt x="17183" y="114554"/>
                  </a:lnTo>
                  <a:lnTo>
                    <a:pt x="0" y="131737"/>
                  </a:lnTo>
                  <a:lnTo>
                    <a:pt x="0" y="136982"/>
                  </a:lnTo>
                  <a:lnTo>
                    <a:pt x="17183" y="154165"/>
                  </a:lnTo>
                  <a:lnTo>
                    <a:pt x="22428" y="154165"/>
                  </a:lnTo>
                  <a:lnTo>
                    <a:pt x="36169" y="145757"/>
                  </a:lnTo>
                  <a:lnTo>
                    <a:pt x="94513" y="145757"/>
                  </a:lnTo>
                  <a:lnTo>
                    <a:pt x="98056" y="142875"/>
                  </a:lnTo>
                  <a:lnTo>
                    <a:pt x="99275" y="139115"/>
                  </a:lnTo>
                  <a:lnTo>
                    <a:pt x="123837" y="60210"/>
                  </a:lnTo>
                  <a:lnTo>
                    <a:pt x="188810" y="233629"/>
                  </a:lnTo>
                  <a:lnTo>
                    <a:pt x="190131" y="237286"/>
                  </a:lnTo>
                  <a:lnTo>
                    <a:pt x="193560" y="239610"/>
                  </a:lnTo>
                  <a:lnTo>
                    <a:pt x="197332" y="239610"/>
                  </a:lnTo>
                  <a:lnTo>
                    <a:pt x="201422" y="239382"/>
                  </a:lnTo>
                  <a:lnTo>
                    <a:pt x="204851" y="236626"/>
                  </a:lnTo>
                  <a:lnTo>
                    <a:pt x="205854" y="232752"/>
                  </a:lnTo>
                  <a:lnTo>
                    <a:pt x="240601" y="99491"/>
                  </a:lnTo>
                  <a:lnTo>
                    <a:pt x="267716" y="156387"/>
                  </a:lnTo>
                  <a:lnTo>
                    <a:pt x="269379" y="159918"/>
                  </a:lnTo>
                  <a:lnTo>
                    <a:pt x="273024" y="161912"/>
                  </a:lnTo>
                  <a:lnTo>
                    <a:pt x="276898" y="161582"/>
                  </a:lnTo>
                  <a:lnTo>
                    <a:pt x="280771" y="161137"/>
                  </a:lnTo>
                  <a:lnTo>
                    <a:pt x="283984" y="158369"/>
                  </a:lnTo>
                  <a:lnTo>
                    <a:pt x="284873" y="154609"/>
                  </a:lnTo>
                  <a:lnTo>
                    <a:pt x="313309" y="40843"/>
                  </a:lnTo>
                  <a:lnTo>
                    <a:pt x="327037" y="79679"/>
                  </a:lnTo>
                  <a:lnTo>
                    <a:pt x="328358" y="83337"/>
                  </a:lnTo>
                  <a:lnTo>
                    <a:pt x="331800" y="85445"/>
                  </a:lnTo>
                  <a:lnTo>
                    <a:pt x="335673" y="85445"/>
                  </a:lnTo>
                  <a:lnTo>
                    <a:pt x="416864" y="85051"/>
                  </a:lnTo>
                  <a:lnTo>
                    <a:pt x="417652" y="86931"/>
                  </a:lnTo>
                  <a:lnTo>
                    <a:pt x="432320" y="96723"/>
                  </a:lnTo>
                  <a:lnTo>
                    <a:pt x="437565" y="96723"/>
                  </a:lnTo>
                  <a:lnTo>
                    <a:pt x="454748" y="79540"/>
                  </a:lnTo>
                  <a:lnTo>
                    <a:pt x="454748" y="76923"/>
                  </a:lnTo>
                  <a:lnTo>
                    <a:pt x="454748" y="74295"/>
                  </a:lnTo>
                  <a:close/>
                </a:path>
              </a:pathLst>
            </a:custGeom>
            <a:solidFill>
              <a:srgbClr val="1D59C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93535" y="1965020"/>
            <a:ext cx="3699509" cy="4075241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818775" y="2773898"/>
            <a:ext cx="3699509" cy="407524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93535" y="6206489"/>
            <a:ext cx="3699509" cy="3425190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818775" y="7075169"/>
            <a:ext cx="3694955" cy="2551755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995876" y="7798599"/>
            <a:ext cx="7694930" cy="1273810"/>
            <a:chOff x="995876" y="7798599"/>
            <a:chExt cx="7694930" cy="1273810"/>
          </a:xfrm>
        </p:grpSpPr>
        <p:sp>
          <p:nvSpPr>
            <p:cNvPr id="7" name="object 7" descr=""/>
            <p:cNvSpPr/>
            <p:nvPr/>
          </p:nvSpPr>
          <p:spPr>
            <a:xfrm>
              <a:off x="995876" y="7798599"/>
              <a:ext cx="7694930" cy="1273810"/>
            </a:xfrm>
            <a:custGeom>
              <a:avLst/>
              <a:gdLst/>
              <a:ahLst/>
              <a:cxnLst/>
              <a:rect l="l" t="t" r="r" b="b"/>
              <a:pathLst>
                <a:path w="7694930" h="1273809">
                  <a:moveTo>
                    <a:pt x="7418667" y="1273732"/>
                  </a:moveTo>
                  <a:lnTo>
                    <a:pt x="276224" y="1273732"/>
                  </a:lnTo>
                  <a:lnTo>
                    <a:pt x="222084" y="1268375"/>
                  </a:lnTo>
                  <a:lnTo>
                    <a:pt x="170518" y="1252706"/>
                  </a:lnTo>
                  <a:lnTo>
                    <a:pt x="122975" y="1227323"/>
                  </a:lnTo>
                  <a:lnTo>
                    <a:pt x="80904" y="1192827"/>
                  </a:lnTo>
                  <a:lnTo>
                    <a:pt x="46409" y="1150757"/>
                  </a:lnTo>
                  <a:lnTo>
                    <a:pt x="21026" y="1103214"/>
                  </a:lnTo>
                  <a:lnTo>
                    <a:pt x="5356" y="1051648"/>
                  </a:lnTo>
                  <a:lnTo>
                    <a:pt x="0" y="997507"/>
                  </a:lnTo>
                  <a:lnTo>
                    <a:pt x="0" y="276224"/>
                  </a:lnTo>
                  <a:lnTo>
                    <a:pt x="5356" y="222084"/>
                  </a:lnTo>
                  <a:lnTo>
                    <a:pt x="21026" y="170518"/>
                  </a:lnTo>
                  <a:lnTo>
                    <a:pt x="46409" y="122975"/>
                  </a:lnTo>
                  <a:lnTo>
                    <a:pt x="80904" y="80904"/>
                  </a:lnTo>
                  <a:lnTo>
                    <a:pt x="122975" y="46409"/>
                  </a:lnTo>
                  <a:lnTo>
                    <a:pt x="170518" y="21026"/>
                  </a:lnTo>
                  <a:lnTo>
                    <a:pt x="222084" y="5356"/>
                  </a:lnTo>
                  <a:lnTo>
                    <a:pt x="276224" y="0"/>
                  </a:lnTo>
                  <a:lnTo>
                    <a:pt x="7418667" y="0"/>
                  </a:lnTo>
                  <a:lnTo>
                    <a:pt x="7472807" y="5356"/>
                  </a:lnTo>
                  <a:lnTo>
                    <a:pt x="7524373" y="21026"/>
                  </a:lnTo>
                  <a:lnTo>
                    <a:pt x="7571917" y="46409"/>
                  </a:lnTo>
                  <a:lnTo>
                    <a:pt x="7613987" y="80904"/>
                  </a:lnTo>
                  <a:lnTo>
                    <a:pt x="7648483" y="122975"/>
                  </a:lnTo>
                  <a:lnTo>
                    <a:pt x="7673865" y="170518"/>
                  </a:lnTo>
                  <a:lnTo>
                    <a:pt x="7689535" y="222084"/>
                  </a:lnTo>
                  <a:lnTo>
                    <a:pt x="7694892" y="276224"/>
                  </a:lnTo>
                  <a:lnTo>
                    <a:pt x="7694892" y="997507"/>
                  </a:lnTo>
                  <a:lnTo>
                    <a:pt x="7689535" y="1051648"/>
                  </a:lnTo>
                  <a:lnTo>
                    <a:pt x="7673865" y="1103214"/>
                  </a:lnTo>
                  <a:lnTo>
                    <a:pt x="7648483" y="1150757"/>
                  </a:lnTo>
                  <a:lnTo>
                    <a:pt x="7613987" y="1192827"/>
                  </a:lnTo>
                  <a:lnTo>
                    <a:pt x="7571917" y="1227323"/>
                  </a:lnTo>
                  <a:lnTo>
                    <a:pt x="7524373" y="1252706"/>
                  </a:lnTo>
                  <a:lnTo>
                    <a:pt x="7472807" y="1268375"/>
                  </a:lnTo>
                  <a:lnTo>
                    <a:pt x="7418667" y="1273732"/>
                  </a:lnTo>
                  <a:close/>
                </a:path>
              </a:pathLst>
            </a:custGeom>
            <a:solidFill>
              <a:srgbClr val="3457C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349260" y="8019046"/>
              <a:ext cx="627380" cy="823594"/>
            </a:xfrm>
            <a:custGeom>
              <a:avLst/>
              <a:gdLst/>
              <a:ahLst/>
              <a:cxnLst/>
              <a:rect l="l" t="t" r="r" b="b"/>
              <a:pathLst>
                <a:path w="627380" h="823595">
                  <a:moveTo>
                    <a:pt x="583869" y="514845"/>
                  </a:moveTo>
                  <a:lnTo>
                    <a:pt x="581494" y="502869"/>
                  </a:lnTo>
                  <a:lnTo>
                    <a:pt x="574840" y="493077"/>
                  </a:lnTo>
                  <a:lnTo>
                    <a:pt x="564908" y="486473"/>
                  </a:lnTo>
                  <a:lnTo>
                    <a:pt x="552729" y="484060"/>
                  </a:lnTo>
                  <a:lnTo>
                    <a:pt x="540778" y="486448"/>
                  </a:lnTo>
                  <a:lnTo>
                    <a:pt x="530961" y="492925"/>
                  </a:lnTo>
                  <a:lnTo>
                    <a:pt x="524268" y="502513"/>
                  </a:lnTo>
                  <a:lnTo>
                    <a:pt x="521716" y="514248"/>
                  </a:lnTo>
                  <a:lnTo>
                    <a:pt x="524040" y="526186"/>
                  </a:lnTo>
                  <a:lnTo>
                    <a:pt x="530682" y="535952"/>
                  </a:lnTo>
                  <a:lnTo>
                    <a:pt x="540639" y="542531"/>
                  </a:lnTo>
                  <a:lnTo>
                    <a:pt x="552907" y="544944"/>
                  </a:lnTo>
                  <a:lnTo>
                    <a:pt x="564883" y="542582"/>
                  </a:lnTo>
                  <a:lnTo>
                    <a:pt x="574687" y="536130"/>
                  </a:lnTo>
                  <a:lnTo>
                    <a:pt x="581355" y="526567"/>
                  </a:lnTo>
                  <a:lnTo>
                    <a:pt x="583869" y="514845"/>
                  </a:lnTo>
                  <a:close/>
                </a:path>
                <a:path w="627380" h="823595">
                  <a:moveTo>
                    <a:pt x="626960" y="505256"/>
                  </a:moveTo>
                  <a:lnTo>
                    <a:pt x="619048" y="480288"/>
                  </a:lnTo>
                  <a:lnTo>
                    <a:pt x="605574" y="463054"/>
                  </a:lnTo>
                  <a:lnTo>
                    <a:pt x="604875" y="462165"/>
                  </a:lnTo>
                  <a:lnTo>
                    <a:pt x="604875" y="514870"/>
                  </a:lnTo>
                  <a:lnTo>
                    <a:pt x="604799" y="515226"/>
                  </a:lnTo>
                  <a:lnTo>
                    <a:pt x="600722" y="534771"/>
                  </a:lnTo>
                  <a:lnTo>
                    <a:pt x="589572" y="551002"/>
                  </a:lnTo>
                  <a:lnTo>
                    <a:pt x="573087" y="561936"/>
                  </a:lnTo>
                  <a:lnTo>
                    <a:pt x="552856" y="565988"/>
                  </a:lnTo>
                  <a:lnTo>
                    <a:pt x="532511" y="561936"/>
                  </a:lnTo>
                  <a:lnTo>
                    <a:pt x="515912" y="550837"/>
                  </a:lnTo>
                  <a:lnTo>
                    <a:pt x="504736" y="534365"/>
                  </a:lnTo>
                  <a:lnTo>
                    <a:pt x="500697" y="514197"/>
                  </a:lnTo>
                  <a:lnTo>
                    <a:pt x="504875" y="494347"/>
                  </a:lnTo>
                  <a:lnTo>
                    <a:pt x="516077" y="478091"/>
                  </a:lnTo>
                  <a:lnTo>
                    <a:pt x="532612" y="467106"/>
                  </a:lnTo>
                  <a:lnTo>
                    <a:pt x="552767" y="463054"/>
                  </a:lnTo>
                  <a:lnTo>
                    <a:pt x="573100" y="467106"/>
                  </a:lnTo>
                  <a:lnTo>
                    <a:pt x="589534" y="478091"/>
                  </a:lnTo>
                  <a:lnTo>
                    <a:pt x="589876" y="478459"/>
                  </a:lnTo>
                  <a:lnTo>
                    <a:pt x="600849" y="494690"/>
                  </a:lnTo>
                  <a:lnTo>
                    <a:pt x="604875" y="514870"/>
                  </a:lnTo>
                  <a:lnTo>
                    <a:pt x="604875" y="462165"/>
                  </a:lnTo>
                  <a:lnTo>
                    <a:pt x="603250" y="460070"/>
                  </a:lnTo>
                  <a:lnTo>
                    <a:pt x="581456" y="446354"/>
                  </a:lnTo>
                  <a:lnTo>
                    <a:pt x="555612" y="440855"/>
                  </a:lnTo>
                  <a:lnTo>
                    <a:pt x="528815" y="444766"/>
                  </a:lnTo>
                  <a:lnTo>
                    <a:pt x="505853" y="457174"/>
                  </a:lnTo>
                  <a:lnTo>
                    <a:pt x="488657" y="476516"/>
                  </a:lnTo>
                  <a:lnTo>
                    <a:pt x="488543" y="476821"/>
                  </a:lnTo>
                  <a:lnTo>
                    <a:pt x="479145" y="501307"/>
                  </a:lnTo>
                  <a:lnTo>
                    <a:pt x="488251" y="551789"/>
                  </a:lnTo>
                  <a:lnTo>
                    <a:pt x="528701" y="584276"/>
                  </a:lnTo>
                  <a:lnTo>
                    <a:pt x="536016" y="586740"/>
                  </a:lnTo>
                  <a:lnTo>
                    <a:pt x="536105" y="587844"/>
                  </a:lnTo>
                  <a:lnTo>
                    <a:pt x="536333" y="588632"/>
                  </a:lnTo>
                  <a:lnTo>
                    <a:pt x="536219" y="589356"/>
                  </a:lnTo>
                  <a:lnTo>
                    <a:pt x="529818" y="622058"/>
                  </a:lnTo>
                  <a:lnTo>
                    <a:pt x="520725" y="653846"/>
                  </a:lnTo>
                  <a:lnTo>
                    <a:pt x="508571" y="684555"/>
                  </a:lnTo>
                  <a:lnTo>
                    <a:pt x="492988" y="714082"/>
                  </a:lnTo>
                  <a:lnTo>
                    <a:pt x="492861" y="714273"/>
                  </a:lnTo>
                  <a:lnTo>
                    <a:pt x="481787" y="731075"/>
                  </a:lnTo>
                  <a:lnTo>
                    <a:pt x="454977" y="761034"/>
                  </a:lnTo>
                  <a:lnTo>
                    <a:pt x="407898" y="788898"/>
                  </a:lnTo>
                  <a:lnTo>
                    <a:pt x="375894" y="793940"/>
                  </a:lnTo>
                  <a:lnTo>
                    <a:pt x="343903" y="788733"/>
                  </a:lnTo>
                  <a:lnTo>
                    <a:pt x="300253" y="763574"/>
                  </a:lnTo>
                  <a:lnTo>
                    <a:pt x="268541" y="728129"/>
                  </a:lnTo>
                  <a:lnTo>
                    <a:pt x="242646" y="682002"/>
                  </a:lnTo>
                  <a:lnTo>
                    <a:pt x="225247" y="633374"/>
                  </a:lnTo>
                  <a:lnTo>
                    <a:pt x="215150" y="582637"/>
                  </a:lnTo>
                  <a:lnTo>
                    <a:pt x="211302" y="531799"/>
                  </a:lnTo>
                  <a:lnTo>
                    <a:pt x="211251" y="527723"/>
                  </a:lnTo>
                  <a:lnTo>
                    <a:pt x="212191" y="525386"/>
                  </a:lnTo>
                  <a:lnTo>
                    <a:pt x="213499" y="523875"/>
                  </a:lnTo>
                  <a:lnTo>
                    <a:pt x="220002" y="515226"/>
                  </a:lnTo>
                  <a:lnTo>
                    <a:pt x="225094" y="505929"/>
                  </a:lnTo>
                  <a:lnTo>
                    <a:pt x="228752" y="496062"/>
                  </a:lnTo>
                  <a:lnTo>
                    <a:pt x="230898" y="485711"/>
                  </a:lnTo>
                  <a:lnTo>
                    <a:pt x="232702" y="478459"/>
                  </a:lnTo>
                  <a:lnTo>
                    <a:pt x="236004" y="473138"/>
                  </a:lnTo>
                  <a:lnTo>
                    <a:pt x="240906" y="469150"/>
                  </a:lnTo>
                  <a:lnTo>
                    <a:pt x="247497" y="465886"/>
                  </a:lnTo>
                  <a:lnTo>
                    <a:pt x="275704" y="450723"/>
                  </a:lnTo>
                  <a:lnTo>
                    <a:pt x="299897" y="431063"/>
                  </a:lnTo>
                  <a:lnTo>
                    <a:pt x="306108" y="424141"/>
                  </a:lnTo>
                  <a:lnTo>
                    <a:pt x="320802" y="407771"/>
                  </a:lnTo>
                  <a:lnTo>
                    <a:pt x="339128" y="381711"/>
                  </a:lnTo>
                  <a:lnTo>
                    <a:pt x="342976" y="375412"/>
                  </a:lnTo>
                  <a:lnTo>
                    <a:pt x="346659" y="368998"/>
                  </a:lnTo>
                  <a:lnTo>
                    <a:pt x="350329" y="362407"/>
                  </a:lnTo>
                  <a:lnTo>
                    <a:pt x="353974" y="355968"/>
                  </a:lnTo>
                  <a:lnTo>
                    <a:pt x="343890" y="349973"/>
                  </a:lnTo>
                  <a:lnTo>
                    <a:pt x="344093" y="349973"/>
                  </a:lnTo>
                  <a:lnTo>
                    <a:pt x="344855" y="348195"/>
                  </a:lnTo>
                  <a:lnTo>
                    <a:pt x="345503" y="346494"/>
                  </a:lnTo>
                  <a:lnTo>
                    <a:pt x="346303" y="344881"/>
                  </a:lnTo>
                  <a:lnTo>
                    <a:pt x="350177" y="336511"/>
                  </a:lnTo>
                  <a:lnTo>
                    <a:pt x="368376" y="292798"/>
                  </a:lnTo>
                  <a:lnTo>
                    <a:pt x="383540" y="238315"/>
                  </a:lnTo>
                  <a:lnTo>
                    <a:pt x="392353" y="174485"/>
                  </a:lnTo>
                  <a:lnTo>
                    <a:pt x="392366" y="169202"/>
                  </a:lnTo>
                  <a:lnTo>
                    <a:pt x="392480" y="142405"/>
                  </a:lnTo>
                  <a:lnTo>
                    <a:pt x="381076" y="82080"/>
                  </a:lnTo>
                  <a:lnTo>
                    <a:pt x="347205" y="40678"/>
                  </a:lnTo>
                  <a:lnTo>
                    <a:pt x="318160" y="27724"/>
                  </a:lnTo>
                  <a:lnTo>
                    <a:pt x="315849" y="26428"/>
                  </a:lnTo>
                  <a:lnTo>
                    <a:pt x="268516" y="584"/>
                  </a:lnTo>
                  <a:lnTo>
                    <a:pt x="250355" y="0"/>
                  </a:lnTo>
                  <a:lnTo>
                    <a:pt x="239941" y="444"/>
                  </a:lnTo>
                  <a:lnTo>
                    <a:pt x="232384" y="29171"/>
                  </a:lnTo>
                  <a:lnTo>
                    <a:pt x="232232" y="37020"/>
                  </a:lnTo>
                  <a:lnTo>
                    <a:pt x="232295" y="40678"/>
                  </a:lnTo>
                  <a:lnTo>
                    <a:pt x="232410" y="47612"/>
                  </a:lnTo>
                  <a:lnTo>
                    <a:pt x="232448" y="48348"/>
                  </a:lnTo>
                  <a:lnTo>
                    <a:pt x="232575" y="50660"/>
                  </a:lnTo>
                  <a:lnTo>
                    <a:pt x="232968" y="58178"/>
                  </a:lnTo>
                  <a:lnTo>
                    <a:pt x="233057" y="59499"/>
                  </a:lnTo>
                  <a:lnTo>
                    <a:pt x="233718" y="68795"/>
                  </a:lnTo>
                  <a:lnTo>
                    <a:pt x="239153" y="73342"/>
                  </a:lnTo>
                  <a:lnTo>
                    <a:pt x="249923" y="74460"/>
                  </a:lnTo>
                  <a:lnTo>
                    <a:pt x="264693" y="74663"/>
                  </a:lnTo>
                  <a:lnTo>
                    <a:pt x="278777" y="72161"/>
                  </a:lnTo>
                  <a:lnTo>
                    <a:pt x="292150" y="67081"/>
                  </a:lnTo>
                  <a:lnTo>
                    <a:pt x="304812" y="59499"/>
                  </a:lnTo>
                  <a:lnTo>
                    <a:pt x="308851" y="56591"/>
                  </a:lnTo>
                  <a:lnTo>
                    <a:pt x="309295" y="56591"/>
                  </a:lnTo>
                  <a:lnTo>
                    <a:pt x="350177" y="84340"/>
                  </a:lnTo>
                  <a:lnTo>
                    <a:pt x="358762" y="110197"/>
                  </a:lnTo>
                  <a:lnTo>
                    <a:pt x="360883" y="121602"/>
                  </a:lnTo>
                  <a:lnTo>
                    <a:pt x="362419" y="133477"/>
                  </a:lnTo>
                  <a:lnTo>
                    <a:pt x="363232" y="145364"/>
                  </a:lnTo>
                  <a:lnTo>
                    <a:pt x="363156" y="148412"/>
                  </a:lnTo>
                  <a:lnTo>
                    <a:pt x="362369" y="184048"/>
                  </a:lnTo>
                  <a:lnTo>
                    <a:pt x="357263" y="222021"/>
                  </a:lnTo>
                  <a:lnTo>
                    <a:pt x="348297" y="259308"/>
                  </a:lnTo>
                  <a:lnTo>
                    <a:pt x="335889" y="295948"/>
                  </a:lnTo>
                  <a:lnTo>
                    <a:pt x="322935" y="326313"/>
                  </a:lnTo>
                  <a:lnTo>
                    <a:pt x="318452" y="336511"/>
                  </a:lnTo>
                  <a:lnTo>
                    <a:pt x="307644" y="331736"/>
                  </a:lnTo>
                  <a:lnTo>
                    <a:pt x="305358" y="335686"/>
                  </a:lnTo>
                  <a:lnTo>
                    <a:pt x="303225" y="339547"/>
                  </a:lnTo>
                  <a:lnTo>
                    <a:pt x="300964" y="343344"/>
                  </a:lnTo>
                  <a:lnTo>
                    <a:pt x="275107" y="380174"/>
                  </a:lnTo>
                  <a:lnTo>
                    <a:pt x="241300" y="410057"/>
                  </a:lnTo>
                  <a:lnTo>
                    <a:pt x="192290" y="424141"/>
                  </a:lnTo>
                  <a:lnTo>
                    <a:pt x="168198" y="419138"/>
                  </a:lnTo>
                  <a:lnTo>
                    <a:pt x="128257" y="392049"/>
                  </a:lnTo>
                  <a:lnTo>
                    <a:pt x="100164" y="357606"/>
                  </a:lnTo>
                  <a:lnTo>
                    <a:pt x="87261" y="336181"/>
                  </a:lnTo>
                  <a:lnTo>
                    <a:pt x="85902" y="334035"/>
                  </a:lnTo>
                  <a:lnTo>
                    <a:pt x="84480" y="331673"/>
                  </a:lnTo>
                  <a:lnTo>
                    <a:pt x="74930" y="336181"/>
                  </a:lnTo>
                  <a:lnTo>
                    <a:pt x="74714" y="336181"/>
                  </a:lnTo>
                  <a:lnTo>
                    <a:pt x="73456" y="334035"/>
                  </a:lnTo>
                  <a:lnTo>
                    <a:pt x="72351" y="332295"/>
                  </a:lnTo>
                  <a:lnTo>
                    <a:pt x="71437" y="330441"/>
                  </a:lnTo>
                  <a:lnTo>
                    <a:pt x="44767" y="262013"/>
                  </a:lnTo>
                  <a:lnTo>
                    <a:pt x="30607" y="190004"/>
                  </a:lnTo>
                  <a:lnTo>
                    <a:pt x="28486" y="148412"/>
                  </a:lnTo>
                  <a:lnTo>
                    <a:pt x="29845" y="127673"/>
                  </a:lnTo>
                  <a:lnTo>
                    <a:pt x="39116" y="90665"/>
                  </a:lnTo>
                  <a:lnTo>
                    <a:pt x="75590" y="58026"/>
                  </a:lnTo>
                  <a:lnTo>
                    <a:pt x="80200" y="56349"/>
                  </a:lnTo>
                  <a:lnTo>
                    <a:pt x="83477" y="56591"/>
                  </a:lnTo>
                  <a:lnTo>
                    <a:pt x="87553" y="59499"/>
                  </a:lnTo>
                  <a:lnTo>
                    <a:pt x="100736" y="67335"/>
                  </a:lnTo>
                  <a:lnTo>
                    <a:pt x="114490" y="72402"/>
                  </a:lnTo>
                  <a:lnTo>
                    <a:pt x="128600" y="74663"/>
                  </a:lnTo>
                  <a:lnTo>
                    <a:pt x="130632" y="74663"/>
                  </a:lnTo>
                  <a:lnTo>
                    <a:pt x="144145" y="74180"/>
                  </a:lnTo>
                  <a:lnTo>
                    <a:pt x="153085" y="72999"/>
                  </a:lnTo>
                  <a:lnTo>
                    <a:pt x="158584" y="68275"/>
                  </a:lnTo>
                  <a:lnTo>
                    <a:pt x="158635" y="67335"/>
                  </a:lnTo>
                  <a:lnTo>
                    <a:pt x="158724" y="65951"/>
                  </a:lnTo>
                  <a:lnTo>
                    <a:pt x="158826" y="64262"/>
                  </a:lnTo>
                  <a:lnTo>
                    <a:pt x="159143" y="58750"/>
                  </a:lnTo>
                  <a:lnTo>
                    <a:pt x="159245" y="56235"/>
                  </a:lnTo>
                  <a:lnTo>
                    <a:pt x="159486" y="50660"/>
                  </a:lnTo>
                  <a:lnTo>
                    <a:pt x="159397" y="21907"/>
                  </a:lnTo>
                  <a:lnTo>
                    <a:pt x="159143" y="14846"/>
                  </a:lnTo>
                  <a:lnTo>
                    <a:pt x="159029" y="12255"/>
                  </a:lnTo>
                  <a:lnTo>
                    <a:pt x="158940" y="10477"/>
                  </a:lnTo>
                  <a:lnTo>
                    <a:pt x="158788" y="7023"/>
                  </a:lnTo>
                  <a:lnTo>
                    <a:pt x="153314" y="1524"/>
                  </a:lnTo>
                  <a:lnTo>
                    <a:pt x="145440" y="584"/>
                  </a:lnTo>
                  <a:lnTo>
                    <a:pt x="145072" y="584"/>
                  </a:lnTo>
                  <a:lnTo>
                    <a:pt x="127317" y="114"/>
                  </a:lnTo>
                  <a:lnTo>
                    <a:pt x="110261" y="3302"/>
                  </a:lnTo>
                  <a:lnTo>
                    <a:pt x="94449" y="10477"/>
                  </a:lnTo>
                  <a:lnTo>
                    <a:pt x="80010" y="21907"/>
                  </a:lnTo>
                  <a:lnTo>
                    <a:pt x="77089" y="24815"/>
                  </a:lnTo>
                  <a:lnTo>
                    <a:pt x="73418" y="27863"/>
                  </a:lnTo>
                  <a:lnTo>
                    <a:pt x="32829" y="50660"/>
                  </a:lnTo>
                  <a:lnTo>
                    <a:pt x="9804" y="86347"/>
                  </a:lnTo>
                  <a:lnTo>
                    <a:pt x="889" y="126504"/>
                  </a:lnTo>
                  <a:lnTo>
                    <a:pt x="0" y="140271"/>
                  </a:lnTo>
                  <a:lnTo>
                    <a:pt x="63" y="142405"/>
                  </a:lnTo>
                  <a:lnTo>
                    <a:pt x="165" y="145364"/>
                  </a:lnTo>
                  <a:lnTo>
                    <a:pt x="254" y="148412"/>
                  </a:lnTo>
                  <a:lnTo>
                    <a:pt x="1638" y="192925"/>
                  </a:lnTo>
                  <a:lnTo>
                    <a:pt x="9918" y="244106"/>
                  </a:lnTo>
                  <a:lnTo>
                    <a:pt x="24434" y="293916"/>
                  </a:lnTo>
                  <a:lnTo>
                    <a:pt x="44754" y="342442"/>
                  </a:lnTo>
                  <a:lnTo>
                    <a:pt x="48361" y="349973"/>
                  </a:lnTo>
                  <a:lnTo>
                    <a:pt x="38544" y="355968"/>
                  </a:lnTo>
                  <a:lnTo>
                    <a:pt x="38328" y="355968"/>
                  </a:lnTo>
                  <a:lnTo>
                    <a:pt x="48031" y="372872"/>
                  </a:lnTo>
                  <a:lnTo>
                    <a:pt x="81178" y="418998"/>
                  </a:lnTo>
                  <a:lnTo>
                    <a:pt x="114338" y="448957"/>
                  </a:lnTo>
                  <a:lnTo>
                    <a:pt x="153797" y="469696"/>
                  </a:lnTo>
                  <a:lnTo>
                    <a:pt x="157581" y="470992"/>
                  </a:lnTo>
                  <a:lnTo>
                    <a:pt x="158940" y="472935"/>
                  </a:lnTo>
                  <a:lnTo>
                    <a:pt x="170599" y="511898"/>
                  </a:lnTo>
                  <a:lnTo>
                    <a:pt x="179844" y="525386"/>
                  </a:lnTo>
                  <a:lnTo>
                    <a:pt x="181597" y="529691"/>
                  </a:lnTo>
                  <a:lnTo>
                    <a:pt x="181673" y="531799"/>
                  </a:lnTo>
                  <a:lnTo>
                    <a:pt x="181787" y="534365"/>
                  </a:lnTo>
                  <a:lnTo>
                    <a:pt x="181825" y="534771"/>
                  </a:lnTo>
                  <a:lnTo>
                    <a:pt x="184518" y="572439"/>
                  </a:lnTo>
                  <a:lnTo>
                    <a:pt x="190398" y="610755"/>
                  </a:lnTo>
                  <a:lnTo>
                    <a:pt x="199745" y="648347"/>
                  </a:lnTo>
                  <a:lnTo>
                    <a:pt x="212928" y="685139"/>
                  </a:lnTo>
                  <a:lnTo>
                    <a:pt x="243103" y="741514"/>
                  </a:lnTo>
                  <a:lnTo>
                    <a:pt x="286169" y="788733"/>
                  </a:lnTo>
                  <a:lnTo>
                    <a:pt x="330454" y="814641"/>
                  </a:lnTo>
                  <a:lnTo>
                    <a:pt x="376986" y="823074"/>
                  </a:lnTo>
                  <a:lnTo>
                    <a:pt x="423443" y="814095"/>
                  </a:lnTo>
                  <a:lnTo>
                    <a:pt x="457085" y="793940"/>
                  </a:lnTo>
                  <a:lnTo>
                    <a:pt x="467461" y="787730"/>
                  </a:lnTo>
                  <a:lnTo>
                    <a:pt x="503631" y="749096"/>
                  </a:lnTo>
                  <a:lnTo>
                    <a:pt x="532117" y="701522"/>
                  </a:lnTo>
                  <a:lnTo>
                    <a:pt x="557212" y="631317"/>
                  </a:lnTo>
                  <a:lnTo>
                    <a:pt x="565543" y="589356"/>
                  </a:lnTo>
                  <a:lnTo>
                    <a:pt x="565708" y="588632"/>
                  </a:lnTo>
                  <a:lnTo>
                    <a:pt x="566661" y="587844"/>
                  </a:lnTo>
                  <a:lnTo>
                    <a:pt x="568083" y="586740"/>
                  </a:lnTo>
                  <a:lnTo>
                    <a:pt x="573125" y="585343"/>
                  </a:lnTo>
                  <a:lnTo>
                    <a:pt x="597331" y="573773"/>
                  </a:lnTo>
                  <a:lnTo>
                    <a:pt x="625500" y="531799"/>
                  </a:lnTo>
                  <a:lnTo>
                    <a:pt x="625729" y="527723"/>
                  </a:lnTo>
                  <a:lnTo>
                    <a:pt x="626960" y="50525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48823" y="1561000"/>
            <a:ext cx="5158105" cy="1343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650" spc="-894" b="1">
                <a:solidFill>
                  <a:srgbClr val="000000"/>
                </a:solidFill>
                <a:latin typeface="Trebuchet MS"/>
                <a:cs typeface="Trebuchet MS"/>
              </a:rPr>
              <a:t>C</a:t>
            </a:r>
            <a:r>
              <a:rPr dirty="0" sz="8650" spc="-310" b="1">
                <a:solidFill>
                  <a:srgbClr val="000000"/>
                </a:solidFill>
                <a:latin typeface="Trebuchet MS"/>
                <a:cs typeface="Trebuchet MS"/>
              </a:rPr>
              <a:t>onclu</a:t>
            </a:r>
            <a:r>
              <a:rPr dirty="0" sz="8650" spc="-305" b="1">
                <a:solidFill>
                  <a:srgbClr val="000000"/>
                </a:solidFill>
                <a:latin typeface="Trebuchet MS"/>
                <a:cs typeface="Trebuchet MS"/>
              </a:rPr>
              <a:t>s</a:t>
            </a:r>
            <a:r>
              <a:rPr dirty="0" sz="8650" spc="-310" b="1">
                <a:solidFill>
                  <a:srgbClr val="000000"/>
                </a:solidFill>
                <a:latin typeface="Trebuchet MS"/>
                <a:cs typeface="Trebuchet MS"/>
              </a:rPr>
              <a:t>io</a:t>
            </a:r>
            <a:r>
              <a:rPr dirty="0" sz="8650" spc="-300" b="1">
                <a:solidFill>
                  <a:srgbClr val="000000"/>
                </a:solidFill>
                <a:latin typeface="Trebuchet MS"/>
                <a:cs typeface="Trebuchet MS"/>
              </a:rPr>
              <a:t>n</a:t>
            </a:r>
            <a:endParaRPr sz="865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983176" y="3713712"/>
            <a:ext cx="7753350" cy="23685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16500"/>
              </a:lnSpc>
              <a:spcBef>
                <a:spcPts val="95"/>
              </a:spcBef>
            </a:pPr>
            <a:r>
              <a:rPr dirty="0" sz="2200">
                <a:latin typeface="Lucida Sans Unicode"/>
                <a:cs typeface="Lucida Sans Unicode"/>
              </a:rPr>
              <a:t>The</a:t>
            </a:r>
            <a:r>
              <a:rPr dirty="0" sz="2200" spc="360">
                <a:latin typeface="Lucida Sans Unicode"/>
                <a:cs typeface="Lucida Sans Unicode"/>
              </a:rPr>
              <a:t>  </a:t>
            </a:r>
            <a:r>
              <a:rPr dirty="0" sz="2200" spc="85">
                <a:latin typeface="Lucida Sans Unicode"/>
                <a:cs typeface="Lucida Sans Unicode"/>
              </a:rPr>
              <a:t>Smart</a:t>
            </a:r>
            <a:r>
              <a:rPr dirty="0" sz="2200" spc="365">
                <a:latin typeface="Lucida Sans Unicode"/>
                <a:cs typeface="Lucida Sans Unicode"/>
              </a:rPr>
              <a:t>  </a:t>
            </a:r>
            <a:r>
              <a:rPr dirty="0" sz="2200">
                <a:latin typeface="Lucida Sans Unicode"/>
                <a:cs typeface="Lucida Sans Unicode"/>
              </a:rPr>
              <a:t>Hospital</a:t>
            </a:r>
            <a:r>
              <a:rPr dirty="0" sz="2200" spc="365">
                <a:latin typeface="Lucida Sans Unicode"/>
                <a:cs typeface="Lucida Sans Unicode"/>
              </a:rPr>
              <a:t>  </a:t>
            </a:r>
            <a:r>
              <a:rPr dirty="0" sz="2200" spc="85">
                <a:latin typeface="Lucida Sans Unicode"/>
                <a:cs typeface="Lucida Sans Unicode"/>
              </a:rPr>
              <a:t>Enhancement</a:t>
            </a:r>
            <a:r>
              <a:rPr dirty="0" sz="2200" spc="360">
                <a:latin typeface="Lucida Sans Unicode"/>
                <a:cs typeface="Lucida Sans Unicode"/>
              </a:rPr>
              <a:t>  </a:t>
            </a:r>
            <a:r>
              <a:rPr dirty="0" sz="2200" spc="80">
                <a:latin typeface="Lucida Sans Unicode"/>
                <a:cs typeface="Lucida Sans Unicode"/>
              </a:rPr>
              <a:t>System</a:t>
            </a:r>
            <a:r>
              <a:rPr dirty="0" sz="2200" spc="365">
                <a:latin typeface="Lucida Sans Unicode"/>
                <a:cs typeface="Lucida Sans Unicode"/>
              </a:rPr>
              <a:t>  </a:t>
            </a:r>
            <a:r>
              <a:rPr dirty="0" sz="2200" spc="85">
                <a:latin typeface="Lucida Sans Unicode"/>
                <a:cs typeface="Lucida Sans Unicode"/>
              </a:rPr>
              <a:t>(SHES) </a:t>
            </a:r>
            <a:r>
              <a:rPr dirty="0" sz="2200">
                <a:latin typeface="Lucida Sans Unicode"/>
                <a:cs typeface="Lucida Sans Unicode"/>
              </a:rPr>
              <a:t>successfully</a:t>
            </a:r>
            <a:r>
              <a:rPr dirty="0" sz="2200" spc="495">
                <a:latin typeface="Lucida Sans Unicode"/>
                <a:cs typeface="Lucida Sans Unicode"/>
              </a:rPr>
              <a:t> </a:t>
            </a:r>
            <a:r>
              <a:rPr dirty="0" sz="2200" spc="75">
                <a:latin typeface="Lucida Sans Unicode"/>
                <a:cs typeface="Lucida Sans Unicode"/>
              </a:rPr>
              <a:t>addresses</a:t>
            </a:r>
            <a:r>
              <a:rPr dirty="0" sz="2200" spc="500">
                <a:latin typeface="Lucida Sans Unicode"/>
                <a:cs typeface="Lucida Sans Unicode"/>
              </a:rPr>
              <a:t> </a:t>
            </a:r>
            <a:r>
              <a:rPr dirty="0" sz="2200">
                <a:latin typeface="Lucida Sans Unicode"/>
                <a:cs typeface="Lucida Sans Unicode"/>
              </a:rPr>
              <a:t>key</a:t>
            </a:r>
            <a:r>
              <a:rPr dirty="0" sz="2200" spc="500">
                <a:latin typeface="Lucida Sans Unicode"/>
                <a:cs typeface="Lucida Sans Unicode"/>
              </a:rPr>
              <a:t> </a:t>
            </a:r>
            <a:r>
              <a:rPr dirty="0" sz="2200" spc="50">
                <a:latin typeface="Lucida Sans Unicode"/>
                <a:cs typeface="Lucida Sans Unicode"/>
              </a:rPr>
              <a:t>operational</a:t>
            </a:r>
            <a:r>
              <a:rPr dirty="0" sz="2200" spc="500">
                <a:latin typeface="Lucida Sans Unicode"/>
                <a:cs typeface="Lucida Sans Unicode"/>
              </a:rPr>
              <a:t> </a:t>
            </a:r>
            <a:r>
              <a:rPr dirty="0" sz="2200" spc="70">
                <a:latin typeface="Lucida Sans Unicode"/>
                <a:cs typeface="Lucida Sans Unicode"/>
              </a:rPr>
              <a:t>challenges</a:t>
            </a:r>
            <a:r>
              <a:rPr dirty="0" sz="2200" spc="500">
                <a:latin typeface="Lucida Sans Unicode"/>
                <a:cs typeface="Lucida Sans Unicode"/>
              </a:rPr>
              <a:t> </a:t>
            </a:r>
            <a:r>
              <a:rPr dirty="0" sz="2200" spc="-25">
                <a:latin typeface="Lucida Sans Unicode"/>
                <a:cs typeface="Lucida Sans Unicode"/>
              </a:rPr>
              <a:t>in </a:t>
            </a:r>
            <a:r>
              <a:rPr dirty="0" sz="2200" spc="70">
                <a:latin typeface="Lucida Sans Unicode"/>
                <a:cs typeface="Lucida Sans Unicode"/>
              </a:rPr>
              <a:t>modern</a:t>
            </a:r>
            <a:r>
              <a:rPr dirty="0" sz="2200" spc="105">
                <a:latin typeface="Lucida Sans Unicode"/>
                <a:cs typeface="Lucida Sans Unicode"/>
              </a:rPr>
              <a:t>  </a:t>
            </a:r>
            <a:r>
              <a:rPr dirty="0" sz="2200" spc="80">
                <a:latin typeface="Lucida Sans Unicode"/>
                <a:cs typeface="Lucida Sans Unicode"/>
              </a:rPr>
              <a:t>healthcare</a:t>
            </a:r>
            <a:r>
              <a:rPr dirty="0" sz="2200" spc="105">
                <a:latin typeface="Lucida Sans Unicode"/>
                <a:cs typeface="Lucida Sans Unicode"/>
              </a:rPr>
              <a:t>  </a:t>
            </a:r>
            <a:r>
              <a:rPr dirty="0" sz="2200" spc="85">
                <a:latin typeface="Lucida Sans Unicode"/>
                <a:cs typeface="Lucida Sans Unicode"/>
              </a:rPr>
              <a:t>by</a:t>
            </a:r>
            <a:r>
              <a:rPr dirty="0" sz="2200" spc="110">
                <a:latin typeface="Lucida Sans Unicode"/>
                <a:cs typeface="Lucida Sans Unicode"/>
              </a:rPr>
              <a:t>  </a:t>
            </a:r>
            <a:r>
              <a:rPr dirty="0" sz="2200">
                <a:latin typeface="Lucida Sans Unicode"/>
                <a:cs typeface="Lucida Sans Unicode"/>
              </a:rPr>
              <a:t>introducing</a:t>
            </a:r>
            <a:r>
              <a:rPr dirty="0" sz="2200" spc="105">
                <a:latin typeface="Lucida Sans Unicode"/>
                <a:cs typeface="Lucida Sans Unicode"/>
              </a:rPr>
              <a:t>  </a:t>
            </a:r>
            <a:r>
              <a:rPr dirty="0" sz="2200">
                <a:latin typeface="Lucida Sans Unicode"/>
                <a:cs typeface="Lucida Sans Unicode"/>
              </a:rPr>
              <a:t>intelligent,</a:t>
            </a:r>
            <a:r>
              <a:rPr dirty="0" sz="2200" spc="110">
                <a:latin typeface="Lucida Sans Unicode"/>
                <a:cs typeface="Lucida Sans Unicode"/>
              </a:rPr>
              <a:t>  </a:t>
            </a:r>
            <a:r>
              <a:rPr dirty="0" sz="2200" spc="-10">
                <a:latin typeface="Lucida Sans Unicode"/>
                <a:cs typeface="Lucida Sans Unicode"/>
              </a:rPr>
              <a:t>role- </a:t>
            </a:r>
            <a:r>
              <a:rPr dirty="0" sz="2200" spc="114">
                <a:latin typeface="Lucida Sans Unicode"/>
                <a:cs typeface="Lucida Sans Unicode"/>
              </a:rPr>
              <a:t>based</a:t>
            </a:r>
            <a:r>
              <a:rPr dirty="0" sz="2200" spc="335">
                <a:latin typeface="Lucida Sans Unicode"/>
                <a:cs typeface="Lucida Sans Unicode"/>
              </a:rPr>
              <a:t> </a:t>
            </a:r>
            <a:r>
              <a:rPr dirty="0" sz="2200">
                <a:latin typeface="Lucida Sans Unicode"/>
                <a:cs typeface="Lucida Sans Unicode"/>
              </a:rPr>
              <a:t>tools</a:t>
            </a:r>
            <a:r>
              <a:rPr dirty="0" sz="2200" spc="340">
                <a:latin typeface="Lucida Sans Unicode"/>
                <a:cs typeface="Lucida Sans Unicode"/>
              </a:rPr>
              <a:t> </a:t>
            </a:r>
            <a:r>
              <a:rPr dirty="0" sz="2200">
                <a:latin typeface="Lucida Sans Unicode"/>
                <a:cs typeface="Lucida Sans Unicode"/>
              </a:rPr>
              <a:t>for</a:t>
            </a:r>
            <a:r>
              <a:rPr dirty="0" sz="2200" spc="340">
                <a:latin typeface="Lucida Sans Unicode"/>
                <a:cs typeface="Lucida Sans Unicode"/>
              </a:rPr>
              <a:t> </a:t>
            </a:r>
            <a:r>
              <a:rPr dirty="0" sz="2200">
                <a:latin typeface="Lucida Sans Unicode"/>
                <a:cs typeface="Lucida Sans Unicode"/>
              </a:rPr>
              <a:t>patients,</a:t>
            </a:r>
            <a:r>
              <a:rPr dirty="0" sz="2200" spc="340">
                <a:latin typeface="Lucida Sans Unicode"/>
                <a:cs typeface="Lucida Sans Unicode"/>
              </a:rPr>
              <a:t> </a:t>
            </a:r>
            <a:r>
              <a:rPr dirty="0" sz="2200">
                <a:latin typeface="Lucida Sans Unicode"/>
                <a:cs typeface="Lucida Sans Unicode"/>
              </a:rPr>
              <a:t>doctors,</a:t>
            </a:r>
            <a:r>
              <a:rPr dirty="0" sz="2200" spc="340">
                <a:latin typeface="Lucida Sans Unicode"/>
                <a:cs typeface="Lucida Sans Unicode"/>
              </a:rPr>
              <a:t> </a:t>
            </a:r>
            <a:r>
              <a:rPr dirty="0" sz="2200" spc="130">
                <a:latin typeface="Lucida Sans Unicode"/>
                <a:cs typeface="Lucida Sans Unicode"/>
              </a:rPr>
              <a:t>and</a:t>
            </a:r>
            <a:r>
              <a:rPr dirty="0" sz="2200" spc="340">
                <a:latin typeface="Lucida Sans Unicode"/>
                <a:cs typeface="Lucida Sans Unicode"/>
              </a:rPr>
              <a:t> </a:t>
            </a:r>
            <a:r>
              <a:rPr dirty="0" sz="2200" spc="-10">
                <a:latin typeface="Lucida Sans Unicode"/>
                <a:cs typeface="Lucida Sans Unicode"/>
              </a:rPr>
              <a:t>administrators. </a:t>
            </a:r>
            <a:r>
              <a:rPr dirty="0" sz="2200">
                <a:latin typeface="Lucida Sans Unicode"/>
                <a:cs typeface="Lucida Sans Unicode"/>
              </a:rPr>
              <a:t>Through</a:t>
            </a:r>
            <a:r>
              <a:rPr dirty="0" sz="2200" spc="400">
                <a:latin typeface="Lucida Sans Unicode"/>
                <a:cs typeface="Lucida Sans Unicode"/>
              </a:rPr>
              <a:t> </a:t>
            </a:r>
            <a:r>
              <a:rPr dirty="0" sz="2200" spc="70">
                <a:latin typeface="Lucida Sans Unicode"/>
                <a:cs typeface="Lucida Sans Unicode"/>
              </a:rPr>
              <a:t>smart</a:t>
            </a:r>
            <a:r>
              <a:rPr dirty="0" sz="2200" spc="400">
                <a:latin typeface="Lucida Sans Unicode"/>
                <a:cs typeface="Lucida Sans Unicode"/>
              </a:rPr>
              <a:t> </a:t>
            </a:r>
            <a:r>
              <a:rPr dirty="0" sz="2200">
                <a:latin typeface="Lucida Sans Unicode"/>
                <a:cs typeface="Lucida Sans Unicode"/>
              </a:rPr>
              <a:t>scheduling,</a:t>
            </a:r>
            <a:r>
              <a:rPr dirty="0" sz="2200" spc="405">
                <a:latin typeface="Lucida Sans Unicode"/>
                <a:cs typeface="Lucida Sans Unicode"/>
              </a:rPr>
              <a:t> </a:t>
            </a:r>
            <a:r>
              <a:rPr dirty="0" sz="2200">
                <a:latin typeface="Lucida Sans Unicode"/>
                <a:cs typeface="Lucida Sans Unicode"/>
              </a:rPr>
              <a:t>real-</a:t>
            </a:r>
            <a:r>
              <a:rPr dirty="0" sz="2200" spc="50">
                <a:latin typeface="Lucida Sans Unicode"/>
                <a:cs typeface="Lucida Sans Unicode"/>
              </a:rPr>
              <a:t>time</a:t>
            </a:r>
            <a:r>
              <a:rPr dirty="0" sz="2200" spc="400">
                <a:latin typeface="Lucida Sans Unicode"/>
                <a:cs typeface="Lucida Sans Unicode"/>
              </a:rPr>
              <a:t> </a:t>
            </a:r>
            <a:r>
              <a:rPr dirty="0" sz="2200" spc="40">
                <a:latin typeface="Lucida Sans Unicode"/>
                <a:cs typeface="Lucida Sans Unicode"/>
              </a:rPr>
              <a:t>communication, </a:t>
            </a:r>
            <a:r>
              <a:rPr dirty="0" sz="2200" spc="130">
                <a:latin typeface="Lucida Sans Unicode"/>
                <a:cs typeface="Lucida Sans Unicode"/>
              </a:rPr>
              <a:t>and</a:t>
            </a:r>
            <a:r>
              <a:rPr dirty="0" sz="2200" spc="50">
                <a:latin typeface="Lucida Sans Unicode"/>
                <a:cs typeface="Lucida Sans Unicode"/>
              </a:rPr>
              <a:t>  </a:t>
            </a:r>
            <a:r>
              <a:rPr dirty="0" sz="2200" spc="75">
                <a:latin typeface="Lucida Sans Unicode"/>
                <a:cs typeface="Lucida Sans Unicode"/>
              </a:rPr>
              <a:t>performance</a:t>
            </a:r>
            <a:r>
              <a:rPr dirty="0" sz="2200" spc="50">
                <a:latin typeface="Lucida Sans Unicode"/>
                <a:cs typeface="Lucida Sans Unicode"/>
              </a:rPr>
              <a:t>  </a:t>
            </a:r>
            <a:r>
              <a:rPr dirty="0" sz="2200">
                <a:latin typeface="Lucida Sans Unicode"/>
                <a:cs typeface="Lucida Sans Unicode"/>
              </a:rPr>
              <a:t>tracking,</a:t>
            </a:r>
            <a:r>
              <a:rPr dirty="0" sz="2200" spc="50">
                <a:latin typeface="Lucida Sans Unicode"/>
                <a:cs typeface="Lucida Sans Unicode"/>
              </a:rPr>
              <a:t>  </a:t>
            </a:r>
            <a:r>
              <a:rPr dirty="0" sz="2200">
                <a:latin typeface="Lucida Sans Unicode"/>
                <a:cs typeface="Lucida Sans Unicode"/>
              </a:rPr>
              <a:t>SHES</a:t>
            </a:r>
            <a:r>
              <a:rPr dirty="0" sz="2200" spc="50">
                <a:latin typeface="Lucida Sans Unicode"/>
                <a:cs typeface="Lucida Sans Unicode"/>
              </a:rPr>
              <a:t>  </a:t>
            </a:r>
            <a:r>
              <a:rPr dirty="0" sz="2200" spc="105">
                <a:latin typeface="Lucida Sans Unicode"/>
                <a:cs typeface="Lucida Sans Unicode"/>
              </a:rPr>
              <a:t>enhances</a:t>
            </a:r>
            <a:r>
              <a:rPr dirty="0" sz="2200" spc="50">
                <a:latin typeface="Lucida Sans Unicode"/>
                <a:cs typeface="Lucida Sans Unicode"/>
              </a:rPr>
              <a:t>  </a:t>
            </a:r>
            <a:r>
              <a:rPr dirty="0" sz="2200" spc="-10">
                <a:latin typeface="Lucida Sans Unicode"/>
                <a:cs typeface="Lucida Sans Unicode"/>
              </a:rPr>
              <a:t>hospital</a:t>
            </a:r>
            <a:endParaRPr sz="2200">
              <a:latin typeface="Lucida Sans Unicode"/>
              <a:cs typeface="Lucida Sans Unicode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514965" y="6056862"/>
            <a:ext cx="5221605" cy="8064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34315">
              <a:lnSpc>
                <a:spcPct val="116500"/>
              </a:lnSpc>
              <a:spcBef>
                <a:spcPts val="95"/>
              </a:spcBef>
              <a:tabLst>
                <a:tab pos="1572260" algn="l"/>
                <a:tab pos="1682114" algn="l"/>
                <a:tab pos="3679825" algn="l"/>
                <a:tab pos="4753610" algn="l"/>
              </a:tabLst>
            </a:pPr>
            <a:r>
              <a:rPr dirty="0" sz="2200" spc="40">
                <a:latin typeface="Lucida Sans Unicode"/>
                <a:cs typeface="Lucida Sans Unicode"/>
              </a:rPr>
              <a:t>patient</a:t>
            </a:r>
            <a:r>
              <a:rPr dirty="0" sz="2200">
                <a:latin typeface="Lucida Sans Unicode"/>
                <a:cs typeface="Lucida Sans Unicode"/>
              </a:rPr>
              <a:t>		experience—</a:t>
            </a:r>
            <a:r>
              <a:rPr dirty="0" sz="2200" spc="-10">
                <a:latin typeface="Lucida Sans Unicode"/>
                <a:cs typeface="Lucida Sans Unicode"/>
              </a:rPr>
              <a:t>laying</a:t>
            </a:r>
            <a:r>
              <a:rPr dirty="0" sz="2200">
                <a:latin typeface="Lucida Sans Unicode"/>
                <a:cs typeface="Lucida Sans Unicode"/>
              </a:rPr>
              <a:t>	</a:t>
            </a:r>
            <a:r>
              <a:rPr dirty="0" sz="2200" spc="-25">
                <a:latin typeface="Lucida Sans Unicode"/>
                <a:cs typeface="Lucida Sans Unicode"/>
              </a:rPr>
              <a:t>the </a:t>
            </a:r>
            <a:r>
              <a:rPr dirty="0" sz="2200" spc="40">
                <a:latin typeface="Lucida Sans Unicode"/>
                <a:cs typeface="Lucida Sans Unicode"/>
              </a:rPr>
              <a:t>scalable,</a:t>
            </a:r>
            <a:r>
              <a:rPr dirty="0" sz="2200">
                <a:latin typeface="Lucida Sans Unicode"/>
                <a:cs typeface="Lucida Sans Unicode"/>
              </a:rPr>
              <a:t>	</a:t>
            </a:r>
            <a:r>
              <a:rPr dirty="0" sz="2200" spc="-20">
                <a:latin typeface="Lucida Sans Unicode"/>
                <a:cs typeface="Lucida Sans Unicode"/>
              </a:rPr>
              <a:t>future-</a:t>
            </a:r>
            <a:r>
              <a:rPr dirty="0" sz="2200" spc="85">
                <a:latin typeface="Lucida Sans Unicode"/>
                <a:cs typeface="Lucida Sans Unicode"/>
              </a:rPr>
              <a:t>ready</a:t>
            </a:r>
            <a:r>
              <a:rPr dirty="0" sz="2200">
                <a:latin typeface="Lucida Sans Unicode"/>
                <a:cs typeface="Lucida Sans Unicode"/>
              </a:rPr>
              <a:t>	</a:t>
            </a:r>
            <a:r>
              <a:rPr dirty="0" sz="2200" spc="70">
                <a:latin typeface="Lucida Sans Unicode"/>
                <a:cs typeface="Lucida Sans Unicode"/>
              </a:rPr>
              <a:t>healthcare</a:t>
            </a:r>
            <a:endParaRPr sz="2200">
              <a:latin typeface="Lucida Sans Unicode"/>
              <a:cs typeface="Lucida Sans Unicode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83176" y="6056862"/>
            <a:ext cx="2360295" cy="11969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6500"/>
              </a:lnSpc>
              <a:spcBef>
                <a:spcPts val="95"/>
              </a:spcBef>
              <a:tabLst>
                <a:tab pos="1789430" algn="l"/>
                <a:tab pos="1858645" algn="l"/>
              </a:tabLst>
            </a:pPr>
            <a:r>
              <a:rPr dirty="0" sz="2200" spc="-10">
                <a:latin typeface="Lucida Sans Unicode"/>
                <a:cs typeface="Lucida Sans Unicode"/>
              </a:rPr>
              <a:t>efficiency</a:t>
            </a:r>
            <a:r>
              <a:rPr dirty="0" sz="2200">
                <a:latin typeface="Lucida Sans Unicode"/>
                <a:cs typeface="Lucida Sans Unicode"/>
              </a:rPr>
              <a:t>	</a:t>
            </a:r>
            <a:r>
              <a:rPr dirty="0" sz="2200" spc="105">
                <a:latin typeface="Lucida Sans Unicode"/>
                <a:cs typeface="Lucida Sans Unicode"/>
              </a:rPr>
              <a:t>and </a:t>
            </a:r>
            <a:r>
              <a:rPr dirty="0" sz="2200" spc="-10">
                <a:latin typeface="Lucida Sans Unicode"/>
                <a:cs typeface="Lucida Sans Unicode"/>
              </a:rPr>
              <a:t>foundation</a:t>
            </a:r>
            <a:r>
              <a:rPr dirty="0" sz="2200">
                <a:latin typeface="Lucida Sans Unicode"/>
                <a:cs typeface="Lucida Sans Unicode"/>
              </a:rPr>
              <a:t>		</a:t>
            </a:r>
            <a:r>
              <a:rPr dirty="0" sz="2200" spc="-25">
                <a:latin typeface="Lucida Sans Unicode"/>
                <a:cs typeface="Lucida Sans Unicode"/>
              </a:rPr>
              <a:t>for </a:t>
            </a:r>
            <a:r>
              <a:rPr dirty="0" sz="2200" spc="-10">
                <a:latin typeface="Lucida Sans Unicode"/>
                <a:cs typeface="Lucida Sans Unicode"/>
              </a:rPr>
              <a:t>solutions</a:t>
            </a:r>
            <a:endParaRPr sz="2200">
              <a:latin typeface="Lucida Sans Unicode"/>
              <a:cs typeface="Lucida Sans Unicode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732400" y="7914314"/>
            <a:ext cx="5058410" cy="1005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900"/>
              </a:lnSpc>
              <a:spcBef>
                <a:spcPts val="100"/>
              </a:spcBef>
            </a:pPr>
            <a:r>
              <a:rPr dirty="0" sz="2800" spc="-10" i="1">
                <a:solidFill>
                  <a:srgbClr val="FFFFFF"/>
                </a:solidFill>
                <a:latin typeface="Verdana"/>
                <a:cs typeface="Verdana"/>
              </a:rPr>
              <a:t>Improves</a:t>
            </a:r>
            <a:r>
              <a:rPr dirty="0" sz="2800" spc="1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i="1">
                <a:solidFill>
                  <a:srgbClr val="FFFFFF"/>
                </a:solidFill>
                <a:latin typeface="Verdana"/>
                <a:cs typeface="Verdana"/>
              </a:rPr>
              <a:t>heart</a:t>
            </a:r>
            <a:r>
              <a:rPr dirty="0" sz="2800" spc="1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95" i="1">
                <a:solidFill>
                  <a:srgbClr val="FFFFFF"/>
                </a:solidFill>
                <a:latin typeface="Verdana"/>
                <a:cs typeface="Verdana"/>
              </a:rPr>
              <a:t>and</a:t>
            </a:r>
            <a:r>
              <a:rPr dirty="0" sz="2800" spc="2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40" i="1">
                <a:solidFill>
                  <a:srgbClr val="FFFFFF"/>
                </a:solidFill>
                <a:latin typeface="Verdana"/>
                <a:cs typeface="Verdana"/>
              </a:rPr>
              <a:t>muscle </a:t>
            </a:r>
            <a:r>
              <a:rPr dirty="0" sz="2800" spc="-10" i="1">
                <a:solidFill>
                  <a:srgbClr val="FFFFFF"/>
                </a:solidFill>
                <a:latin typeface="Verdana"/>
                <a:cs typeface="Verdana"/>
              </a:rPr>
              <a:t>strength</a:t>
            </a:r>
            <a:endParaRPr sz="2800">
              <a:latin typeface="Verdana"/>
              <a:cs typeface="Verdana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1028700" y="770867"/>
            <a:ext cx="514350" cy="514350"/>
            <a:chOff x="1028700" y="770867"/>
            <a:chExt cx="514350" cy="514350"/>
          </a:xfrm>
        </p:grpSpPr>
        <p:sp>
          <p:nvSpPr>
            <p:cNvPr id="15" name="object 15" descr=""/>
            <p:cNvSpPr/>
            <p:nvPr/>
          </p:nvSpPr>
          <p:spPr>
            <a:xfrm>
              <a:off x="1028700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50" y="514350"/>
                  </a:moveTo>
                  <a:lnTo>
                    <a:pt x="257175" y="514350"/>
                  </a:ln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5"/>
                  </a:lnTo>
                  <a:lnTo>
                    <a:pt x="257186" y="257163"/>
                  </a:lnTo>
                  <a:lnTo>
                    <a:pt x="257175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50" y="128581"/>
                  </a:lnTo>
                  <a:lnTo>
                    <a:pt x="514350" y="514350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285875" y="1028042"/>
              <a:ext cx="257175" cy="257175"/>
            </a:xfrm>
            <a:custGeom>
              <a:avLst/>
              <a:gdLst/>
              <a:ahLst/>
              <a:cxnLst/>
              <a:rect l="l" t="t" r="r" b="b"/>
              <a:pathLst>
                <a:path w="257175" h="257175">
                  <a:moveTo>
                    <a:pt x="257175" y="257175"/>
                  </a:moveTo>
                  <a:lnTo>
                    <a:pt x="0" y="257175"/>
                  </a:lnTo>
                  <a:lnTo>
                    <a:pt x="0" y="0"/>
                  </a:lnTo>
                  <a:lnTo>
                    <a:pt x="257175" y="0"/>
                  </a:lnTo>
                  <a:lnTo>
                    <a:pt x="257175" y="257175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028700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49" y="257163"/>
                  </a:moveTo>
                  <a:lnTo>
                    <a:pt x="257174" y="257163"/>
                  </a:lnTo>
                  <a:lnTo>
                    <a:pt x="257174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49" y="128581"/>
                  </a:lnTo>
                  <a:lnTo>
                    <a:pt x="514349" y="257163"/>
                  </a:lnTo>
                  <a:close/>
                </a:path>
                <a:path w="514350" h="514350">
                  <a:moveTo>
                    <a:pt x="257163" y="514338"/>
                  </a:move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4"/>
                  </a:lnTo>
                  <a:lnTo>
                    <a:pt x="257163" y="257174"/>
                  </a:lnTo>
                  <a:lnTo>
                    <a:pt x="257163" y="514338"/>
                  </a:lnTo>
                  <a:close/>
                </a:path>
                <a:path w="514350" h="514350">
                  <a:moveTo>
                    <a:pt x="411779" y="359745"/>
                  </a:moveTo>
                  <a:lnTo>
                    <a:pt x="359745" y="359745"/>
                  </a:lnTo>
                  <a:lnTo>
                    <a:pt x="359745" y="309184"/>
                  </a:lnTo>
                  <a:lnTo>
                    <a:pt x="411779" y="309184"/>
                  </a:lnTo>
                  <a:lnTo>
                    <a:pt x="411779" y="359745"/>
                  </a:lnTo>
                  <a:close/>
                </a:path>
                <a:path w="514350" h="514350">
                  <a:moveTo>
                    <a:pt x="462328" y="411767"/>
                  </a:moveTo>
                  <a:lnTo>
                    <a:pt x="309184" y="411767"/>
                  </a:lnTo>
                  <a:lnTo>
                    <a:pt x="309184" y="359745"/>
                  </a:lnTo>
                  <a:lnTo>
                    <a:pt x="462328" y="359745"/>
                  </a:lnTo>
                  <a:lnTo>
                    <a:pt x="462328" y="411767"/>
                  </a:lnTo>
                  <a:close/>
                </a:path>
                <a:path w="514350" h="514350">
                  <a:moveTo>
                    <a:pt x="411767" y="462328"/>
                  </a:moveTo>
                  <a:lnTo>
                    <a:pt x="359745" y="462328"/>
                  </a:lnTo>
                  <a:lnTo>
                    <a:pt x="359745" y="411767"/>
                  </a:lnTo>
                  <a:lnTo>
                    <a:pt x="411767" y="411767"/>
                  </a:lnTo>
                  <a:lnTo>
                    <a:pt x="411767" y="462328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0" y="8435466"/>
            <a:ext cx="1865630" cy="1851660"/>
            <a:chOff x="0" y="8435466"/>
            <a:chExt cx="1865630" cy="1851660"/>
          </a:xfrm>
        </p:grpSpPr>
        <p:sp>
          <p:nvSpPr>
            <p:cNvPr id="20" name="object 20" descr=""/>
            <p:cNvSpPr/>
            <p:nvPr/>
          </p:nvSpPr>
          <p:spPr>
            <a:xfrm>
              <a:off x="0" y="8945873"/>
              <a:ext cx="1865630" cy="1341120"/>
            </a:xfrm>
            <a:custGeom>
              <a:avLst/>
              <a:gdLst/>
              <a:ahLst/>
              <a:cxnLst/>
              <a:rect l="l" t="t" r="r" b="b"/>
              <a:pathLst>
                <a:path w="1865630" h="1341120">
                  <a:moveTo>
                    <a:pt x="1865526" y="1341126"/>
                  </a:moveTo>
                  <a:lnTo>
                    <a:pt x="0" y="1341126"/>
                  </a:lnTo>
                  <a:lnTo>
                    <a:pt x="0" y="0"/>
                  </a:lnTo>
                  <a:lnTo>
                    <a:pt x="192215" y="0"/>
                  </a:lnTo>
                  <a:lnTo>
                    <a:pt x="239481" y="12700"/>
                  </a:lnTo>
                  <a:lnTo>
                    <a:pt x="286404" y="12700"/>
                  </a:lnTo>
                  <a:lnTo>
                    <a:pt x="379171" y="38100"/>
                  </a:lnTo>
                  <a:lnTo>
                    <a:pt x="424987" y="38100"/>
                  </a:lnTo>
                  <a:lnTo>
                    <a:pt x="647856" y="101600"/>
                  </a:lnTo>
                  <a:lnTo>
                    <a:pt x="691094" y="127000"/>
                  </a:lnTo>
                  <a:lnTo>
                    <a:pt x="776125" y="152400"/>
                  </a:lnTo>
                  <a:lnTo>
                    <a:pt x="817891" y="177800"/>
                  </a:lnTo>
                  <a:lnTo>
                    <a:pt x="859140" y="190500"/>
                  </a:lnTo>
                  <a:lnTo>
                    <a:pt x="940033" y="241300"/>
                  </a:lnTo>
                  <a:lnTo>
                    <a:pt x="979650" y="254000"/>
                  </a:lnTo>
                  <a:lnTo>
                    <a:pt x="1057156" y="304800"/>
                  </a:lnTo>
                  <a:lnTo>
                    <a:pt x="1095019" y="330200"/>
                  </a:lnTo>
                  <a:lnTo>
                    <a:pt x="1132270" y="355600"/>
                  </a:lnTo>
                  <a:lnTo>
                    <a:pt x="1168897" y="381000"/>
                  </a:lnTo>
                  <a:lnTo>
                    <a:pt x="1204885" y="406400"/>
                  </a:lnTo>
                  <a:lnTo>
                    <a:pt x="1240221" y="431800"/>
                  </a:lnTo>
                  <a:lnTo>
                    <a:pt x="1274891" y="469900"/>
                  </a:lnTo>
                  <a:lnTo>
                    <a:pt x="1308883" y="495300"/>
                  </a:lnTo>
                  <a:lnTo>
                    <a:pt x="1342182" y="520700"/>
                  </a:lnTo>
                  <a:lnTo>
                    <a:pt x="1374776" y="558800"/>
                  </a:lnTo>
                  <a:lnTo>
                    <a:pt x="1406651" y="584200"/>
                  </a:lnTo>
                  <a:lnTo>
                    <a:pt x="1437792" y="622300"/>
                  </a:lnTo>
                  <a:lnTo>
                    <a:pt x="1468188" y="660400"/>
                  </a:lnTo>
                  <a:lnTo>
                    <a:pt x="1497824" y="685800"/>
                  </a:lnTo>
                  <a:lnTo>
                    <a:pt x="1526687" y="723900"/>
                  </a:lnTo>
                  <a:lnTo>
                    <a:pt x="1554763" y="762000"/>
                  </a:lnTo>
                  <a:lnTo>
                    <a:pt x="1582040" y="800100"/>
                  </a:lnTo>
                  <a:lnTo>
                    <a:pt x="1608503" y="825500"/>
                  </a:lnTo>
                  <a:lnTo>
                    <a:pt x="1634138" y="863600"/>
                  </a:lnTo>
                  <a:lnTo>
                    <a:pt x="1658934" y="901700"/>
                  </a:lnTo>
                  <a:lnTo>
                    <a:pt x="1682876" y="939800"/>
                  </a:lnTo>
                  <a:lnTo>
                    <a:pt x="1705950" y="977900"/>
                  </a:lnTo>
                  <a:lnTo>
                    <a:pt x="1728143" y="1028700"/>
                  </a:lnTo>
                  <a:lnTo>
                    <a:pt x="1749442" y="1066800"/>
                  </a:lnTo>
                  <a:lnTo>
                    <a:pt x="1769834" y="1104900"/>
                  </a:lnTo>
                  <a:lnTo>
                    <a:pt x="1789304" y="1143000"/>
                  </a:lnTo>
                  <a:lnTo>
                    <a:pt x="1807840" y="1193800"/>
                  </a:lnTo>
                  <a:lnTo>
                    <a:pt x="1825427" y="1231900"/>
                  </a:lnTo>
                  <a:lnTo>
                    <a:pt x="1842053" y="1270000"/>
                  </a:lnTo>
                  <a:lnTo>
                    <a:pt x="1857704" y="1320800"/>
                  </a:lnTo>
                  <a:lnTo>
                    <a:pt x="1865526" y="1341126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0" y="8435466"/>
              <a:ext cx="501015" cy="1002030"/>
            </a:xfrm>
            <a:custGeom>
              <a:avLst/>
              <a:gdLst/>
              <a:ahLst/>
              <a:cxnLst/>
              <a:rect l="l" t="t" r="r" b="b"/>
              <a:pathLst>
                <a:path w="501015" h="1002029">
                  <a:moveTo>
                    <a:pt x="0" y="1001835"/>
                  </a:moveTo>
                  <a:lnTo>
                    <a:pt x="0" y="0"/>
                  </a:lnTo>
                  <a:lnTo>
                    <a:pt x="48241" y="2293"/>
                  </a:lnTo>
                  <a:lnTo>
                    <a:pt x="95186" y="9032"/>
                  </a:lnTo>
                  <a:lnTo>
                    <a:pt x="140623" y="20007"/>
                  </a:lnTo>
                  <a:lnTo>
                    <a:pt x="184342" y="35009"/>
                  </a:lnTo>
                  <a:lnTo>
                    <a:pt x="226135" y="53827"/>
                  </a:lnTo>
                  <a:lnTo>
                    <a:pt x="265791" y="76252"/>
                  </a:lnTo>
                  <a:lnTo>
                    <a:pt x="303099" y="102074"/>
                  </a:lnTo>
                  <a:lnTo>
                    <a:pt x="337851" y="131082"/>
                  </a:lnTo>
                  <a:lnTo>
                    <a:pt x="369835" y="163066"/>
                  </a:lnTo>
                  <a:lnTo>
                    <a:pt x="398843" y="197818"/>
                  </a:lnTo>
                  <a:lnTo>
                    <a:pt x="424665" y="235127"/>
                  </a:lnTo>
                  <a:lnTo>
                    <a:pt x="447090" y="274782"/>
                  </a:lnTo>
                  <a:lnTo>
                    <a:pt x="465908" y="316575"/>
                  </a:lnTo>
                  <a:lnTo>
                    <a:pt x="480910" y="360295"/>
                  </a:lnTo>
                  <a:lnTo>
                    <a:pt x="491885" y="405732"/>
                  </a:lnTo>
                  <a:lnTo>
                    <a:pt x="498624" y="452676"/>
                  </a:lnTo>
                  <a:lnTo>
                    <a:pt x="500918" y="500918"/>
                  </a:lnTo>
                  <a:lnTo>
                    <a:pt x="498624" y="549160"/>
                  </a:lnTo>
                  <a:lnTo>
                    <a:pt x="491885" y="596104"/>
                  </a:lnTo>
                  <a:lnTo>
                    <a:pt x="480910" y="641541"/>
                  </a:lnTo>
                  <a:lnTo>
                    <a:pt x="465908" y="685260"/>
                  </a:lnTo>
                  <a:lnTo>
                    <a:pt x="447090" y="727053"/>
                  </a:lnTo>
                  <a:lnTo>
                    <a:pt x="424665" y="766709"/>
                  </a:lnTo>
                  <a:lnTo>
                    <a:pt x="398843" y="804017"/>
                  </a:lnTo>
                  <a:lnTo>
                    <a:pt x="369835" y="838769"/>
                  </a:lnTo>
                  <a:lnTo>
                    <a:pt x="337851" y="870753"/>
                  </a:lnTo>
                  <a:lnTo>
                    <a:pt x="303099" y="899761"/>
                  </a:lnTo>
                  <a:lnTo>
                    <a:pt x="265791" y="925583"/>
                  </a:lnTo>
                  <a:lnTo>
                    <a:pt x="226135" y="948007"/>
                  </a:lnTo>
                  <a:lnTo>
                    <a:pt x="184342" y="966826"/>
                  </a:lnTo>
                  <a:lnTo>
                    <a:pt x="140623" y="981828"/>
                  </a:lnTo>
                  <a:lnTo>
                    <a:pt x="95186" y="992803"/>
                  </a:lnTo>
                  <a:lnTo>
                    <a:pt x="48241" y="999542"/>
                  </a:lnTo>
                  <a:lnTo>
                    <a:pt x="0" y="1001835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16254765" y="0"/>
            <a:ext cx="2033270" cy="2766060"/>
            <a:chOff x="16254765" y="0"/>
            <a:chExt cx="2033270" cy="2766060"/>
          </a:xfrm>
        </p:grpSpPr>
        <p:sp>
          <p:nvSpPr>
            <p:cNvPr id="23" name="object 23" descr=""/>
            <p:cNvSpPr/>
            <p:nvPr/>
          </p:nvSpPr>
          <p:spPr>
            <a:xfrm>
              <a:off x="16254765" y="0"/>
              <a:ext cx="2033270" cy="2040255"/>
            </a:xfrm>
            <a:custGeom>
              <a:avLst/>
              <a:gdLst/>
              <a:ahLst/>
              <a:cxnLst/>
              <a:rect l="l" t="t" r="r" b="b"/>
              <a:pathLst>
                <a:path w="2033269" h="2040255">
                  <a:moveTo>
                    <a:pt x="1355324" y="2040019"/>
                  </a:moveTo>
                  <a:lnTo>
                    <a:pt x="1306713" y="2039163"/>
                  </a:lnTo>
                  <a:lnTo>
                    <a:pt x="1258532" y="2036616"/>
                  </a:lnTo>
                  <a:lnTo>
                    <a:pt x="1210811" y="2032405"/>
                  </a:lnTo>
                  <a:lnTo>
                    <a:pt x="1163577" y="2026560"/>
                  </a:lnTo>
                  <a:lnTo>
                    <a:pt x="1116860" y="2019108"/>
                  </a:lnTo>
                  <a:lnTo>
                    <a:pt x="1070688" y="2010080"/>
                  </a:lnTo>
                  <a:lnTo>
                    <a:pt x="1025090" y="1999503"/>
                  </a:lnTo>
                  <a:lnTo>
                    <a:pt x="980095" y="1987406"/>
                  </a:lnTo>
                  <a:lnTo>
                    <a:pt x="935731" y="1973818"/>
                  </a:lnTo>
                  <a:lnTo>
                    <a:pt x="892027" y="1958767"/>
                  </a:lnTo>
                  <a:lnTo>
                    <a:pt x="849011" y="1942282"/>
                  </a:lnTo>
                  <a:lnTo>
                    <a:pt x="806713" y="1924392"/>
                  </a:lnTo>
                  <a:lnTo>
                    <a:pt x="765160" y="1905125"/>
                  </a:lnTo>
                  <a:lnTo>
                    <a:pt x="724382" y="1884511"/>
                  </a:lnTo>
                  <a:lnTo>
                    <a:pt x="684407" y="1862577"/>
                  </a:lnTo>
                  <a:lnTo>
                    <a:pt x="645264" y="1839352"/>
                  </a:lnTo>
                  <a:lnTo>
                    <a:pt x="606982" y="1814866"/>
                  </a:lnTo>
                  <a:lnTo>
                    <a:pt x="569589" y="1789147"/>
                  </a:lnTo>
                  <a:lnTo>
                    <a:pt x="533113" y="1762222"/>
                  </a:lnTo>
                  <a:lnTo>
                    <a:pt x="497585" y="1734122"/>
                  </a:lnTo>
                  <a:lnTo>
                    <a:pt x="463031" y="1704875"/>
                  </a:lnTo>
                  <a:lnTo>
                    <a:pt x="429482" y="1674509"/>
                  </a:lnTo>
                  <a:lnTo>
                    <a:pt x="396965" y="1643054"/>
                  </a:lnTo>
                  <a:lnTo>
                    <a:pt x="365509" y="1610537"/>
                  </a:lnTo>
                  <a:lnTo>
                    <a:pt x="335143" y="1576987"/>
                  </a:lnTo>
                  <a:lnTo>
                    <a:pt x="305896" y="1542434"/>
                  </a:lnTo>
                  <a:lnTo>
                    <a:pt x="277796" y="1506905"/>
                  </a:lnTo>
                  <a:lnTo>
                    <a:pt x="250872" y="1470430"/>
                  </a:lnTo>
                  <a:lnTo>
                    <a:pt x="225152" y="1433037"/>
                  </a:lnTo>
                  <a:lnTo>
                    <a:pt x="200666" y="1394754"/>
                  </a:lnTo>
                  <a:lnTo>
                    <a:pt x="177441" y="1355611"/>
                  </a:lnTo>
                  <a:lnTo>
                    <a:pt x="155508" y="1315637"/>
                  </a:lnTo>
                  <a:lnTo>
                    <a:pt x="134893" y="1274858"/>
                  </a:lnTo>
                  <a:lnTo>
                    <a:pt x="115626" y="1233306"/>
                  </a:lnTo>
                  <a:lnTo>
                    <a:pt x="97736" y="1191007"/>
                  </a:lnTo>
                  <a:lnTo>
                    <a:pt x="81252" y="1147992"/>
                  </a:lnTo>
                  <a:lnTo>
                    <a:pt x="66201" y="1104288"/>
                  </a:lnTo>
                  <a:lnTo>
                    <a:pt x="52612" y="1059923"/>
                  </a:lnTo>
                  <a:lnTo>
                    <a:pt x="40515" y="1014928"/>
                  </a:lnTo>
                  <a:lnTo>
                    <a:pt x="29938" y="969330"/>
                  </a:lnTo>
                  <a:lnTo>
                    <a:pt x="20910" y="923158"/>
                  </a:lnTo>
                  <a:lnTo>
                    <a:pt x="13459" y="876442"/>
                  </a:lnTo>
                  <a:lnTo>
                    <a:pt x="7613" y="829208"/>
                  </a:lnTo>
                  <a:lnTo>
                    <a:pt x="3402" y="781487"/>
                  </a:lnTo>
                  <a:lnTo>
                    <a:pt x="855" y="733306"/>
                  </a:lnTo>
                  <a:lnTo>
                    <a:pt x="0" y="684695"/>
                  </a:lnTo>
                  <a:lnTo>
                    <a:pt x="855" y="636084"/>
                  </a:lnTo>
                  <a:lnTo>
                    <a:pt x="3402" y="587903"/>
                  </a:lnTo>
                  <a:lnTo>
                    <a:pt x="7613" y="540182"/>
                  </a:lnTo>
                  <a:lnTo>
                    <a:pt x="13459" y="492948"/>
                  </a:lnTo>
                  <a:lnTo>
                    <a:pt x="20910" y="446231"/>
                  </a:lnTo>
                  <a:lnTo>
                    <a:pt x="29938" y="400060"/>
                  </a:lnTo>
                  <a:lnTo>
                    <a:pt x="40515" y="354462"/>
                  </a:lnTo>
                  <a:lnTo>
                    <a:pt x="52612" y="309467"/>
                  </a:lnTo>
                  <a:lnTo>
                    <a:pt x="66201" y="265102"/>
                  </a:lnTo>
                  <a:lnTo>
                    <a:pt x="81252" y="221398"/>
                  </a:lnTo>
                  <a:lnTo>
                    <a:pt x="97736" y="178382"/>
                  </a:lnTo>
                  <a:lnTo>
                    <a:pt x="115626" y="136084"/>
                  </a:lnTo>
                  <a:lnTo>
                    <a:pt x="134893" y="94531"/>
                  </a:lnTo>
                  <a:lnTo>
                    <a:pt x="155508" y="53753"/>
                  </a:lnTo>
                  <a:lnTo>
                    <a:pt x="177441" y="13779"/>
                  </a:lnTo>
                  <a:lnTo>
                    <a:pt x="185617" y="0"/>
                  </a:lnTo>
                  <a:lnTo>
                    <a:pt x="2033235" y="0"/>
                  </a:lnTo>
                  <a:lnTo>
                    <a:pt x="2033235" y="1858426"/>
                  </a:lnTo>
                  <a:lnTo>
                    <a:pt x="2026239" y="1862577"/>
                  </a:lnTo>
                  <a:lnTo>
                    <a:pt x="1986265" y="1884511"/>
                  </a:lnTo>
                  <a:lnTo>
                    <a:pt x="1945487" y="1905125"/>
                  </a:lnTo>
                  <a:lnTo>
                    <a:pt x="1903934" y="1924392"/>
                  </a:lnTo>
                  <a:lnTo>
                    <a:pt x="1861636" y="1942282"/>
                  </a:lnTo>
                  <a:lnTo>
                    <a:pt x="1818620" y="1958767"/>
                  </a:lnTo>
                  <a:lnTo>
                    <a:pt x="1774916" y="1973818"/>
                  </a:lnTo>
                  <a:lnTo>
                    <a:pt x="1730552" y="1987406"/>
                  </a:lnTo>
                  <a:lnTo>
                    <a:pt x="1685556" y="1999503"/>
                  </a:lnTo>
                  <a:lnTo>
                    <a:pt x="1639959" y="2010080"/>
                  </a:lnTo>
                  <a:lnTo>
                    <a:pt x="1593787" y="2019108"/>
                  </a:lnTo>
                  <a:lnTo>
                    <a:pt x="1547070" y="2026560"/>
                  </a:lnTo>
                  <a:lnTo>
                    <a:pt x="1499837" y="2032405"/>
                  </a:lnTo>
                  <a:lnTo>
                    <a:pt x="1452115" y="2036616"/>
                  </a:lnTo>
                  <a:lnTo>
                    <a:pt x="1403935" y="2039163"/>
                  </a:lnTo>
                  <a:lnTo>
                    <a:pt x="1355324" y="2040019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7610087" y="1289511"/>
              <a:ext cx="678180" cy="1476375"/>
            </a:xfrm>
            <a:custGeom>
              <a:avLst/>
              <a:gdLst/>
              <a:ahLst/>
              <a:cxnLst/>
              <a:rect l="l" t="t" r="r" b="b"/>
              <a:pathLst>
                <a:path w="678180" h="1476375">
                  <a:moveTo>
                    <a:pt x="677912" y="1476100"/>
                  </a:moveTo>
                  <a:lnTo>
                    <a:pt x="597482" y="1465185"/>
                  </a:lnTo>
                  <a:lnTo>
                    <a:pt x="551576" y="1454640"/>
                  </a:lnTo>
                  <a:lnTo>
                    <a:pt x="506805" y="1441300"/>
                  </a:lnTo>
                  <a:lnTo>
                    <a:pt x="463267" y="1425263"/>
                  </a:lnTo>
                  <a:lnTo>
                    <a:pt x="421058" y="1406628"/>
                  </a:lnTo>
                  <a:lnTo>
                    <a:pt x="380276" y="1385491"/>
                  </a:lnTo>
                  <a:lnTo>
                    <a:pt x="341020" y="1361950"/>
                  </a:lnTo>
                  <a:lnTo>
                    <a:pt x="303386" y="1336103"/>
                  </a:lnTo>
                  <a:lnTo>
                    <a:pt x="267472" y="1308047"/>
                  </a:lnTo>
                  <a:lnTo>
                    <a:pt x="233377" y="1277880"/>
                  </a:lnTo>
                  <a:lnTo>
                    <a:pt x="201197" y="1245700"/>
                  </a:lnTo>
                  <a:lnTo>
                    <a:pt x="171030" y="1211605"/>
                  </a:lnTo>
                  <a:lnTo>
                    <a:pt x="142975" y="1175692"/>
                  </a:lnTo>
                  <a:lnTo>
                    <a:pt x="117128" y="1138058"/>
                  </a:lnTo>
                  <a:lnTo>
                    <a:pt x="93587" y="1098801"/>
                  </a:lnTo>
                  <a:lnTo>
                    <a:pt x="72450" y="1058020"/>
                  </a:lnTo>
                  <a:lnTo>
                    <a:pt x="53814" y="1015811"/>
                  </a:lnTo>
                  <a:lnTo>
                    <a:pt x="37778" y="972272"/>
                  </a:lnTo>
                  <a:lnTo>
                    <a:pt x="24438" y="927501"/>
                  </a:lnTo>
                  <a:lnTo>
                    <a:pt x="13893" y="881596"/>
                  </a:lnTo>
                  <a:lnTo>
                    <a:pt x="6239" y="834654"/>
                  </a:lnTo>
                  <a:lnTo>
                    <a:pt x="1576" y="786773"/>
                  </a:lnTo>
                  <a:lnTo>
                    <a:pt x="0" y="738050"/>
                  </a:lnTo>
                  <a:lnTo>
                    <a:pt x="1576" y="689327"/>
                  </a:lnTo>
                  <a:lnTo>
                    <a:pt x="6239" y="641446"/>
                  </a:lnTo>
                  <a:lnTo>
                    <a:pt x="13893" y="594504"/>
                  </a:lnTo>
                  <a:lnTo>
                    <a:pt x="24438" y="548598"/>
                  </a:lnTo>
                  <a:lnTo>
                    <a:pt x="37778" y="503828"/>
                  </a:lnTo>
                  <a:lnTo>
                    <a:pt x="53814" y="460289"/>
                  </a:lnTo>
                  <a:lnTo>
                    <a:pt x="72450" y="418080"/>
                  </a:lnTo>
                  <a:lnTo>
                    <a:pt x="93587" y="377298"/>
                  </a:lnTo>
                  <a:lnTo>
                    <a:pt x="117128" y="338042"/>
                  </a:lnTo>
                  <a:lnTo>
                    <a:pt x="142975" y="300408"/>
                  </a:lnTo>
                  <a:lnTo>
                    <a:pt x="171030" y="264495"/>
                  </a:lnTo>
                  <a:lnTo>
                    <a:pt x="201197" y="230399"/>
                  </a:lnTo>
                  <a:lnTo>
                    <a:pt x="233377" y="198219"/>
                  </a:lnTo>
                  <a:lnTo>
                    <a:pt x="267472" y="168053"/>
                  </a:lnTo>
                  <a:lnTo>
                    <a:pt x="303386" y="139997"/>
                  </a:lnTo>
                  <a:lnTo>
                    <a:pt x="341020" y="114150"/>
                  </a:lnTo>
                  <a:lnTo>
                    <a:pt x="380276" y="90609"/>
                  </a:lnTo>
                  <a:lnTo>
                    <a:pt x="421058" y="69472"/>
                  </a:lnTo>
                  <a:lnTo>
                    <a:pt x="463267" y="50836"/>
                  </a:lnTo>
                  <a:lnTo>
                    <a:pt x="506805" y="34800"/>
                  </a:lnTo>
                  <a:lnTo>
                    <a:pt x="551576" y="21460"/>
                  </a:lnTo>
                  <a:lnTo>
                    <a:pt x="597482" y="10914"/>
                  </a:lnTo>
                  <a:lnTo>
                    <a:pt x="644424" y="3261"/>
                  </a:lnTo>
                  <a:lnTo>
                    <a:pt x="677912" y="0"/>
                  </a:lnTo>
                  <a:lnTo>
                    <a:pt x="677912" y="1476100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111066" y="3781092"/>
            <a:ext cx="4954270" cy="3463290"/>
          </a:xfrm>
          <a:prstGeom prst="rect">
            <a:avLst/>
          </a:prstGeom>
        </p:spPr>
        <p:txBody>
          <a:bodyPr wrap="square" lIns="0" tIns="241935" rIns="0" bIns="0" rtlCol="0" vert="horz">
            <a:spAutoFit/>
          </a:bodyPr>
          <a:lstStyle/>
          <a:p>
            <a:pPr marL="12700" marR="5080">
              <a:lnSpc>
                <a:spcPts val="12680"/>
              </a:lnSpc>
              <a:spcBef>
                <a:spcPts val="1905"/>
              </a:spcBef>
            </a:pPr>
            <a:r>
              <a:rPr dirty="0" sz="12000" spc="810" b="1">
                <a:solidFill>
                  <a:srgbClr val="FFFFFF"/>
                </a:solidFill>
                <a:latin typeface="Trebuchet MS"/>
                <a:cs typeface="Trebuchet MS"/>
              </a:rPr>
              <a:t>Thank </a:t>
            </a:r>
            <a:r>
              <a:rPr dirty="0" sz="12000" spc="325" b="1">
                <a:solidFill>
                  <a:srgbClr val="FFFFFF"/>
                </a:solidFill>
                <a:latin typeface="Trebuchet MS"/>
                <a:cs typeface="Trebuchet MS"/>
              </a:rPr>
              <a:t>You.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111066" y="7782355"/>
            <a:ext cx="5077460" cy="711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spc="-40">
                <a:solidFill>
                  <a:srgbClr val="FFFFFF"/>
                </a:solidFill>
                <a:latin typeface="Lucida Sans Unicode"/>
                <a:cs typeface="Lucida Sans Unicode"/>
              </a:rPr>
              <a:t>For</a:t>
            </a:r>
            <a:r>
              <a:rPr dirty="0" sz="4500" spc="-31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4500" spc="-20">
                <a:solidFill>
                  <a:srgbClr val="FFFFFF"/>
                </a:solidFill>
                <a:latin typeface="Lucida Sans Unicode"/>
                <a:cs typeface="Lucida Sans Unicode"/>
              </a:rPr>
              <a:t>Your</a:t>
            </a:r>
            <a:r>
              <a:rPr dirty="0" sz="4500" spc="-31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4500" spc="-10">
                <a:solidFill>
                  <a:srgbClr val="FFFFFF"/>
                </a:solidFill>
                <a:latin typeface="Lucida Sans Unicode"/>
                <a:cs typeface="Lucida Sans Unicode"/>
              </a:rPr>
              <a:t>Attention</a:t>
            </a:r>
            <a:endParaRPr sz="4500">
              <a:latin typeface="Lucida Sans Unicode"/>
              <a:cs typeface="Lucida Sans Unicode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0" y="770867"/>
            <a:ext cx="9649460" cy="9516745"/>
            <a:chOff x="0" y="770867"/>
            <a:chExt cx="9649460" cy="9516745"/>
          </a:xfrm>
        </p:grpSpPr>
        <p:sp>
          <p:nvSpPr>
            <p:cNvPr id="5" name="object 5" descr=""/>
            <p:cNvSpPr/>
            <p:nvPr/>
          </p:nvSpPr>
          <p:spPr>
            <a:xfrm>
              <a:off x="0" y="8936637"/>
              <a:ext cx="1350645" cy="1350645"/>
            </a:xfrm>
            <a:custGeom>
              <a:avLst/>
              <a:gdLst/>
              <a:ahLst/>
              <a:cxnLst/>
              <a:rect l="l" t="t" r="r" b="b"/>
              <a:pathLst>
                <a:path w="1350645" h="1350645">
                  <a:moveTo>
                    <a:pt x="1350320" y="1350362"/>
                  </a:moveTo>
                  <a:lnTo>
                    <a:pt x="0" y="1350362"/>
                  </a:lnTo>
                  <a:lnTo>
                    <a:pt x="0" y="0"/>
                  </a:lnTo>
                  <a:lnTo>
                    <a:pt x="74357" y="13254"/>
                  </a:lnTo>
                  <a:lnTo>
                    <a:pt x="119397" y="23143"/>
                  </a:lnTo>
                  <a:lnTo>
                    <a:pt x="163960" y="34270"/>
                  </a:lnTo>
                  <a:lnTo>
                    <a:pt x="208026" y="46616"/>
                  </a:lnTo>
                  <a:lnTo>
                    <a:pt x="251578" y="60161"/>
                  </a:lnTo>
                  <a:lnTo>
                    <a:pt x="294596" y="74887"/>
                  </a:lnTo>
                  <a:lnTo>
                    <a:pt x="337061" y="90775"/>
                  </a:lnTo>
                  <a:lnTo>
                    <a:pt x="378954" y="107806"/>
                  </a:lnTo>
                  <a:lnTo>
                    <a:pt x="420256" y="125960"/>
                  </a:lnTo>
                  <a:lnTo>
                    <a:pt x="460949" y="145219"/>
                  </a:lnTo>
                  <a:lnTo>
                    <a:pt x="501012" y="165564"/>
                  </a:lnTo>
                  <a:lnTo>
                    <a:pt x="540427" y="186975"/>
                  </a:lnTo>
                  <a:lnTo>
                    <a:pt x="579174" y="209434"/>
                  </a:lnTo>
                  <a:lnTo>
                    <a:pt x="617236" y="232921"/>
                  </a:lnTo>
                  <a:lnTo>
                    <a:pt x="654593" y="257418"/>
                  </a:lnTo>
                  <a:lnTo>
                    <a:pt x="691225" y="282905"/>
                  </a:lnTo>
                  <a:lnTo>
                    <a:pt x="727115" y="309364"/>
                  </a:lnTo>
                  <a:lnTo>
                    <a:pt x="762242" y="336775"/>
                  </a:lnTo>
                  <a:lnTo>
                    <a:pt x="796588" y="365119"/>
                  </a:lnTo>
                  <a:lnTo>
                    <a:pt x="830133" y="394378"/>
                  </a:lnTo>
                  <a:lnTo>
                    <a:pt x="862860" y="424533"/>
                  </a:lnTo>
                  <a:lnTo>
                    <a:pt x="894748" y="455564"/>
                  </a:lnTo>
                  <a:lnTo>
                    <a:pt x="925779" y="487452"/>
                  </a:lnTo>
                  <a:lnTo>
                    <a:pt x="955933" y="520178"/>
                  </a:lnTo>
                  <a:lnTo>
                    <a:pt x="985192" y="553724"/>
                  </a:lnTo>
                  <a:lnTo>
                    <a:pt x="1013537" y="588069"/>
                  </a:lnTo>
                  <a:lnTo>
                    <a:pt x="1040948" y="623197"/>
                  </a:lnTo>
                  <a:lnTo>
                    <a:pt x="1067406" y="659086"/>
                  </a:lnTo>
                  <a:lnTo>
                    <a:pt x="1092894" y="695718"/>
                  </a:lnTo>
                  <a:lnTo>
                    <a:pt x="1117391" y="733075"/>
                  </a:lnTo>
                  <a:lnTo>
                    <a:pt x="1140878" y="771137"/>
                  </a:lnTo>
                  <a:lnTo>
                    <a:pt x="1163336" y="809885"/>
                  </a:lnTo>
                  <a:lnTo>
                    <a:pt x="1184748" y="849300"/>
                  </a:lnTo>
                  <a:lnTo>
                    <a:pt x="1205092" y="889363"/>
                  </a:lnTo>
                  <a:lnTo>
                    <a:pt x="1224351" y="930055"/>
                  </a:lnTo>
                  <a:lnTo>
                    <a:pt x="1242505" y="971357"/>
                  </a:lnTo>
                  <a:lnTo>
                    <a:pt x="1259536" y="1013250"/>
                  </a:lnTo>
                  <a:lnTo>
                    <a:pt x="1275424" y="1055715"/>
                  </a:lnTo>
                  <a:lnTo>
                    <a:pt x="1290150" y="1098733"/>
                  </a:lnTo>
                  <a:lnTo>
                    <a:pt x="1303696" y="1142285"/>
                  </a:lnTo>
                  <a:lnTo>
                    <a:pt x="1316042" y="1186352"/>
                  </a:lnTo>
                  <a:lnTo>
                    <a:pt x="1327168" y="1230914"/>
                  </a:lnTo>
                  <a:lnTo>
                    <a:pt x="1337058" y="1275954"/>
                  </a:lnTo>
                  <a:lnTo>
                    <a:pt x="1345690" y="1321451"/>
                  </a:lnTo>
                  <a:lnTo>
                    <a:pt x="1350320" y="1350362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845426" y="4886807"/>
              <a:ext cx="8804275" cy="4542155"/>
            </a:xfrm>
            <a:custGeom>
              <a:avLst/>
              <a:gdLst/>
              <a:ahLst/>
              <a:cxnLst/>
              <a:rect l="l" t="t" r="r" b="b"/>
              <a:pathLst>
                <a:path w="8804275" h="4542155">
                  <a:moveTo>
                    <a:pt x="362242" y="182841"/>
                  </a:moveTo>
                  <a:lnTo>
                    <a:pt x="343573" y="146977"/>
                  </a:lnTo>
                  <a:lnTo>
                    <a:pt x="317550" y="140639"/>
                  </a:lnTo>
                  <a:lnTo>
                    <a:pt x="223469" y="140639"/>
                  </a:lnTo>
                  <a:lnTo>
                    <a:pt x="223469" y="45313"/>
                  </a:lnTo>
                  <a:lnTo>
                    <a:pt x="206159" y="7200"/>
                  </a:lnTo>
                  <a:lnTo>
                    <a:pt x="180962" y="0"/>
                  </a:lnTo>
                  <a:lnTo>
                    <a:pt x="171399" y="800"/>
                  </a:lnTo>
                  <a:lnTo>
                    <a:pt x="141503" y="27190"/>
                  </a:lnTo>
                  <a:lnTo>
                    <a:pt x="138772" y="45313"/>
                  </a:lnTo>
                  <a:lnTo>
                    <a:pt x="138772" y="140639"/>
                  </a:lnTo>
                  <a:lnTo>
                    <a:pt x="44691" y="140639"/>
                  </a:lnTo>
                  <a:lnTo>
                    <a:pt x="6680" y="157937"/>
                  </a:lnTo>
                  <a:lnTo>
                    <a:pt x="0" y="182841"/>
                  </a:lnTo>
                  <a:lnTo>
                    <a:pt x="762" y="191554"/>
                  </a:lnTo>
                  <a:lnTo>
                    <a:pt x="26568" y="222605"/>
                  </a:lnTo>
                  <a:lnTo>
                    <a:pt x="44691" y="225653"/>
                  </a:lnTo>
                  <a:lnTo>
                    <a:pt x="138772" y="225653"/>
                  </a:lnTo>
                  <a:lnTo>
                    <a:pt x="138772" y="320675"/>
                  </a:lnTo>
                  <a:lnTo>
                    <a:pt x="155879" y="358952"/>
                  </a:lnTo>
                  <a:lnTo>
                    <a:pt x="180962" y="365988"/>
                  </a:lnTo>
                  <a:lnTo>
                    <a:pt x="190423" y="365213"/>
                  </a:lnTo>
                  <a:lnTo>
                    <a:pt x="220662" y="339026"/>
                  </a:lnTo>
                  <a:lnTo>
                    <a:pt x="223469" y="320675"/>
                  </a:lnTo>
                  <a:lnTo>
                    <a:pt x="223469" y="225653"/>
                  </a:lnTo>
                  <a:lnTo>
                    <a:pt x="317550" y="225653"/>
                  </a:lnTo>
                  <a:lnTo>
                    <a:pt x="355384" y="208216"/>
                  </a:lnTo>
                  <a:lnTo>
                    <a:pt x="361480" y="192430"/>
                  </a:lnTo>
                  <a:lnTo>
                    <a:pt x="362242" y="182841"/>
                  </a:lnTo>
                  <a:close/>
                </a:path>
                <a:path w="8804275" h="4542155">
                  <a:moveTo>
                    <a:pt x="8803678" y="4286694"/>
                  </a:moveTo>
                  <a:lnTo>
                    <a:pt x="8786673" y="4243552"/>
                  </a:lnTo>
                  <a:lnTo>
                    <a:pt x="8741359" y="4227855"/>
                  </a:lnTo>
                  <a:lnTo>
                    <a:pt x="8610168" y="4227855"/>
                  </a:lnTo>
                  <a:lnTo>
                    <a:pt x="8610168" y="4094937"/>
                  </a:lnTo>
                  <a:lnTo>
                    <a:pt x="8594484" y="4049611"/>
                  </a:lnTo>
                  <a:lnTo>
                    <a:pt x="8550897" y="4031742"/>
                  </a:lnTo>
                  <a:lnTo>
                    <a:pt x="8537550" y="4032859"/>
                  </a:lnTo>
                  <a:lnTo>
                    <a:pt x="8500643" y="4058983"/>
                  </a:lnTo>
                  <a:lnTo>
                    <a:pt x="8492058" y="4094937"/>
                  </a:lnTo>
                  <a:lnTo>
                    <a:pt x="8492058" y="4227855"/>
                  </a:lnTo>
                  <a:lnTo>
                    <a:pt x="8360880" y="4227855"/>
                  </a:lnTo>
                  <a:lnTo>
                    <a:pt x="8315122" y="4243552"/>
                  </a:lnTo>
                  <a:lnTo>
                    <a:pt x="8298561" y="4286694"/>
                  </a:lnTo>
                  <a:lnTo>
                    <a:pt x="8299615" y="4298848"/>
                  </a:lnTo>
                  <a:lnTo>
                    <a:pt x="8324926" y="4336847"/>
                  </a:lnTo>
                  <a:lnTo>
                    <a:pt x="8360880" y="4346397"/>
                  </a:lnTo>
                  <a:lnTo>
                    <a:pt x="8492058" y="4346397"/>
                  </a:lnTo>
                  <a:lnTo>
                    <a:pt x="8492058" y="4478883"/>
                  </a:lnTo>
                  <a:lnTo>
                    <a:pt x="8507311" y="4524641"/>
                  </a:lnTo>
                  <a:lnTo>
                    <a:pt x="8550897" y="4542079"/>
                  </a:lnTo>
                  <a:lnTo>
                    <a:pt x="8564080" y="4540986"/>
                  </a:lnTo>
                  <a:lnTo>
                    <a:pt x="8601342" y="4515256"/>
                  </a:lnTo>
                  <a:lnTo>
                    <a:pt x="8610168" y="4478883"/>
                  </a:lnTo>
                  <a:lnTo>
                    <a:pt x="8610168" y="4346397"/>
                  </a:lnTo>
                  <a:lnTo>
                    <a:pt x="8741359" y="4346397"/>
                  </a:lnTo>
                  <a:lnTo>
                    <a:pt x="8786673" y="4330712"/>
                  </a:lnTo>
                  <a:lnTo>
                    <a:pt x="8802611" y="4300067"/>
                  </a:lnTo>
                  <a:lnTo>
                    <a:pt x="8803678" y="428669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028699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50" y="514350"/>
                  </a:moveTo>
                  <a:lnTo>
                    <a:pt x="257175" y="514350"/>
                  </a:ln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5"/>
                  </a:lnTo>
                  <a:lnTo>
                    <a:pt x="257186" y="257163"/>
                  </a:lnTo>
                  <a:lnTo>
                    <a:pt x="257175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50" y="128581"/>
                  </a:lnTo>
                  <a:lnTo>
                    <a:pt x="514350" y="514350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285874" y="1028042"/>
              <a:ext cx="257175" cy="257175"/>
            </a:xfrm>
            <a:custGeom>
              <a:avLst/>
              <a:gdLst/>
              <a:ahLst/>
              <a:cxnLst/>
              <a:rect l="l" t="t" r="r" b="b"/>
              <a:pathLst>
                <a:path w="257175" h="257175">
                  <a:moveTo>
                    <a:pt x="257175" y="257175"/>
                  </a:moveTo>
                  <a:lnTo>
                    <a:pt x="0" y="257175"/>
                  </a:lnTo>
                  <a:lnTo>
                    <a:pt x="0" y="0"/>
                  </a:lnTo>
                  <a:lnTo>
                    <a:pt x="257175" y="0"/>
                  </a:lnTo>
                  <a:lnTo>
                    <a:pt x="257175" y="257175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028699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49" y="257163"/>
                  </a:moveTo>
                  <a:lnTo>
                    <a:pt x="257174" y="257163"/>
                  </a:lnTo>
                  <a:lnTo>
                    <a:pt x="257174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49" y="128581"/>
                  </a:lnTo>
                  <a:lnTo>
                    <a:pt x="514349" y="257163"/>
                  </a:lnTo>
                  <a:close/>
                </a:path>
                <a:path w="514350" h="514350">
                  <a:moveTo>
                    <a:pt x="257163" y="514338"/>
                  </a:move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4"/>
                  </a:lnTo>
                  <a:lnTo>
                    <a:pt x="257163" y="257174"/>
                  </a:lnTo>
                  <a:lnTo>
                    <a:pt x="257163" y="514338"/>
                  </a:lnTo>
                  <a:close/>
                </a:path>
                <a:path w="514350" h="514350">
                  <a:moveTo>
                    <a:pt x="411779" y="359745"/>
                  </a:moveTo>
                  <a:lnTo>
                    <a:pt x="359745" y="359745"/>
                  </a:lnTo>
                  <a:lnTo>
                    <a:pt x="359745" y="309184"/>
                  </a:lnTo>
                  <a:lnTo>
                    <a:pt x="411779" y="309184"/>
                  </a:lnTo>
                  <a:lnTo>
                    <a:pt x="411779" y="359745"/>
                  </a:lnTo>
                  <a:close/>
                </a:path>
                <a:path w="514350" h="514350">
                  <a:moveTo>
                    <a:pt x="462328" y="411767"/>
                  </a:moveTo>
                  <a:lnTo>
                    <a:pt x="309184" y="411767"/>
                  </a:lnTo>
                  <a:lnTo>
                    <a:pt x="309184" y="359745"/>
                  </a:lnTo>
                  <a:lnTo>
                    <a:pt x="462328" y="359745"/>
                  </a:lnTo>
                  <a:lnTo>
                    <a:pt x="462328" y="411767"/>
                  </a:lnTo>
                  <a:close/>
                </a:path>
                <a:path w="514350" h="514350">
                  <a:moveTo>
                    <a:pt x="411767" y="462328"/>
                  </a:moveTo>
                  <a:lnTo>
                    <a:pt x="359745" y="462328"/>
                  </a:lnTo>
                  <a:lnTo>
                    <a:pt x="359745" y="411767"/>
                  </a:lnTo>
                  <a:lnTo>
                    <a:pt x="411767" y="411767"/>
                  </a:lnTo>
                  <a:lnTo>
                    <a:pt x="411767" y="462328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028700" y="770867"/>
              <a:ext cx="514350" cy="514350"/>
            </a:xfrm>
            <a:custGeom>
              <a:avLst/>
              <a:gdLst/>
              <a:ahLst/>
              <a:cxnLst/>
              <a:rect l="l" t="t" r="r" b="b"/>
              <a:pathLst>
                <a:path w="514350" h="514350">
                  <a:moveTo>
                    <a:pt x="514350" y="514350"/>
                  </a:moveTo>
                  <a:lnTo>
                    <a:pt x="257175" y="514350"/>
                  </a:lnTo>
                  <a:lnTo>
                    <a:pt x="128581" y="514338"/>
                  </a:lnTo>
                  <a:lnTo>
                    <a:pt x="78531" y="504233"/>
                  </a:lnTo>
                  <a:lnTo>
                    <a:pt x="37660" y="476677"/>
                  </a:lnTo>
                  <a:lnTo>
                    <a:pt x="10104" y="435806"/>
                  </a:lnTo>
                  <a:lnTo>
                    <a:pt x="0" y="385756"/>
                  </a:lnTo>
                  <a:lnTo>
                    <a:pt x="10104" y="335706"/>
                  </a:lnTo>
                  <a:lnTo>
                    <a:pt x="37660" y="294835"/>
                  </a:lnTo>
                  <a:lnTo>
                    <a:pt x="78531" y="267279"/>
                  </a:lnTo>
                  <a:lnTo>
                    <a:pt x="128581" y="257175"/>
                  </a:lnTo>
                  <a:lnTo>
                    <a:pt x="257186" y="257163"/>
                  </a:lnTo>
                  <a:lnTo>
                    <a:pt x="257175" y="128581"/>
                  </a:lnTo>
                  <a:lnTo>
                    <a:pt x="267279" y="78531"/>
                  </a:lnTo>
                  <a:lnTo>
                    <a:pt x="294835" y="37660"/>
                  </a:lnTo>
                  <a:lnTo>
                    <a:pt x="335706" y="10104"/>
                  </a:lnTo>
                  <a:lnTo>
                    <a:pt x="385756" y="0"/>
                  </a:lnTo>
                  <a:lnTo>
                    <a:pt x="435808" y="10104"/>
                  </a:lnTo>
                  <a:lnTo>
                    <a:pt x="476683" y="37660"/>
                  </a:lnTo>
                  <a:lnTo>
                    <a:pt x="504243" y="78531"/>
                  </a:lnTo>
                  <a:lnTo>
                    <a:pt x="514350" y="128581"/>
                  </a:lnTo>
                  <a:lnTo>
                    <a:pt x="514350" y="514350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285875" y="1028042"/>
              <a:ext cx="257175" cy="257175"/>
            </a:xfrm>
            <a:custGeom>
              <a:avLst/>
              <a:gdLst/>
              <a:ahLst/>
              <a:cxnLst/>
              <a:rect l="l" t="t" r="r" b="b"/>
              <a:pathLst>
                <a:path w="257175" h="257175">
                  <a:moveTo>
                    <a:pt x="257175" y="257175"/>
                  </a:moveTo>
                  <a:lnTo>
                    <a:pt x="0" y="257175"/>
                  </a:lnTo>
                  <a:lnTo>
                    <a:pt x="0" y="0"/>
                  </a:lnTo>
                  <a:lnTo>
                    <a:pt x="257175" y="0"/>
                  </a:lnTo>
                  <a:lnTo>
                    <a:pt x="257175" y="257175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028687" y="770876"/>
              <a:ext cx="17259935" cy="8809355"/>
            </a:xfrm>
            <a:custGeom>
              <a:avLst/>
              <a:gdLst/>
              <a:ahLst/>
              <a:cxnLst/>
              <a:rect l="l" t="t" r="r" b="b"/>
              <a:pathLst>
                <a:path w="17259935" h="8809355">
                  <a:moveTo>
                    <a:pt x="257175" y="257175"/>
                  </a:moveTo>
                  <a:lnTo>
                    <a:pt x="128587" y="257175"/>
                  </a:lnTo>
                  <a:lnTo>
                    <a:pt x="78536" y="267271"/>
                  </a:lnTo>
                  <a:lnTo>
                    <a:pt x="37668" y="294830"/>
                  </a:lnTo>
                  <a:lnTo>
                    <a:pt x="10109" y="335699"/>
                  </a:lnTo>
                  <a:lnTo>
                    <a:pt x="0" y="385749"/>
                  </a:lnTo>
                  <a:lnTo>
                    <a:pt x="10109" y="435800"/>
                  </a:lnTo>
                  <a:lnTo>
                    <a:pt x="37668" y="476669"/>
                  </a:lnTo>
                  <a:lnTo>
                    <a:pt x="78536" y="504228"/>
                  </a:lnTo>
                  <a:lnTo>
                    <a:pt x="128587" y="514337"/>
                  </a:lnTo>
                  <a:lnTo>
                    <a:pt x="257175" y="514337"/>
                  </a:lnTo>
                  <a:lnTo>
                    <a:pt x="257175" y="257175"/>
                  </a:lnTo>
                  <a:close/>
                </a:path>
                <a:path w="17259935" h="8809355">
                  <a:moveTo>
                    <a:pt x="462330" y="359740"/>
                  </a:moveTo>
                  <a:lnTo>
                    <a:pt x="411784" y="359740"/>
                  </a:lnTo>
                  <a:lnTo>
                    <a:pt x="411784" y="309181"/>
                  </a:lnTo>
                  <a:lnTo>
                    <a:pt x="359752" y="309181"/>
                  </a:lnTo>
                  <a:lnTo>
                    <a:pt x="359752" y="359740"/>
                  </a:lnTo>
                  <a:lnTo>
                    <a:pt x="309194" y="359740"/>
                  </a:lnTo>
                  <a:lnTo>
                    <a:pt x="309194" y="411759"/>
                  </a:lnTo>
                  <a:lnTo>
                    <a:pt x="359752" y="411759"/>
                  </a:lnTo>
                  <a:lnTo>
                    <a:pt x="359752" y="462330"/>
                  </a:lnTo>
                  <a:lnTo>
                    <a:pt x="411772" y="462330"/>
                  </a:lnTo>
                  <a:lnTo>
                    <a:pt x="411772" y="411759"/>
                  </a:lnTo>
                  <a:lnTo>
                    <a:pt x="462330" y="411759"/>
                  </a:lnTo>
                  <a:lnTo>
                    <a:pt x="462330" y="359740"/>
                  </a:lnTo>
                  <a:close/>
                </a:path>
                <a:path w="17259935" h="8809355">
                  <a:moveTo>
                    <a:pt x="514350" y="128574"/>
                  </a:moveTo>
                  <a:lnTo>
                    <a:pt x="504253" y="78524"/>
                  </a:lnTo>
                  <a:lnTo>
                    <a:pt x="476694" y="37655"/>
                  </a:lnTo>
                  <a:lnTo>
                    <a:pt x="435813" y="10096"/>
                  </a:lnTo>
                  <a:lnTo>
                    <a:pt x="385762" y="0"/>
                  </a:lnTo>
                  <a:lnTo>
                    <a:pt x="335711" y="10096"/>
                  </a:lnTo>
                  <a:lnTo>
                    <a:pt x="294843" y="37655"/>
                  </a:lnTo>
                  <a:lnTo>
                    <a:pt x="267284" y="78524"/>
                  </a:lnTo>
                  <a:lnTo>
                    <a:pt x="257175" y="128574"/>
                  </a:lnTo>
                  <a:lnTo>
                    <a:pt x="257175" y="257162"/>
                  </a:lnTo>
                  <a:lnTo>
                    <a:pt x="514350" y="257162"/>
                  </a:lnTo>
                  <a:lnTo>
                    <a:pt x="514350" y="128574"/>
                  </a:lnTo>
                  <a:close/>
                </a:path>
                <a:path w="17259935" h="8809355">
                  <a:moveTo>
                    <a:pt x="17259313" y="8165452"/>
                  </a:moveTo>
                  <a:lnTo>
                    <a:pt x="15855582" y="8165452"/>
                  </a:lnTo>
                  <a:lnTo>
                    <a:pt x="15802318" y="8169199"/>
                  </a:lnTo>
                  <a:lnTo>
                    <a:pt x="15752737" y="8178965"/>
                  </a:lnTo>
                  <a:lnTo>
                    <a:pt x="15707055" y="8194332"/>
                  </a:lnTo>
                  <a:lnTo>
                    <a:pt x="15665526" y="8214881"/>
                  </a:lnTo>
                  <a:lnTo>
                    <a:pt x="15628354" y="8240166"/>
                  </a:lnTo>
                  <a:lnTo>
                    <a:pt x="15595803" y="8269770"/>
                  </a:lnTo>
                  <a:lnTo>
                    <a:pt x="15568092" y="8303260"/>
                  </a:lnTo>
                  <a:lnTo>
                    <a:pt x="15545435" y="8340204"/>
                  </a:lnTo>
                  <a:lnTo>
                    <a:pt x="15528100" y="8380184"/>
                  </a:lnTo>
                  <a:lnTo>
                    <a:pt x="15514587" y="8432432"/>
                  </a:lnTo>
                  <a:lnTo>
                    <a:pt x="15509507" y="8487550"/>
                  </a:lnTo>
                  <a:lnTo>
                    <a:pt x="15510663" y="8514893"/>
                  </a:lnTo>
                  <a:lnTo>
                    <a:pt x="15514066" y="8541575"/>
                  </a:lnTo>
                  <a:lnTo>
                    <a:pt x="15519565" y="8567483"/>
                  </a:lnTo>
                  <a:lnTo>
                    <a:pt x="15527046" y="8592477"/>
                  </a:lnTo>
                  <a:lnTo>
                    <a:pt x="15527389" y="8593176"/>
                  </a:lnTo>
                  <a:lnTo>
                    <a:pt x="15527389" y="8593861"/>
                  </a:lnTo>
                  <a:lnTo>
                    <a:pt x="15527744" y="8594560"/>
                  </a:lnTo>
                  <a:lnTo>
                    <a:pt x="15545397" y="8634171"/>
                  </a:lnTo>
                  <a:lnTo>
                    <a:pt x="15568270" y="8670925"/>
                  </a:lnTo>
                  <a:lnTo>
                    <a:pt x="15596121" y="8704351"/>
                  </a:lnTo>
                  <a:lnTo>
                    <a:pt x="15628722" y="8734006"/>
                  </a:lnTo>
                  <a:lnTo>
                    <a:pt x="15665806" y="8759406"/>
                  </a:lnTo>
                  <a:lnTo>
                    <a:pt x="15707170" y="8780107"/>
                  </a:lnTo>
                  <a:lnTo>
                    <a:pt x="15752547" y="8795626"/>
                  </a:lnTo>
                  <a:lnTo>
                    <a:pt x="15801721" y="8805507"/>
                  </a:lnTo>
                  <a:lnTo>
                    <a:pt x="15854426" y="8809291"/>
                  </a:lnTo>
                  <a:lnTo>
                    <a:pt x="17259313" y="8809291"/>
                  </a:lnTo>
                  <a:lnTo>
                    <a:pt x="17259313" y="8165452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613433" y="5721692"/>
              <a:ext cx="15568930" cy="4565650"/>
            </a:xfrm>
            <a:custGeom>
              <a:avLst/>
              <a:gdLst/>
              <a:ahLst/>
              <a:cxnLst/>
              <a:rect l="l" t="t" r="r" b="b"/>
              <a:pathLst>
                <a:path w="15568930" h="4565650">
                  <a:moveTo>
                    <a:pt x="14750441" y="4565320"/>
                  </a:moveTo>
                  <a:lnTo>
                    <a:pt x="14722704" y="4445000"/>
                  </a:lnTo>
                  <a:lnTo>
                    <a:pt x="14662861" y="4445000"/>
                  </a:lnTo>
                  <a:lnTo>
                    <a:pt x="14632305" y="4318000"/>
                  </a:lnTo>
                  <a:lnTo>
                    <a:pt x="14601330" y="4318000"/>
                  </a:lnTo>
                  <a:lnTo>
                    <a:pt x="14569935" y="4191000"/>
                  </a:lnTo>
                  <a:lnTo>
                    <a:pt x="14538122" y="4191000"/>
                  </a:lnTo>
                  <a:lnTo>
                    <a:pt x="14505889" y="4064000"/>
                  </a:lnTo>
                  <a:lnTo>
                    <a:pt x="14440192" y="4064000"/>
                  </a:lnTo>
                  <a:lnTo>
                    <a:pt x="14406728" y="3937000"/>
                  </a:lnTo>
                  <a:lnTo>
                    <a:pt x="14372857" y="3937000"/>
                  </a:lnTo>
                  <a:lnTo>
                    <a:pt x="14338592" y="3810000"/>
                  </a:lnTo>
                  <a:lnTo>
                    <a:pt x="14303909" y="3810000"/>
                  </a:lnTo>
                  <a:lnTo>
                    <a:pt x="14268844" y="3683000"/>
                  </a:lnTo>
                  <a:lnTo>
                    <a:pt x="14197495" y="3683000"/>
                  </a:lnTo>
                  <a:lnTo>
                    <a:pt x="14161237" y="3556000"/>
                  </a:lnTo>
                  <a:lnTo>
                    <a:pt x="14124585" y="3556000"/>
                  </a:lnTo>
                  <a:lnTo>
                    <a:pt x="14087539" y="3429000"/>
                  </a:lnTo>
                  <a:lnTo>
                    <a:pt x="14012291" y="3429000"/>
                  </a:lnTo>
                  <a:lnTo>
                    <a:pt x="13974090" y="3302000"/>
                  </a:lnTo>
                  <a:lnTo>
                    <a:pt x="13935507" y="3302000"/>
                  </a:lnTo>
                  <a:lnTo>
                    <a:pt x="13896556" y="3175000"/>
                  </a:lnTo>
                  <a:lnTo>
                    <a:pt x="13817511" y="3175000"/>
                  </a:lnTo>
                  <a:lnTo>
                    <a:pt x="13777430" y="3048000"/>
                  </a:lnTo>
                  <a:lnTo>
                    <a:pt x="13736981" y="3048000"/>
                  </a:lnTo>
                  <a:lnTo>
                    <a:pt x="13696150" y="2921000"/>
                  </a:lnTo>
                  <a:lnTo>
                    <a:pt x="13613422" y="2921000"/>
                  </a:lnTo>
                  <a:lnTo>
                    <a:pt x="13571512" y="2794000"/>
                  </a:lnTo>
                  <a:lnTo>
                    <a:pt x="13529234" y="2794000"/>
                  </a:lnTo>
                  <a:lnTo>
                    <a:pt x="13486613" y="2667000"/>
                  </a:lnTo>
                  <a:lnTo>
                    <a:pt x="13400291" y="2667000"/>
                  </a:lnTo>
                  <a:lnTo>
                    <a:pt x="13356603" y="2540000"/>
                  </a:lnTo>
                  <a:lnTo>
                    <a:pt x="13268173" y="2540000"/>
                  </a:lnTo>
                  <a:lnTo>
                    <a:pt x="13223443" y="2413000"/>
                  </a:lnTo>
                  <a:lnTo>
                    <a:pt x="13132969" y="2413000"/>
                  </a:lnTo>
                  <a:lnTo>
                    <a:pt x="13087210" y="2286000"/>
                  </a:lnTo>
                  <a:lnTo>
                    <a:pt x="12994704" y="2286000"/>
                  </a:lnTo>
                  <a:lnTo>
                    <a:pt x="12947955" y="2159000"/>
                  </a:lnTo>
                  <a:lnTo>
                    <a:pt x="12853454" y="2159000"/>
                  </a:lnTo>
                  <a:lnTo>
                    <a:pt x="12805728" y="2032000"/>
                  </a:lnTo>
                  <a:lnTo>
                    <a:pt x="12709284" y="2032000"/>
                  </a:lnTo>
                  <a:lnTo>
                    <a:pt x="12660579" y="1905000"/>
                  </a:lnTo>
                  <a:lnTo>
                    <a:pt x="12562230" y="1905000"/>
                  </a:lnTo>
                  <a:lnTo>
                    <a:pt x="12512586" y="1778000"/>
                  </a:lnTo>
                  <a:lnTo>
                    <a:pt x="12412370" y="1778000"/>
                  </a:lnTo>
                  <a:lnTo>
                    <a:pt x="12361799" y="1651000"/>
                  </a:lnTo>
                  <a:lnTo>
                    <a:pt x="12208281" y="1651000"/>
                  </a:lnTo>
                  <a:lnTo>
                    <a:pt x="12156504" y="1524000"/>
                  </a:lnTo>
                  <a:lnTo>
                    <a:pt x="12052071" y="1524000"/>
                  </a:lnTo>
                  <a:lnTo>
                    <a:pt x="11999417" y="1397000"/>
                  </a:lnTo>
                  <a:lnTo>
                    <a:pt x="11839727" y="1397000"/>
                  </a:lnTo>
                  <a:lnTo>
                    <a:pt x="11785918" y="1270000"/>
                  </a:lnTo>
                  <a:lnTo>
                    <a:pt x="11677485" y="1270000"/>
                  </a:lnTo>
                  <a:lnTo>
                    <a:pt x="11622850" y="1143000"/>
                  </a:lnTo>
                  <a:lnTo>
                    <a:pt x="11457305" y="1143000"/>
                  </a:lnTo>
                  <a:lnTo>
                    <a:pt x="11401577" y="1016000"/>
                  </a:lnTo>
                  <a:lnTo>
                    <a:pt x="11176051" y="1016000"/>
                  </a:lnTo>
                  <a:lnTo>
                    <a:pt x="11119028" y="889000"/>
                  </a:lnTo>
                  <a:lnTo>
                    <a:pt x="10946409" y="889000"/>
                  </a:lnTo>
                  <a:lnTo>
                    <a:pt x="10888383" y="762000"/>
                  </a:lnTo>
                  <a:lnTo>
                    <a:pt x="10653776" y="762000"/>
                  </a:lnTo>
                  <a:lnTo>
                    <a:pt x="10594531" y="635000"/>
                  </a:lnTo>
                  <a:lnTo>
                    <a:pt x="10355186" y="635000"/>
                  </a:lnTo>
                  <a:lnTo>
                    <a:pt x="10294772" y="508000"/>
                  </a:lnTo>
                  <a:lnTo>
                    <a:pt x="9989388" y="508000"/>
                  </a:lnTo>
                  <a:lnTo>
                    <a:pt x="9927653" y="381000"/>
                  </a:lnTo>
                  <a:lnTo>
                    <a:pt x="9552876" y="381000"/>
                  </a:lnTo>
                  <a:lnTo>
                    <a:pt x="9489694" y="254000"/>
                  </a:lnTo>
                  <a:lnTo>
                    <a:pt x="9042044" y="254000"/>
                  </a:lnTo>
                  <a:lnTo>
                    <a:pt x="8977351" y="127000"/>
                  </a:lnTo>
                  <a:lnTo>
                    <a:pt x="8120583" y="127000"/>
                  </a:lnTo>
                  <a:lnTo>
                    <a:pt x="8053540" y="0"/>
                  </a:lnTo>
                  <a:lnTo>
                    <a:pt x="6696900" y="0"/>
                  </a:lnTo>
                  <a:lnTo>
                    <a:pt x="6629870" y="127000"/>
                  </a:lnTo>
                  <a:lnTo>
                    <a:pt x="5773102" y="127000"/>
                  </a:lnTo>
                  <a:lnTo>
                    <a:pt x="5708396" y="254000"/>
                  </a:lnTo>
                  <a:lnTo>
                    <a:pt x="5260746" y="254000"/>
                  </a:lnTo>
                  <a:lnTo>
                    <a:pt x="5197576" y="381000"/>
                  </a:lnTo>
                  <a:lnTo>
                    <a:pt x="4822787" y="381000"/>
                  </a:lnTo>
                  <a:lnTo>
                    <a:pt x="4761065" y="508000"/>
                  </a:lnTo>
                  <a:lnTo>
                    <a:pt x="4455668" y="508000"/>
                  </a:lnTo>
                  <a:lnTo>
                    <a:pt x="4395254" y="635000"/>
                  </a:lnTo>
                  <a:lnTo>
                    <a:pt x="4155922" y="635000"/>
                  </a:lnTo>
                  <a:lnTo>
                    <a:pt x="4096664" y="762000"/>
                  </a:lnTo>
                  <a:lnTo>
                    <a:pt x="3862070" y="762000"/>
                  </a:lnTo>
                  <a:lnTo>
                    <a:pt x="3804031" y="889000"/>
                  </a:lnTo>
                  <a:lnTo>
                    <a:pt x="3631412" y="889000"/>
                  </a:lnTo>
                  <a:lnTo>
                    <a:pt x="3574389" y="1016000"/>
                  </a:lnTo>
                  <a:lnTo>
                    <a:pt x="3348863" y="1016000"/>
                  </a:lnTo>
                  <a:lnTo>
                    <a:pt x="3293148" y="1143000"/>
                  </a:lnTo>
                  <a:lnTo>
                    <a:pt x="3127603" y="1143000"/>
                  </a:lnTo>
                  <a:lnTo>
                    <a:pt x="3072968" y="1270000"/>
                  </a:lnTo>
                  <a:lnTo>
                    <a:pt x="2964523" y="1270000"/>
                  </a:lnTo>
                  <a:lnTo>
                    <a:pt x="2910725" y="1397000"/>
                  </a:lnTo>
                  <a:lnTo>
                    <a:pt x="2751036" y="1397000"/>
                  </a:lnTo>
                  <a:lnTo>
                    <a:pt x="2698369" y="1524000"/>
                  </a:lnTo>
                  <a:lnTo>
                    <a:pt x="2593937" y="1524000"/>
                  </a:lnTo>
                  <a:lnTo>
                    <a:pt x="2542171" y="1651000"/>
                  </a:lnTo>
                  <a:lnTo>
                    <a:pt x="2388641" y="1651000"/>
                  </a:lnTo>
                  <a:lnTo>
                    <a:pt x="2338070" y="1778000"/>
                  </a:lnTo>
                  <a:lnTo>
                    <a:pt x="2237854" y="1778000"/>
                  </a:lnTo>
                  <a:lnTo>
                    <a:pt x="2188210" y="1905000"/>
                  </a:lnTo>
                  <a:lnTo>
                    <a:pt x="2089861" y="1905000"/>
                  </a:lnTo>
                  <a:lnTo>
                    <a:pt x="2041156" y="2032000"/>
                  </a:lnTo>
                  <a:lnTo>
                    <a:pt x="1944725" y="2032000"/>
                  </a:lnTo>
                  <a:lnTo>
                    <a:pt x="1896986" y="2159000"/>
                  </a:lnTo>
                  <a:lnTo>
                    <a:pt x="1802498" y="2159000"/>
                  </a:lnTo>
                  <a:lnTo>
                    <a:pt x="1755736" y="2286000"/>
                  </a:lnTo>
                  <a:lnTo>
                    <a:pt x="1663230" y="2286000"/>
                  </a:lnTo>
                  <a:lnTo>
                    <a:pt x="1617484" y="2413000"/>
                  </a:lnTo>
                  <a:lnTo>
                    <a:pt x="1526997" y="2413000"/>
                  </a:lnTo>
                  <a:lnTo>
                    <a:pt x="1482267" y="2540000"/>
                  </a:lnTo>
                  <a:lnTo>
                    <a:pt x="1393850" y="2540000"/>
                  </a:lnTo>
                  <a:lnTo>
                    <a:pt x="1350162" y="2667000"/>
                  </a:lnTo>
                  <a:lnTo>
                    <a:pt x="1263840" y="2667000"/>
                  </a:lnTo>
                  <a:lnTo>
                    <a:pt x="1221206" y="2794000"/>
                  </a:lnTo>
                  <a:lnTo>
                    <a:pt x="1178941" y="2794000"/>
                  </a:lnTo>
                  <a:lnTo>
                    <a:pt x="1137018" y="2921000"/>
                  </a:lnTo>
                  <a:lnTo>
                    <a:pt x="1054290" y="2921000"/>
                  </a:lnTo>
                  <a:lnTo>
                    <a:pt x="1013472" y="3048000"/>
                  </a:lnTo>
                  <a:lnTo>
                    <a:pt x="973010" y="3048000"/>
                  </a:lnTo>
                  <a:lnTo>
                    <a:pt x="932929" y="3175000"/>
                  </a:lnTo>
                  <a:lnTo>
                    <a:pt x="853884" y="3175000"/>
                  </a:lnTo>
                  <a:lnTo>
                    <a:pt x="814933" y="3302000"/>
                  </a:lnTo>
                  <a:lnTo>
                    <a:pt x="776351" y="3302000"/>
                  </a:lnTo>
                  <a:lnTo>
                    <a:pt x="738149" y="3429000"/>
                  </a:lnTo>
                  <a:lnTo>
                    <a:pt x="662901" y="3429000"/>
                  </a:lnTo>
                  <a:lnTo>
                    <a:pt x="625868" y="3556000"/>
                  </a:lnTo>
                  <a:lnTo>
                    <a:pt x="589203" y="3556000"/>
                  </a:lnTo>
                  <a:lnTo>
                    <a:pt x="552945" y="3683000"/>
                  </a:lnTo>
                  <a:lnTo>
                    <a:pt x="481609" y="3683000"/>
                  </a:lnTo>
                  <a:lnTo>
                    <a:pt x="446532" y="3810000"/>
                  </a:lnTo>
                  <a:lnTo>
                    <a:pt x="411861" y="3810000"/>
                  </a:lnTo>
                  <a:lnTo>
                    <a:pt x="377583" y="3937000"/>
                  </a:lnTo>
                  <a:lnTo>
                    <a:pt x="343712" y="3937000"/>
                  </a:lnTo>
                  <a:lnTo>
                    <a:pt x="310248" y="4064000"/>
                  </a:lnTo>
                  <a:lnTo>
                    <a:pt x="244563" y="4064000"/>
                  </a:lnTo>
                  <a:lnTo>
                    <a:pt x="212331" y="4191000"/>
                  </a:lnTo>
                  <a:lnTo>
                    <a:pt x="180517" y="4191000"/>
                  </a:lnTo>
                  <a:lnTo>
                    <a:pt x="149110" y="4318000"/>
                  </a:lnTo>
                  <a:lnTo>
                    <a:pt x="118135" y="4318000"/>
                  </a:lnTo>
                  <a:lnTo>
                    <a:pt x="87579" y="4445000"/>
                  </a:lnTo>
                  <a:lnTo>
                    <a:pt x="27736" y="4445000"/>
                  </a:lnTo>
                  <a:lnTo>
                    <a:pt x="0" y="4565320"/>
                  </a:lnTo>
                  <a:lnTo>
                    <a:pt x="14750441" y="4565320"/>
                  </a:lnTo>
                  <a:close/>
                </a:path>
                <a:path w="15568930" h="4565650">
                  <a:moveTo>
                    <a:pt x="15568549" y="3536569"/>
                  </a:moveTo>
                  <a:lnTo>
                    <a:pt x="15565057" y="3489007"/>
                  </a:lnTo>
                  <a:lnTo>
                    <a:pt x="15554922" y="3443605"/>
                  </a:lnTo>
                  <a:lnTo>
                    <a:pt x="15538628" y="3400869"/>
                  </a:lnTo>
                  <a:lnTo>
                    <a:pt x="15516695" y="3361309"/>
                  </a:lnTo>
                  <a:lnTo>
                    <a:pt x="15489593" y="3325393"/>
                  </a:lnTo>
                  <a:lnTo>
                    <a:pt x="15457843" y="3293643"/>
                  </a:lnTo>
                  <a:lnTo>
                    <a:pt x="15421940" y="3266554"/>
                  </a:lnTo>
                  <a:lnTo>
                    <a:pt x="15382367" y="3244608"/>
                  </a:lnTo>
                  <a:lnTo>
                    <a:pt x="15339644" y="3228327"/>
                  </a:lnTo>
                  <a:lnTo>
                    <a:pt x="15294242" y="3218192"/>
                  </a:lnTo>
                  <a:lnTo>
                    <a:pt x="15246680" y="3214700"/>
                  </a:lnTo>
                  <a:lnTo>
                    <a:pt x="15199119" y="3218192"/>
                  </a:lnTo>
                  <a:lnTo>
                    <a:pt x="15153716" y="3228327"/>
                  </a:lnTo>
                  <a:lnTo>
                    <a:pt x="15110994" y="3244608"/>
                  </a:lnTo>
                  <a:lnTo>
                    <a:pt x="15071420" y="3266554"/>
                  </a:lnTo>
                  <a:lnTo>
                    <a:pt x="15035505" y="3293643"/>
                  </a:lnTo>
                  <a:lnTo>
                    <a:pt x="15003755" y="3325393"/>
                  </a:lnTo>
                  <a:lnTo>
                    <a:pt x="14976666" y="3361309"/>
                  </a:lnTo>
                  <a:lnTo>
                    <a:pt x="14954733" y="3400869"/>
                  </a:lnTo>
                  <a:lnTo>
                    <a:pt x="14938439" y="3443605"/>
                  </a:lnTo>
                  <a:lnTo>
                    <a:pt x="14928304" y="3489007"/>
                  </a:lnTo>
                  <a:lnTo>
                    <a:pt x="14924812" y="3536569"/>
                  </a:lnTo>
                  <a:lnTo>
                    <a:pt x="14928304" y="3584130"/>
                  </a:lnTo>
                  <a:lnTo>
                    <a:pt x="14938439" y="3629520"/>
                  </a:lnTo>
                  <a:lnTo>
                    <a:pt x="14954733" y="3672255"/>
                  </a:lnTo>
                  <a:lnTo>
                    <a:pt x="14976666" y="3711829"/>
                  </a:lnTo>
                  <a:lnTo>
                    <a:pt x="15003755" y="3747732"/>
                  </a:lnTo>
                  <a:lnTo>
                    <a:pt x="15035505" y="3779482"/>
                  </a:lnTo>
                  <a:lnTo>
                    <a:pt x="15071420" y="3806571"/>
                  </a:lnTo>
                  <a:lnTo>
                    <a:pt x="15110994" y="3828516"/>
                  </a:lnTo>
                  <a:lnTo>
                    <a:pt x="15153716" y="3844798"/>
                  </a:lnTo>
                  <a:lnTo>
                    <a:pt x="15199119" y="3854945"/>
                  </a:lnTo>
                  <a:lnTo>
                    <a:pt x="15246680" y="3858425"/>
                  </a:lnTo>
                  <a:lnTo>
                    <a:pt x="15294242" y="3854945"/>
                  </a:lnTo>
                  <a:lnTo>
                    <a:pt x="15339644" y="3844798"/>
                  </a:lnTo>
                  <a:lnTo>
                    <a:pt x="15382367" y="3828516"/>
                  </a:lnTo>
                  <a:lnTo>
                    <a:pt x="15421940" y="3806571"/>
                  </a:lnTo>
                  <a:lnTo>
                    <a:pt x="15457843" y="3779482"/>
                  </a:lnTo>
                  <a:lnTo>
                    <a:pt x="15489593" y="3747732"/>
                  </a:lnTo>
                  <a:lnTo>
                    <a:pt x="15516695" y="3711829"/>
                  </a:lnTo>
                  <a:lnTo>
                    <a:pt x="15538628" y="3672255"/>
                  </a:lnTo>
                  <a:lnTo>
                    <a:pt x="15554922" y="3629520"/>
                  </a:lnTo>
                  <a:lnTo>
                    <a:pt x="15565057" y="3584130"/>
                  </a:lnTo>
                  <a:lnTo>
                    <a:pt x="15568549" y="3536569"/>
                  </a:lnTo>
                  <a:close/>
                </a:path>
              </a:pathLst>
            </a:custGeom>
            <a:solidFill>
              <a:srgbClr val="1833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114945" y="4923737"/>
              <a:ext cx="4432935" cy="3713479"/>
            </a:xfrm>
            <a:custGeom>
              <a:avLst/>
              <a:gdLst/>
              <a:ahLst/>
              <a:cxnLst/>
              <a:rect l="l" t="t" r="r" b="b"/>
              <a:pathLst>
                <a:path w="4432934" h="3713479">
                  <a:moveTo>
                    <a:pt x="4099541" y="3713240"/>
                  </a:moveTo>
                  <a:lnTo>
                    <a:pt x="333375" y="3713240"/>
                  </a:lnTo>
                  <a:lnTo>
                    <a:pt x="284111" y="3709625"/>
                  </a:lnTo>
                  <a:lnTo>
                    <a:pt x="237091" y="3699125"/>
                  </a:lnTo>
                  <a:lnTo>
                    <a:pt x="192832" y="3682255"/>
                  </a:lnTo>
                  <a:lnTo>
                    <a:pt x="151848" y="3659531"/>
                  </a:lnTo>
                  <a:lnTo>
                    <a:pt x="114656" y="3631469"/>
                  </a:lnTo>
                  <a:lnTo>
                    <a:pt x="81771" y="3598584"/>
                  </a:lnTo>
                  <a:lnTo>
                    <a:pt x="53708" y="3561391"/>
                  </a:lnTo>
                  <a:lnTo>
                    <a:pt x="30984" y="3520408"/>
                  </a:lnTo>
                  <a:lnTo>
                    <a:pt x="14114" y="3476148"/>
                  </a:lnTo>
                  <a:lnTo>
                    <a:pt x="3614" y="3429129"/>
                  </a:lnTo>
                  <a:lnTo>
                    <a:pt x="0" y="3379865"/>
                  </a:lnTo>
                  <a:lnTo>
                    <a:pt x="0" y="333374"/>
                  </a:lnTo>
                  <a:lnTo>
                    <a:pt x="3614" y="284111"/>
                  </a:lnTo>
                  <a:lnTo>
                    <a:pt x="14114" y="237091"/>
                  </a:lnTo>
                  <a:lnTo>
                    <a:pt x="30984" y="192832"/>
                  </a:lnTo>
                  <a:lnTo>
                    <a:pt x="53708" y="151848"/>
                  </a:lnTo>
                  <a:lnTo>
                    <a:pt x="81771" y="114656"/>
                  </a:lnTo>
                  <a:lnTo>
                    <a:pt x="114656" y="81771"/>
                  </a:lnTo>
                  <a:lnTo>
                    <a:pt x="151848" y="53708"/>
                  </a:lnTo>
                  <a:lnTo>
                    <a:pt x="192832" y="30984"/>
                  </a:lnTo>
                  <a:lnTo>
                    <a:pt x="237091" y="14114"/>
                  </a:lnTo>
                  <a:lnTo>
                    <a:pt x="284111" y="3614"/>
                  </a:lnTo>
                  <a:lnTo>
                    <a:pt x="333375" y="0"/>
                  </a:lnTo>
                  <a:lnTo>
                    <a:pt x="4099541" y="0"/>
                  </a:lnTo>
                  <a:lnTo>
                    <a:pt x="4148805" y="3614"/>
                  </a:lnTo>
                  <a:lnTo>
                    <a:pt x="4195824" y="14114"/>
                  </a:lnTo>
                  <a:lnTo>
                    <a:pt x="4240084" y="30984"/>
                  </a:lnTo>
                  <a:lnTo>
                    <a:pt x="4281067" y="53708"/>
                  </a:lnTo>
                  <a:lnTo>
                    <a:pt x="4318260" y="81771"/>
                  </a:lnTo>
                  <a:lnTo>
                    <a:pt x="4351145" y="114656"/>
                  </a:lnTo>
                  <a:lnTo>
                    <a:pt x="4379207" y="151848"/>
                  </a:lnTo>
                  <a:lnTo>
                    <a:pt x="4401931" y="192832"/>
                  </a:lnTo>
                  <a:lnTo>
                    <a:pt x="4418801" y="237091"/>
                  </a:lnTo>
                  <a:lnTo>
                    <a:pt x="4429301" y="284111"/>
                  </a:lnTo>
                  <a:lnTo>
                    <a:pt x="4432916" y="333374"/>
                  </a:lnTo>
                  <a:lnTo>
                    <a:pt x="4432916" y="3379865"/>
                  </a:lnTo>
                  <a:lnTo>
                    <a:pt x="4429301" y="3429129"/>
                  </a:lnTo>
                  <a:lnTo>
                    <a:pt x="4418801" y="3476148"/>
                  </a:lnTo>
                  <a:lnTo>
                    <a:pt x="4401931" y="3520408"/>
                  </a:lnTo>
                  <a:lnTo>
                    <a:pt x="4379207" y="3561391"/>
                  </a:lnTo>
                  <a:lnTo>
                    <a:pt x="4351145" y="3598584"/>
                  </a:lnTo>
                  <a:lnTo>
                    <a:pt x="4318260" y="3631469"/>
                  </a:lnTo>
                  <a:lnTo>
                    <a:pt x="4281067" y="3659531"/>
                  </a:lnTo>
                  <a:lnTo>
                    <a:pt x="4240084" y="3682255"/>
                  </a:lnTo>
                  <a:lnTo>
                    <a:pt x="4195824" y="3699125"/>
                  </a:lnTo>
                  <a:lnTo>
                    <a:pt x="4148805" y="3709625"/>
                  </a:lnTo>
                  <a:lnTo>
                    <a:pt x="4099541" y="3713240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768954" y="4923737"/>
              <a:ext cx="4432935" cy="3713479"/>
            </a:xfrm>
            <a:custGeom>
              <a:avLst/>
              <a:gdLst/>
              <a:ahLst/>
              <a:cxnLst/>
              <a:rect l="l" t="t" r="r" b="b"/>
              <a:pathLst>
                <a:path w="4432934" h="3713479">
                  <a:moveTo>
                    <a:pt x="4099541" y="3713240"/>
                  </a:moveTo>
                  <a:lnTo>
                    <a:pt x="333375" y="3713240"/>
                  </a:lnTo>
                  <a:lnTo>
                    <a:pt x="284111" y="3709625"/>
                  </a:lnTo>
                  <a:lnTo>
                    <a:pt x="237091" y="3699125"/>
                  </a:lnTo>
                  <a:lnTo>
                    <a:pt x="192832" y="3682255"/>
                  </a:lnTo>
                  <a:lnTo>
                    <a:pt x="151848" y="3659531"/>
                  </a:lnTo>
                  <a:lnTo>
                    <a:pt x="114656" y="3631469"/>
                  </a:lnTo>
                  <a:lnTo>
                    <a:pt x="81771" y="3598584"/>
                  </a:lnTo>
                  <a:lnTo>
                    <a:pt x="53708" y="3561391"/>
                  </a:lnTo>
                  <a:lnTo>
                    <a:pt x="30984" y="3520408"/>
                  </a:lnTo>
                  <a:lnTo>
                    <a:pt x="14114" y="3476148"/>
                  </a:lnTo>
                  <a:lnTo>
                    <a:pt x="3614" y="3429129"/>
                  </a:lnTo>
                  <a:lnTo>
                    <a:pt x="0" y="3379865"/>
                  </a:lnTo>
                  <a:lnTo>
                    <a:pt x="0" y="333374"/>
                  </a:lnTo>
                  <a:lnTo>
                    <a:pt x="3614" y="284111"/>
                  </a:lnTo>
                  <a:lnTo>
                    <a:pt x="14114" y="237091"/>
                  </a:lnTo>
                  <a:lnTo>
                    <a:pt x="30984" y="192832"/>
                  </a:lnTo>
                  <a:lnTo>
                    <a:pt x="53708" y="151848"/>
                  </a:lnTo>
                  <a:lnTo>
                    <a:pt x="81771" y="114656"/>
                  </a:lnTo>
                  <a:lnTo>
                    <a:pt x="114656" y="81771"/>
                  </a:lnTo>
                  <a:lnTo>
                    <a:pt x="151848" y="53708"/>
                  </a:lnTo>
                  <a:lnTo>
                    <a:pt x="192832" y="30984"/>
                  </a:lnTo>
                  <a:lnTo>
                    <a:pt x="237091" y="14114"/>
                  </a:lnTo>
                  <a:lnTo>
                    <a:pt x="284111" y="3614"/>
                  </a:lnTo>
                  <a:lnTo>
                    <a:pt x="333375" y="0"/>
                  </a:lnTo>
                  <a:lnTo>
                    <a:pt x="4099541" y="0"/>
                  </a:lnTo>
                  <a:lnTo>
                    <a:pt x="4148805" y="3614"/>
                  </a:lnTo>
                  <a:lnTo>
                    <a:pt x="4195824" y="14114"/>
                  </a:lnTo>
                  <a:lnTo>
                    <a:pt x="4240083" y="30984"/>
                  </a:lnTo>
                  <a:lnTo>
                    <a:pt x="4281067" y="53708"/>
                  </a:lnTo>
                  <a:lnTo>
                    <a:pt x="4318259" y="81771"/>
                  </a:lnTo>
                  <a:lnTo>
                    <a:pt x="4351145" y="114656"/>
                  </a:lnTo>
                  <a:lnTo>
                    <a:pt x="4379207" y="151848"/>
                  </a:lnTo>
                  <a:lnTo>
                    <a:pt x="4401931" y="192832"/>
                  </a:lnTo>
                  <a:lnTo>
                    <a:pt x="4418801" y="237091"/>
                  </a:lnTo>
                  <a:lnTo>
                    <a:pt x="4429301" y="284111"/>
                  </a:lnTo>
                  <a:lnTo>
                    <a:pt x="4432916" y="333374"/>
                  </a:lnTo>
                  <a:lnTo>
                    <a:pt x="4432916" y="3379865"/>
                  </a:lnTo>
                  <a:lnTo>
                    <a:pt x="4429301" y="3429129"/>
                  </a:lnTo>
                  <a:lnTo>
                    <a:pt x="4418801" y="3476148"/>
                  </a:lnTo>
                  <a:lnTo>
                    <a:pt x="4401931" y="3520408"/>
                  </a:lnTo>
                  <a:lnTo>
                    <a:pt x="4379207" y="3561391"/>
                  </a:lnTo>
                  <a:lnTo>
                    <a:pt x="4351145" y="3598584"/>
                  </a:lnTo>
                  <a:lnTo>
                    <a:pt x="4318259" y="3631469"/>
                  </a:lnTo>
                  <a:lnTo>
                    <a:pt x="4281067" y="3659531"/>
                  </a:lnTo>
                  <a:lnTo>
                    <a:pt x="4240083" y="3682255"/>
                  </a:lnTo>
                  <a:lnTo>
                    <a:pt x="4195824" y="3699125"/>
                  </a:lnTo>
                  <a:lnTo>
                    <a:pt x="4148805" y="3709625"/>
                  </a:lnTo>
                  <a:lnTo>
                    <a:pt x="4099541" y="371324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68995" y="4923738"/>
              <a:ext cx="4429125" cy="3710304"/>
            </a:xfrm>
            <a:custGeom>
              <a:avLst/>
              <a:gdLst/>
              <a:ahLst/>
              <a:cxnLst/>
              <a:rect l="l" t="t" r="r" b="b"/>
              <a:pathLst>
                <a:path w="4429125" h="3710304">
                  <a:moveTo>
                    <a:pt x="333083" y="0"/>
                  </a:moveTo>
                  <a:lnTo>
                    <a:pt x="4095959" y="0"/>
                  </a:lnTo>
                  <a:lnTo>
                    <a:pt x="4145180" y="3611"/>
                  </a:lnTo>
                  <a:lnTo>
                    <a:pt x="4192158" y="14102"/>
                  </a:lnTo>
                  <a:lnTo>
                    <a:pt x="4236379" y="30957"/>
                  </a:lnTo>
                  <a:lnTo>
                    <a:pt x="4277327" y="53661"/>
                  </a:lnTo>
                  <a:lnTo>
                    <a:pt x="4314487" y="81699"/>
                  </a:lnTo>
                  <a:lnTo>
                    <a:pt x="4347343" y="114556"/>
                  </a:lnTo>
                  <a:lnTo>
                    <a:pt x="4375381" y="151716"/>
                  </a:lnTo>
                  <a:lnTo>
                    <a:pt x="4398085" y="192663"/>
                  </a:lnTo>
                  <a:lnTo>
                    <a:pt x="4414941" y="236884"/>
                  </a:lnTo>
                  <a:lnTo>
                    <a:pt x="4425432" y="283862"/>
                  </a:lnTo>
                  <a:lnTo>
                    <a:pt x="4429043" y="333083"/>
                  </a:lnTo>
                  <a:lnTo>
                    <a:pt x="4429043" y="3376912"/>
                  </a:lnTo>
                  <a:lnTo>
                    <a:pt x="4425432" y="3426133"/>
                  </a:lnTo>
                  <a:lnTo>
                    <a:pt x="4414941" y="3473111"/>
                  </a:lnTo>
                  <a:lnTo>
                    <a:pt x="4398085" y="3517332"/>
                  </a:lnTo>
                  <a:lnTo>
                    <a:pt x="4375381" y="3558280"/>
                  </a:lnTo>
                  <a:lnTo>
                    <a:pt x="4347343" y="3595440"/>
                  </a:lnTo>
                  <a:lnTo>
                    <a:pt x="4314486" y="3628296"/>
                  </a:lnTo>
                  <a:lnTo>
                    <a:pt x="4277327" y="3656334"/>
                  </a:lnTo>
                  <a:lnTo>
                    <a:pt x="4236379" y="3679038"/>
                  </a:lnTo>
                  <a:lnTo>
                    <a:pt x="4192158" y="3695893"/>
                  </a:lnTo>
                  <a:lnTo>
                    <a:pt x="4145180" y="3706384"/>
                  </a:lnTo>
                  <a:lnTo>
                    <a:pt x="4095959" y="3709995"/>
                  </a:lnTo>
                  <a:lnTo>
                    <a:pt x="333083" y="3709995"/>
                  </a:lnTo>
                  <a:lnTo>
                    <a:pt x="283863" y="3706384"/>
                  </a:lnTo>
                  <a:lnTo>
                    <a:pt x="236884" y="3695893"/>
                  </a:lnTo>
                  <a:lnTo>
                    <a:pt x="192664" y="3679038"/>
                  </a:lnTo>
                  <a:lnTo>
                    <a:pt x="151716" y="3656334"/>
                  </a:lnTo>
                  <a:lnTo>
                    <a:pt x="114556" y="3628296"/>
                  </a:lnTo>
                  <a:lnTo>
                    <a:pt x="81699" y="3595440"/>
                  </a:lnTo>
                  <a:lnTo>
                    <a:pt x="53661" y="3558280"/>
                  </a:lnTo>
                  <a:lnTo>
                    <a:pt x="30957" y="3517332"/>
                  </a:lnTo>
                  <a:lnTo>
                    <a:pt x="14102" y="3473111"/>
                  </a:lnTo>
                  <a:lnTo>
                    <a:pt x="3611" y="3426133"/>
                  </a:lnTo>
                  <a:lnTo>
                    <a:pt x="0" y="3376912"/>
                  </a:lnTo>
                  <a:lnTo>
                    <a:pt x="0" y="333083"/>
                  </a:lnTo>
                  <a:lnTo>
                    <a:pt x="3611" y="283863"/>
                  </a:lnTo>
                  <a:lnTo>
                    <a:pt x="14102" y="236884"/>
                  </a:lnTo>
                  <a:lnTo>
                    <a:pt x="30957" y="192663"/>
                  </a:lnTo>
                  <a:lnTo>
                    <a:pt x="53661" y="151716"/>
                  </a:lnTo>
                  <a:lnTo>
                    <a:pt x="81699" y="114556"/>
                  </a:lnTo>
                  <a:lnTo>
                    <a:pt x="114556" y="81699"/>
                  </a:lnTo>
                  <a:lnTo>
                    <a:pt x="151716" y="53661"/>
                  </a:lnTo>
                  <a:lnTo>
                    <a:pt x="192663" y="30957"/>
                  </a:lnTo>
                  <a:lnTo>
                    <a:pt x="236884" y="14102"/>
                  </a:lnTo>
                  <a:lnTo>
                    <a:pt x="283862" y="3611"/>
                  </a:lnTo>
                  <a:lnTo>
                    <a:pt x="333083" y="0"/>
                  </a:lnTo>
                </a:path>
              </a:pathLst>
            </a:custGeom>
            <a:ln w="76136">
              <a:solidFill>
                <a:srgbClr val="3474F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625459" y="11"/>
              <a:ext cx="9662795" cy="8637270"/>
            </a:xfrm>
            <a:custGeom>
              <a:avLst/>
              <a:gdLst/>
              <a:ahLst/>
              <a:cxnLst/>
              <a:rect l="l" t="t" r="r" b="b"/>
              <a:pathLst>
                <a:path w="9662794" h="8637270">
                  <a:moveTo>
                    <a:pt x="180975" y="2941739"/>
                  </a:moveTo>
                  <a:lnTo>
                    <a:pt x="173863" y="2906509"/>
                  </a:lnTo>
                  <a:lnTo>
                    <a:pt x="154482" y="2877743"/>
                  </a:lnTo>
                  <a:lnTo>
                    <a:pt x="125717" y="2858363"/>
                  </a:lnTo>
                  <a:lnTo>
                    <a:pt x="90487" y="2851251"/>
                  </a:lnTo>
                  <a:lnTo>
                    <a:pt x="55257" y="2858363"/>
                  </a:lnTo>
                  <a:lnTo>
                    <a:pt x="26492" y="2877743"/>
                  </a:lnTo>
                  <a:lnTo>
                    <a:pt x="7112" y="2906509"/>
                  </a:lnTo>
                  <a:lnTo>
                    <a:pt x="0" y="2941739"/>
                  </a:lnTo>
                  <a:lnTo>
                    <a:pt x="7112" y="2976969"/>
                  </a:lnTo>
                  <a:lnTo>
                    <a:pt x="26492" y="3005734"/>
                  </a:lnTo>
                  <a:lnTo>
                    <a:pt x="55257" y="3025114"/>
                  </a:lnTo>
                  <a:lnTo>
                    <a:pt x="90487" y="3032226"/>
                  </a:lnTo>
                  <a:lnTo>
                    <a:pt x="125717" y="3025114"/>
                  </a:lnTo>
                  <a:lnTo>
                    <a:pt x="154482" y="3005734"/>
                  </a:lnTo>
                  <a:lnTo>
                    <a:pt x="173863" y="2976969"/>
                  </a:lnTo>
                  <a:lnTo>
                    <a:pt x="180975" y="2941739"/>
                  </a:lnTo>
                  <a:close/>
                </a:path>
                <a:path w="9662794" h="8637270">
                  <a:moveTo>
                    <a:pt x="452437" y="2941739"/>
                  </a:moveTo>
                  <a:lnTo>
                    <a:pt x="445325" y="2906509"/>
                  </a:lnTo>
                  <a:lnTo>
                    <a:pt x="425945" y="2877743"/>
                  </a:lnTo>
                  <a:lnTo>
                    <a:pt x="397179" y="2858363"/>
                  </a:lnTo>
                  <a:lnTo>
                    <a:pt x="361950" y="2851251"/>
                  </a:lnTo>
                  <a:lnTo>
                    <a:pt x="326720" y="2858363"/>
                  </a:lnTo>
                  <a:lnTo>
                    <a:pt x="297954" y="2877743"/>
                  </a:lnTo>
                  <a:lnTo>
                    <a:pt x="278574" y="2906509"/>
                  </a:lnTo>
                  <a:lnTo>
                    <a:pt x="271462" y="2941739"/>
                  </a:lnTo>
                  <a:lnTo>
                    <a:pt x="278574" y="2976969"/>
                  </a:lnTo>
                  <a:lnTo>
                    <a:pt x="297954" y="3005734"/>
                  </a:lnTo>
                  <a:lnTo>
                    <a:pt x="326720" y="3025114"/>
                  </a:lnTo>
                  <a:lnTo>
                    <a:pt x="361950" y="3032226"/>
                  </a:lnTo>
                  <a:lnTo>
                    <a:pt x="397179" y="3025114"/>
                  </a:lnTo>
                  <a:lnTo>
                    <a:pt x="425945" y="3005734"/>
                  </a:lnTo>
                  <a:lnTo>
                    <a:pt x="445325" y="2976969"/>
                  </a:lnTo>
                  <a:lnTo>
                    <a:pt x="452437" y="2941739"/>
                  </a:lnTo>
                  <a:close/>
                </a:path>
                <a:path w="9662794" h="8637270">
                  <a:moveTo>
                    <a:pt x="723900" y="2941739"/>
                  </a:moveTo>
                  <a:lnTo>
                    <a:pt x="716788" y="2906509"/>
                  </a:lnTo>
                  <a:lnTo>
                    <a:pt x="697407" y="2877743"/>
                  </a:lnTo>
                  <a:lnTo>
                    <a:pt x="668642" y="2858363"/>
                  </a:lnTo>
                  <a:lnTo>
                    <a:pt x="633412" y="2851251"/>
                  </a:lnTo>
                  <a:lnTo>
                    <a:pt x="598182" y="2858363"/>
                  </a:lnTo>
                  <a:lnTo>
                    <a:pt x="569417" y="2877743"/>
                  </a:lnTo>
                  <a:lnTo>
                    <a:pt x="550037" y="2906509"/>
                  </a:lnTo>
                  <a:lnTo>
                    <a:pt x="542925" y="2941739"/>
                  </a:lnTo>
                  <a:lnTo>
                    <a:pt x="550037" y="2976969"/>
                  </a:lnTo>
                  <a:lnTo>
                    <a:pt x="569417" y="3005734"/>
                  </a:lnTo>
                  <a:lnTo>
                    <a:pt x="598182" y="3025114"/>
                  </a:lnTo>
                  <a:lnTo>
                    <a:pt x="633412" y="3032226"/>
                  </a:lnTo>
                  <a:lnTo>
                    <a:pt x="668642" y="3025114"/>
                  </a:lnTo>
                  <a:lnTo>
                    <a:pt x="697407" y="3005734"/>
                  </a:lnTo>
                  <a:lnTo>
                    <a:pt x="716788" y="2976969"/>
                  </a:lnTo>
                  <a:lnTo>
                    <a:pt x="723900" y="2941739"/>
                  </a:lnTo>
                  <a:close/>
                </a:path>
                <a:path w="9662794" h="8637270">
                  <a:moveTo>
                    <a:pt x="7238149" y="5257101"/>
                  </a:moveTo>
                  <a:lnTo>
                    <a:pt x="7234529" y="5207838"/>
                  </a:lnTo>
                  <a:lnTo>
                    <a:pt x="7224027" y="5160823"/>
                  </a:lnTo>
                  <a:lnTo>
                    <a:pt x="7207161" y="5116563"/>
                  </a:lnTo>
                  <a:lnTo>
                    <a:pt x="7184441" y="5075580"/>
                  </a:lnTo>
                  <a:lnTo>
                    <a:pt x="7156374" y="5038382"/>
                  </a:lnTo>
                  <a:lnTo>
                    <a:pt x="7123493" y="5005502"/>
                  </a:lnTo>
                  <a:lnTo>
                    <a:pt x="7086295" y="4977435"/>
                  </a:lnTo>
                  <a:lnTo>
                    <a:pt x="7045312" y="4954714"/>
                  </a:lnTo>
                  <a:lnTo>
                    <a:pt x="7001053" y="4937849"/>
                  </a:lnTo>
                  <a:lnTo>
                    <a:pt x="6954037" y="4927346"/>
                  </a:lnTo>
                  <a:lnTo>
                    <a:pt x="6904774" y="4923726"/>
                  </a:lnTo>
                  <a:lnTo>
                    <a:pt x="3138601" y="4923726"/>
                  </a:lnTo>
                  <a:lnTo>
                    <a:pt x="3089338" y="4927346"/>
                  </a:lnTo>
                  <a:lnTo>
                    <a:pt x="3042323" y="4937849"/>
                  </a:lnTo>
                  <a:lnTo>
                    <a:pt x="2998063" y="4954714"/>
                  </a:lnTo>
                  <a:lnTo>
                    <a:pt x="2957080" y="4977435"/>
                  </a:lnTo>
                  <a:lnTo>
                    <a:pt x="2919882" y="5005502"/>
                  </a:lnTo>
                  <a:lnTo>
                    <a:pt x="2887002" y="5038382"/>
                  </a:lnTo>
                  <a:lnTo>
                    <a:pt x="2858935" y="5075580"/>
                  </a:lnTo>
                  <a:lnTo>
                    <a:pt x="2836214" y="5116563"/>
                  </a:lnTo>
                  <a:lnTo>
                    <a:pt x="2819349" y="5160823"/>
                  </a:lnTo>
                  <a:lnTo>
                    <a:pt x="2808846" y="5207838"/>
                  </a:lnTo>
                  <a:lnTo>
                    <a:pt x="2805226" y="5257101"/>
                  </a:lnTo>
                  <a:lnTo>
                    <a:pt x="2805226" y="8303603"/>
                  </a:lnTo>
                  <a:lnTo>
                    <a:pt x="2808846" y="8352866"/>
                  </a:lnTo>
                  <a:lnTo>
                    <a:pt x="2819349" y="8399881"/>
                  </a:lnTo>
                  <a:lnTo>
                    <a:pt x="2836214" y="8444141"/>
                  </a:lnTo>
                  <a:lnTo>
                    <a:pt x="2858935" y="8485124"/>
                  </a:lnTo>
                  <a:lnTo>
                    <a:pt x="2887002" y="8522310"/>
                  </a:lnTo>
                  <a:lnTo>
                    <a:pt x="2919882" y="8555203"/>
                  </a:lnTo>
                  <a:lnTo>
                    <a:pt x="2957080" y="8583270"/>
                  </a:lnTo>
                  <a:lnTo>
                    <a:pt x="2998063" y="8605990"/>
                  </a:lnTo>
                  <a:lnTo>
                    <a:pt x="3042323" y="8622855"/>
                  </a:lnTo>
                  <a:lnTo>
                    <a:pt x="3089338" y="8633358"/>
                  </a:lnTo>
                  <a:lnTo>
                    <a:pt x="3138601" y="8636978"/>
                  </a:lnTo>
                  <a:lnTo>
                    <a:pt x="6904774" y="8636978"/>
                  </a:lnTo>
                  <a:lnTo>
                    <a:pt x="6954037" y="8633358"/>
                  </a:lnTo>
                  <a:lnTo>
                    <a:pt x="7001053" y="8622855"/>
                  </a:lnTo>
                  <a:lnTo>
                    <a:pt x="7045312" y="8605990"/>
                  </a:lnTo>
                  <a:lnTo>
                    <a:pt x="7086295" y="8583270"/>
                  </a:lnTo>
                  <a:lnTo>
                    <a:pt x="7123493" y="8555203"/>
                  </a:lnTo>
                  <a:lnTo>
                    <a:pt x="7156374" y="8522310"/>
                  </a:lnTo>
                  <a:lnTo>
                    <a:pt x="7184441" y="8485124"/>
                  </a:lnTo>
                  <a:lnTo>
                    <a:pt x="7207161" y="8444141"/>
                  </a:lnTo>
                  <a:lnTo>
                    <a:pt x="7224027" y="8399881"/>
                  </a:lnTo>
                  <a:lnTo>
                    <a:pt x="7234529" y="8352866"/>
                  </a:lnTo>
                  <a:lnTo>
                    <a:pt x="7238149" y="8303603"/>
                  </a:lnTo>
                  <a:lnTo>
                    <a:pt x="7238149" y="5257101"/>
                  </a:lnTo>
                  <a:close/>
                </a:path>
                <a:path w="9662794" h="8637270">
                  <a:moveTo>
                    <a:pt x="9662528" y="0"/>
                  </a:moveTo>
                  <a:lnTo>
                    <a:pt x="8041449" y="0"/>
                  </a:lnTo>
                  <a:lnTo>
                    <a:pt x="8036801" y="6375"/>
                  </a:lnTo>
                  <a:lnTo>
                    <a:pt x="8011465" y="43891"/>
                  </a:lnTo>
                  <a:lnTo>
                    <a:pt x="7987411" y="82321"/>
                  </a:lnTo>
                  <a:lnTo>
                    <a:pt x="7964691" y="121653"/>
                  </a:lnTo>
                  <a:lnTo>
                    <a:pt x="7943316" y="161823"/>
                  </a:lnTo>
                  <a:lnTo>
                    <a:pt x="7923339" y="202831"/>
                  </a:lnTo>
                  <a:lnTo>
                    <a:pt x="7904772" y="244627"/>
                  </a:lnTo>
                  <a:lnTo>
                    <a:pt x="7887652" y="287197"/>
                  </a:lnTo>
                  <a:lnTo>
                    <a:pt x="7872031" y="330492"/>
                  </a:lnTo>
                  <a:lnTo>
                    <a:pt x="7857909" y="374484"/>
                  </a:lnTo>
                  <a:lnTo>
                    <a:pt x="7845336" y="419150"/>
                  </a:lnTo>
                  <a:lnTo>
                    <a:pt x="7834338" y="464439"/>
                  </a:lnTo>
                  <a:lnTo>
                    <a:pt x="7824940" y="510349"/>
                  </a:lnTo>
                  <a:lnTo>
                    <a:pt x="7817180" y="556831"/>
                  </a:lnTo>
                  <a:lnTo>
                    <a:pt x="7811097" y="603859"/>
                  </a:lnTo>
                  <a:lnTo>
                    <a:pt x="7806715" y="651395"/>
                  </a:lnTo>
                  <a:lnTo>
                    <a:pt x="7804061" y="699414"/>
                  </a:lnTo>
                  <a:lnTo>
                    <a:pt x="7803172" y="747890"/>
                  </a:lnTo>
                  <a:lnTo>
                    <a:pt x="7804061" y="796353"/>
                  </a:lnTo>
                  <a:lnTo>
                    <a:pt x="7806715" y="844384"/>
                  </a:lnTo>
                  <a:lnTo>
                    <a:pt x="7811097" y="891921"/>
                  </a:lnTo>
                  <a:lnTo>
                    <a:pt x="7817180" y="938949"/>
                  </a:lnTo>
                  <a:lnTo>
                    <a:pt x="7824940" y="985431"/>
                  </a:lnTo>
                  <a:lnTo>
                    <a:pt x="7834338" y="1031328"/>
                  </a:lnTo>
                  <a:lnTo>
                    <a:pt x="7845336" y="1076629"/>
                  </a:lnTo>
                  <a:lnTo>
                    <a:pt x="7857909" y="1121295"/>
                  </a:lnTo>
                  <a:lnTo>
                    <a:pt x="7872031" y="1165288"/>
                  </a:lnTo>
                  <a:lnTo>
                    <a:pt x="7887652" y="1208582"/>
                  </a:lnTo>
                  <a:lnTo>
                    <a:pt x="7904772" y="1251140"/>
                  </a:lnTo>
                  <a:lnTo>
                    <a:pt x="7923339" y="1292948"/>
                  </a:lnTo>
                  <a:lnTo>
                    <a:pt x="7943316" y="1333944"/>
                  </a:lnTo>
                  <a:lnTo>
                    <a:pt x="7964691" y="1374127"/>
                  </a:lnTo>
                  <a:lnTo>
                    <a:pt x="7987411" y="1413446"/>
                  </a:lnTo>
                  <a:lnTo>
                    <a:pt x="8011465" y="1451889"/>
                  </a:lnTo>
                  <a:lnTo>
                    <a:pt x="8036801" y="1489405"/>
                  </a:lnTo>
                  <a:lnTo>
                    <a:pt x="8063420" y="1525968"/>
                  </a:lnTo>
                  <a:lnTo>
                    <a:pt x="8091259" y="1561553"/>
                  </a:lnTo>
                  <a:lnTo>
                    <a:pt x="8120291" y="1596123"/>
                  </a:lnTo>
                  <a:lnTo>
                    <a:pt x="8150504" y="1629651"/>
                  </a:lnTo>
                  <a:lnTo>
                    <a:pt x="8181848" y="1662112"/>
                  </a:lnTo>
                  <a:lnTo>
                    <a:pt x="8214296" y="1693456"/>
                  </a:lnTo>
                  <a:lnTo>
                    <a:pt x="8247824" y="1723669"/>
                  </a:lnTo>
                  <a:lnTo>
                    <a:pt x="8282406" y="1752701"/>
                  </a:lnTo>
                  <a:lnTo>
                    <a:pt x="8317992" y="1780540"/>
                  </a:lnTo>
                  <a:lnTo>
                    <a:pt x="8354555" y="1807146"/>
                  </a:lnTo>
                  <a:lnTo>
                    <a:pt x="8392071" y="1832495"/>
                  </a:lnTo>
                  <a:lnTo>
                    <a:pt x="8430501" y="1856549"/>
                  </a:lnTo>
                  <a:lnTo>
                    <a:pt x="8469833" y="1879269"/>
                  </a:lnTo>
                  <a:lnTo>
                    <a:pt x="8510003" y="1900643"/>
                  </a:lnTo>
                  <a:lnTo>
                    <a:pt x="8551012" y="1920621"/>
                  </a:lnTo>
                  <a:lnTo>
                    <a:pt x="8592807" y="1939188"/>
                  </a:lnTo>
                  <a:lnTo>
                    <a:pt x="8635378" y="1956295"/>
                  </a:lnTo>
                  <a:lnTo>
                    <a:pt x="8678672" y="1971929"/>
                  </a:lnTo>
                  <a:lnTo>
                    <a:pt x="8722665" y="1986051"/>
                  </a:lnTo>
                  <a:lnTo>
                    <a:pt x="8767331" y="1998624"/>
                  </a:lnTo>
                  <a:lnTo>
                    <a:pt x="8812619" y="2009622"/>
                  </a:lnTo>
                  <a:lnTo>
                    <a:pt x="8858529" y="2019020"/>
                  </a:lnTo>
                  <a:lnTo>
                    <a:pt x="8905011" y="2026767"/>
                  </a:lnTo>
                  <a:lnTo>
                    <a:pt x="8952039" y="2032863"/>
                  </a:lnTo>
                  <a:lnTo>
                    <a:pt x="8999576" y="2037245"/>
                  </a:lnTo>
                  <a:lnTo>
                    <a:pt x="9047594" y="2039899"/>
                  </a:lnTo>
                  <a:lnTo>
                    <a:pt x="9096070" y="2040788"/>
                  </a:lnTo>
                  <a:lnTo>
                    <a:pt x="9144533" y="2039899"/>
                  </a:lnTo>
                  <a:lnTo>
                    <a:pt x="9192565" y="2037245"/>
                  </a:lnTo>
                  <a:lnTo>
                    <a:pt x="9240101" y="2032863"/>
                  </a:lnTo>
                  <a:lnTo>
                    <a:pt x="9287129" y="2026767"/>
                  </a:lnTo>
                  <a:lnTo>
                    <a:pt x="9333611" y="2019020"/>
                  </a:lnTo>
                  <a:lnTo>
                    <a:pt x="9379509" y="2009622"/>
                  </a:lnTo>
                  <a:lnTo>
                    <a:pt x="9424810" y="1998624"/>
                  </a:lnTo>
                  <a:lnTo>
                    <a:pt x="9469476" y="1986051"/>
                  </a:lnTo>
                  <a:lnTo>
                    <a:pt x="9513468" y="1971929"/>
                  </a:lnTo>
                  <a:lnTo>
                    <a:pt x="9556763" y="1956295"/>
                  </a:lnTo>
                  <a:lnTo>
                    <a:pt x="9599320" y="1939188"/>
                  </a:lnTo>
                  <a:lnTo>
                    <a:pt x="9641129" y="1920621"/>
                  </a:lnTo>
                  <a:lnTo>
                    <a:pt x="9662528" y="1910194"/>
                  </a:lnTo>
                  <a:lnTo>
                    <a:pt x="9662528" y="0"/>
                  </a:lnTo>
                  <a:close/>
                </a:path>
              </a:pathLst>
            </a:custGeom>
            <a:solidFill>
              <a:srgbClr val="3474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068715" y="2685846"/>
              <a:ext cx="15292705" cy="2983230"/>
            </a:xfrm>
            <a:custGeom>
              <a:avLst/>
              <a:gdLst/>
              <a:ahLst/>
              <a:cxnLst/>
              <a:rect l="l" t="t" r="r" b="b"/>
              <a:pathLst>
                <a:path w="15292705" h="2983229">
                  <a:moveTo>
                    <a:pt x="505117" y="254952"/>
                  </a:moveTo>
                  <a:lnTo>
                    <a:pt x="488124" y="211810"/>
                  </a:lnTo>
                  <a:lnTo>
                    <a:pt x="442798" y="196113"/>
                  </a:lnTo>
                  <a:lnTo>
                    <a:pt x="311619" y="196113"/>
                  </a:lnTo>
                  <a:lnTo>
                    <a:pt x="311619" y="63195"/>
                  </a:lnTo>
                  <a:lnTo>
                    <a:pt x="295922" y="17868"/>
                  </a:lnTo>
                  <a:lnTo>
                    <a:pt x="252349" y="0"/>
                  </a:lnTo>
                  <a:lnTo>
                    <a:pt x="239001" y="1117"/>
                  </a:lnTo>
                  <a:lnTo>
                    <a:pt x="202082" y="27241"/>
                  </a:lnTo>
                  <a:lnTo>
                    <a:pt x="193509" y="63195"/>
                  </a:lnTo>
                  <a:lnTo>
                    <a:pt x="193509" y="196113"/>
                  </a:lnTo>
                  <a:lnTo>
                    <a:pt x="62318" y="196113"/>
                  </a:lnTo>
                  <a:lnTo>
                    <a:pt x="16560" y="211810"/>
                  </a:lnTo>
                  <a:lnTo>
                    <a:pt x="0" y="254952"/>
                  </a:lnTo>
                  <a:lnTo>
                    <a:pt x="1066" y="267106"/>
                  </a:lnTo>
                  <a:lnTo>
                    <a:pt x="26365" y="305092"/>
                  </a:lnTo>
                  <a:lnTo>
                    <a:pt x="62318" y="314655"/>
                  </a:lnTo>
                  <a:lnTo>
                    <a:pt x="193509" y="314655"/>
                  </a:lnTo>
                  <a:lnTo>
                    <a:pt x="193509" y="447141"/>
                  </a:lnTo>
                  <a:lnTo>
                    <a:pt x="208762" y="492899"/>
                  </a:lnTo>
                  <a:lnTo>
                    <a:pt x="252349" y="510336"/>
                  </a:lnTo>
                  <a:lnTo>
                    <a:pt x="265531" y="509244"/>
                  </a:lnTo>
                  <a:lnTo>
                    <a:pt x="302793" y="483514"/>
                  </a:lnTo>
                  <a:lnTo>
                    <a:pt x="311619" y="447141"/>
                  </a:lnTo>
                  <a:lnTo>
                    <a:pt x="311619" y="314655"/>
                  </a:lnTo>
                  <a:lnTo>
                    <a:pt x="442798" y="314655"/>
                  </a:lnTo>
                  <a:lnTo>
                    <a:pt x="488124" y="298970"/>
                  </a:lnTo>
                  <a:lnTo>
                    <a:pt x="504063" y="268325"/>
                  </a:lnTo>
                  <a:lnTo>
                    <a:pt x="505117" y="254952"/>
                  </a:lnTo>
                  <a:close/>
                </a:path>
                <a:path w="15292705" h="2983229">
                  <a:moveTo>
                    <a:pt x="15292235" y="2799981"/>
                  </a:moveTo>
                  <a:lnTo>
                    <a:pt x="15273566" y="2764117"/>
                  </a:lnTo>
                  <a:lnTo>
                    <a:pt x="15247544" y="2757792"/>
                  </a:lnTo>
                  <a:lnTo>
                    <a:pt x="15153462" y="2757792"/>
                  </a:lnTo>
                  <a:lnTo>
                    <a:pt x="15153462" y="2662466"/>
                  </a:lnTo>
                  <a:lnTo>
                    <a:pt x="15136152" y="2624353"/>
                  </a:lnTo>
                  <a:lnTo>
                    <a:pt x="15110956" y="2617139"/>
                  </a:lnTo>
                  <a:lnTo>
                    <a:pt x="15101392" y="2617940"/>
                  </a:lnTo>
                  <a:lnTo>
                    <a:pt x="15071497" y="2644330"/>
                  </a:lnTo>
                  <a:lnTo>
                    <a:pt x="15068766" y="2662466"/>
                  </a:lnTo>
                  <a:lnTo>
                    <a:pt x="15068766" y="2757792"/>
                  </a:lnTo>
                  <a:lnTo>
                    <a:pt x="14974685" y="2757792"/>
                  </a:lnTo>
                  <a:lnTo>
                    <a:pt x="14936673" y="2775077"/>
                  </a:lnTo>
                  <a:lnTo>
                    <a:pt x="14929993" y="2799981"/>
                  </a:lnTo>
                  <a:lnTo>
                    <a:pt x="14930755" y="2808694"/>
                  </a:lnTo>
                  <a:lnTo>
                    <a:pt x="14956562" y="2839758"/>
                  </a:lnTo>
                  <a:lnTo>
                    <a:pt x="14974685" y="2842806"/>
                  </a:lnTo>
                  <a:lnTo>
                    <a:pt x="15068766" y="2842806"/>
                  </a:lnTo>
                  <a:lnTo>
                    <a:pt x="15068766" y="2937814"/>
                  </a:lnTo>
                  <a:lnTo>
                    <a:pt x="15085873" y="2976105"/>
                  </a:lnTo>
                  <a:lnTo>
                    <a:pt x="15110956" y="2983128"/>
                  </a:lnTo>
                  <a:lnTo>
                    <a:pt x="15120417" y="2982353"/>
                  </a:lnTo>
                  <a:lnTo>
                    <a:pt x="15150656" y="2956179"/>
                  </a:lnTo>
                  <a:lnTo>
                    <a:pt x="15153462" y="2937814"/>
                  </a:lnTo>
                  <a:lnTo>
                    <a:pt x="15153462" y="2842806"/>
                  </a:lnTo>
                  <a:lnTo>
                    <a:pt x="15247544" y="2842806"/>
                  </a:lnTo>
                  <a:lnTo>
                    <a:pt x="15285377" y="2825356"/>
                  </a:lnTo>
                  <a:lnTo>
                    <a:pt x="15291473" y="2809570"/>
                  </a:lnTo>
                  <a:lnTo>
                    <a:pt x="15292235" y="2799981"/>
                  </a:lnTo>
                  <a:close/>
                </a:path>
              </a:pathLst>
            </a:custGeom>
            <a:solidFill>
              <a:srgbClr val="3474FE">
                <a:alpha val="2500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6998719" y="557321"/>
              <a:ext cx="969644" cy="618490"/>
            </a:xfrm>
            <a:custGeom>
              <a:avLst/>
              <a:gdLst/>
              <a:ahLst/>
              <a:cxnLst/>
              <a:rect l="l" t="t" r="r" b="b"/>
              <a:pathLst>
                <a:path w="969644" h="618490">
                  <a:moveTo>
                    <a:pt x="175305" y="618490"/>
                  </a:moveTo>
                  <a:lnTo>
                    <a:pt x="164109" y="618490"/>
                  </a:lnTo>
                  <a:lnTo>
                    <a:pt x="158552" y="617220"/>
                  </a:lnTo>
                  <a:lnTo>
                    <a:pt x="147517" y="615950"/>
                  </a:lnTo>
                  <a:lnTo>
                    <a:pt x="112090" y="599440"/>
                  </a:lnTo>
                  <a:lnTo>
                    <a:pt x="103383" y="593090"/>
                  </a:lnTo>
                  <a:lnTo>
                    <a:pt x="99359" y="589280"/>
                  </a:lnTo>
                  <a:lnTo>
                    <a:pt x="91967" y="580390"/>
                  </a:lnTo>
                  <a:lnTo>
                    <a:pt x="88654" y="576580"/>
                  </a:lnTo>
                  <a:lnTo>
                    <a:pt x="73317" y="539750"/>
                  </a:lnTo>
                  <a:lnTo>
                    <a:pt x="0" y="539750"/>
                  </a:lnTo>
                  <a:lnTo>
                    <a:pt x="0" y="0"/>
                  </a:lnTo>
                  <a:lnTo>
                    <a:pt x="668519" y="0"/>
                  </a:lnTo>
                  <a:lnTo>
                    <a:pt x="668519" y="40640"/>
                  </a:lnTo>
                  <a:lnTo>
                    <a:pt x="41247" y="40640"/>
                  </a:lnTo>
                  <a:lnTo>
                    <a:pt x="41247" y="198120"/>
                  </a:lnTo>
                  <a:lnTo>
                    <a:pt x="324205" y="198120"/>
                  </a:lnTo>
                  <a:lnTo>
                    <a:pt x="324205" y="208280"/>
                  </a:lnTo>
                  <a:lnTo>
                    <a:pt x="254188" y="208280"/>
                  </a:lnTo>
                  <a:lnTo>
                    <a:pt x="254188" y="228600"/>
                  </a:lnTo>
                  <a:lnTo>
                    <a:pt x="324205" y="228600"/>
                  </a:lnTo>
                  <a:lnTo>
                    <a:pt x="324205" y="238760"/>
                  </a:lnTo>
                  <a:lnTo>
                    <a:pt x="41247" y="238760"/>
                  </a:lnTo>
                  <a:lnTo>
                    <a:pt x="41247" y="499110"/>
                  </a:lnTo>
                  <a:lnTo>
                    <a:pt x="115922" y="499110"/>
                  </a:lnTo>
                  <a:lnTo>
                    <a:pt x="114966" y="501650"/>
                  </a:lnTo>
                  <a:lnTo>
                    <a:pt x="113887" y="505460"/>
                  </a:lnTo>
                  <a:lnTo>
                    <a:pt x="112436" y="511810"/>
                  </a:lnTo>
                  <a:lnTo>
                    <a:pt x="112079" y="515620"/>
                  </a:lnTo>
                  <a:lnTo>
                    <a:pt x="112101" y="523240"/>
                  </a:lnTo>
                  <a:lnTo>
                    <a:pt x="131727" y="562610"/>
                  </a:lnTo>
                  <a:lnTo>
                    <a:pt x="162225" y="576580"/>
                  </a:lnTo>
                  <a:lnTo>
                    <a:pt x="250761" y="576580"/>
                  </a:lnTo>
                  <a:lnTo>
                    <a:pt x="247448" y="580390"/>
                  </a:lnTo>
                  <a:lnTo>
                    <a:pt x="240056" y="589280"/>
                  </a:lnTo>
                  <a:lnTo>
                    <a:pt x="236032" y="593090"/>
                  </a:lnTo>
                  <a:lnTo>
                    <a:pt x="227324" y="599440"/>
                  </a:lnTo>
                  <a:lnTo>
                    <a:pt x="222704" y="603250"/>
                  </a:lnTo>
                  <a:lnTo>
                    <a:pt x="180863" y="617220"/>
                  </a:lnTo>
                  <a:lnTo>
                    <a:pt x="175305" y="618490"/>
                  </a:lnTo>
                  <a:close/>
                </a:path>
                <a:path w="969644" h="618490">
                  <a:moveTo>
                    <a:pt x="668725" y="198120"/>
                  </a:moveTo>
                  <a:lnTo>
                    <a:pt x="627375" y="198120"/>
                  </a:lnTo>
                  <a:lnTo>
                    <a:pt x="627375" y="40640"/>
                  </a:lnTo>
                  <a:lnTo>
                    <a:pt x="668519" y="40640"/>
                  </a:lnTo>
                  <a:lnTo>
                    <a:pt x="668519" y="143510"/>
                  </a:lnTo>
                  <a:lnTo>
                    <a:pt x="802574" y="143510"/>
                  </a:lnTo>
                  <a:lnTo>
                    <a:pt x="808606" y="148590"/>
                  </a:lnTo>
                  <a:lnTo>
                    <a:pt x="844039" y="184150"/>
                  </a:lnTo>
                  <a:lnTo>
                    <a:pt x="668725" y="184150"/>
                  </a:lnTo>
                  <a:lnTo>
                    <a:pt x="668725" y="198120"/>
                  </a:lnTo>
                  <a:close/>
                </a:path>
                <a:path w="969644" h="618490">
                  <a:moveTo>
                    <a:pt x="324205" y="198120"/>
                  </a:moveTo>
                  <a:lnTo>
                    <a:pt x="212940" y="198120"/>
                  </a:lnTo>
                  <a:lnTo>
                    <a:pt x="212940" y="166370"/>
                  </a:lnTo>
                  <a:lnTo>
                    <a:pt x="282958" y="166370"/>
                  </a:lnTo>
                  <a:lnTo>
                    <a:pt x="282958" y="96520"/>
                  </a:lnTo>
                  <a:lnTo>
                    <a:pt x="385664" y="96520"/>
                  </a:lnTo>
                  <a:lnTo>
                    <a:pt x="385664" y="138430"/>
                  </a:lnTo>
                  <a:lnTo>
                    <a:pt x="324205" y="138430"/>
                  </a:lnTo>
                  <a:lnTo>
                    <a:pt x="324205" y="198120"/>
                  </a:lnTo>
                  <a:close/>
                </a:path>
                <a:path w="969644" h="618490">
                  <a:moveTo>
                    <a:pt x="385664" y="298450"/>
                  </a:moveTo>
                  <a:lnTo>
                    <a:pt x="344417" y="298450"/>
                  </a:lnTo>
                  <a:lnTo>
                    <a:pt x="344417" y="228600"/>
                  </a:lnTo>
                  <a:lnTo>
                    <a:pt x="414434" y="228600"/>
                  </a:lnTo>
                  <a:lnTo>
                    <a:pt x="414434" y="208280"/>
                  </a:lnTo>
                  <a:lnTo>
                    <a:pt x="344417" y="208280"/>
                  </a:lnTo>
                  <a:lnTo>
                    <a:pt x="344417" y="138430"/>
                  </a:lnTo>
                  <a:lnTo>
                    <a:pt x="385664" y="138430"/>
                  </a:lnTo>
                  <a:lnTo>
                    <a:pt x="385664" y="166370"/>
                  </a:lnTo>
                  <a:lnTo>
                    <a:pt x="455682" y="166370"/>
                  </a:lnTo>
                  <a:lnTo>
                    <a:pt x="455682" y="198120"/>
                  </a:lnTo>
                  <a:lnTo>
                    <a:pt x="668725" y="198120"/>
                  </a:lnTo>
                  <a:lnTo>
                    <a:pt x="668725" y="238760"/>
                  </a:lnTo>
                  <a:lnTo>
                    <a:pt x="455682" y="238760"/>
                  </a:lnTo>
                  <a:lnTo>
                    <a:pt x="455682" y="269240"/>
                  </a:lnTo>
                  <a:lnTo>
                    <a:pt x="385664" y="269240"/>
                  </a:lnTo>
                  <a:lnTo>
                    <a:pt x="385664" y="298450"/>
                  </a:lnTo>
                  <a:close/>
                </a:path>
                <a:path w="969644" h="618490">
                  <a:moveTo>
                    <a:pt x="969317" y="499110"/>
                  </a:moveTo>
                  <a:lnTo>
                    <a:pt x="928069" y="499110"/>
                  </a:lnTo>
                  <a:lnTo>
                    <a:pt x="928069" y="347980"/>
                  </a:lnTo>
                  <a:lnTo>
                    <a:pt x="711262" y="347980"/>
                  </a:lnTo>
                  <a:lnTo>
                    <a:pt x="711262" y="184150"/>
                  </a:lnTo>
                  <a:lnTo>
                    <a:pt x="752252" y="184150"/>
                  </a:lnTo>
                  <a:lnTo>
                    <a:pt x="752252" y="306070"/>
                  </a:lnTo>
                  <a:lnTo>
                    <a:pt x="965521" y="306070"/>
                  </a:lnTo>
                  <a:lnTo>
                    <a:pt x="969317" y="309880"/>
                  </a:lnTo>
                  <a:lnTo>
                    <a:pt x="969317" y="499110"/>
                  </a:lnTo>
                  <a:close/>
                </a:path>
                <a:path w="969644" h="618490">
                  <a:moveTo>
                    <a:pt x="965521" y="306070"/>
                  </a:moveTo>
                  <a:lnTo>
                    <a:pt x="907446" y="306070"/>
                  </a:lnTo>
                  <a:lnTo>
                    <a:pt x="877954" y="276860"/>
                  </a:lnTo>
                  <a:lnTo>
                    <a:pt x="785301" y="184150"/>
                  </a:lnTo>
                  <a:lnTo>
                    <a:pt x="844039" y="184150"/>
                  </a:lnTo>
                  <a:lnTo>
                    <a:pt x="965521" y="306070"/>
                  </a:lnTo>
                  <a:close/>
                </a:path>
                <a:path w="969644" h="618490">
                  <a:moveTo>
                    <a:pt x="385664" y="339090"/>
                  </a:moveTo>
                  <a:lnTo>
                    <a:pt x="282958" y="339090"/>
                  </a:lnTo>
                  <a:lnTo>
                    <a:pt x="282958" y="269240"/>
                  </a:lnTo>
                  <a:lnTo>
                    <a:pt x="212940" y="269240"/>
                  </a:lnTo>
                  <a:lnTo>
                    <a:pt x="212940" y="238760"/>
                  </a:lnTo>
                  <a:lnTo>
                    <a:pt x="324205" y="238760"/>
                  </a:lnTo>
                  <a:lnTo>
                    <a:pt x="324205" y="298450"/>
                  </a:lnTo>
                  <a:lnTo>
                    <a:pt x="385664" y="298450"/>
                  </a:lnTo>
                  <a:lnTo>
                    <a:pt x="385664" y="339090"/>
                  </a:lnTo>
                  <a:close/>
                </a:path>
                <a:path w="969644" h="618490">
                  <a:moveTo>
                    <a:pt x="709581" y="499110"/>
                  </a:moveTo>
                  <a:lnTo>
                    <a:pt x="627375" y="499110"/>
                  </a:lnTo>
                  <a:lnTo>
                    <a:pt x="627375" y="238760"/>
                  </a:lnTo>
                  <a:lnTo>
                    <a:pt x="668725" y="238760"/>
                  </a:lnTo>
                  <a:lnTo>
                    <a:pt x="668725" y="491490"/>
                  </a:lnTo>
                  <a:lnTo>
                    <a:pt x="713271" y="491490"/>
                  </a:lnTo>
                  <a:lnTo>
                    <a:pt x="711504" y="494030"/>
                  </a:lnTo>
                  <a:lnTo>
                    <a:pt x="709581" y="499110"/>
                  </a:lnTo>
                  <a:close/>
                </a:path>
                <a:path w="969644" h="618490">
                  <a:moveTo>
                    <a:pt x="115922" y="499110"/>
                  </a:moveTo>
                  <a:lnTo>
                    <a:pt x="73317" y="499110"/>
                  </a:lnTo>
                  <a:lnTo>
                    <a:pt x="74491" y="494030"/>
                  </a:lnTo>
                  <a:lnTo>
                    <a:pt x="76119" y="488950"/>
                  </a:lnTo>
                  <a:lnTo>
                    <a:pt x="80284" y="477520"/>
                  </a:lnTo>
                  <a:lnTo>
                    <a:pt x="82791" y="472440"/>
                  </a:lnTo>
                  <a:lnTo>
                    <a:pt x="88654" y="463550"/>
                  </a:lnTo>
                  <a:lnTo>
                    <a:pt x="91967" y="458470"/>
                  </a:lnTo>
                  <a:lnTo>
                    <a:pt x="99359" y="450850"/>
                  </a:lnTo>
                  <a:lnTo>
                    <a:pt x="103383" y="447040"/>
                  </a:lnTo>
                  <a:lnTo>
                    <a:pt x="112090" y="439420"/>
                  </a:lnTo>
                  <a:lnTo>
                    <a:pt x="116710" y="436880"/>
                  </a:lnTo>
                  <a:lnTo>
                    <a:pt x="126482" y="430530"/>
                  </a:lnTo>
                  <a:lnTo>
                    <a:pt x="131564" y="429260"/>
                  </a:lnTo>
                  <a:lnTo>
                    <a:pt x="142120" y="425450"/>
                  </a:lnTo>
                  <a:lnTo>
                    <a:pt x="158552" y="421640"/>
                  </a:lnTo>
                  <a:lnTo>
                    <a:pt x="180863" y="421640"/>
                  </a:lnTo>
                  <a:lnTo>
                    <a:pt x="197295" y="425450"/>
                  </a:lnTo>
                  <a:lnTo>
                    <a:pt x="207851" y="429260"/>
                  </a:lnTo>
                  <a:lnTo>
                    <a:pt x="212932" y="430530"/>
                  </a:lnTo>
                  <a:lnTo>
                    <a:pt x="222705" y="436880"/>
                  </a:lnTo>
                  <a:lnTo>
                    <a:pt x="227324" y="439420"/>
                  </a:lnTo>
                  <a:lnTo>
                    <a:pt x="236032" y="447040"/>
                  </a:lnTo>
                  <a:lnTo>
                    <a:pt x="240056" y="450850"/>
                  </a:lnTo>
                  <a:lnTo>
                    <a:pt x="247448" y="458470"/>
                  </a:lnTo>
                  <a:lnTo>
                    <a:pt x="249933" y="462280"/>
                  </a:lnTo>
                  <a:lnTo>
                    <a:pt x="161883" y="462280"/>
                  </a:lnTo>
                  <a:lnTo>
                    <a:pt x="154487" y="464820"/>
                  </a:lnTo>
                  <a:lnTo>
                    <a:pt x="150897" y="464820"/>
                  </a:lnTo>
                  <a:lnTo>
                    <a:pt x="143934" y="468630"/>
                  </a:lnTo>
                  <a:lnTo>
                    <a:pt x="140627" y="469900"/>
                  </a:lnTo>
                  <a:lnTo>
                    <a:pt x="134364" y="473710"/>
                  </a:lnTo>
                  <a:lnTo>
                    <a:pt x="131467" y="476250"/>
                  </a:lnTo>
                  <a:lnTo>
                    <a:pt x="126145" y="481330"/>
                  </a:lnTo>
                  <a:lnTo>
                    <a:pt x="123771" y="485140"/>
                  </a:lnTo>
                  <a:lnTo>
                    <a:pt x="119596" y="491490"/>
                  </a:lnTo>
                  <a:lnTo>
                    <a:pt x="117835" y="494030"/>
                  </a:lnTo>
                  <a:lnTo>
                    <a:pt x="115922" y="499110"/>
                  </a:lnTo>
                  <a:close/>
                </a:path>
                <a:path w="969644" h="618490">
                  <a:moveTo>
                    <a:pt x="713271" y="491490"/>
                  </a:moveTo>
                  <a:lnTo>
                    <a:pt x="668725" y="491490"/>
                  </a:lnTo>
                  <a:lnTo>
                    <a:pt x="671364" y="483870"/>
                  </a:lnTo>
                  <a:lnTo>
                    <a:pt x="674608" y="476250"/>
                  </a:lnTo>
                  <a:lnTo>
                    <a:pt x="678458" y="469900"/>
                  </a:lnTo>
                  <a:lnTo>
                    <a:pt x="682913" y="462280"/>
                  </a:lnTo>
                  <a:lnTo>
                    <a:pt x="687911" y="455930"/>
                  </a:lnTo>
                  <a:lnTo>
                    <a:pt x="693385" y="450850"/>
                  </a:lnTo>
                  <a:lnTo>
                    <a:pt x="699337" y="444500"/>
                  </a:lnTo>
                  <a:lnTo>
                    <a:pt x="742719" y="422910"/>
                  </a:lnTo>
                  <a:lnTo>
                    <a:pt x="750705" y="421640"/>
                  </a:lnTo>
                  <a:lnTo>
                    <a:pt x="775063" y="421640"/>
                  </a:lnTo>
                  <a:lnTo>
                    <a:pt x="813266" y="435610"/>
                  </a:lnTo>
                  <a:lnTo>
                    <a:pt x="843071" y="462280"/>
                  </a:lnTo>
                  <a:lnTo>
                    <a:pt x="755579" y="462280"/>
                  </a:lnTo>
                  <a:lnTo>
                    <a:pt x="748188" y="464820"/>
                  </a:lnTo>
                  <a:lnTo>
                    <a:pt x="744600" y="464820"/>
                  </a:lnTo>
                  <a:lnTo>
                    <a:pt x="737637" y="468630"/>
                  </a:lnTo>
                  <a:lnTo>
                    <a:pt x="734330" y="469900"/>
                  </a:lnTo>
                  <a:lnTo>
                    <a:pt x="728064" y="473710"/>
                  </a:lnTo>
                  <a:lnTo>
                    <a:pt x="725166" y="476250"/>
                  </a:lnTo>
                  <a:lnTo>
                    <a:pt x="719837" y="481330"/>
                  </a:lnTo>
                  <a:lnTo>
                    <a:pt x="717458" y="485140"/>
                  </a:lnTo>
                  <a:lnTo>
                    <a:pt x="713271" y="491490"/>
                  </a:lnTo>
                  <a:close/>
                </a:path>
                <a:path w="969644" h="618490">
                  <a:moveTo>
                    <a:pt x="250761" y="576580"/>
                  </a:moveTo>
                  <a:lnTo>
                    <a:pt x="177208" y="576580"/>
                  </a:lnTo>
                  <a:lnTo>
                    <a:pt x="184569" y="575310"/>
                  </a:lnTo>
                  <a:lnTo>
                    <a:pt x="188142" y="574040"/>
                  </a:lnTo>
                  <a:lnTo>
                    <a:pt x="195071" y="571500"/>
                  </a:lnTo>
                  <a:lnTo>
                    <a:pt x="198362" y="568960"/>
                  </a:lnTo>
                  <a:lnTo>
                    <a:pt x="204596" y="565150"/>
                  </a:lnTo>
                  <a:lnTo>
                    <a:pt x="226489" y="527050"/>
                  </a:lnTo>
                  <a:lnTo>
                    <a:pt x="226861" y="515620"/>
                  </a:lnTo>
                  <a:lnTo>
                    <a:pt x="226493" y="511810"/>
                  </a:lnTo>
                  <a:lnTo>
                    <a:pt x="225020" y="505460"/>
                  </a:lnTo>
                  <a:lnTo>
                    <a:pt x="223929" y="501650"/>
                  </a:lnTo>
                  <a:lnTo>
                    <a:pt x="221040" y="494030"/>
                  </a:lnTo>
                  <a:lnTo>
                    <a:pt x="219269" y="491490"/>
                  </a:lnTo>
                  <a:lnTo>
                    <a:pt x="215075" y="485140"/>
                  </a:lnTo>
                  <a:lnTo>
                    <a:pt x="194862" y="468630"/>
                  </a:lnTo>
                  <a:lnTo>
                    <a:pt x="187890" y="464820"/>
                  </a:lnTo>
                  <a:lnTo>
                    <a:pt x="184297" y="464820"/>
                  </a:lnTo>
                  <a:lnTo>
                    <a:pt x="176897" y="462280"/>
                  </a:lnTo>
                  <a:lnTo>
                    <a:pt x="249933" y="462280"/>
                  </a:lnTo>
                  <a:lnTo>
                    <a:pt x="266098" y="499110"/>
                  </a:lnTo>
                  <a:lnTo>
                    <a:pt x="709581" y="499110"/>
                  </a:lnTo>
                  <a:lnTo>
                    <a:pt x="708620" y="501650"/>
                  </a:lnTo>
                  <a:lnTo>
                    <a:pt x="707531" y="505460"/>
                  </a:lnTo>
                  <a:lnTo>
                    <a:pt x="706061" y="511810"/>
                  </a:lnTo>
                  <a:lnTo>
                    <a:pt x="705694" y="515620"/>
                  </a:lnTo>
                  <a:lnTo>
                    <a:pt x="705694" y="523240"/>
                  </a:lnTo>
                  <a:lnTo>
                    <a:pt x="706061" y="527050"/>
                  </a:lnTo>
                  <a:lnTo>
                    <a:pt x="707531" y="534670"/>
                  </a:lnTo>
                  <a:lnTo>
                    <a:pt x="708620" y="538480"/>
                  </a:lnTo>
                  <a:lnTo>
                    <a:pt x="709197" y="539750"/>
                  </a:lnTo>
                  <a:lnTo>
                    <a:pt x="266098" y="539750"/>
                  </a:lnTo>
                  <a:lnTo>
                    <a:pt x="264924" y="546100"/>
                  </a:lnTo>
                  <a:lnTo>
                    <a:pt x="263296" y="551180"/>
                  </a:lnTo>
                  <a:lnTo>
                    <a:pt x="259131" y="561340"/>
                  </a:lnTo>
                  <a:lnTo>
                    <a:pt x="256624" y="566420"/>
                  </a:lnTo>
                  <a:lnTo>
                    <a:pt x="250761" y="576580"/>
                  </a:lnTo>
                  <a:close/>
                </a:path>
                <a:path w="969644" h="618490">
                  <a:moveTo>
                    <a:pt x="844210" y="576580"/>
                  </a:moveTo>
                  <a:lnTo>
                    <a:pt x="770577" y="576580"/>
                  </a:lnTo>
                  <a:lnTo>
                    <a:pt x="777965" y="575310"/>
                  </a:lnTo>
                  <a:lnTo>
                    <a:pt x="781552" y="574040"/>
                  </a:lnTo>
                  <a:lnTo>
                    <a:pt x="788511" y="571500"/>
                  </a:lnTo>
                  <a:lnTo>
                    <a:pt x="791817" y="568960"/>
                  </a:lnTo>
                  <a:lnTo>
                    <a:pt x="798080" y="565150"/>
                  </a:lnTo>
                  <a:lnTo>
                    <a:pt x="820091" y="527050"/>
                  </a:lnTo>
                  <a:lnTo>
                    <a:pt x="820465" y="515620"/>
                  </a:lnTo>
                  <a:lnTo>
                    <a:pt x="820097" y="511810"/>
                  </a:lnTo>
                  <a:lnTo>
                    <a:pt x="818627" y="505460"/>
                  </a:lnTo>
                  <a:lnTo>
                    <a:pt x="817539" y="501650"/>
                  </a:lnTo>
                  <a:lnTo>
                    <a:pt x="814655" y="494030"/>
                  </a:lnTo>
                  <a:lnTo>
                    <a:pt x="812887" y="491490"/>
                  </a:lnTo>
                  <a:lnTo>
                    <a:pt x="808700" y="485140"/>
                  </a:lnTo>
                  <a:lnTo>
                    <a:pt x="788521" y="468630"/>
                  </a:lnTo>
                  <a:lnTo>
                    <a:pt x="781559" y="464820"/>
                  </a:lnTo>
                  <a:lnTo>
                    <a:pt x="777970" y="464820"/>
                  </a:lnTo>
                  <a:lnTo>
                    <a:pt x="770579" y="462280"/>
                  </a:lnTo>
                  <a:lnTo>
                    <a:pt x="843071" y="462280"/>
                  </a:lnTo>
                  <a:lnTo>
                    <a:pt x="859495" y="499110"/>
                  </a:lnTo>
                  <a:lnTo>
                    <a:pt x="969317" y="499110"/>
                  </a:lnTo>
                  <a:lnTo>
                    <a:pt x="969317" y="539750"/>
                  </a:lnTo>
                  <a:lnTo>
                    <a:pt x="859547" y="539750"/>
                  </a:lnTo>
                  <a:lnTo>
                    <a:pt x="858373" y="546100"/>
                  </a:lnTo>
                  <a:lnTo>
                    <a:pt x="856745" y="551180"/>
                  </a:lnTo>
                  <a:lnTo>
                    <a:pt x="852580" y="561340"/>
                  </a:lnTo>
                  <a:lnTo>
                    <a:pt x="850073" y="566420"/>
                  </a:lnTo>
                  <a:lnTo>
                    <a:pt x="844210" y="576580"/>
                  </a:lnTo>
                  <a:close/>
                </a:path>
                <a:path w="969644" h="618490">
                  <a:moveTo>
                    <a:pt x="768755" y="618490"/>
                  </a:moveTo>
                  <a:lnTo>
                    <a:pt x="757559" y="618490"/>
                  </a:lnTo>
                  <a:lnTo>
                    <a:pt x="752001" y="617220"/>
                  </a:lnTo>
                  <a:lnTo>
                    <a:pt x="740966" y="615950"/>
                  </a:lnTo>
                  <a:lnTo>
                    <a:pt x="705540" y="599440"/>
                  </a:lnTo>
                  <a:lnTo>
                    <a:pt x="696833" y="593090"/>
                  </a:lnTo>
                  <a:lnTo>
                    <a:pt x="692808" y="589280"/>
                  </a:lnTo>
                  <a:lnTo>
                    <a:pt x="685416" y="580390"/>
                  </a:lnTo>
                  <a:lnTo>
                    <a:pt x="682103" y="576580"/>
                  </a:lnTo>
                  <a:lnTo>
                    <a:pt x="666766" y="539750"/>
                  </a:lnTo>
                  <a:lnTo>
                    <a:pt x="709197" y="539750"/>
                  </a:lnTo>
                  <a:lnTo>
                    <a:pt x="711504" y="544830"/>
                  </a:lnTo>
                  <a:lnTo>
                    <a:pt x="713271" y="548640"/>
                  </a:lnTo>
                  <a:lnTo>
                    <a:pt x="734330" y="568960"/>
                  </a:lnTo>
                  <a:lnTo>
                    <a:pt x="737637" y="571500"/>
                  </a:lnTo>
                  <a:lnTo>
                    <a:pt x="744600" y="574040"/>
                  </a:lnTo>
                  <a:lnTo>
                    <a:pt x="748188" y="575310"/>
                  </a:lnTo>
                  <a:lnTo>
                    <a:pt x="755579" y="576580"/>
                  </a:lnTo>
                  <a:lnTo>
                    <a:pt x="844210" y="576580"/>
                  </a:lnTo>
                  <a:lnTo>
                    <a:pt x="840897" y="580390"/>
                  </a:lnTo>
                  <a:lnTo>
                    <a:pt x="833505" y="589280"/>
                  </a:lnTo>
                  <a:lnTo>
                    <a:pt x="829481" y="593090"/>
                  </a:lnTo>
                  <a:lnTo>
                    <a:pt x="820773" y="599440"/>
                  </a:lnTo>
                  <a:lnTo>
                    <a:pt x="816154" y="603250"/>
                  </a:lnTo>
                  <a:lnTo>
                    <a:pt x="774312" y="617220"/>
                  </a:lnTo>
                  <a:lnTo>
                    <a:pt x="768755" y="6184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6673636" y="9082150"/>
            <a:ext cx="37338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60" b="1">
                <a:solidFill>
                  <a:srgbClr val="FFFFFF"/>
                </a:solidFill>
                <a:latin typeface="Tahoma"/>
                <a:cs typeface="Tahoma"/>
              </a:rPr>
              <a:t>04</a:t>
            </a:r>
            <a:endParaRPr sz="2000">
              <a:latin typeface="Tahoma"/>
              <a:cs typeface="Tahoma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2668564" y="5910759"/>
            <a:ext cx="9210040" cy="2379345"/>
            <a:chOff x="2668564" y="5910759"/>
            <a:chExt cx="9210040" cy="2379345"/>
          </a:xfrm>
        </p:grpSpPr>
        <p:pic>
          <p:nvPicPr>
            <p:cNvPr id="17" name="object 1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68564" y="5910759"/>
              <a:ext cx="76200" cy="76199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68564" y="6996609"/>
              <a:ext cx="76200" cy="76199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01945" y="5913488"/>
              <a:ext cx="76200" cy="76199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01945" y="6399263"/>
              <a:ext cx="76200" cy="76199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01945" y="6885038"/>
              <a:ext cx="76200" cy="76199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01945" y="7856588"/>
              <a:ext cx="76200" cy="76199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54558" y="5918379"/>
              <a:ext cx="85725" cy="85724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54558" y="7061379"/>
              <a:ext cx="85725" cy="85724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54558" y="7823379"/>
              <a:ext cx="85725" cy="85724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54558" y="8204379"/>
              <a:ext cx="85725" cy="85724"/>
            </a:xfrm>
            <a:prstGeom prst="rect">
              <a:avLst/>
            </a:prstGeom>
          </p:spPr>
        </p:pic>
      </p:grpSp>
      <p:sp>
        <p:nvSpPr>
          <p:cNvPr id="27" name="object 27" descr=""/>
          <p:cNvSpPr txBox="1"/>
          <p:nvPr/>
        </p:nvSpPr>
        <p:spPr>
          <a:xfrm>
            <a:off x="2875535" y="6784513"/>
            <a:ext cx="2882265" cy="1473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React</a:t>
            </a:r>
            <a:r>
              <a:rPr dirty="0" sz="1900" spc="20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Native</a:t>
            </a:r>
            <a:r>
              <a:rPr dirty="0" sz="1900" spc="20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-25" b="1">
                <a:solidFill>
                  <a:srgbClr val="FFFFFF"/>
                </a:solidFill>
                <a:latin typeface="Tahoma"/>
                <a:cs typeface="Tahoma"/>
              </a:rPr>
              <a:t>for </a:t>
            </a:r>
            <a:r>
              <a:rPr dirty="0" sz="1900" spc="60" b="1">
                <a:solidFill>
                  <a:srgbClr val="FFFFFF"/>
                </a:solidFill>
                <a:latin typeface="Tahoma"/>
                <a:cs typeface="Tahoma"/>
              </a:rPr>
              <a:t>developing</a:t>
            </a:r>
            <a:r>
              <a:rPr dirty="0" sz="1900" spc="-1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60" b="1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dirty="0" sz="1900" spc="-1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50" b="1">
                <a:solidFill>
                  <a:srgbClr val="FFFFFF"/>
                </a:solidFill>
                <a:latin typeface="Tahoma"/>
                <a:cs typeface="Tahoma"/>
              </a:rPr>
              <a:t>mobile </a:t>
            </a:r>
            <a:r>
              <a:rPr dirty="0" sz="1900" spc="80" b="1">
                <a:solidFill>
                  <a:srgbClr val="FFFFFF"/>
                </a:solidFill>
                <a:latin typeface="Tahoma"/>
                <a:cs typeface="Tahoma"/>
              </a:rPr>
              <a:t>app</a:t>
            </a:r>
            <a:r>
              <a:rPr dirty="0" sz="1900" spc="-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75" b="1">
                <a:solidFill>
                  <a:srgbClr val="FFFFFF"/>
                </a:solidFill>
                <a:latin typeface="Tahoma"/>
                <a:cs typeface="Tahoma"/>
              </a:rPr>
              <a:t>on</a:t>
            </a:r>
            <a:r>
              <a:rPr dirty="0" sz="1900" spc="-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70" b="1">
                <a:solidFill>
                  <a:srgbClr val="FFFFFF"/>
                </a:solidFill>
                <a:latin typeface="Tahoma"/>
                <a:cs typeface="Tahoma"/>
              </a:rPr>
              <a:t>both</a:t>
            </a:r>
            <a:r>
              <a:rPr dirty="0" sz="1900" spc="-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55" b="1">
                <a:solidFill>
                  <a:srgbClr val="FFFFFF"/>
                </a:solidFill>
                <a:latin typeface="Tahoma"/>
                <a:cs typeface="Tahoma"/>
              </a:rPr>
              <a:t>Android </a:t>
            </a:r>
            <a:r>
              <a:rPr dirty="0" sz="1900" spc="75" b="1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dirty="0" sz="1900" spc="-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-25" b="1">
                <a:solidFill>
                  <a:srgbClr val="FFFFFF"/>
                </a:solidFill>
                <a:latin typeface="Tahoma"/>
                <a:cs typeface="Tahoma"/>
              </a:rPr>
              <a:t>iOS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2875535" y="5143551"/>
            <a:ext cx="3053715" cy="13049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73075">
              <a:lnSpc>
                <a:spcPct val="100000"/>
              </a:lnSpc>
              <a:spcBef>
                <a:spcPts val="100"/>
              </a:spcBef>
            </a:pPr>
            <a:r>
              <a:rPr dirty="0" sz="2800" spc="90" b="1">
                <a:solidFill>
                  <a:srgbClr val="FFFFFF"/>
                </a:solidFill>
                <a:latin typeface="Tahoma"/>
                <a:cs typeface="Tahoma"/>
              </a:rPr>
              <a:t>Frontend</a:t>
            </a:r>
            <a:endParaRPr sz="2800">
              <a:latin typeface="Tahoma"/>
              <a:cs typeface="Tahoma"/>
            </a:endParaRPr>
          </a:p>
          <a:p>
            <a:pPr marL="12700" marR="5080">
              <a:lnSpc>
                <a:spcPct val="125000"/>
              </a:lnSpc>
              <a:spcBef>
                <a:spcPts val="1010"/>
              </a:spcBef>
            </a:pP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React.js</a:t>
            </a:r>
            <a:r>
              <a:rPr dirty="0" sz="1900" spc="1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for</a:t>
            </a:r>
            <a:r>
              <a:rPr dirty="0" sz="1900" spc="1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60" b="1">
                <a:solidFill>
                  <a:srgbClr val="FFFFFF"/>
                </a:solidFill>
                <a:latin typeface="Tahoma"/>
                <a:cs typeface="Tahoma"/>
              </a:rPr>
              <a:t>building</a:t>
            </a:r>
            <a:r>
              <a:rPr dirty="0" sz="1900" spc="1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35" b="1">
                <a:solidFill>
                  <a:srgbClr val="FFFFFF"/>
                </a:solidFill>
                <a:latin typeface="Tahoma"/>
                <a:cs typeface="Tahoma"/>
              </a:rPr>
              <a:t>the </a:t>
            </a:r>
            <a:r>
              <a:rPr dirty="0" sz="1900" spc="80" b="1">
                <a:solidFill>
                  <a:srgbClr val="FFFFFF"/>
                </a:solidFill>
                <a:latin typeface="Tahoma"/>
                <a:cs typeface="Tahoma"/>
              </a:rPr>
              <a:t>web</a:t>
            </a:r>
            <a:r>
              <a:rPr dirty="0" sz="1900" spc="-1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-10" b="1">
                <a:solidFill>
                  <a:srgbClr val="FFFFFF"/>
                </a:solidFill>
                <a:latin typeface="Tahoma"/>
                <a:cs typeface="Tahoma"/>
              </a:rPr>
              <a:t>interface.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7373583" y="5167363"/>
            <a:ext cx="3257550" cy="32245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64540">
              <a:lnSpc>
                <a:spcPct val="100000"/>
              </a:lnSpc>
              <a:spcBef>
                <a:spcPts val="100"/>
              </a:spcBef>
            </a:pPr>
            <a:r>
              <a:rPr dirty="0" sz="2500" spc="105" b="1">
                <a:solidFill>
                  <a:srgbClr val="183378"/>
                </a:solidFill>
                <a:latin typeface="Tahoma"/>
                <a:cs typeface="Tahoma"/>
              </a:rPr>
              <a:t>Backend</a:t>
            </a:r>
            <a:endParaRPr sz="2500">
              <a:latin typeface="Tahoma"/>
              <a:cs typeface="Tahoma"/>
            </a:endParaRPr>
          </a:p>
          <a:p>
            <a:pPr marL="12700" marR="5080">
              <a:lnSpc>
                <a:spcPct val="125000"/>
              </a:lnSpc>
              <a:spcBef>
                <a:spcPts val="1185"/>
              </a:spcBef>
            </a:pPr>
            <a:r>
              <a:rPr dirty="0" sz="2000" spc="50" b="1">
                <a:latin typeface="Tahoma"/>
                <a:cs typeface="Tahoma"/>
              </a:rPr>
              <a:t>ASP.NET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55" b="1">
                <a:latin typeface="Tahoma"/>
                <a:cs typeface="Tahoma"/>
              </a:rPr>
              <a:t>Core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130" b="1">
                <a:latin typeface="Tahoma"/>
                <a:cs typeface="Tahoma"/>
              </a:rPr>
              <a:t>(C#)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for </a:t>
            </a:r>
            <a:r>
              <a:rPr dirty="0" sz="2000" spc="60" b="1">
                <a:latin typeface="Tahoma"/>
                <a:cs typeface="Tahoma"/>
              </a:rPr>
              <a:t>building</a:t>
            </a:r>
            <a:r>
              <a:rPr dirty="0" sz="2000" spc="1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secure,</a:t>
            </a:r>
            <a:r>
              <a:rPr dirty="0" sz="2000" spc="11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RESTful APIs.</a:t>
            </a:r>
            <a:endParaRPr sz="2000">
              <a:latin typeface="Tahoma"/>
              <a:cs typeface="Tahoma"/>
            </a:endParaRPr>
          </a:p>
          <a:p>
            <a:pPr marL="12700" marR="140335">
              <a:lnSpc>
                <a:spcPct val="125000"/>
              </a:lnSpc>
            </a:pPr>
            <a:r>
              <a:rPr dirty="0" sz="2000" spc="50" b="1">
                <a:latin typeface="Tahoma"/>
                <a:cs typeface="Tahoma"/>
              </a:rPr>
              <a:t>Entity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65" b="1">
                <a:latin typeface="Tahoma"/>
                <a:cs typeface="Tahoma"/>
              </a:rPr>
              <a:t>Framework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35" b="1">
                <a:latin typeface="Tahoma"/>
                <a:cs typeface="Tahoma"/>
              </a:rPr>
              <a:t>Core </a:t>
            </a:r>
            <a:r>
              <a:rPr dirty="0" sz="2000" b="1">
                <a:latin typeface="Tahoma"/>
                <a:cs typeface="Tahoma"/>
              </a:rPr>
              <a:t>(Code-</a:t>
            </a:r>
            <a:r>
              <a:rPr dirty="0" sz="2000" spc="-10" b="1">
                <a:latin typeface="Tahoma"/>
                <a:cs typeface="Tahoma"/>
              </a:rPr>
              <a:t>First).</a:t>
            </a:r>
            <a:endParaRPr sz="2000">
              <a:latin typeface="Tahoma"/>
              <a:cs typeface="Tahoma"/>
            </a:endParaRPr>
          </a:p>
          <a:p>
            <a:pPr marL="12700" marR="663575">
              <a:lnSpc>
                <a:spcPct val="125000"/>
              </a:lnSpc>
            </a:pPr>
            <a:r>
              <a:rPr dirty="0" sz="2000" spc="55" b="1">
                <a:latin typeface="Tahoma"/>
                <a:cs typeface="Tahoma"/>
              </a:rPr>
              <a:t>Clean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35" b="1">
                <a:latin typeface="Tahoma"/>
                <a:cs typeface="Tahoma"/>
              </a:rPr>
              <a:t>Architecture. </a:t>
            </a:r>
            <a:r>
              <a:rPr dirty="0" sz="2000" b="1">
                <a:latin typeface="Tahoma"/>
                <a:cs typeface="Tahoma"/>
              </a:rPr>
              <a:t>Microsoft</a:t>
            </a:r>
            <a:r>
              <a:rPr dirty="0" sz="2000" spc="36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Azure.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1630164" y="5216607"/>
            <a:ext cx="4034154" cy="2815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solidFill>
                  <a:srgbClr val="FFFFFF"/>
                </a:solidFill>
                <a:latin typeface="Tahoma"/>
                <a:cs typeface="Tahoma"/>
              </a:rPr>
              <a:t>Security</a:t>
            </a:r>
            <a:r>
              <a:rPr dirty="0" sz="2000" spc="6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ahoma"/>
                <a:cs typeface="Tahoma"/>
              </a:rPr>
              <a:t>&amp;</a:t>
            </a:r>
            <a:r>
              <a:rPr dirty="0" sz="2000" spc="6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2000" spc="70" b="1">
                <a:solidFill>
                  <a:srgbClr val="FFFFFF"/>
                </a:solidFill>
                <a:latin typeface="Tahoma"/>
                <a:cs typeface="Tahoma"/>
              </a:rPr>
              <a:t>Development </a:t>
            </a:r>
            <a:r>
              <a:rPr dirty="0" sz="2000" spc="-10" b="1">
                <a:solidFill>
                  <a:srgbClr val="FFFFFF"/>
                </a:solidFill>
                <a:latin typeface="Tahoma"/>
                <a:cs typeface="Tahoma"/>
              </a:rPr>
              <a:t>Tools</a:t>
            </a:r>
            <a:endParaRPr sz="2000">
              <a:latin typeface="Tahoma"/>
              <a:cs typeface="Tahoma"/>
            </a:endParaRPr>
          </a:p>
          <a:p>
            <a:pPr marL="391160" marR="411480">
              <a:lnSpc>
                <a:spcPct val="167800"/>
              </a:lnSpc>
              <a:spcBef>
                <a:spcPts val="440"/>
              </a:spcBef>
            </a:pPr>
            <a:r>
              <a:rPr dirty="0" sz="1900" spc="110" b="1">
                <a:solidFill>
                  <a:srgbClr val="FFFFFF"/>
                </a:solidFill>
                <a:latin typeface="Tahoma"/>
                <a:cs typeface="Tahoma"/>
              </a:rPr>
              <a:t>JWT</a:t>
            </a:r>
            <a:r>
              <a:rPr dirty="0" sz="1900" spc="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(JSON</a:t>
            </a:r>
            <a:r>
              <a:rPr dirty="0" sz="1900" spc="1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135" b="1">
                <a:solidFill>
                  <a:srgbClr val="FFFFFF"/>
                </a:solidFill>
                <a:latin typeface="Tahoma"/>
                <a:cs typeface="Tahoma"/>
              </a:rPr>
              <a:t>Web</a:t>
            </a:r>
            <a:r>
              <a:rPr dirty="0" sz="1900" spc="1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-10" b="1">
                <a:solidFill>
                  <a:srgbClr val="FFFFFF"/>
                </a:solidFill>
                <a:latin typeface="Tahoma"/>
                <a:cs typeface="Tahoma"/>
              </a:rPr>
              <a:t>Token) </a:t>
            </a: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Role-</a:t>
            </a:r>
            <a:r>
              <a:rPr dirty="0" sz="1900" spc="65" b="1">
                <a:solidFill>
                  <a:srgbClr val="FFFFFF"/>
                </a:solidFill>
                <a:latin typeface="Tahoma"/>
                <a:cs typeface="Tahoma"/>
              </a:rPr>
              <a:t>based</a:t>
            </a:r>
            <a:r>
              <a:rPr dirty="0" sz="1900" spc="-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35" b="1">
                <a:solidFill>
                  <a:srgbClr val="FFFFFF"/>
                </a:solidFill>
                <a:latin typeface="Tahoma"/>
                <a:cs typeface="Tahoma"/>
              </a:rPr>
              <a:t>Authorization </a:t>
            </a: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Visual</a:t>
            </a:r>
            <a:r>
              <a:rPr dirty="0" sz="1900" spc="15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Studio</a:t>
            </a:r>
            <a:r>
              <a:rPr dirty="0" sz="1900" spc="15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-365" b="1">
                <a:solidFill>
                  <a:srgbClr val="FFFFFF"/>
                </a:solidFill>
                <a:latin typeface="Tahoma"/>
                <a:cs typeface="Tahoma"/>
              </a:rPr>
              <a:t>/</a:t>
            </a:r>
            <a:r>
              <a:rPr dirty="0" sz="1900" spc="15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-10" b="1">
                <a:solidFill>
                  <a:srgbClr val="FFFFFF"/>
                </a:solidFill>
                <a:latin typeface="Tahoma"/>
                <a:cs typeface="Tahoma"/>
              </a:rPr>
              <a:t>Visual </a:t>
            </a: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Studio</a:t>
            </a:r>
            <a:r>
              <a:rPr dirty="0" sz="1900" spc="24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65" b="1">
                <a:solidFill>
                  <a:srgbClr val="FFFFFF"/>
                </a:solidFill>
                <a:latin typeface="Tahoma"/>
                <a:cs typeface="Tahoma"/>
              </a:rPr>
              <a:t>Code</a:t>
            </a:r>
            <a:endParaRPr sz="1900">
              <a:latin typeface="Tahoma"/>
              <a:cs typeface="Tahoma"/>
            </a:endParaRPr>
          </a:p>
          <a:p>
            <a:pPr marL="391160">
              <a:lnSpc>
                <a:spcPct val="100000"/>
              </a:lnSpc>
              <a:spcBef>
                <a:spcPts val="1545"/>
              </a:spcBef>
            </a:pPr>
            <a:r>
              <a:rPr dirty="0" sz="1900" spc="55" b="1">
                <a:solidFill>
                  <a:srgbClr val="FFFFFF"/>
                </a:solidFill>
                <a:latin typeface="Tahoma"/>
                <a:cs typeface="Tahoma"/>
              </a:rPr>
              <a:t>Swagger</a:t>
            </a:r>
            <a:r>
              <a:rPr dirty="0" sz="1900" spc="-7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b="1">
                <a:solidFill>
                  <a:srgbClr val="FFFFFF"/>
                </a:solidFill>
                <a:latin typeface="Tahoma"/>
                <a:cs typeface="Tahoma"/>
              </a:rPr>
              <a:t>&amp;</a:t>
            </a:r>
            <a:r>
              <a:rPr dirty="0" sz="1900" spc="-7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900" spc="60" b="1">
                <a:solidFill>
                  <a:srgbClr val="FFFFFF"/>
                </a:solidFill>
                <a:latin typeface="Tahoma"/>
                <a:cs typeface="Tahoma"/>
              </a:rPr>
              <a:t>Postman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5301042" y="1428724"/>
            <a:ext cx="737552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360" b="1">
                <a:solidFill>
                  <a:srgbClr val="183378"/>
                </a:solidFill>
                <a:latin typeface="Trebuchet MS"/>
                <a:cs typeface="Trebuchet MS"/>
              </a:rPr>
              <a:t>Technologies</a:t>
            </a:r>
            <a:r>
              <a:rPr dirty="0" sz="6000" spc="-484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6000" spc="400" b="1">
                <a:solidFill>
                  <a:srgbClr val="183378"/>
                </a:solidFill>
                <a:latin typeface="Trebuchet MS"/>
                <a:cs typeface="Trebuchet MS"/>
              </a:rPr>
              <a:t>Used</a:t>
            </a:r>
            <a:endParaRPr sz="6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746973" y="3093841"/>
            <a:ext cx="10483215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-635">
              <a:lnSpc>
                <a:spcPct val="125000"/>
              </a:lnSpc>
              <a:spcBef>
                <a:spcPts val="100"/>
              </a:spcBef>
            </a:pPr>
            <a:r>
              <a:rPr dirty="0" sz="1800">
                <a:latin typeface="Verdana"/>
                <a:cs typeface="Verdana"/>
              </a:rPr>
              <a:t>Our</a:t>
            </a:r>
            <a:r>
              <a:rPr dirty="0" sz="1800" spc="-6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system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integrates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 spc="50">
                <a:latin typeface="Verdana"/>
                <a:cs typeface="Verdana"/>
              </a:rPr>
              <a:t>modern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technologies</a:t>
            </a:r>
            <a:r>
              <a:rPr dirty="0" sz="1800" spc="-60">
                <a:latin typeface="Verdana"/>
                <a:cs typeface="Verdana"/>
              </a:rPr>
              <a:t> </a:t>
            </a:r>
            <a:r>
              <a:rPr dirty="0" sz="1800" spc="-25">
                <a:latin typeface="Verdana"/>
                <a:cs typeface="Verdana"/>
              </a:rPr>
              <a:t>across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 spc="-25">
                <a:latin typeface="Verdana"/>
                <a:cs typeface="Verdana"/>
              </a:rPr>
              <a:t>web,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mobile,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and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cloud</a:t>
            </a:r>
            <a:r>
              <a:rPr dirty="0" sz="1800" spc="-6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platforms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 spc="-25">
                <a:latin typeface="Verdana"/>
                <a:cs typeface="Verdana"/>
              </a:rPr>
              <a:t>to </a:t>
            </a:r>
            <a:r>
              <a:rPr dirty="0" sz="1800" spc="-10">
                <a:latin typeface="Verdana"/>
                <a:cs typeface="Verdana"/>
              </a:rPr>
              <a:t>deliver</a:t>
            </a:r>
            <a:r>
              <a:rPr dirty="0" sz="1800" spc="-90">
                <a:latin typeface="Verdana"/>
                <a:cs typeface="Verdana"/>
              </a:rPr>
              <a:t> </a:t>
            </a:r>
            <a:r>
              <a:rPr dirty="0" sz="1800" spc="-30">
                <a:latin typeface="Verdana"/>
                <a:cs typeface="Verdana"/>
              </a:rPr>
              <a:t>a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 spc="-40">
                <a:latin typeface="Verdana"/>
                <a:cs typeface="Verdana"/>
              </a:rPr>
              <a:t>secure,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 spc="-40">
                <a:latin typeface="Verdana"/>
                <a:cs typeface="Verdana"/>
              </a:rPr>
              <a:t>responsive,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and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intelligent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hospital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 spc="55">
                <a:latin typeface="Verdana"/>
                <a:cs typeface="Verdana"/>
              </a:rPr>
              <a:t>management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 spc="-20">
                <a:latin typeface="Verdana"/>
                <a:cs typeface="Verdana"/>
              </a:rPr>
              <a:t>experience.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 spc="35">
                <a:latin typeface="Verdana"/>
                <a:cs typeface="Verdana"/>
              </a:rPr>
              <a:t>From </a:t>
            </a:r>
            <a:r>
              <a:rPr dirty="0" sz="1800">
                <a:latin typeface="Verdana"/>
                <a:cs typeface="Verdana"/>
              </a:rPr>
              <a:t>frontend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design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to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45">
                <a:latin typeface="Verdana"/>
                <a:cs typeface="Verdana"/>
              </a:rPr>
              <a:t>backend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architecture,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each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60">
                <a:latin typeface="Verdana"/>
                <a:cs typeface="Verdana"/>
              </a:rPr>
              <a:t>component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was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carefully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selected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to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ensure </a:t>
            </a:r>
            <a:r>
              <a:rPr dirty="0" sz="1800">
                <a:latin typeface="Verdana"/>
                <a:cs typeface="Verdana"/>
              </a:rPr>
              <a:t>performance,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-40">
                <a:latin typeface="Verdana"/>
                <a:cs typeface="Verdana"/>
              </a:rPr>
              <a:t>scalability,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and</a:t>
            </a:r>
            <a:r>
              <a:rPr dirty="0" sz="1800" spc="-7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data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security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873717" y="1"/>
            <a:ext cx="5414645" cy="4284345"/>
          </a:xfrm>
          <a:custGeom>
            <a:avLst/>
            <a:gdLst/>
            <a:ahLst/>
            <a:cxnLst/>
            <a:rect l="l" t="t" r="r" b="b"/>
            <a:pathLst>
              <a:path w="5414644" h="4284345">
                <a:moveTo>
                  <a:pt x="5414283" y="4233543"/>
                </a:moveTo>
                <a:lnTo>
                  <a:pt x="3928468" y="4233543"/>
                </a:lnTo>
                <a:lnTo>
                  <a:pt x="3836170" y="4208143"/>
                </a:lnTo>
                <a:lnTo>
                  <a:pt x="3790254" y="4208143"/>
                </a:lnTo>
                <a:lnTo>
                  <a:pt x="3698898" y="4182743"/>
                </a:lnTo>
                <a:lnTo>
                  <a:pt x="3653462" y="4182743"/>
                </a:lnTo>
                <a:lnTo>
                  <a:pt x="3121768" y="4030343"/>
                </a:lnTo>
                <a:lnTo>
                  <a:pt x="3078658" y="4004943"/>
                </a:lnTo>
                <a:lnTo>
                  <a:pt x="2993026" y="3979543"/>
                </a:lnTo>
                <a:lnTo>
                  <a:pt x="2950508" y="3954143"/>
                </a:lnTo>
                <a:lnTo>
                  <a:pt x="2866081" y="3928743"/>
                </a:lnTo>
                <a:lnTo>
                  <a:pt x="2824177" y="3903343"/>
                </a:lnTo>
                <a:lnTo>
                  <a:pt x="2782482" y="3890643"/>
                </a:lnTo>
                <a:lnTo>
                  <a:pt x="2740998" y="3865243"/>
                </a:lnTo>
                <a:lnTo>
                  <a:pt x="2699728" y="3852543"/>
                </a:lnTo>
                <a:lnTo>
                  <a:pt x="2658674" y="3827143"/>
                </a:lnTo>
                <a:lnTo>
                  <a:pt x="2617838" y="3814443"/>
                </a:lnTo>
                <a:lnTo>
                  <a:pt x="2577223" y="3789043"/>
                </a:lnTo>
                <a:lnTo>
                  <a:pt x="2536830" y="3776343"/>
                </a:lnTo>
                <a:lnTo>
                  <a:pt x="2456724" y="3725543"/>
                </a:lnTo>
                <a:lnTo>
                  <a:pt x="2417015" y="3712843"/>
                </a:lnTo>
                <a:lnTo>
                  <a:pt x="2260524" y="3611243"/>
                </a:lnTo>
                <a:lnTo>
                  <a:pt x="2221999" y="3598543"/>
                </a:lnTo>
                <a:lnTo>
                  <a:pt x="2070362" y="3496943"/>
                </a:lnTo>
                <a:lnTo>
                  <a:pt x="1922776" y="3395343"/>
                </a:lnTo>
                <a:lnTo>
                  <a:pt x="1850548" y="3344543"/>
                </a:lnTo>
                <a:lnTo>
                  <a:pt x="1814834" y="3306443"/>
                </a:lnTo>
                <a:lnTo>
                  <a:pt x="1709316" y="3230243"/>
                </a:lnTo>
                <a:lnTo>
                  <a:pt x="1674694" y="3204843"/>
                </a:lnTo>
                <a:lnTo>
                  <a:pt x="1640350" y="3166743"/>
                </a:lnTo>
                <a:lnTo>
                  <a:pt x="1572507" y="3115943"/>
                </a:lnTo>
                <a:lnTo>
                  <a:pt x="1539013" y="3077843"/>
                </a:lnTo>
                <a:lnTo>
                  <a:pt x="1472891" y="3027043"/>
                </a:lnTo>
                <a:lnTo>
                  <a:pt x="1440268" y="2988943"/>
                </a:lnTo>
                <a:lnTo>
                  <a:pt x="1407939" y="2963543"/>
                </a:lnTo>
                <a:lnTo>
                  <a:pt x="1375908" y="2925443"/>
                </a:lnTo>
                <a:lnTo>
                  <a:pt x="1344177" y="2900043"/>
                </a:lnTo>
                <a:lnTo>
                  <a:pt x="1312747" y="2861943"/>
                </a:lnTo>
                <a:lnTo>
                  <a:pt x="1281622" y="2836543"/>
                </a:lnTo>
                <a:lnTo>
                  <a:pt x="1250804" y="2798443"/>
                </a:lnTo>
                <a:lnTo>
                  <a:pt x="1220294" y="2773043"/>
                </a:lnTo>
                <a:lnTo>
                  <a:pt x="1190095" y="2734943"/>
                </a:lnTo>
                <a:lnTo>
                  <a:pt x="1160210" y="2696843"/>
                </a:lnTo>
                <a:lnTo>
                  <a:pt x="1130641" y="2671443"/>
                </a:lnTo>
                <a:lnTo>
                  <a:pt x="1101390" y="2633343"/>
                </a:lnTo>
                <a:lnTo>
                  <a:pt x="1072459" y="2595243"/>
                </a:lnTo>
                <a:lnTo>
                  <a:pt x="1043851" y="2557143"/>
                </a:lnTo>
                <a:lnTo>
                  <a:pt x="1015568" y="2531743"/>
                </a:lnTo>
                <a:lnTo>
                  <a:pt x="987613" y="2493643"/>
                </a:lnTo>
                <a:lnTo>
                  <a:pt x="959988" y="2455543"/>
                </a:lnTo>
                <a:lnTo>
                  <a:pt x="932694" y="2417443"/>
                </a:lnTo>
                <a:lnTo>
                  <a:pt x="905735" y="2392043"/>
                </a:lnTo>
                <a:lnTo>
                  <a:pt x="879113" y="2353943"/>
                </a:lnTo>
                <a:lnTo>
                  <a:pt x="852830" y="2315843"/>
                </a:lnTo>
                <a:lnTo>
                  <a:pt x="826888" y="2277743"/>
                </a:lnTo>
                <a:lnTo>
                  <a:pt x="801290" y="2239643"/>
                </a:lnTo>
                <a:lnTo>
                  <a:pt x="776038" y="2201543"/>
                </a:lnTo>
                <a:lnTo>
                  <a:pt x="751134" y="2163443"/>
                </a:lnTo>
                <a:lnTo>
                  <a:pt x="726581" y="2125343"/>
                </a:lnTo>
                <a:lnTo>
                  <a:pt x="702380" y="2087243"/>
                </a:lnTo>
                <a:lnTo>
                  <a:pt x="678536" y="2049143"/>
                </a:lnTo>
                <a:lnTo>
                  <a:pt x="655048" y="2011043"/>
                </a:lnTo>
                <a:lnTo>
                  <a:pt x="631921" y="1972943"/>
                </a:lnTo>
                <a:lnTo>
                  <a:pt x="609156" y="1934843"/>
                </a:lnTo>
                <a:lnTo>
                  <a:pt x="586755" y="1896743"/>
                </a:lnTo>
                <a:lnTo>
                  <a:pt x="564722" y="1858643"/>
                </a:lnTo>
                <a:lnTo>
                  <a:pt x="543057" y="1820543"/>
                </a:lnTo>
                <a:lnTo>
                  <a:pt x="521765" y="1769743"/>
                </a:lnTo>
                <a:lnTo>
                  <a:pt x="500846" y="1731643"/>
                </a:lnTo>
                <a:lnTo>
                  <a:pt x="480303" y="1693543"/>
                </a:lnTo>
                <a:lnTo>
                  <a:pt x="460139" y="1655443"/>
                </a:lnTo>
                <a:lnTo>
                  <a:pt x="440355" y="1617343"/>
                </a:lnTo>
                <a:lnTo>
                  <a:pt x="420955" y="1566543"/>
                </a:lnTo>
                <a:lnTo>
                  <a:pt x="401940" y="1528443"/>
                </a:lnTo>
                <a:lnTo>
                  <a:pt x="383313" y="1490343"/>
                </a:lnTo>
                <a:lnTo>
                  <a:pt x="365077" y="1452243"/>
                </a:lnTo>
                <a:lnTo>
                  <a:pt x="347232" y="1401443"/>
                </a:lnTo>
                <a:lnTo>
                  <a:pt x="329782" y="1363343"/>
                </a:lnTo>
                <a:lnTo>
                  <a:pt x="312730" y="1325243"/>
                </a:lnTo>
                <a:lnTo>
                  <a:pt x="296077" y="1274443"/>
                </a:lnTo>
                <a:lnTo>
                  <a:pt x="279825" y="1236343"/>
                </a:lnTo>
                <a:lnTo>
                  <a:pt x="263978" y="1198243"/>
                </a:lnTo>
                <a:lnTo>
                  <a:pt x="248537" y="1147443"/>
                </a:lnTo>
                <a:lnTo>
                  <a:pt x="233505" y="1109343"/>
                </a:lnTo>
                <a:lnTo>
                  <a:pt x="218883" y="1058543"/>
                </a:lnTo>
                <a:lnTo>
                  <a:pt x="204675" y="1020443"/>
                </a:lnTo>
                <a:lnTo>
                  <a:pt x="190883" y="982343"/>
                </a:lnTo>
                <a:lnTo>
                  <a:pt x="177508" y="931543"/>
                </a:lnTo>
                <a:lnTo>
                  <a:pt x="164554" y="893443"/>
                </a:lnTo>
                <a:lnTo>
                  <a:pt x="152023" y="842643"/>
                </a:lnTo>
                <a:lnTo>
                  <a:pt x="139916" y="804543"/>
                </a:lnTo>
                <a:lnTo>
                  <a:pt x="128237" y="753743"/>
                </a:lnTo>
                <a:lnTo>
                  <a:pt x="116987" y="715643"/>
                </a:lnTo>
                <a:lnTo>
                  <a:pt x="106170" y="664843"/>
                </a:lnTo>
                <a:lnTo>
                  <a:pt x="95786" y="614043"/>
                </a:lnTo>
                <a:lnTo>
                  <a:pt x="85839" y="575943"/>
                </a:lnTo>
                <a:lnTo>
                  <a:pt x="76331" y="525143"/>
                </a:lnTo>
                <a:lnTo>
                  <a:pt x="67264" y="487043"/>
                </a:lnTo>
                <a:lnTo>
                  <a:pt x="58640" y="436243"/>
                </a:lnTo>
                <a:lnTo>
                  <a:pt x="50463" y="385443"/>
                </a:lnTo>
                <a:lnTo>
                  <a:pt x="42733" y="347343"/>
                </a:lnTo>
                <a:lnTo>
                  <a:pt x="35454" y="296543"/>
                </a:lnTo>
                <a:lnTo>
                  <a:pt x="28628" y="245743"/>
                </a:lnTo>
                <a:lnTo>
                  <a:pt x="22257" y="207643"/>
                </a:lnTo>
                <a:lnTo>
                  <a:pt x="16343" y="156843"/>
                </a:lnTo>
                <a:lnTo>
                  <a:pt x="10889" y="106043"/>
                </a:lnTo>
                <a:lnTo>
                  <a:pt x="5897" y="67943"/>
                </a:lnTo>
                <a:lnTo>
                  <a:pt x="1370" y="17143"/>
                </a:lnTo>
                <a:lnTo>
                  <a:pt x="0" y="0"/>
                </a:lnTo>
                <a:lnTo>
                  <a:pt x="5414283" y="0"/>
                </a:lnTo>
                <a:lnTo>
                  <a:pt x="5414283" y="4233543"/>
                </a:lnTo>
                <a:close/>
              </a:path>
              <a:path w="5414644" h="4284345">
                <a:moveTo>
                  <a:pt x="5352701" y="4246243"/>
                </a:moveTo>
                <a:lnTo>
                  <a:pt x="4021369" y="4246243"/>
                </a:lnTo>
                <a:lnTo>
                  <a:pt x="3974844" y="4233543"/>
                </a:lnTo>
                <a:lnTo>
                  <a:pt x="5399226" y="4233543"/>
                </a:lnTo>
                <a:lnTo>
                  <a:pt x="5352701" y="4246243"/>
                </a:lnTo>
                <a:close/>
              </a:path>
              <a:path w="5414644" h="4284345">
                <a:moveTo>
                  <a:pt x="5259214" y="4258943"/>
                </a:moveTo>
                <a:lnTo>
                  <a:pt x="4114856" y="4258943"/>
                </a:lnTo>
                <a:lnTo>
                  <a:pt x="4068041" y="4246243"/>
                </a:lnTo>
                <a:lnTo>
                  <a:pt x="5306029" y="4246243"/>
                </a:lnTo>
                <a:lnTo>
                  <a:pt x="5259214" y="4258943"/>
                </a:lnTo>
                <a:close/>
              </a:path>
              <a:path w="5414644" h="4284345">
                <a:moveTo>
                  <a:pt x="5165160" y="4271643"/>
                </a:moveTo>
                <a:lnTo>
                  <a:pt x="4208910" y="4271643"/>
                </a:lnTo>
                <a:lnTo>
                  <a:pt x="4161814" y="4258943"/>
                </a:lnTo>
                <a:lnTo>
                  <a:pt x="5212257" y="4258943"/>
                </a:lnTo>
                <a:lnTo>
                  <a:pt x="5165160" y="4271643"/>
                </a:lnTo>
                <a:close/>
              </a:path>
              <a:path w="5414644" h="4284345">
                <a:moveTo>
                  <a:pt x="5023056" y="4284343"/>
                </a:moveTo>
                <a:lnTo>
                  <a:pt x="4351014" y="4284343"/>
                </a:lnTo>
                <a:lnTo>
                  <a:pt x="4303513" y="4271643"/>
                </a:lnTo>
                <a:lnTo>
                  <a:pt x="5070557" y="4271643"/>
                </a:lnTo>
                <a:lnTo>
                  <a:pt x="5023056" y="4284343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821619" y="6537407"/>
            <a:ext cx="723900" cy="180975"/>
          </a:xfrm>
          <a:custGeom>
            <a:avLst/>
            <a:gdLst/>
            <a:ahLst/>
            <a:cxnLst/>
            <a:rect l="l" t="t" r="r" b="b"/>
            <a:pathLst>
              <a:path w="723900" h="180975">
                <a:moveTo>
                  <a:pt x="90487" y="180974"/>
                </a:moveTo>
                <a:lnTo>
                  <a:pt x="55257" y="173866"/>
                </a:lnTo>
                <a:lnTo>
                  <a:pt x="26495" y="154479"/>
                </a:lnTo>
                <a:lnTo>
                  <a:pt x="7108" y="125717"/>
                </a:lnTo>
                <a:lnTo>
                  <a:pt x="0" y="90487"/>
                </a:lnTo>
                <a:lnTo>
                  <a:pt x="7108" y="55257"/>
                </a:lnTo>
                <a:lnTo>
                  <a:pt x="26495" y="26495"/>
                </a:lnTo>
                <a:lnTo>
                  <a:pt x="55257" y="7108"/>
                </a:lnTo>
                <a:lnTo>
                  <a:pt x="90487" y="0"/>
                </a:lnTo>
                <a:lnTo>
                  <a:pt x="125717" y="7108"/>
                </a:lnTo>
                <a:lnTo>
                  <a:pt x="154479" y="26495"/>
                </a:lnTo>
                <a:lnTo>
                  <a:pt x="173866" y="55257"/>
                </a:lnTo>
                <a:lnTo>
                  <a:pt x="180974" y="90487"/>
                </a:lnTo>
                <a:lnTo>
                  <a:pt x="173866" y="125717"/>
                </a:lnTo>
                <a:lnTo>
                  <a:pt x="154479" y="154479"/>
                </a:lnTo>
                <a:lnTo>
                  <a:pt x="125717" y="173866"/>
                </a:lnTo>
                <a:lnTo>
                  <a:pt x="90487" y="180974"/>
                </a:lnTo>
                <a:close/>
              </a:path>
              <a:path w="723900" h="180975">
                <a:moveTo>
                  <a:pt x="633412" y="180974"/>
                </a:moveTo>
                <a:lnTo>
                  <a:pt x="598182" y="173866"/>
                </a:lnTo>
                <a:lnTo>
                  <a:pt x="569420" y="154479"/>
                </a:lnTo>
                <a:lnTo>
                  <a:pt x="550033" y="125717"/>
                </a:lnTo>
                <a:lnTo>
                  <a:pt x="542924" y="90487"/>
                </a:lnTo>
                <a:lnTo>
                  <a:pt x="550033" y="55257"/>
                </a:lnTo>
                <a:lnTo>
                  <a:pt x="569420" y="26495"/>
                </a:lnTo>
                <a:lnTo>
                  <a:pt x="598182" y="7108"/>
                </a:lnTo>
                <a:lnTo>
                  <a:pt x="633412" y="0"/>
                </a:lnTo>
                <a:lnTo>
                  <a:pt x="668642" y="7108"/>
                </a:lnTo>
                <a:lnTo>
                  <a:pt x="697404" y="26495"/>
                </a:lnTo>
                <a:lnTo>
                  <a:pt x="716791" y="55257"/>
                </a:lnTo>
                <a:lnTo>
                  <a:pt x="723899" y="90487"/>
                </a:lnTo>
                <a:lnTo>
                  <a:pt x="716791" y="125717"/>
                </a:lnTo>
                <a:lnTo>
                  <a:pt x="697404" y="154479"/>
                </a:lnTo>
                <a:lnTo>
                  <a:pt x="668642" y="173866"/>
                </a:lnTo>
                <a:lnTo>
                  <a:pt x="633412" y="180974"/>
                </a:lnTo>
                <a:close/>
              </a:path>
              <a:path w="723900" h="180975">
                <a:moveTo>
                  <a:pt x="361949" y="180974"/>
                </a:moveTo>
                <a:lnTo>
                  <a:pt x="326719" y="173866"/>
                </a:lnTo>
                <a:lnTo>
                  <a:pt x="297958" y="154479"/>
                </a:lnTo>
                <a:lnTo>
                  <a:pt x="278570" y="125717"/>
                </a:lnTo>
                <a:lnTo>
                  <a:pt x="271462" y="90487"/>
                </a:lnTo>
                <a:lnTo>
                  <a:pt x="278570" y="55257"/>
                </a:lnTo>
                <a:lnTo>
                  <a:pt x="297958" y="26495"/>
                </a:lnTo>
                <a:lnTo>
                  <a:pt x="326719" y="7108"/>
                </a:lnTo>
                <a:lnTo>
                  <a:pt x="361949" y="0"/>
                </a:lnTo>
                <a:lnTo>
                  <a:pt x="397180" y="7108"/>
                </a:lnTo>
                <a:lnTo>
                  <a:pt x="425941" y="26495"/>
                </a:lnTo>
                <a:lnTo>
                  <a:pt x="445329" y="55257"/>
                </a:lnTo>
                <a:lnTo>
                  <a:pt x="452437" y="90487"/>
                </a:lnTo>
                <a:lnTo>
                  <a:pt x="445329" y="125717"/>
                </a:lnTo>
                <a:lnTo>
                  <a:pt x="425941" y="154479"/>
                </a:lnTo>
                <a:lnTo>
                  <a:pt x="397180" y="173866"/>
                </a:lnTo>
                <a:lnTo>
                  <a:pt x="361949" y="18097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9283360"/>
            <a:ext cx="1003935" cy="1003935"/>
          </a:xfrm>
          <a:custGeom>
            <a:avLst/>
            <a:gdLst/>
            <a:ahLst/>
            <a:cxnLst/>
            <a:rect l="l" t="t" r="r" b="b"/>
            <a:pathLst>
              <a:path w="1003935" h="1003934">
                <a:moveTo>
                  <a:pt x="1003600" y="1003639"/>
                </a:moveTo>
                <a:lnTo>
                  <a:pt x="0" y="1003639"/>
                </a:lnTo>
                <a:lnTo>
                  <a:pt x="0" y="0"/>
                </a:lnTo>
                <a:lnTo>
                  <a:pt x="73140" y="16680"/>
                </a:lnTo>
                <a:lnTo>
                  <a:pt x="117404" y="29142"/>
                </a:lnTo>
                <a:lnTo>
                  <a:pt x="161006" y="43135"/>
                </a:lnTo>
                <a:lnTo>
                  <a:pt x="203913" y="58627"/>
                </a:lnTo>
                <a:lnTo>
                  <a:pt x="246095" y="75587"/>
                </a:lnTo>
                <a:lnTo>
                  <a:pt x="287521" y="93984"/>
                </a:lnTo>
                <a:lnTo>
                  <a:pt x="328161" y="113788"/>
                </a:lnTo>
                <a:lnTo>
                  <a:pt x="367982" y="134967"/>
                </a:lnTo>
                <a:lnTo>
                  <a:pt x="406955" y="157490"/>
                </a:lnTo>
                <a:lnTo>
                  <a:pt x="445048" y="181327"/>
                </a:lnTo>
                <a:lnTo>
                  <a:pt x="482230" y="206446"/>
                </a:lnTo>
                <a:lnTo>
                  <a:pt x="518470" y="232817"/>
                </a:lnTo>
                <a:lnTo>
                  <a:pt x="553738" y="260408"/>
                </a:lnTo>
                <a:lnTo>
                  <a:pt x="588001" y="289189"/>
                </a:lnTo>
                <a:lnTo>
                  <a:pt x="621231" y="319128"/>
                </a:lnTo>
                <a:lnTo>
                  <a:pt x="653394" y="350195"/>
                </a:lnTo>
                <a:lnTo>
                  <a:pt x="684461" y="382359"/>
                </a:lnTo>
                <a:lnTo>
                  <a:pt x="714400" y="415588"/>
                </a:lnTo>
                <a:lnTo>
                  <a:pt x="743181" y="449852"/>
                </a:lnTo>
                <a:lnTo>
                  <a:pt x="770772" y="485119"/>
                </a:lnTo>
                <a:lnTo>
                  <a:pt x="797143" y="521360"/>
                </a:lnTo>
                <a:lnTo>
                  <a:pt x="822262" y="558542"/>
                </a:lnTo>
                <a:lnTo>
                  <a:pt x="846099" y="596635"/>
                </a:lnTo>
                <a:lnTo>
                  <a:pt x="868623" y="635607"/>
                </a:lnTo>
                <a:lnTo>
                  <a:pt x="889802" y="675429"/>
                </a:lnTo>
                <a:lnTo>
                  <a:pt x="909606" y="716068"/>
                </a:lnTo>
                <a:lnTo>
                  <a:pt x="928003" y="757494"/>
                </a:lnTo>
                <a:lnTo>
                  <a:pt x="944963" y="799677"/>
                </a:lnTo>
                <a:lnTo>
                  <a:pt x="960455" y="842584"/>
                </a:lnTo>
                <a:lnTo>
                  <a:pt x="974447" y="886185"/>
                </a:lnTo>
                <a:lnTo>
                  <a:pt x="986910" y="930449"/>
                </a:lnTo>
                <a:lnTo>
                  <a:pt x="997811" y="975346"/>
                </a:lnTo>
                <a:lnTo>
                  <a:pt x="1003600" y="1003639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810650" y="9072690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6998711" y="2927574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FFFFFF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821609" y="2544348"/>
            <a:ext cx="505459" cy="510540"/>
          </a:xfrm>
          <a:custGeom>
            <a:avLst/>
            <a:gdLst/>
            <a:ahLst/>
            <a:cxnLst/>
            <a:rect l="l" t="t" r="r" b="b"/>
            <a:pathLst>
              <a:path w="505459" h="510539">
                <a:moveTo>
                  <a:pt x="252340" y="510335"/>
                </a:moveTo>
                <a:lnTo>
                  <a:pt x="208759" y="492902"/>
                </a:lnTo>
                <a:lnTo>
                  <a:pt x="193505" y="447142"/>
                </a:lnTo>
                <a:lnTo>
                  <a:pt x="193505" y="314656"/>
                </a:lnTo>
                <a:lnTo>
                  <a:pt x="62321" y="314656"/>
                </a:lnTo>
                <a:lnTo>
                  <a:pt x="16997" y="297659"/>
                </a:lnTo>
                <a:lnTo>
                  <a:pt x="0" y="254949"/>
                </a:lnTo>
                <a:lnTo>
                  <a:pt x="1035" y="241793"/>
                </a:lnTo>
                <a:lnTo>
                  <a:pt x="25794" y="204940"/>
                </a:lnTo>
                <a:lnTo>
                  <a:pt x="62321" y="196114"/>
                </a:lnTo>
                <a:lnTo>
                  <a:pt x="193505" y="196114"/>
                </a:lnTo>
                <a:lnTo>
                  <a:pt x="193505" y="63192"/>
                </a:lnTo>
                <a:lnTo>
                  <a:pt x="208759" y="17868"/>
                </a:lnTo>
                <a:lnTo>
                  <a:pt x="252340" y="0"/>
                </a:lnTo>
                <a:lnTo>
                  <a:pt x="265687" y="1116"/>
                </a:lnTo>
                <a:lnTo>
                  <a:pt x="302786" y="27238"/>
                </a:lnTo>
                <a:lnTo>
                  <a:pt x="311611" y="63192"/>
                </a:lnTo>
                <a:lnTo>
                  <a:pt x="311611" y="196114"/>
                </a:lnTo>
                <a:lnTo>
                  <a:pt x="442796" y="196114"/>
                </a:lnTo>
                <a:lnTo>
                  <a:pt x="488120" y="211804"/>
                </a:lnTo>
                <a:lnTo>
                  <a:pt x="505117" y="254949"/>
                </a:lnTo>
                <a:lnTo>
                  <a:pt x="504055" y="268323"/>
                </a:lnTo>
                <a:lnTo>
                  <a:pt x="479077" y="305831"/>
                </a:lnTo>
                <a:lnTo>
                  <a:pt x="442796" y="314656"/>
                </a:lnTo>
                <a:lnTo>
                  <a:pt x="311611" y="314656"/>
                </a:lnTo>
                <a:lnTo>
                  <a:pt x="311611" y="447142"/>
                </a:lnTo>
                <a:lnTo>
                  <a:pt x="295922" y="492902"/>
                </a:lnTo>
                <a:lnTo>
                  <a:pt x="265524" y="509246"/>
                </a:lnTo>
                <a:lnTo>
                  <a:pt x="252340" y="510335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620354" y="9018485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38124" y="476249"/>
                </a:moveTo>
                <a:lnTo>
                  <a:pt x="190136" y="471411"/>
                </a:lnTo>
                <a:lnTo>
                  <a:pt x="145439" y="457535"/>
                </a:lnTo>
                <a:lnTo>
                  <a:pt x="104990" y="435579"/>
                </a:lnTo>
                <a:lnTo>
                  <a:pt x="69748" y="406501"/>
                </a:lnTo>
                <a:lnTo>
                  <a:pt x="40670" y="371259"/>
                </a:lnTo>
                <a:lnTo>
                  <a:pt x="18714" y="330810"/>
                </a:lnTo>
                <a:lnTo>
                  <a:pt x="4838" y="286113"/>
                </a:lnTo>
                <a:lnTo>
                  <a:pt x="0" y="238124"/>
                </a:lnTo>
                <a:lnTo>
                  <a:pt x="4838" y="190136"/>
                </a:lnTo>
                <a:lnTo>
                  <a:pt x="18714" y="145439"/>
                </a:lnTo>
                <a:lnTo>
                  <a:pt x="40670" y="104990"/>
                </a:lnTo>
                <a:lnTo>
                  <a:pt x="69748" y="69748"/>
                </a:lnTo>
                <a:lnTo>
                  <a:pt x="104990" y="40670"/>
                </a:lnTo>
                <a:lnTo>
                  <a:pt x="145439" y="18714"/>
                </a:lnTo>
                <a:lnTo>
                  <a:pt x="190136" y="4838"/>
                </a:lnTo>
                <a:lnTo>
                  <a:pt x="238124" y="0"/>
                </a:lnTo>
                <a:lnTo>
                  <a:pt x="286113" y="4838"/>
                </a:lnTo>
                <a:lnTo>
                  <a:pt x="330810" y="18714"/>
                </a:lnTo>
                <a:lnTo>
                  <a:pt x="371259" y="40670"/>
                </a:lnTo>
                <a:lnTo>
                  <a:pt x="406501" y="69748"/>
                </a:lnTo>
                <a:lnTo>
                  <a:pt x="435579" y="104990"/>
                </a:lnTo>
                <a:lnTo>
                  <a:pt x="453986" y="138901"/>
                </a:lnTo>
                <a:lnTo>
                  <a:pt x="257968" y="138901"/>
                </a:lnTo>
                <a:lnTo>
                  <a:pt x="250505" y="140356"/>
                </a:lnTo>
                <a:lnTo>
                  <a:pt x="243939" y="144720"/>
                </a:lnTo>
                <a:lnTo>
                  <a:pt x="239574" y="151286"/>
                </a:lnTo>
                <a:lnTo>
                  <a:pt x="238120" y="158749"/>
                </a:lnTo>
                <a:lnTo>
                  <a:pt x="239574" y="166213"/>
                </a:lnTo>
                <a:lnTo>
                  <a:pt x="243939" y="172779"/>
                </a:lnTo>
                <a:lnTo>
                  <a:pt x="289440" y="218281"/>
                </a:lnTo>
                <a:lnTo>
                  <a:pt x="138906" y="218281"/>
                </a:lnTo>
                <a:lnTo>
                  <a:pt x="131184" y="219838"/>
                </a:lnTo>
                <a:lnTo>
                  <a:pt x="124876" y="224088"/>
                </a:lnTo>
                <a:lnTo>
                  <a:pt x="120622" y="230394"/>
                </a:lnTo>
                <a:lnTo>
                  <a:pt x="119062" y="238124"/>
                </a:lnTo>
                <a:lnTo>
                  <a:pt x="120568" y="245588"/>
                </a:lnTo>
                <a:lnTo>
                  <a:pt x="120622" y="245855"/>
                </a:lnTo>
                <a:lnTo>
                  <a:pt x="124871" y="252154"/>
                </a:lnTo>
                <a:lnTo>
                  <a:pt x="131184" y="256411"/>
                </a:lnTo>
                <a:lnTo>
                  <a:pt x="138906" y="257968"/>
                </a:lnTo>
                <a:lnTo>
                  <a:pt x="289440" y="257968"/>
                </a:lnTo>
                <a:lnTo>
                  <a:pt x="243939" y="303470"/>
                </a:lnTo>
                <a:lnTo>
                  <a:pt x="239574" y="310036"/>
                </a:lnTo>
                <a:lnTo>
                  <a:pt x="238120" y="317499"/>
                </a:lnTo>
                <a:lnTo>
                  <a:pt x="239574" y="324963"/>
                </a:lnTo>
                <a:lnTo>
                  <a:pt x="243939" y="331529"/>
                </a:lnTo>
                <a:lnTo>
                  <a:pt x="247808" y="335399"/>
                </a:lnTo>
                <a:lnTo>
                  <a:pt x="252888" y="337343"/>
                </a:lnTo>
                <a:lnTo>
                  <a:pt x="453989" y="337343"/>
                </a:lnTo>
                <a:lnTo>
                  <a:pt x="435579" y="371259"/>
                </a:lnTo>
                <a:lnTo>
                  <a:pt x="406501" y="406501"/>
                </a:lnTo>
                <a:lnTo>
                  <a:pt x="371259" y="435579"/>
                </a:lnTo>
                <a:lnTo>
                  <a:pt x="330810" y="457535"/>
                </a:lnTo>
                <a:lnTo>
                  <a:pt x="286113" y="471411"/>
                </a:lnTo>
                <a:lnTo>
                  <a:pt x="238124" y="476249"/>
                </a:lnTo>
                <a:close/>
              </a:path>
              <a:path w="476250" h="476250">
                <a:moveTo>
                  <a:pt x="453989" y="337343"/>
                </a:moveTo>
                <a:lnTo>
                  <a:pt x="263048" y="337343"/>
                </a:lnTo>
                <a:lnTo>
                  <a:pt x="268128" y="335399"/>
                </a:lnTo>
                <a:lnTo>
                  <a:pt x="351373" y="252154"/>
                </a:lnTo>
                <a:lnTo>
                  <a:pt x="355737" y="245588"/>
                </a:lnTo>
                <a:lnTo>
                  <a:pt x="357192" y="238124"/>
                </a:lnTo>
                <a:lnTo>
                  <a:pt x="355737" y="230661"/>
                </a:lnTo>
                <a:lnTo>
                  <a:pt x="351365" y="224088"/>
                </a:lnTo>
                <a:lnTo>
                  <a:pt x="271998" y="144720"/>
                </a:lnTo>
                <a:lnTo>
                  <a:pt x="265431" y="140356"/>
                </a:lnTo>
                <a:lnTo>
                  <a:pt x="257968" y="138901"/>
                </a:lnTo>
                <a:lnTo>
                  <a:pt x="453986" y="138901"/>
                </a:lnTo>
                <a:lnTo>
                  <a:pt x="457535" y="145439"/>
                </a:lnTo>
                <a:lnTo>
                  <a:pt x="471411" y="190136"/>
                </a:lnTo>
                <a:lnTo>
                  <a:pt x="476249" y="238124"/>
                </a:lnTo>
                <a:lnTo>
                  <a:pt x="471411" y="286113"/>
                </a:lnTo>
                <a:lnTo>
                  <a:pt x="457535" y="330810"/>
                </a:lnTo>
                <a:lnTo>
                  <a:pt x="453989" y="33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54528" y="1793448"/>
            <a:ext cx="7877174" cy="7791449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531665" y="2614886"/>
            <a:ext cx="146367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0">
                <a:solidFill>
                  <a:srgbClr val="183378"/>
                </a:solidFill>
                <a:latin typeface="Lucida Sans Unicode"/>
                <a:cs typeface="Lucida Sans Unicode"/>
              </a:rPr>
              <a:t>HOME</a:t>
            </a:r>
            <a:r>
              <a:rPr dirty="0" sz="2000" spc="-90">
                <a:solidFill>
                  <a:srgbClr val="183378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183378"/>
                </a:solidFill>
                <a:latin typeface="Lucida Sans Unicode"/>
                <a:cs typeface="Lucida Sans Unicode"/>
              </a:rPr>
              <a:t>PAGE</a:t>
            </a:r>
            <a:endParaRPr sz="2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873717" y="1"/>
            <a:ext cx="5414645" cy="4284345"/>
          </a:xfrm>
          <a:custGeom>
            <a:avLst/>
            <a:gdLst/>
            <a:ahLst/>
            <a:cxnLst/>
            <a:rect l="l" t="t" r="r" b="b"/>
            <a:pathLst>
              <a:path w="5414644" h="4284345">
                <a:moveTo>
                  <a:pt x="5414283" y="4233543"/>
                </a:moveTo>
                <a:lnTo>
                  <a:pt x="3928468" y="4233543"/>
                </a:lnTo>
                <a:lnTo>
                  <a:pt x="3836170" y="4208143"/>
                </a:lnTo>
                <a:lnTo>
                  <a:pt x="3790254" y="4208143"/>
                </a:lnTo>
                <a:lnTo>
                  <a:pt x="3698898" y="4182743"/>
                </a:lnTo>
                <a:lnTo>
                  <a:pt x="3653462" y="4182743"/>
                </a:lnTo>
                <a:lnTo>
                  <a:pt x="3121768" y="4030343"/>
                </a:lnTo>
                <a:lnTo>
                  <a:pt x="3078658" y="4004943"/>
                </a:lnTo>
                <a:lnTo>
                  <a:pt x="2993026" y="3979543"/>
                </a:lnTo>
                <a:lnTo>
                  <a:pt x="2950508" y="3954143"/>
                </a:lnTo>
                <a:lnTo>
                  <a:pt x="2866081" y="3928743"/>
                </a:lnTo>
                <a:lnTo>
                  <a:pt x="2824177" y="3903343"/>
                </a:lnTo>
                <a:lnTo>
                  <a:pt x="2782482" y="3890643"/>
                </a:lnTo>
                <a:lnTo>
                  <a:pt x="2740998" y="3865243"/>
                </a:lnTo>
                <a:lnTo>
                  <a:pt x="2699728" y="3852543"/>
                </a:lnTo>
                <a:lnTo>
                  <a:pt x="2658674" y="3827143"/>
                </a:lnTo>
                <a:lnTo>
                  <a:pt x="2617838" y="3814443"/>
                </a:lnTo>
                <a:lnTo>
                  <a:pt x="2577223" y="3789043"/>
                </a:lnTo>
                <a:lnTo>
                  <a:pt x="2536830" y="3776343"/>
                </a:lnTo>
                <a:lnTo>
                  <a:pt x="2456724" y="3725543"/>
                </a:lnTo>
                <a:lnTo>
                  <a:pt x="2417015" y="3712843"/>
                </a:lnTo>
                <a:lnTo>
                  <a:pt x="2260524" y="3611243"/>
                </a:lnTo>
                <a:lnTo>
                  <a:pt x="2221999" y="3598543"/>
                </a:lnTo>
                <a:lnTo>
                  <a:pt x="2070362" y="3496943"/>
                </a:lnTo>
                <a:lnTo>
                  <a:pt x="1922776" y="3395343"/>
                </a:lnTo>
                <a:lnTo>
                  <a:pt x="1850548" y="3344543"/>
                </a:lnTo>
                <a:lnTo>
                  <a:pt x="1814834" y="3306443"/>
                </a:lnTo>
                <a:lnTo>
                  <a:pt x="1709316" y="3230243"/>
                </a:lnTo>
                <a:lnTo>
                  <a:pt x="1674694" y="3204843"/>
                </a:lnTo>
                <a:lnTo>
                  <a:pt x="1640350" y="3166743"/>
                </a:lnTo>
                <a:lnTo>
                  <a:pt x="1572507" y="3115943"/>
                </a:lnTo>
                <a:lnTo>
                  <a:pt x="1539013" y="3077843"/>
                </a:lnTo>
                <a:lnTo>
                  <a:pt x="1472891" y="3027043"/>
                </a:lnTo>
                <a:lnTo>
                  <a:pt x="1440268" y="2988943"/>
                </a:lnTo>
                <a:lnTo>
                  <a:pt x="1407939" y="2963543"/>
                </a:lnTo>
                <a:lnTo>
                  <a:pt x="1375908" y="2925443"/>
                </a:lnTo>
                <a:lnTo>
                  <a:pt x="1344177" y="2900043"/>
                </a:lnTo>
                <a:lnTo>
                  <a:pt x="1312747" y="2861943"/>
                </a:lnTo>
                <a:lnTo>
                  <a:pt x="1281622" y="2836543"/>
                </a:lnTo>
                <a:lnTo>
                  <a:pt x="1250804" y="2798443"/>
                </a:lnTo>
                <a:lnTo>
                  <a:pt x="1220294" y="2773043"/>
                </a:lnTo>
                <a:lnTo>
                  <a:pt x="1190095" y="2734943"/>
                </a:lnTo>
                <a:lnTo>
                  <a:pt x="1160210" y="2696843"/>
                </a:lnTo>
                <a:lnTo>
                  <a:pt x="1130641" y="2671443"/>
                </a:lnTo>
                <a:lnTo>
                  <a:pt x="1101390" y="2633343"/>
                </a:lnTo>
                <a:lnTo>
                  <a:pt x="1072459" y="2595243"/>
                </a:lnTo>
                <a:lnTo>
                  <a:pt x="1043851" y="2557143"/>
                </a:lnTo>
                <a:lnTo>
                  <a:pt x="1015568" y="2531743"/>
                </a:lnTo>
                <a:lnTo>
                  <a:pt x="987613" y="2493643"/>
                </a:lnTo>
                <a:lnTo>
                  <a:pt x="959988" y="2455543"/>
                </a:lnTo>
                <a:lnTo>
                  <a:pt x="932694" y="2417443"/>
                </a:lnTo>
                <a:lnTo>
                  <a:pt x="905735" y="2392043"/>
                </a:lnTo>
                <a:lnTo>
                  <a:pt x="879113" y="2353943"/>
                </a:lnTo>
                <a:lnTo>
                  <a:pt x="852830" y="2315843"/>
                </a:lnTo>
                <a:lnTo>
                  <a:pt x="826888" y="2277743"/>
                </a:lnTo>
                <a:lnTo>
                  <a:pt x="801290" y="2239643"/>
                </a:lnTo>
                <a:lnTo>
                  <a:pt x="776038" y="2201543"/>
                </a:lnTo>
                <a:lnTo>
                  <a:pt x="751134" y="2163443"/>
                </a:lnTo>
                <a:lnTo>
                  <a:pt x="726581" y="2125343"/>
                </a:lnTo>
                <a:lnTo>
                  <a:pt x="702380" y="2087243"/>
                </a:lnTo>
                <a:lnTo>
                  <a:pt x="678536" y="2049143"/>
                </a:lnTo>
                <a:lnTo>
                  <a:pt x="655048" y="2011043"/>
                </a:lnTo>
                <a:lnTo>
                  <a:pt x="631921" y="1972943"/>
                </a:lnTo>
                <a:lnTo>
                  <a:pt x="609156" y="1934843"/>
                </a:lnTo>
                <a:lnTo>
                  <a:pt x="586755" y="1896743"/>
                </a:lnTo>
                <a:lnTo>
                  <a:pt x="564722" y="1858643"/>
                </a:lnTo>
                <a:lnTo>
                  <a:pt x="543057" y="1820543"/>
                </a:lnTo>
                <a:lnTo>
                  <a:pt x="521765" y="1769743"/>
                </a:lnTo>
                <a:lnTo>
                  <a:pt x="500846" y="1731643"/>
                </a:lnTo>
                <a:lnTo>
                  <a:pt x="480303" y="1693543"/>
                </a:lnTo>
                <a:lnTo>
                  <a:pt x="460139" y="1655443"/>
                </a:lnTo>
                <a:lnTo>
                  <a:pt x="440355" y="1617343"/>
                </a:lnTo>
                <a:lnTo>
                  <a:pt x="420955" y="1566543"/>
                </a:lnTo>
                <a:lnTo>
                  <a:pt x="401940" y="1528443"/>
                </a:lnTo>
                <a:lnTo>
                  <a:pt x="383313" y="1490343"/>
                </a:lnTo>
                <a:lnTo>
                  <a:pt x="365077" y="1452243"/>
                </a:lnTo>
                <a:lnTo>
                  <a:pt x="347232" y="1401443"/>
                </a:lnTo>
                <a:lnTo>
                  <a:pt x="329782" y="1363343"/>
                </a:lnTo>
                <a:lnTo>
                  <a:pt x="312730" y="1325243"/>
                </a:lnTo>
                <a:lnTo>
                  <a:pt x="296077" y="1274443"/>
                </a:lnTo>
                <a:lnTo>
                  <a:pt x="279825" y="1236343"/>
                </a:lnTo>
                <a:lnTo>
                  <a:pt x="263978" y="1198243"/>
                </a:lnTo>
                <a:lnTo>
                  <a:pt x="248537" y="1147443"/>
                </a:lnTo>
                <a:lnTo>
                  <a:pt x="233505" y="1109343"/>
                </a:lnTo>
                <a:lnTo>
                  <a:pt x="218883" y="1058543"/>
                </a:lnTo>
                <a:lnTo>
                  <a:pt x="204675" y="1020443"/>
                </a:lnTo>
                <a:lnTo>
                  <a:pt x="190883" y="982343"/>
                </a:lnTo>
                <a:lnTo>
                  <a:pt x="177508" y="931543"/>
                </a:lnTo>
                <a:lnTo>
                  <a:pt x="164554" y="893443"/>
                </a:lnTo>
                <a:lnTo>
                  <a:pt x="152023" y="842643"/>
                </a:lnTo>
                <a:lnTo>
                  <a:pt x="139916" y="804543"/>
                </a:lnTo>
                <a:lnTo>
                  <a:pt x="128237" y="753743"/>
                </a:lnTo>
                <a:lnTo>
                  <a:pt x="116987" y="715643"/>
                </a:lnTo>
                <a:lnTo>
                  <a:pt x="106170" y="664843"/>
                </a:lnTo>
                <a:lnTo>
                  <a:pt x="95786" y="614043"/>
                </a:lnTo>
                <a:lnTo>
                  <a:pt x="85839" y="575943"/>
                </a:lnTo>
                <a:lnTo>
                  <a:pt x="76331" y="525143"/>
                </a:lnTo>
                <a:lnTo>
                  <a:pt x="67264" y="487043"/>
                </a:lnTo>
                <a:lnTo>
                  <a:pt x="58640" y="436243"/>
                </a:lnTo>
                <a:lnTo>
                  <a:pt x="50463" y="385443"/>
                </a:lnTo>
                <a:lnTo>
                  <a:pt x="42733" y="347343"/>
                </a:lnTo>
                <a:lnTo>
                  <a:pt x="35454" y="296543"/>
                </a:lnTo>
                <a:lnTo>
                  <a:pt x="28628" y="245743"/>
                </a:lnTo>
                <a:lnTo>
                  <a:pt x="22257" y="207643"/>
                </a:lnTo>
                <a:lnTo>
                  <a:pt x="16343" y="156843"/>
                </a:lnTo>
                <a:lnTo>
                  <a:pt x="10889" y="106043"/>
                </a:lnTo>
                <a:lnTo>
                  <a:pt x="5897" y="67943"/>
                </a:lnTo>
                <a:lnTo>
                  <a:pt x="1370" y="17143"/>
                </a:lnTo>
                <a:lnTo>
                  <a:pt x="0" y="0"/>
                </a:lnTo>
                <a:lnTo>
                  <a:pt x="5414283" y="0"/>
                </a:lnTo>
                <a:lnTo>
                  <a:pt x="5414283" y="4233543"/>
                </a:lnTo>
                <a:close/>
              </a:path>
              <a:path w="5414644" h="4284345">
                <a:moveTo>
                  <a:pt x="5352701" y="4246243"/>
                </a:moveTo>
                <a:lnTo>
                  <a:pt x="4021369" y="4246243"/>
                </a:lnTo>
                <a:lnTo>
                  <a:pt x="3974844" y="4233543"/>
                </a:lnTo>
                <a:lnTo>
                  <a:pt x="5399226" y="4233543"/>
                </a:lnTo>
                <a:lnTo>
                  <a:pt x="5352701" y="4246243"/>
                </a:lnTo>
                <a:close/>
              </a:path>
              <a:path w="5414644" h="4284345">
                <a:moveTo>
                  <a:pt x="5259214" y="4258943"/>
                </a:moveTo>
                <a:lnTo>
                  <a:pt x="4114856" y="4258943"/>
                </a:lnTo>
                <a:lnTo>
                  <a:pt x="4068041" y="4246243"/>
                </a:lnTo>
                <a:lnTo>
                  <a:pt x="5306029" y="4246243"/>
                </a:lnTo>
                <a:lnTo>
                  <a:pt x="5259214" y="4258943"/>
                </a:lnTo>
                <a:close/>
              </a:path>
              <a:path w="5414644" h="4284345">
                <a:moveTo>
                  <a:pt x="5165160" y="4271643"/>
                </a:moveTo>
                <a:lnTo>
                  <a:pt x="4208910" y="4271643"/>
                </a:lnTo>
                <a:lnTo>
                  <a:pt x="4161814" y="4258943"/>
                </a:lnTo>
                <a:lnTo>
                  <a:pt x="5212257" y="4258943"/>
                </a:lnTo>
                <a:lnTo>
                  <a:pt x="5165160" y="4271643"/>
                </a:lnTo>
                <a:close/>
              </a:path>
              <a:path w="5414644" h="4284345">
                <a:moveTo>
                  <a:pt x="5023056" y="4284343"/>
                </a:moveTo>
                <a:lnTo>
                  <a:pt x="4351014" y="4284343"/>
                </a:lnTo>
                <a:lnTo>
                  <a:pt x="4303513" y="4271643"/>
                </a:lnTo>
                <a:lnTo>
                  <a:pt x="5070557" y="4271643"/>
                </a:lnTo>
                <a:lnTo>
                  <a:pt x="5023056" y="4284343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821619" y="6537407"/>
            <a:ext cx="723900" cy="180975"/>
          </a:xfrm>
          <a:custGeom>
            <a:avLst/>
            <a:gdLst/>
            <a:ahLst/>
            <a:cxnLst/>
            <a:rect l="l" t="t" r="r" b="b"/>
            <a:pathLst>
              <a:path w="723900" h="180975">
                <a:moveTo>
                  <a:pt x="90487" y="180974"/>
                </a:moveTo>
                <a:lnTo>
                  <a:pt x="55257" y="173866"/>
                </a:lnTo>
                <a:lnTo>
                  <a:pt x="26495" y="154479"/>
                </a:lnTo>
                <a:lnTo>
                  <a:pt x="7108" y="125717"/>
                </a:lnTo>
                <a:lnTo>
                  <a:pt x="0" y="90487"/>
                </a:lnTo>
                <a:lnTo>
                  <a:pt x="7108" y="55257"/>
                </a:lnTo>
                <a:lnTo>
                  <a:pt x="26495" y="26495"/>
                </a:lnTo>
                <a:lnTo>
                  <a:pt x="55257" y="7108"/>
                </a:lnTo>
                <a:lnTo>
                  <a:pt x="90487" y="0"/>
                </a:lnTo>
                <a:lnTo>
                  <a:pt x="125717" y="7108"/>
                </a:lnTo>
                <a:lnTo>
                  <a:pt x="154479" y="26495"/>
                </a:lnTo>
                <a:lnTo>
                  <a:pt x="173866" y="55257"/>
                </a:lnTo>
                <a:lnTo>
                  <a:pt x="180974" y="90487"/>
                </a:lnTo>
                <a:lnTo>
                  <a:pt x="173866" y="125717"/>
                </a:lnTo>
                <a:lnTo>
                  <a:pt x="154479" y="154479"/>
                </a:lnTo>
                <a:lnTo>
                  <a:pt x="125717" y="173866"/>
                </a:lnTo>
                <a:lnTo>
                  <a:pt x="90487" y="180974"/>
                </a:lnTo>
                <a:close/>
              </a:path>
              <a:path w="723900" h="180975">
                <a:moveTo>
                  <a:pt x="633412" y="180974"/>
                </a:moveTo>
                <a:lnTo>
                  <a:pt x="598182" y="173866"/>
                </a:lnTo>
                <a:lnTo>
                  <a:pt x="569420" y="154479"/>
                </a:lnTo>
                <a:lnTo>
                  <a:pt x="550033" y="125717"/>
                </a:lnTo>
                <a:lnTo>
                  <a:pt x="542924" y="90487"/>
                </a:lnTo>
                <a:lnTo>
                  <a:pt x="550033" y="55257"/>
                </a:lnTo>
                <a:lnTo>
                  <a:pt x="569420" y="26495"/>
                </a:lnTo>
                <a:lnTo>
                  <a:pt x="598182" y="7108"/>
                </a:lnTo>
                <a:lnTo>
                  <a:pt x="633412" y="0"/>
                </a:lnTo>
                <a:lnTo>
                  <a:pt x="668642" y="7108"/>
                </a:lnTo>
                <a:lnTo>
                  <a:pt x="697404" y="26495"/>
                </a:lnTo>
                <a:lnTo>
                  <a:pt x="716791" y="55257"/>
                </a:lnTo>
                <a:lnTo>
                  <a:pt x="723899" y="90487"/>
                </a:lnTo>
                <a:lnTo>
                  <a:pt x="716791" y="125717"/>
                </a:lnTo>
                <a:lnTo>
                  <a:pt x="697404" y="154479"/>
                </a:lnTo>
                <a:lnTo>
                  <a:pt x="668642" y="173866"/>
                </a:lnTo>
                <a:lnTo>
                  <a:pt x="633412" y="180974"/>
                </a:lnTo>
                <a:close/>
              </a:path>
              <a:path w="723900" h="180975">
                <a:moveTo>
                  <a:pt x="361949" y="180974"/>
                </a:moveTo>
                <a:lnTo>
                  <a:pt x="326719" y="173866"/>
                </a:lnTo>
                <a:lnTo>
                  <a:pt x="297958" y="154479"/>
                </a:lnTo>
                <a:lnTo>
                  <a:pt x="278570" y="125717"/>
                </a:lnTo>
                <a:lnTo>
                  <a:pt x="271462" y="90487"/>
                </a:lnTo>
                <a:lnTo>
                  <a:pt x="278570" y="55257"/>
                </a:lnTo>
                <a:lnTo>
                  <a:pt x="297958" y="26495"/>
                </a:lnTo>
                <a:lnTo>
                  <a:pt x="326719" y="7108"/>
                </a:lnTo>
                <a:lnTo>
                  <a:pt x="361949" y="0"/>
                </a:lnTo>
                <a:lnTo>
                  <a:pt x="397180" y="7108"/>
                </a:lnTo>
                <a:lnTo>
                  <a:pt x="425941" y="26495"/>
                </a:lnTo>
                <a:lnTo>
                  <a:pt x="445329" y="55257"/>
                </a:lnTo>
                <a:lnTo>
                  <a:pt x="452437" y="90487"/>
                </a:lnTo>
                <a:lnTo>
                  <a:pt x="445329" y="125717"/>
                </a:lnTo>
                <a:lnTo>
                  <a:pt x="425941" y="154479"/>
                </a:lnTo>
                <a:lnTo>
                  <a:pt x="397180" y="173866"/>
                </a:lnTo>
                <a:lnTo>
                  <a:pt x="361949" y="18097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9283360"/>
            <a:ext cx="1003935" cy="1003935"/>
          </a:xfrm>
          <a:custGeom>
            <a:avLst/>
            <a:gdLst/>
            <a:ahLst/>
            <a:cxnLst/>
            <a:rect l="l" t="t" r="r" b="b"/>
            <a:pathLst>
              <a:path w="1003935" h="1003934">
                <a:moveTo>
                  <a:pt x="1003600" y="1003639"/>
                </a:moveTo>
                <a:lnTo>
                  <a:pt x="0" y="1003639"/>
                </a:lnTo>
                <a:lnTo>
                  <a:pt x="0" y="0"/>
                </a:lnTo>
                <a:lnTo>
                  <a:pt x="73140" y="16680"/>
                </a:lnTo>
                <a:lnTo>
                  <a:pt x="117404" y="29142"/>
                </a:lnTo>
                <a:lnTo>
                  <a:pt x="161006" y="43135"/>
                </a:lnTo>
                <a:lnTo>
                  <a:pt x="203913" y="58627"/>
                </a:lnTo>
                <a:lnTo>
                  <a:pt x="246095" y="75587"/>
                </a:lnTo>
                <a:lnTo>
                  <a:pt x="287521" y="93984"/>
                </a:lnTo>
                <a:lnTo>
                  <a:pt x="328161" y="113788"/>
                </a:lnTo>
                <a:lnTo>
                  <a:pt x="367982" y="134967"/>
                </a:lnTo>
                <a:lnTo>
                  <a:pt x="406955" y="157490"/>
                </a:lnTo>
                <a:lnTo>
                  <a:pt x="445048" y="181327"/>
                </a:lnTo>
                <a:lnTo>
                  <a:pt x="482230" y="206446"/>
                </a:lnTo>
                <a:lnTo>
                  <a:pt x="518470" y="232817"/>
                </a:lnTo>
                <a:lnTo>
                  <a:pt x="553738" y="260408"/>
                </a:lnTo>
                <a:lnTo>
                  <a:pt x="588001" y="289189"/>
                </a:lnTo>
                <a:lnTo>
                  <a:pt x="621231" y="319128"/>
                </a:lnTo>
                <a:lnTo>
                  <a:pt x="653394" y="350195"/>
                </a:lnTo>
                <a:lnTo>
                  <a:pt x="684461" y="382359"/>
                </a:lnTo>
                <a:lnTo>
                  <a:pt x="714400" y="415588"/>
                </a:lnTo>
                <a:lnTo>
                  <a:pt x="743181" y="449852"/>
                </a:lnTo>
                <a:lnTo>
                  <a:pt x="770772" y="485119"/>
                </a:lnTo>
                <a:lnTo>
                  <a:pt x="797143" y="521360"/>
                </a:lnTo>
                <a:lnTo>
                  <a:pt x="822262" y="558542"/>
                </a:lnTo>
                <a:lnTo>
                  <a:pt x="846099" y="596635"/>
                </a:lnTo>
                <a:lnTo>
                  <a:pt x="868623" y="635607"/>
                </a:lnTo>
                <a:lnTo>
                  <a:pt x="889802" y="675429"/>
                </a:lnTo>
                <a:lnTo>
                  <a:pt x="909606" y="716068"/>
                </a:lnTo>
                <a:lnTo>
                  <a:pt x="928003" y="757494"/>
                </a:lnTo>
                <a:lnTo>
                  <a:pt x="944963" y="799677"/>
                </a:lnTo>
                <a:lnTo>
                  <a:pt x="960455" y="842584"/>
                </a:lnTo>
                <a:lnTo>
                  <a:pt x="974447" y="886185"/>
                </a:lnTo>
                <a:lnTo>
                  <a:pt x="986910" y="930449"/>
                </a:lnTo>
                <a:lnTo>
                  <a:pt x="997811" y="975346"/>
                </a:lnTo>
                <a:lnTo>
                  <a:pt x="1003600" y="1003639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810650" y="9072690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6998711" y="2927574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FFFFFF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821609" y="2544348"/>
            <a:ext cx="505459" cy="510540"/>
          </a:xfrm>
          <a:custGeom>
            <a:avLst/>
            <a:gdLst/>
            <a:ahLst/>
            <a:cxnLst/>
            <a:rect l="l" t="t" r="r" b="b"/>
            <a:pathLst>
              <a:path w="505459" h="510539">
                <a:moveTo>
                  <a:pt x="252340" y="510335"/>
                </a:moveTo>
                <a:lnTo>
                  <a:pt x="208759" y="492902"/>
                </a:lnTo>
                <a:lnTo>
                  <a:pt x="193505" y="447142"/>
                </a:lnTo>
                <a:lnTo>
                  <a:pt x="193505" y="314656"/>
                </a:lnTo>
                <a:lnTo>
                  <a:pt x="62321" y="314656"/>
                </a:lnTo>
                <a:lnTo>
                  <a:pt x="16997" y="297659"/>
                </a:lnTo>
                <a:lnTo>
                  <a:pt x="0" y="254949"/>
                </a:lnTo>
                <a:lnTo>
                  <a:pt x="1035" y="241793"/>
                </a:lnTo>
                <a:lnTo>
                  <a:pt x="25794" y="204940"/>
                </a:lnTo>
                <a:lnTo>
                  <a:pt x="62321" y="196114"/>
                </a:lnTo>
                <a:lnTo>
                  <a:pt x="193505" y="196114"/>
                </a:lnTo>
                <a:lnTo>
                  <a:pt x="193505" y="63192"/>
                </a:lnTo>
                <a:lnTo>
                  <a:pt x="208759" y="17868"/>
                </a:lnTo>
                <a:lnTo>
                  <a:pt x="252340" y="0"/>
                </a:lnTo>
                <a:lnTo>
                  <a:pt x="265687" y="1116"/>
                </a:lnTo>
                <a:lnTo>
                  <a:pt x="302786" y="27238"/>
                </a:lnTo>
                <a:lnTo>
                  <a:pt x="311611" y="63192"/>
                </a:lnTo>
                <a:lnTo>
                  <a:pt x="311611" y="196114"/>
                </a:lnTo>
                <a:lnTo>
                  <a:pt x="442796" y="196114"/>
                </a:lnTo>
                <a:lnTo>
                  <a:pt x="488120" y="211804"/>
                </a:lnTo>
                <a:lnTo>
                  <a:pt x="505117" y="254949"/>
                </a:lnTo>
                <a:lnTo>
                  <a:pt x="504055" y="268323"/>
                </a:lnTo>
                <a:lnTo>
                  <a:pt x="479077" y="305831"/>
                </a:lnTo>
                <a:lnTo>
                  <a:pt x="442796" y="314656"/>
                </a:lnTo>
                <a:lnTo>
                  <a:pt x="311611" y="314656"/>
                </a:lnTo>
                <a:lnTo>
                  <a:pt x="311611" y="447142"/>
                </a:lnTo>
                <a:lnTo>
                  <a:pt x="295922" y="492902"/>
                </a:lnTo>
                <a:lnTo>
                  <a:pt x="265524" y="509246"/>
                </a:lnTo>
                <a:lnTo>
                  <a:pt x="252340" y="510335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620354" y="9018485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38124" y="476249"/>
                </a:moveTo>
                <a:lnTo>
                  <a:pt x="190136" y="471411"/>
                </a:lnTo>
                <a:lnTo>
                  <a:pt x="145439" y="457535"/>
                </a:lnTo>
                <a:lnTo>
                  <a:pt x="104990" y="435579"/>
                </a:lnTo>
                <a:lnTo>
                  <a:pt x="69748" y="406501"/>
                </a:lnTo>
                <a:lnTo>
                  <a:pt x="40670" y="371259"/>
                </a:lnTo>
                <a:lnTo>
                  <a:pt x="18714" y="330810"/>
                </a:lnTo>
                <a:lnTo>
                  <a:pt x="4838" y="286113"/>
                </a:lnTo>
                <a:lnTo>
                  <a:pt x="0" y="238124"/>
                </a:lnTo>
                <a:lnTo>
                  <a:pt x="4838" y="190136"/>
                </a:lnTo>
                <a:lnTo>
                  <a:pt x="18714" y="145439"/>
                </a:lnTo>
                <a:lnTo>
                  <a:pt x="40670" y="104990"/>
                </a:lnTo>
                <a:lnTo>
                  <a:pt x="69748" y="69748"/>
                </a:lnTo>
                <a:lnTo>
                  <a:pt x="104990" y="40670"/>
                </a:lnTo>
                <a:lnTo>
                  <a:pt x="145439" y="18714"/>
                </a:lnTo>
                <a:lnTo>
                  <a:pt x="190136" y="4838"/>
                </a:lnTo>
                <a:lnTo>
                  <a:pt x="238124" y="0"/>
                </a:lnTo>
                <a:lnTo>
                  <a:pt x="286113" y="4838"/>
                </a:lnTo>
                <a:lnTo>
                  <a:pt x="330810" y="18714"/>
                </a:lnTo>
                <a:lnTo>
                  <a:pt x="371259" y="40670"/>
                </a:lnTo>
                <a:lnTo>
                  <a:pt x="406501" y="69748"/>
                </a:lnTo>
                <a:lnTo>
                  <a:pt x="435579" y="104990"/>
                </a:lnTo>
                <a:lnTo>
                  <a:pt x="453986" y="138901"/>
                </a:lnTo>
                <a:lnTo>
                  <a:pt x="257968" y="138901"/>
                </a:lnTo>
                <a:lnTo>
                  <a:pt x="250505" y="140356"/>
                </a:lnTo>
                <a:lnTo>
                  <a:pt x="243939" y="144720"/>
                </a:lnTo>
                <a:lnTo>
                  <a:pt x="239574" y="151286"/>
                </a:lnTo>
                <a:lnTo>
                  <a:pt x="238120" y="158749"/>
                </a:lnTo>
                <a:lnTo>
                  <a:pt x="239574" y="166213"/>
                </a:lnTo>
                <a:lnTo>
                  <a:pt x="243939" y="172779"/>
                </a:lnTo>
                <a:lnTo>
                  <a:pt x="289440" y="218281"/>
                </a:lnTo>
                <a:lnTo>
                  <a:pt x="138906" y="218281"/>
                </a:lnTo>
                <a:lnTo>
                  <a:pt x="131184" y="219838"/>
                </a:lnTo>
                <a:lnTo>
                  <a:pt x="124876" y="224088"/>
                </a:lnTo>
                <a:lnTo>
                  <a:pt x="120622" y="230394"/>
                </a:lnTo>
                <a:lnTo>
                  <a:pt x="119062" y="238124"/>
                </a:lnTo>
                <a:lnTo>
                  <a:pt x="120568" y="245588"/>
                </a:lnTo>
                <a:lnTo>
                  <a:pt x="120622" y="245855"/>
                </a:lnTo>
                <a:lnTo>
                  <a:pt x="124871" y="252154"/>
                </a:lnTo>
                <a:lnTo>
                  <a:pt x="131184" y="256411"/>
                </a:lnTo>
                <a:lnTo>
                  <a:pt x="138906" y="257968"/>
                </a:lnTo>
                <a:lnTo>
                  <a:pt x="289440" y="257968"/>
                </a:lnTo>
                <a:lnTo>
                  <a:pt x="243939" y="303470"/>
                </a:lnTo>
                <a:lnTo>
                  <a:pt x="239574" y="310036"/>
                </a:lnTo>
                <a:lnTo>
                  <a:pt x="238120" y="317499"/>
                </a:lnTo>
                <a:lnTo>
                  <a:pt x="239574" y="324963"/>
                </a:lnTo>
                <a:lnTo>
                  <a:pt x="243939" y="331529"/>
                </a:lnTo>
                <a:lnTo>
                  <a:pt x="247808" y="335399"/>
                </a:lnTo>
                <a:lnTo>
                  <a:pt x="252888" y="337343"/>
                </a:lnTo>
                <a:lnTo>
                  <a:pt x="453989" y="337343"/>
                </a:lnTo>
                <a:lnTo>
                  <a:pt x="435579" y="371259"/>
                </a:lnTo>
                <a:lnTo>
                  <a:pt x="406501" y="406501"/>
                </a:lnTo>
                <a:lnTo>
                  <a:pt x="371259" y="435579"/>
                </a:lnTo>
                <a:lnTo>
                  <a:pt x="330810" y="457535"/>
                </a:lnTo>
                <a:lnTo>
                  <a:pt x="286113" y="471411"/>
                </a:lnTo>
                <a:lnTo>
                  <a:pt x="238124" y="476249"/>
                </a:lnTo>
                <a:close/>
              </a:path>
              <a:path w="476250" h="476250">
                <a:moveTo>
                  <a:pt x="453989" y="337343"/>
                </a:moveTo>
                <a:lnTo>
                  <a:pt x="263048" y="337343"/>
                </a:lnTo>
                <a:lnTo>
                  <a:pt x="268128" y="335399"/>
                </a:lnTo>
                <a:lnTo>
                  <a:pt x="351373" y="252154"/>
                </a:lnTo>
                <a:lnTo>
                  <a:pt x="355737" y="245588"/>
                </a:lnTo>
                <a:lnTo>
                  <a:pt x="357192" y="238124"/>
                </a:lnTo>
                <a:lnTo>
                  <a:pt x="355737" y="230661"/>
                </a:lnTo>
                <a:lnTo>
                  <a:pt x="351365" y="224088"/>
                </a:lnTo>
                <a:lnTo>
                  <a:pt x="271998" y="144720"/>
                </a:lnTo>
                <a:lnTo>
                  <a:pt x="265431" y="140356"/>
                </a:lnTo>
                <a:lnTo>
                  <a:pt x="257968" y="138901"/>
                </a:lnTo>
                <a:lnTo>
                  <a:pt x="453986" y="138901"/>
                </a:lnTo>
                <a:lnTo>
                  <a:pt x="457535" y="145439"/>
                </a:lnTo>
                <a:lnTo>
                  <a:pt x="471411" y="190136"/>
                </a:lnTo>
                <a:lnTo>
                  <a:pt x="476249" y="238124"/>
                </a:lnTo>
                <a:lnTo>
                  <a:pt x="471411" y="286113"/>
                </a:lnTo>
                <a:lnTo>
                  <a:pt x="457535" y="330810"/>
                </a:lnTo>
                <a:lnTo>
                  <a:pt x="453989" y="33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98085" y="1749378"/>
            <a:ext cx="8258174" cy="816292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476301" y="2614886"/>
            <a:ext cx="157480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35">
                <a:solidFill>
                  <a:srgbClr val="183378"/>
                </a:solidFill>
                <a:latin typeface="Lucida Sans Unicode"/>
                <a:cs typeface="Lucida Sans Unicode"/>
              </a:rPr>
              <a:t>ABOUT</a:t>
            </a:r>
            <a:r>
              <a:rPr dirty="0" sz="2000" spc="-120">
                <a:solidFill>
                  <a:srgbClr val="183378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183378"/>
                </a:solidFill>
                <a:latin typeface="Lucida Sans Unicode"/>
                <a:cs typeface="Lucida Sans Unicode"/>
              </a:rPr>
              <a:t>PAGE</a:t>
            </a:r>
            <a:endParaRPr sz="2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873717" y="1"/>
            <a:ext cx="5414645" cy="4284345"/>
          </a:xfrm>
          <a:custGeom>
            <a:avLst/>
            <a:gdLst/>
            <a:ahLst/>
            <a:cxnLst/>
            <a:rect l="l" t="t" r="r" b="b"/>
            <a:pathLst>
              <a:path w="5414644" h="4284345">
                <a:moveTo>
                  <a:pt x="5414283" y="4233543"/>
                </a:moveTo>
                <a:lnTo>
                  <a:pt x="3928468" y="4233543"/>
                </a:lnTo>
                <a:lnTo>
                  <a:pt x="3836170" y="4208143"/>
                </a:lnTo>
                <a:lnTo>
                  <a:pt x="3790254" y="4208143"/>
                </a:lnTo>
                <a:lnTo>
                  <a:pt x="3698898" y="4182743"/>
                </a:lnTo>
                <a:lnTo>
                  <a:pt x="3653462" y="4182743"/>
                </a:lnTo>
                <a:lnTo>
                  <a:pt x="3121768" y="4030343"/>
                </a:lnTo>
                <a:lnTo>
                  <a:pt x="3078658" y="4004943"/>
                </a:lnTo>
                <a:lnTo>
                  <a:pt x="2993026" y="3979543"/>
                </a:lnTo>
                <a:lnTo>
                  <a:pt x="2950508" y="3954143"/>
                </a:lnTo>
                <a:lnTo>
                  <a:pt x="2866081" y="3928743"/>
                </a:lnTo>
                <a:lnTo>
                  <a:pt x="2824177" y="3903343"/>
                </a:lnTo>
                <a:lnTo>
                  <a:pt x="2782482" y="3890643"/>
                </a:lnTo>
                <a:lnTo>
                  <a:pt x="2740998" y="3865243"/>
                </a:lnTo>
                <a:lnTo>
                  <a:pt x="2699728" y="3852543"/>
                </a:lnTo>
                <a:lnTo>
                  <a:pt x="2658674" y="3827143"/>
                </a:lnTo>
                <a:lnTo>
                  <a:pt x="2617838" y="3814443"/>
                </a:lnTo>
                <a:lnTo>
                  <a:pt x="2577223" y="3789043"/>
                </a:lnTo>
                <a:lnTo>
                  <a:pt x="2536830" y="3776343"/>
                </a:lnTo>
                <a:lnTo>
                  <a:pt x="2456724" y="3725543"/>
                </a:lnTo>
                <a:lnTo>
                  <a:pt x="2417015" y="3712843"/>
                </a:lnTo>
                <a:lnTo>
                  <a:pt x="2260524" y="3611243"/>
                </a:lnTo>
                <a:lnTo>
                  <a:pt x="2221999" y="3598543"/>
                </a:lnTo>
                <a:lnTo>
                  <a:pt x="2070362" y="3496943"/>
                </a:lnTo>
                <a:lnTo>
                  <a:pt x="1922776" y="3395343"/>
                </a:lnTo>
                <a:lnTo>
                  <a:pt x="1850548" y="3344543"/>
                </a:lnTo>
                <a:lnTo>
                  <a:pt x="1814834" y="3306443"/>
                </a:lnTo>
                <a:lnTo>
                  <a:pt x="1709316" y="3230243"/>
                </a:lnTo>
                <a:lnTo>
                  <a:pt x="1674694" y="3204843"/>
                </a:lnTo>
                <a:lnTo>
                  <a:pt x="1640350" y="3166743"/>
                </a:lnTo>
                <a:lnTo>
                  <a:pt x="1572507" y="3115943"/>
                </a:lnTo>
                <a:lnTo>
                  <a:pt x="1539013" y="3077843"/>
                </a:lnTo>
                <a:lnTo>
                  <a:pt x="1472891" y="3027043"/>
                </a:lnTo>
                <a:lnTo>
                  <a:pt x="1440268" y="2988943"/>
                </a:lnTo>
                <a:lnTo>
                  <a:pt x="1407939" y="2963543"/>
                </a:lnTo>
                <a:lnTo>
                  <a:pt x="1375908" y="2925443"/>
                </a:lnTo>
                <a:lnTo>
                  <a:pt x="1344177" y="2900043"/>
                </a:lnTo>
                <a:lnTo>
                  <a:pt x="1312747" y="2861943"/>
                </a:lnTo>
                <a:lnTo>
                  <a:pt x="1281622" y="2836543"/>
                </a:lnTo>
                <a:lnTo>
                  <a:pt x="1250804" y="2798443"/>
                </a:lnTo>
                <a:lnTo>
                  <a:pt x="1220294" y="2773043"/>
                </a:lnTo>
                <a:lnTo>
                  <a:pt x="1190095" y="2734943"/>
                </a:lnTo>
                <a:lnTo>
                  <a:pt x="1160210" y="2696843"/>
                </a:lnTo>
                <a:lnTo>
                  <a:pt x="1130641" y="2671443"/>
                </a:lnTo>
                <a:lnTo>
                  <a:pt x="1101390" y="2633343"/>
                </a:lnTo>
                <a:lnTo>
                  <a:pt x="1072459" y="2595243"/>
                </a:lnTo>
                <a:lnTo>
                  <a:pt x="1043851" y="2557143"/>
                </a:lnTo>
                <a:lnTo>
                  <a:pt x="1015568" y="2531743"/>
                </a:lnTo>
                <a:lnTo>
                  <a:pt x="987613" y="2493643"/>
                </a:lnTo>
                <a:lnTo>
                  <a:pt x="959988" y="2455543"/>
                </a:lnTo>
                <a:lnTo>
                  <a:pt x="932694" y="2417443"/>
                </a:lnTo>
                <a:lnTo>
                  <a:pt x="905735" y="2392043"/>
                </a:lnTo>
                <a:lnTo>
                  <a:pt x="879113" y="2353943"/>
                </a:lnTo>
                <a:lnTo>
                  <a:pt x="852830" y="2315843"/>
                </a:lnTo>
                <a:lnTo>
                  <a:pt x="826888" y="2277743"/>
                </a:lnTo>
                <a:lnTo>
                  <a:pt x="801290" y="2239643"/>
                </a:lnTo>
                <a:lnTo>
                  <a:pt x="776038" y="2201543"/>
                </a:lnTo>
                <a:lnTo>
                  <a:pt x="751134" y="2163443"/>
                </a:lnTo>
                <a:lnTo>
                  <a:pt x="726581" y="2125343"/>
                </a:lnTo>
                <a:lnTo>
                  <a:pt x="702380" y="2087243"/>
                </a:lnTo>
                <a:lnTo>
                  <a:pt x="678536" y="2049143"/>
                </a:lnTo>
                <a:lnTo>
                  <a:pt x="655048" y="2011043"/>
                </a:lnTo>
                <a:lnTo>
                  <a:pt x="631921" y="1972943"/>
                </a:lnTo>
                <a:lnTo>
                  <a:pt x="609156" y="1934843"/>
                </a:lnTo>
                <a:lnTo>
                  <a:pt x="586755" y="1896743"/>
                </a:lnTo>
                <a:lnTo>
                  <a:pt x="564722" y="1858643"/>
                </a:lnTo>
                <a:lnTo>
                  <a:pt x="543057" y="1820543"/>
                </a:lnTo>
                <a:lnTo>
                  <a:pt x="521765" y="1769743"/>
                </a:lnTo>
                <a:lnTo>
                  <a:pt x="500846" y="1731643"/>
                </a:lnTo>
                <a:lnTo>
                  <a:pt x="480303" y="1693543"/>
                </a:lnTo>
                <a:lnTo>
                  <a:pt x="460139" y="1655443"/>
                </a:lnTo>
                <a:lnTo>
                  <a:pt x="440355" y="1617343"/>
                </a:lnTo>
                <a:lnTo>
                  <a:pt x="420955" y="1566543"/>
                </a:lnTo>
                <a:lnTo>
                  <a:pt x="401940" y="1528443"/>
                </a:lnTo>
                <a:lnTo>
                  <a:pt x="383313" y="1490343"/>
                </a:lnTo>
                <a:lnTo>
                  <a:pt x="365077" y="1452243"/>
                </a:lnTo>
                <a:lnTo>
                  <a:pt x="347232" y="1401443"/>
                </a:lnTo>
                <a:lnTo>
                  <a:pt x="329782" y="1363343"/>
                </a:lnTo>
                <a:lnTo>
                  <a:pt x="312730" y="1325243"/>
                </a:lnTo>
                <a:lnTo>
                  <a:pt x="296077" y="1274443"/>
                </a:lnTo>
                <a:lnTo>
                  <a:pt x="279825" y="1236343"/>
                </a:lnTo>
                <a:lnTo>
                  <a:pt x="263978" y="1198243"/>
                </a:lnTo>
                <a:lnTo>
                  <a:pt x="248537" y="1147443"/>
                </a:lnTo>
                <a:lnTo>
                  <a:pt x="233505" y="1109343"/>
                </a:lnTo>
                <a:lnTo>
                  <a:pt x="218883" y="1058543"/>
                </a:lnTo>
                <a:lnTo>
                  <a:pt x="204675" y="1020443"/>
                </a:lnTo>
                <a:lnTo>
                  <a:pt x="190883" y="982343"/>
                </a:lnTo>
                <a:lnTo>
                  <a:pt x="177508" y="931543"/>
                </a:lnTo>
                <a:lnTo>
                  <a:pt x="164554" y="893443"/>
                </a:lnTo>
                <a:lnTo>
                  <a:pt x="152023" y="842643"/>
                </a:lnTo>
                <a:lnTo>
                  <a:pt x="139916" y="804543"/>
                </a:lnTo>
                <a:lnTo>
                  <a:pt x="128237" y="753743"/>
                </a:lnTo>
                <a:lnTo>
                  <a:pt x="116987" y="715643"/>
                </a:lnTo>
                <a:lnTo>
                  <a:pt x="106170" y="664843"/>
                </a:lnTo>
                <a:lnTo>
                  <a:pt x="95786" y="614043"/>
                </a:lnTo>
                <a:lnTo>
                  <a:pt x="85839" y="575943"/>
                </a:lnTo>
                <a:lnTo>
                  <a:pt x="76331" y="525143"/>
                </a:lnTo>
                <a:lnTo>
                  <a:pt x="67264" y="487043"/>
                </a:lnTo>
                <a:lnTo>
                  <a:pt x="58640" y="436243"/>
                </a:lnTo>
                <a:lnTo>
                  <a:pt x="50463" y="385443"/>
                </a:lnTo>
                <a:lnTo>
                  <a:pt x="42733" y="347343"/>
                </a:lnTo>
                <a:lnTo>
                  <a:pt x="35454" y="296543"/>
                </a:lnTo>
                <a:lnTo>
                  <a:pt x="28628" y="245743"/>
                </a:lnTo>
                <a:lnTo>
                  <a:pt x="22257" y="207643"/>
                </a:lnTo>
                <a:lnTo>
                  <a:pt x="16343" y="156843"/>
                </a:lnTo>
                <a:lnTo>
                  <a:pt x="10889" y="106043"/>
                </a:lnTo>
                <a:lnTo>
                  <a:pt x="5897" y="67943"/>
                </a:lnTo>
                <a:lnTo>
                  <a:pt x="1370" y="17143"/>
                </a:lnTo>
                <a:lnTo>
                  <a:pt x="0" y="0"/>
                </a:lnTo>
                <a:lnTo>
                  <a:pt x="5414283" y="0"/>
                </a:lnTo>
                <a:lnTo>
                  <a:pt x="5414283" y="4233543"/>
                </a:lnTo>
                <a:close/>
              </a:path>
              <a:path w="5414644" h="4284345">
                <a:moveTo>
                  <a:pt x="5352701" y="4246243"/>
                </a:moveTo>
                <a:lnTo>
                  <a:pt x="4021369" y="4246243"/>
                </a:lnTo>
                <a:lnTo>
                  <a:pt x="3974844" y="4233543"/>
                </a:lnTo>
                <a:lnTo>
                  <a:pt x="5399226" y="4233543"/>
                </a:lnTo>
                <a:lnTo>
                  <a:pt x="5352701" y="4246243"/>
                </a:lnTo>
                <a:close/>
              </a:path>
              <a:path w="5414644" h="4284345">
                <a:moveTo>
                  <a:pt x="5259214" y="4258943"/>
                </a:moveTo>
                <a:lnTo>
                  <a:pt x="4114856" y="4258943"/>
                </a:lnTo>
                <a:lnTo>
                  <a:pt x="4068041" y="4246243"/>
                </a:lnTo>
                <a:lnTo>
                  <a:pt x="5306029" y="4246243"/>
                </a:lnTo>
                <a:lnTo>
                  <a:pt x="5259214" y="4258943"/>
                </a:lnTo>
                <a:close/>
              </a:path>
              <a:path w="5414644" h="4284345">
                <a:moveTo>
                  <a:pt x="5165160" y="4271643"/>
                </a:moveTo>
                <a:lnTo>
                  <a:pt x="4208910" y="4271643"/>
                </a:lnTo>
                <a:lnTo>
                  <a:pt x="4161814" y="4258943"/>
                </a:lnTo>
                <a:lnTo>
                  <a:pt x="5212257" y="4258943"/>
                </a:lnTo>
                <a:lnTo>
                  <a:pt x="5165160" y="4271643"/>
                </a:lnTo>
                <a:close/>
              </a:path>
              <a:path w="5414644" h="4284345">
                <a:moveTo>
                  <a:pt x="5023056" y="4284343"/>
                </a:moveTo>
                <a:lnTo>
                  <a:pt x="4351014" y="4284343"/>
                </a:lnTo>
                <a:lnTo>
                  <a:pt x="4303513" y="4271643"/>
                </a:lnTo>
                <a:lnTo>
                  <a:pt x="5070557" y="4271643"/>
                </a:lnTo>
                <a:lnTo>
                  <a:pt x="5023056" y="4284343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821619" y="6537407"/>
            <a:ext cx="723900" cy="180975"/>
          </a:xfrm>
          <a:custGeom>
            <a:avLst/>
            <a:gdLst/>
            <a:ahLst/>
            <a:cxnLst/>
            <a:rect l="l" t="t" r="r" b="b"/>
            <a:pathLst>
              <a:path w="723900" h="180975">
                <a:moveTo>
                  <a:pt x="90487" y="180974"/>
                </a:moveTo>
                <a:lnTo>
                  <a:pt x="55257" y="173866"/>
                </a:lnTo>
                <a:lnTo>
                  <a:pt x="26495" y="154479"/>
                </a:lnTo>
                <a:lnTo>
                  <a:pt x="7108" y="125717"/>
                </a:lnTo>
                <a:lnTo>
                  <a:pt x="0" y="90487"/>
                </a:lnTo>
                <a:lnTo>
                  <a:pt x="7108" y="55257"/>
                </a:lnTo>
                <a:lnTo>
                  <a:pt x="26495" y="26495"/>
                </a:lnTo>
                <a:lnTo>
                  <a:pt x="55257" y="7108"/>
                </a:lnTo>
                <a:lnTo>
                  <a:pt x="90487" y="0"/>
                </a:lnTo>
                <a:lnTo>
                  <a:pt x="125717" y="7108"/>
                </a:lnTo>
                <a:lnTo>
                  <a:pt x="154479" y="26495"/>
                </a:lnTo>
                <a:lnTo>
                  <a:pt x="173866" y="55257"/>
                </a:lnTo>
                <a:lnTo>
                  <a:pt x="180974" y="90487"/>
                </a:lnTo>
                <a:lnTo>
                  <a:pt x="173866" y="125717"/>
                </a:lnTo>
                <a:lnTo>
                  <a:pt x="154479" y="154479"/>
                </a:lnTo>
                <a:lnTo>
                  <a:pt x="125717" y="173866"/>
                </a:lnTo>
                <a:lnTo>
                  <a:pt x="90487" y="180974"/>
                </a:lnTo>
                <a:close/>
              </a:path>
              <a:path w="723900" h="180975">
                <a:moveTo>
                  <a:pt x="633412" y="180974"/>
                </a:moveTo>
                <a:lnTo>
                  <a:pt x="598182" y="173866"/>
                </a:lnTo>
                <a:lnTo>
                  <a:pt x="569420" y="154479"/>
                </a:lnTo>
                <a:lnTo>
                  <a:pt x="550033" y="125717"/>
                </a:lnTo>
                <a:lnTo>
                  <a:pt x="542924" y="90487"/>
                </a:lnTo>
                <a:lnTo>
                  <a:pt x="550033" y="55257"/>
                </a:lnTo>
                <a:lnTo>
                  <a:pt x="569420" y="26495"/>
                </a:lnTo>
                <a:lnTo>
                  <a:pt x="598182" y="7108"/>
                </a:lnTo>
                <a:lnTo>
                  <a:pt x="633412" y="0"/>
                </a:lnTo>
                <a:lnTo>
                  <a:pt x="668642" y="7108"/>
                </a:lnTo>
                <a:lnTo>
                  <a:pt x="697404" y="26495"/>
                </a:lnTo>
                <a:lnTo>
                  <a:pt x="716791" y="55257"/>
                </a:lnTo>
                <a:lnTo>
                  <a:pt x="723899" y="90487"/>
                </a:lnTo>
                <a:lnTo>
                  <a:pt x="716791" y="125717"/>
                </a:lnTo>
                <a:lnTo>
                  <a:pt x="697404" y="154479"/>
                </a:lnTo>
                <a:lnTo>
                  <a:pt x="668642" y="173866"/>
                </a:lnTo>
                <a:lnTo>
                  <a:pt x="633412" y="180974"/>
                </a:lnTo>
                <a:close/>
              </a:path>
              <a:path w="723900" h="180975">
                <a:moveTo>
                  <a:pt x="361949" y="180974"/>
                </a:moveTo>
                <a:lnTo>
                  <a:pt x="326719" y="173866"/>
                </a:lnTo>
                <a:lnTo>
                  <a:pt x="297958" y="154479"/>
                </a:lnTo>
                <a:lnTo>
                  <a:pt x="278570" y="125717"/>
                </a:lnTo>
                <a:lnTo>
                  <a:pt x="271462" y="90487"/>
                </a:lnTo>
                <a:lnTo>
                  <a:pt x="278570" y="55257"/>
                </a:lnTo>
                <a:lnTo>
                  <a:pt x="297958" y="26495"/>
                </a:lnTo>
                <a:lnTo>
                  <a:pt x="326719" y="7108"/>
                </a:lnTo>
                <a:lnTo>
                  <a:pt x="361949" y="0"/>
                </a:lnTo>
                <a:lnTo>
                  <a:pt x="397180" y="7108"/>
                </a:lnTo>
                <a:lnTo>
                  <a:pt x="425941" y="26495"/>
                </a:lnTo>
                <a:lnTo>
                  <a:pt x="445329" y="55257"/>
                </a:lnTo>
                <a:lnTo>
                  <a:pt x="452437" y="90487"/>
                </a:lnTo>
                <a:lnTo>
                  <a:pt x="445329" y="125717"/>
                </a:lnTo>
                <a:lnTo>
                  <a:pt x="425941" y="154479"/>
                </a:lnTo>
                <a:lnTo>
                  <a:pt x="397180" y="173866"/>
                </a:lnTo>
                <a:lnTo>
                  <a:pt x="361949" y="18097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9283360"/>
            <a:ext cx="1003935" cy="1003935"/>
          </a:xfrm>
          <a:custGeom>
            <a:avLst/>
            <a:gdLst/>
            <a:ahLst/>
            <a:cxnLst/>
            <a:rect l="l" t="t" r="r" b="b"/>
            <a:pathLst>
              <a:path w="1003935" h="1003934">
                <a:moveTo>
                  <a:pt x="1003600" y="1003639"/>
                </a:moveTo>
                <a:lnTo>
                  <a:pt x="0" y="1003639"/>
                </a:lnTo>
                <a:lnTo>
                  <a:pt x="0" y="0"/>
                </a:lnTo>
                <a:lnTo>
                  <a:pt x="73140" y="16680"/>
                </a:lnTo>
                <a:lnTo>
                  <a:pt x="117404" y="29142"/>
                </a:lnTo>
                <a:lnTo>
                  <a:pt x="161006" y="43135"/>
                </a:lnTo>
                <a:lnTo>
                  <a:pt x="203913" y="58627"/>
                </a:lnTo>
                <a:lnTo>
                  <a:pt x="246095" y="75587"/>
                </a:lnTo>
                <a:lnTo>
                  <a:pt x="287521" y="93984"/>
                </a:lnTo>
                <a:lnTo>
                  <a:pt x="328161" y="113788"/>
                </a:lnTo>
                <a:lnTo>
                  <a:pt x="367982" y="134967"/>
                </a:lnTo>
                <a:lnTo>
                  <a:pt x="406955" y="157490"/>
                </a:lnTo>
                <a:lnTo>
                  <a:pt x="445048" y="181327"/>
                </a:lnTo>
                <a:lnTo>
                  <a:pt x="482230" y="206446"/>
                </a:lnTo>
                <a:lnTo>
                  <a:pt x="518470" y="232817"/>
                </a:lnTo>
                <a:lnTo>
                  <a:pt x="553738" y="260408"/>
                </a:lnTo>
                <a:lnTo>
                  <a:pt x="588001" y="289189"/>
                </a:lnTo>
                <a:lnTo>
                  <a:pt x="621231" y="319128"/>
                </a:lnTo>
                <a:lnTo>
                  <a:pt x="653394" y="350195"/>
                </a:lnTo>
                <a:lnTo>
                  <a:pt x="684461" y="382359"/>
                </a:lnTo>
                <a:lnTo>
                  <a:pt x="714400" y="415588"/>
                </a:lnTo>
                <a:lnTo>
                  <a:pt x="743181" y="449852"/>
                </a:lnTo>
                <a:lnTo>
                  <a:pt x="770772" y="485119"/>
                </a:lnTo>
                <a:lnTo>
                  <a:pt x="797143" y="521360"/>
                </a:lnTo>
                <a:lnTo>
                  <a:pt x="822262" y="558542"/>
                </a:lnTo>
                <a:lnTo>
                  <a:pt x="846099" y="596635"/>
                </a:lnTo>
                <a:lnTo>
                  <a:pt x="868623" y="635607"/>
                </a:lnTo>
                <a:lnTo>
                  <a:pt x="889802" y="675429"/>
                </a:lnTo>
                <a:lnTo>
                  <a:pt x="909606" y="716068"/>
                </a:lnTo>
                <a:lnTo>
                  <a:pt x="928003" y="757494"/>
                </a:lnTo>
                <a:lnTo>
                  <a:pt x="944963" y="799677"/>
                </a:lnTo>
                <a:lnTo>
                  <a:pt x="960455" y="842584"/>
                </a:lnTo>
                <a:lnTo>
                  <a:pt x="974447" y="886185"/>
                </a:lnTo>
                <a:lnTo>
                  <a:pt x="986910" y="930449"/>
                </a:lnTo>
                <a:lnTo>
                  <a:pt x="997811" y="975346"/>
                </a:lnTo>
                <a:lnTo>
                  <a:pt x="1003600" y="1003639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810650" y="9072690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6998711" y="2927574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FFFFFF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821609" y="2544348"/>
            <a:ext cx="505459" cy="510540"/>
          </a:xfrm>
          <a:custGeom>
            <a:avLst/>
            <a:gdLst/>
            <a:ahLst/>
            <a:cxnLst/>
            <a:rect l="l" t="t" r="r" b="b"/>
            <a:pathLst>
              <a:path w="505459" h="510539">
                <a:moveTo>
                  <a:pt x="252340" y="510335"/>
                </a:moveTo>
                <a:lnTo>
                  <a:pt x="208759" y="492902"/>
                </a:lnTo>
                <a:lnTo>
                  <a:pt x="193505" y="447142"/>
                </a:lnTo>
                <a:lnTo>
                  <a:pt x="193505" y="314656"/>
                </a:lnTo>
                <a:lnTo>
                  <a:pt x="62321" y="314656"/>
                </a:lnTo>
                <a:lnTo>
                  <a:pt x="16997" y="297659"/>
                </a:lnTo>
                <a:lnTo>
                  <a:pt x="0" y="254949"/>
                </a:lnTo>
                <a:lnTo>
                  <a:pt x="1035" y="241793"/>
                </a:lnTo>
                <a:lnTo>
                  <a:pt x="25794" y="204940"/>
                </a:lnTo>
                <a:lnTo>
                  <a:pt x="62321" y="196114"/>
                </a:lnTo>
                <a:lnTo>
                  <a:pt x="193505" y="196114"/>
                </a:lnTo>
                <a:lnTo>
                  <a:pt x="193505" y="63192"/>
                </a:lnTo>
                <a:lnTo>
                  <a:pt x="208759" y="17868"/>
                </a:lnTo>
                <a:lnTo>
                  <a:pt x="252340" y="0"/>
                </a:lnTo>
                <a:lnTo>
                  <a:pt x="265687" y="1116"/>
                </a:lnTo>
                <a:lnTo>
                  <a:pt x="302786" y="27238"/>
                </a:lnTo>
                <a:lnTo>
                  <a:pt x="311611" y="63192"/>
                </a:lnTo>
                <a:lnTo>
                  <a:pt x="311611" y="196114"/>
                </a:lnTo>
                <a:lnTo>
                  <a:pt x="442796" y="196114"/>
                </a:lnTo>
                <a:lnTo>
                  <a:pt x="488120" y="211804"/>
                </a:lnTo>
                <a:lnTo>
                  <a:pt x="505117" y="254949"/>
                </a:lnTo>
                <a:lnTo>
                  <a:pt x="504055" y="268323"/>
                </a:lnTo>
                <a:lnTo>
                  <a:pt x="479077" y="305831"/>
                </a:lnTo>
                <a:lnTo>
                  <a:pt x="442796" y="314656"/>
                </a:lnTo>
                <a:lnTo>
                  <a:pt x="311611" y="314656"/>
                </a:lnTo>
                <a:lnTo>
                  <a:pt x="311611" y="447142"/>
                </a:lnTo>
                <a:lnTo>
                  <a:pt x="295922" y="492902"/>
                </a:lnTo>
                <a:lnTo>
                  <a:pt x="265524" y="509246"/>
                </a:lnTo>
                <a:lnTo>
                  <a:pt x="252340" y="510335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620354" y="9018485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38124" y="476249"/>
                </a:moveTo>
                <a:lnTo>
                  <a:pt x="190136" y="471411"/>
                </a:lnTo>
                <a:lnTo>
                  <a:pt x="145439" y="457535"/>
                </a:lnTo>
                <a:lnTo>
                  <a:pt x="104990" y="435579"/>
                </a:lnTo>
                <a:lnTo>
                  <a:pt x="69748" y="406501"/>
                </a:lnTo>
                <a:lnTo>
                  <a:pt x="40670" y="371259"/>
                </a:lnTo>
                <a:lnTo>
                  <a:pt x="18714" y="330810"/>
                </a:lnTo>
                <a:lnTo>
                  <a:pt x="4838" y="286113"/>
                </a:lnTo>
                <a:lnTo>
                  <a:pt x="0" y="238124"/>
                </a:lnTo>
                <a:lnTo>
                  <a:pt x="4838" y="190136"/>
                </a:lnTo>
                <a:lnTo>
                  <a:pt x="18714" y="145439"/>
                </a:lnTo>
                <a:lnTo>
                  <a:pt x="40670" y="104990"/>
                </a:lnTo>
                <a:lnTo>
                  <a:pt x="69748" y="69748"/>
                </a:lnTo>
                <a:lnTo>
                  <a:pt x="104990" y="40670"/>
                </a:lnTo>
                <a:lnTo>
                  <a:pt x="145439" y="18714"/>
                </a:lnTo>
                <a:lnTo>
                  <a:pt x="190136" y="4838"/>
                </a:lnTo>
                <a:lnTo>
                  <a:pt x="238124" y="0"/>
                </a:lnTo>
                <a:lnTo>
                  <a:pt x="286113" y="4838"/>
                </a:lnTo>
                <a:lnTo>
                  <a:pt x="330810" y="18714"/>
                </a:lnTo>
                <a:lnTo>
                  <a:pt x="371259" y="40670"/>
                </a:lnTo>
                <a:lnTo>
                  <a:pt x="406501" y="69748"/>
                </a:lnTo>
                <a:lnTo>
                  <a:pt x="435579" y="104990"/>
                </a:lnTo>
                <a:lnTo>
                  <a:pt x="453986" y="138901"/>
                </a:lnTo>
                <a:lnTo>
                  <a:pt x="257968" y="138901"/>
                </a:lnTo>
                <a:lnTo>
                  <a:pt x="250505" y="140356"/>
                </a:lnTo>
                <a:lnTo>
                  <a:pt x="243939" y="144720"/>
                </a:lnTo>
                <a:lnTo>
                  <a:pt x="239574" y="151286"/>
                </a:lnTo>
                <a:lnTo>
                  <a:pt x="238120" y="158749"/>
                </a:lnTo>
                <a:lnTo>
                  <a:pt x="239574" y="166213"/>
                </a:lnTo>
                <a:lnTo>
                  <a:pt x="243939" y="172779"/>
                </a:lnTo>
                <a:lnTo>
                  <a:pt x="289440" y="218281"/>
                </a:lnTo>
                <a:lnTo>
                  <a:pt x="138906" y="218281"/>
                </a:lnTo>
                <a:lnTo>
                  <a:pt x="131184" y="219838"/>
                </a:lnTo>
                <a:lnTo>
                  <a:pt x="124876" y="224088"/>
                </a:lnTo>
                <a:lnTo>
                  <a:pt x="120622" y="230394"/>
                </a:lnTo>
                <a:lnTo>
                  <a:pt x="119062" y="238124"/>
                </a:lnTo>
                <a:lnTo>
                  <a:pt x="120568" y="245588"/>
                </a:lnTo>
                <a:lnTo>
                  <a:pt x="120622" y="245855"/>
                </a:lnTo>
                <a:lnTo>
                  <a:pt x="124871" y="252154"/>
                </a:lnTo>
                <a:lnTo>
                  <a:pt x="131184" y="256411"/>
                </a:lnTo>
                <a:lnTo>
                  <a:pt x="138906" y="257968"/>
                </a:lnTo>
                <a:lnTo>
                  <a:pt x="289440" y="257968"/>
                </a:lnTo>
                <a:lnTo>
                  <a:pt x="243939" y="303470"/>
                </a:lnTo>
                <a:lnTo>
                  <a:pt x="239574" y="310036"/>
                </a:lnTo>
                <a:lnTo>
                  <a:pt x="238120" y="317499"/>
                </a:lnTo>
                <a:lnTo>
                  <a:pt x="239574" y="324963"/>
                </a:lnTo>
                <a:lnTo>
                  <a:pt x="243939" y="331529"/>
                </a:lnTo>
                <a:lnTo>
                  <a:pt x="247808" y="335399"/>
                </a:lnTo>
                <a:lnTo>
                  <a:pt x="252888" y="337343"/>
                </a:lnTo>
                <a:lnTo>
                  <a:pt x="453989" y="337343"/>
                </a:lnTo>
                <a:lnTo>
                  <a:pt x="435579" y="371259"/>
                </a:lnTo>
                <a:lnTo>
                  <a:pt x="406501" y="406501"/>
                </a:lnTo>
                <a:lnTo>
                  <a:pt x="371259" y="435579"/>
                </a:lnTo>
                <a:lnTo>
                  <a:pt x="330810" y="457535"/>
                </a:lnTo>
                <a:lnTo>
                  <a:pt x="286113" y="471411"/>
                </a:lnTo>
                <a:lnTo>
                  <a:pt x="238124" y="476249"/>
                </a:lnTo>
                <a:close/>
              </a:path>
              <a:path w="476250" h="476250">
                <a:moveTo>
                  <a:pt x="453989" y="337343"/>
                </a:moveTo>
                <a:lnTo>
                  <a:pt x="263048" y="337343"/>
                </a:lnTo>
                <a:lnTo>
                  <a:pt x="268128" y="335399"/>
                </a:lnTo>
                <a:lnTo>
                  <a:pt x="351373" y="252154"/>
                </a:lnTo>
                <a:lnTo>
                  <a:pt x="355737" y="245588"/>
                </a:lnTo>
                <a:lnTo>
                  <a:pt x="357192" y="238124"/>
                </a:lnTo>
                <a:lnTo>
                  <a:pt x="355737" y="230661"/>
                </a:lnTo>
                <a:lnTo>
                  <a:pt x="351365" y="224088"/>
                </a:lnTo>
                <a:lnTo>
                  <a:pt x="271998" y="144720"/>
                </a:lnTo>
                <a:lnTo>
                  <a:pt x="265431" y="140356"/>
                </a:lnTo>
                <a:lnTo>
                  <a:pt x="257968" y="138901"/>
                </a:lnTo>
                <a:lnTo>
                  <a:pt x="453986" y="138901"/>
                </a:lnTo>
                <a:lnTo>
                  <a:pt x="457535" y="145439"/>
                </a:lnTo>
                <a:lnTo>
                  <a:pt x="471411" y="190136"/>
                </a:lnTo>
                <a:lnTo>
                  <a:pt x="476249" y="238124"/>
                </a:lnTo>
                <a:lnTo>
                  <a:pt x="471411" y="286113"/>
                </a:lnTo>
                <a:lnTo>
                  <a:pt x="457535" y="330810"/>
                </a:lnTo>
                <a:lnTo>
                  <a:pt x="453989" y="33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98085" y="1765997"/>
            <a:ext cx="7810499" cy="814387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396826" y="2614886"/>
            <a:ext cx="173355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183378"/>
                </a:solidFill>
                <a:latin typeface="Lucida Sans Unicode"/>
                <a:cs typeface="Lucida Sans Unicode"/>
              </a:rPr>
              <a:t>SERVICE</a:t>
            </a:r>
            <a:r>
              <a:rPr dirty="0" sz="2000" spc="-110">
                <a:solidFill>
                  <a:srgbClr val="183378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183378"/>
                </a:solidFill>
                <a:latin typeface="Lucida Sans Unicode"/>
                <a:cs typeface="Lucida Sans Unicode"/>
              </a:rPr>
              <a:t>PAGE</a:t>
            </a:r>
            <a:endParaRPr sz="2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873717" y="1"/>
            <a:ext cx="5414645" cy="4284345"/>
          </a:xfrm>
          <a:custGeom>
            <a:avLst/>
            <a:gdLst/>
            <a:ahLst/>
            <a:cxnLst/>
            <a:rect l="l" t="t" r="r" b="b"/>
            <a:pathLst>
              <a:path w="5414644" h="4284345">
                <a:moveTo>
                  <a:pt x="5414283" y="4233543"/>
                </a:moveTo>
                <a:lnTo>
                  <a:pt x="3928468" y="4233543"/>
                </a:lnTo>
                <a:lnTo>
                  <a:pt x="3836170" y="4208143"/>
                </a:lnTo>
                <a:lnTo>
                  <a:pt x="3790254" y="4208143"/>
                </a:lnTo>
                <a:lnTo>
                  <a:pt x="3698898" y="4182743"/>
                </a:lnTo>
                <a:lnTo>
                  <a:pt x="3653462" y="4182743"/>
                </a:lnTo>
                <a:lnTo>
                  <a:pt x="3121768" y="4030343"/>
                </a:lnTo>
                <a:lnTo>
                  <a:pt x="3078658" y="4004943"/>
                </a:lnTo>
                <a:lnTo>
                  <a:pt x="2993026" y="3979543"/>
                </a:lnTo>
                <a:lnTo>
                  <a:pt x="2950508" y="3954143"/>
                </a:lnTo>
                <a:lnTo>
                  <a:pt x="2866081" y="3928743"/>
                </a:lnTo>
                <a:lnTo>
                  <a:pt x="2824177" y="3903343"/>
                </a:lnTo>
                <a:lnTo>
                  <a:pt x="2782482" y="3890643"/>
                </a:lnTo>
                <a:lnTo>
                  <a:pt x="2740998" y="3865243"/>
                </a:lnTo>
                <a:lnTo>
                  <a:pt x="2699728" y="3852543"/>
                </a:lnTo>
                <a:lnTo>
                  <a:pt x="2658674" y="3827143"/>
                </a:lnTo>
                <a:lnTo>
                  <a:pt x="2617838" y="3814443"/>
                </a:lnTo>
                <a:lnTo>
                  <a:pt x="2577223" y="3789043"/>
                </a:lnTo>
                <a:lnTo>
                  <a:pt x="2536830" y="3776343"/>
                </a:lnTo>
                <a:lnTo>
                  <a:pt x="2456724" y="3725543"/>
                </a:lnTo>
                <a:lnTo>
                  <a:pt x="2417015" y="3712843"/>
                </a:lnTo>
                <a:lnTo>
                  <a:pt x="2260524" y="3611243"/>
                </a:lnTo>
                <a:lnTo>
                  <a:pt x="2221999" y="3598543"/>
                </a:lnTo>
                <a:lnTo>
                  <a:pt x="2070362" y="3496943"/>
                </a:lnTo>
                <a:lnTo>
                  <a:pt x="1922776" y="3395343"/>
                </a:lnTo>
                <a:lnTo>
                  <a:pt x="1850548" y="3344543"/>
                </a:lnTo>
                <a:lnTo>
                  <a:pt x="1814834" y="3306443"/>
                </a:lnTo>
                <a:lnTo>
                  <a:pt x="1709316" y="3230243"/>
                </a:lnTo>
                <a:lnTo>
                  <a:pt x="1674694" y="3204843"/>
                </a:lnTo>
                <a:lnTo>
                  <a:pt x="1640350" y="3166743"/>
                </a:lnTo>
                <a:lnTo>
                  <a:pt x="1572507" y="3115943"/>
                </a:lnTo>
                <a:lnTo>
                  <a:pt x="1539013" y="3077843"/>
                </a:lnTo>
                <a:lnTo>
                  <a:pt x="1472891" y="3027043"/>
                </a:lnTo>
                <a:lnTo>
                  <a:pt x="1440268" y="2988943"/>
                </a:lnTo>
                <a:lnTo>
                  <a:pt x="1407939" y="2963543"/>
                </a:lnTo>
                <a:lnTo>
                  <a:pt x="1375908" y="2925443"/>
                </a:lnTo>
                <a:lnTo>
                  <a:pt x="1344177" y="2900043"/>
                </a:lnTo>
                <a:lnTo>
                  <a:pt x="1312747" y="2861943"/>
                </a:lnTo>
                <a:lnTo>
                  <a:pt x="1281622" y="2836543"/>
                </a:lnTo>
                <a:lnTo>
                  <a:pt x="1250804" y="2798443"/>
                </a:lnTo>
                <a:lnTo>
                  <a:pt x="1220294" y="2773043"/>
                </a:lnTo>
                <a:lnTo>
                  <a:pt x="1190095" y="2734943"/>
                </a:lnTo>
                <a:lnTo>
                  <a:pt x="1160210" y="2696843"/>
                </a:lnTo>
                <a:lnTo>
                  <a:pt x="1130641" y="2671443"/>
                </a:lnTo>
                <a:lnTo>
                  <a:pt x="1101390" y="2633343"/>
                </a:lnTo>
                <a:lnTo>
                  <a:pt x="1072459" y="2595243"/>
                </a:lnTo>
                <a:lnTo>
                  <a:pt x="1043851" y="2557143"/>
                </a:lnTo>
                <a:lnTo>
                  <a:pt x="1015568" y="2531743"/>
                </a:lnTo>
                <a:lnTo>
                  <a:pt x="987613" y="2493643"/>
                </a:lnTo>
                <a:lnTo>
                  <a:pt x="959988" y="2455543"/>
                </a:lnTo>
                <a:lnTo>
                  <a:pt x="932694" y="2417443"/>
                </a:lnTo>
                <a:lnTo>
                  <a:pt x="905735" y="2392043"/>
                </a:lnTo>
                <a:lnTo>
                  <a:pt x="879113" y="2353943"/>
                </a:lnTo>
                <a:lnTo>
                  <a:pt x="852830" y="2315843"/>
                </a:lnTo>
                <a:lnTo>
                  <a:pt x="826888" y="2277743"/>
                </a:lnTo>
                <a:lnTo>
                  <a:pt x="801290" y="2239643"/>
                </a:lnTo>
                <a:lnTo>
                  <a:pt x="776038" y="2201543"/>
                </a:lnTo>
                <a:lnTo>
                  <a:pt x="751134" y="2163443"/>
                </a:lnTo>
                <a:lnTo>
                  <a:pt x="726581" y="2125343"/>
                </a:lnTo>
                <a:lnTo>
                  <a:pt x="702380" y="2087243"/>
                </a:lnTo>
                <a:lnTo>
                  <a:pt x="678536" y="2049143"/>
                </a:lnTo>
                <a:lnTo>
                  <a:pt x="655048" y="2011043"/>
                </a:lnTo>
                <a:lnTo>
                  <a:pt x="631921" y="1972943"/>
                </a:lnTo>
                <a:lnTo>
                  <a:pt x="609156" y="1934843"/>
                </a:lnTo>
                <a:lnTo>
                  <a:pt x="586755" y="1896743"/>
                </a:lnTo>
                <a:lnTo>
                  <a:pt x="564722" y="1858643"/>
                </a:lnTo>
                <a:lnTo>
                  <a:pt x="543057" y="1820543"/>
                </a:lnTo>
                <a:lnTo>
                  <a:pt x="521765" y="1769743"/>
                </a:lnTo>
                <a:lnTo>
                  <a:pt x="500846" y="1731643"/>
                </a:lnTo>
                <a:lnTo>
                  <a:pt x="480303" y="1693543"/>
                </a:lnTo>
                <a:lnTo>
                  <a:pt x="460139" y="1655443"/>
                </a:lnTo>
                <a:lnTo>
                  <a:pt x="440355" y="1617343"/>
                </a:lnTo>
                <a:lnTo>
                  <a:pt x="420955" y="1566543"/>
                </a:lnTo>
                <a:lnTo>
                  <a:pt x="401940" y="1528443"/>
                </a:lnTo>
                <a:lnTo>
                  <a:pt x="383313" y="1490343"/>
                </a:lnTo>
                <a:lnTo>
                  <a:pt x="365077" y="1452243"/>
                </a:lnTo>
                <a:lnTo>
                  <a:pt x="347232" y="1401443"/>
                </a:lnTo>
                <a:lnTo>
                  <a:pt x="329782" y="1363343"/>
                </a:lnTo>
                <a:lnTo>
                  <a:pt x="312730" y="1325243"/>
                </a:lnTo>
                <a:lnTo>
                  <a:pt x="296077" y="1274443"/>
                </a:lnTo>
                <a:lnTo>
                  <a:pt x="279825" y="1236343"/>
                </a:lnTo>
                <a:lnTo>
                  <a:pt x="263978" y="1198243"/>
                </a:lnTo>
                <a:lnTo>
                  <a:pt x="248537" y="1147443"/>
                </a:lnTo>
                <a:lnTo>
                  <a:pt x="233505" y="1109343"/>
                </a:lnTo>
                <a:lnTo>
                  <a:pt x="218883" y="1058543"/>
                </a:lnTo>
                <a:lnTo>
                  <a:pt x="204675" y="1020443"/>
                </a:lnTo>
                <a:lnTo>
                  <a:pt x="190883" y="982343"/>
                </a:lnTo>
                <a:lnTo>
                  <a:pt x="177508" y="931543"/>
                </a:lnTo>
                <a:lnTo>
                  <a:pt x="164554" y="893443"/>
                </a:lnTo>
                <a:lnTo>
                  <a:pt x="152023" y="842643"/>
                </a:lnTo>
                <a:lnTo>
                  <a:pt x="139916" y="804543"/>
                </a:lnTo>
                <a:lnTo>
                  <a:pt x="128237" y="753743"/>
                </a:lnTo>
                <a:lnTo>
                  <a:pt x="116987" y="715643"/>
                </a:lnTo>
                <a:lnTo>
                  <a:pt x="106170" y="664843"/>
                </a:lnTo>
                <a:lnTo>
                  <a:pt x="95786" y="614043"/>
                </a:lnTo>
                <a:lnTo>
                  <a:pt x="85839" y="575943"/>
                </a:lnTo>
                <a:lnTo>
                  <a:pt x="76331" y="525143"/>
                </a:lnTo>
                <a:lnTo>
                  <a:pt x="67264" y="487043"/>
                </a:lnTo>
                <a:lnTo>
                  <a:pt x="58640" y="436243"/>
                </a:lnTo>
                <a:lnTo>
                  <a:pt x="50463" y="385443"/>
                </a:lnTo>
                <a:lnTo>
                  <a:pt x="42733" y="347343"/>
                </a:lnTo>
                <a:lnTo>
                  <a:pt x="35454" y="296543"/>
                </a:lnTo>
                <a:lnTo>
                  <a:pt x="28628" y="245743"/>
                </a:lnTo>
                <a:lnTo>
                  <a:pt x="22257" y="207643"/>
                </a:lnTo>
                <a:lnTo>
                  <a:pt x="16343" y="156843"/>
                </a:lnTo>
                <a:lnTo>
                  <a:pt x="10889" y="106043"/>
                </a:lnTo>
                <a:lnTo>
                  <a:pt x="5897" y="67943"/>
                </a:lnTo>
                <a:lnTo>
                  <a:pt x="1370" y="17143"/>
                </a:lnTo>
                <a:lnTo>
                  <a:pt x="0" y="0"/>
                </a:lnTo>
                <a:lnTo>
                  <a:pt x="5414283" y="0"/>
                </a:lnTo>
                <a:lnTo>
                  <a:pt x="5414283" y="4233543"/>
                </a:lnTo>
                <a:close/>
              </a:path>
              <a:path w="5414644" h="4284345">
                <a:moveTo>
                  <a:pt x="5352701" y="4246243"/>
                </a:moveTo>
                <a:lnTo>
                  <a:pt x="4021369" y="4246243"/>
                </a:lnTo>
                <a:lnTo>
                  <a:pt x="3974844" y="4233543"/>
                </a:lnTo>
                <a:lnTo>
                  <a:pt x="5399226" y="4233543"/>
                </a:lnTo>
                <a:lnTo>
                  <a:pt x="5352701" y="4246243"/>
                </a:lnTo>
                <a:close/>
              </a:path>
              <a:path w="5414644" h="4284345">
                <a:moveTo>
                  <a:pt x="5259214" y="4258943"/>
                </a:moveTo>
                <a:lnTo>
                  <a:pt x="4114856" y="4258943"/>
                </a:lnTo>
                <a:lnTo>
                  <a:pt x="4068041" y="4246243"/>
                </a:lnTo>
                <a:lnTo>
                  <a:pt x="5306029" y="4246243"/>
                </a:lnTo>
                <a:lnTo>
                  <a:pt x="5259214" y="4258943"/>
                </a:lnTo>
                <a:close/>
              </a:path>
              <a:path w="5414644" h="4284345">
                <a:moveTo>
                  <a:pt x="5165160" y="4271643"/>
                </a:moveTo>
                <a:lnTo>
                  <a:pt x="4208910" y="4271643"/>
                </a:lnTo>
                <a:lnTo>
                  <a:pt x="4161814" y="4258943"/>
                </a:lnTo>
                <a:lnTo>
                  <a:pt x="5212257" y="4258943"/>
                </a:lnTo>
                <a:lnTo>
                  <a:pt x="5165160" y="4271643"/>
                </a:lnTo>
                <a:close/>
              </a:path>
              <a:path w="5414644" h="4284345">
                <a:moveTo>
                  <a:pt x="5023056" y="4284343"/>
                </a:moveTo>
                <a:lnTo>
                  <a:pt x="4351014" y="4284343"/>
                </a:lnTo>
                <a:lnTo>
                  <a:pt x="4303513" y="4271643"/>
                </a:lnTo>
                <a:lnTo>
                  <a:pt x="5070557" y="4271643"/>
                </a:lnTo>
                <a:lnTo>
                  <a:pt x="5023056" y="4284343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821619" y="6537407"/>
            <a:ext cx="723900" cy="180975"/>
          </a:xfrm>
          <a:custGeom>
            <a:avLst/>
            <a:gdLst/>
            <a:ahLst/>
            <a:cxnLst/>
            <a:rect l="l" t="t" r="r" b="b"/>
            <a:pathLst>
              <a:path w="723900" h="180975">
                <a:moveTo>
                  <a:pt x="90487" y="180974"/>
                </a:moveTo>
                <a:lnTo>
                  <a:pt x="55257" y="173866"/>
                </a:lnTo>
                <a:lnTo>
                  <a:pt x="26495" y="154479"/>
                </a:lnTo>
                <a:lnTo>
                  <a:pt x="7108" y="125717"/>
                </a:lnTo>
                <a:lnTo>
                  <a:pt x="0" y="90487"/>
                </a:lnTo>
                <a:lnTo>
                  <a:pt x="7108" y="55257"/>
                </a:lnTo>
                <a:lnTo>
                  <a:pt x="26495" y="26495"/>
                </a:lnTo>
                <a:lnTo>
                  <a:pt x="55257" y="7108"/>
                </a:lnTo>
                <a:lnTo>
                  <a:pt x="90487" y="0"/>
                </a:lnTo>
                <a:lnTo>
                  <a:pt x="125717" y="7108"/>
                </a:lnTo>
                <a:lnTo>
                  <a:pt x="154479" y="26495"/>
                </a:lnTo>
                <a:lnTo>
                  <a:pt x="173866" y="55257"/>
                </a:lnTo>
                <a:lnTo>
                  <a:pt x="180974" y="90487"/>
                </a:lnTo>
                <a:lnTo>
                  <a:pt x="173866" y="125717"/>
                </a:lnTo>
                <a:lnTo>
                  <a:pt x="154479" y="154479"/>
                </a:lnTo>
                <a:lnTo>
                  <a:pt x="125717" y="173866"/>
                </a:lnTo>
                <a:lnTo>
                  <a:pt x="90487" y="180974"/>
                </a:lnTo>
                <a:close/>
              </a:path>
              <a:path w="723900" h="180975">
                <a:moveTo>
                  <a:pt x="633412" y="180974"/>
                </a:moveTo>
                <a:lnTo>
                  <a:pt x="598182" y="173866"/>
                </a:lnTo>
                <a:lnTo>
                  <a:pt x="569420" y="154479"/>
                </a:lnTo>
                <a:lnTo>
                  <a:pt x="550033" y="125717"/>
                </a:lnTo>
                <a:lnTo>
                  <a:pt x="542924" y="90487"/>
                </a:lnTo>
                <a:lnTo>
                  <a:pt x="550033" y="55257"/>
                </a:lnTo>
                <a:lnTo>
                  <a:pt x="569420" y="26495"/>
                </a:lnTo>
                <a:lnTo>
                  <a:pt x="598182" y="7108"/>
                </a:lnTo>
                <a:lnTo>
                  <a:pt x="633412" y="0"/>
                </a:lnTo>
                <a:lnTo>
                  <a:pt x="668642" y="7108"/>
                </a:lnTo>
                <a:lnTo>
                  <a:pt x="697404" y="26495"/>
                </a:lnTo>
                <a:lnTo>
                  <a:pt x="716791" y="55257"/>
                </a:lnTo>
                <a:lnTo>
                  <a:pt x="723899" y="90487"/>
                </a:lnTo>
                <a:lnTo>
                  <a:pt x="716791" y="125717"/>
                </a:lnTo>
                <a:lnTo>
                  <a:pt x="697404" y="154479"/>
                </a:lnTo>
                <a:lnTo>
                  <a:pt x="668642" y="173866"/>
                </a:lnTo>
                <a:lnTo>
                  <a:pt x="633412" y="180974"/>
                </a:lnTo>
                <a:close/>
              </a:path>
              <a:path w="723900" h="180975">
                <a:moveTo>
                  <a:pt x="361949" y="180974"/>
                </a:moveTo>
                <a:lnTo>
                  <a:pt x="326719" y="173866"/>
                </a:lnTo>
                <a:lnTo>
                  <a:pt x="297958" y="154479"/>
                </a:lnTo>
                <a:lnTo>
                  <a:pt x="278570" y="125717"/>
                </a:lnTo>
                <a:lnTo>
                  <a:pt x="271462" y="90487"/>
                </a:lnTo>
                <a:lnTo>
                  <a:pt x="278570" y="55257"/>
                </a:lnTo>
                <a:lnTo>
                  <a:pt x="297958" y="26495"/>
                </a:lnTo>
                <a:lnTo>
                  <a:pt x="326719" y="7108"/>
                </a:lnTo>
                <a:lnTo>
                  <a:pt x="361949" y="0"/>
                </a:lnTo>
                <a:lnTo>
                  <a:pt x="397180" y="7108"/>
                </a:lnTo>
                <a:lnTo>
                  <a:pt x="425941" y="26495"/>
                </a:lnTo>
                <a:lnTo>
                  <a:pt x="445329" y="55257"/>
                </a:lnTo>
                <a:lnTo>
                  <a:pt x="452437" y="90487"/>
                </a:lnTo>
                <a:lnTo>
                  <a:pt x="445329" y="125717"/>
                </a:lnTo>
                <a:lnTo>
                  <a:pt x="425941" y="154479"/>
                </a:lnTo>
                <a:lnTo>
                  <a:pt x="397180" y="173866"/>
                </a:lnTo>
                <a:lnTo>
                  <a:pt x="361949" y="180974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9283360"/>
            <a:ext cx="1003935" cy="1003935"/>
          </a:xfrm>
          <a:custGeom>
            <a:avLst/>
            <a:gdLst/>
            <a:ahLst/>
            <a:cxnLst/>
            <a:rect l="l" t="t" r="r" b="b"/>
            <a:pathLst>
              <a:path w="1003935" h="1003934">
                <a:moveTo>
                  <a:pt x="1003600" y="1003639"/>
                </a:moveTo>
                <a:lnTo>
                  <a:pt x="0" y="1003639"/>
                </a:lnTo>
                <a:lnTo>
                  <a:pt x="0" y="0"/>
                </a:lnTo>
                <a:lnTo>
                  <a:pt x="73140" y="16680"/>
                </a:lnTo>
                <a:lnTo>
                  <a:pt x="117404" y="29142"/>
                </a:lnTo>
                <a:lnTo>
                  <a:pt x="161006" y="43135"/>
                </a:lnTo>
                <a:lnTo>
                  <a:pt x="203913" y="58627"/>
                </a:lnTo>
                <a:lnTo>
                  <a:pt x="246095" y="75587"/>
                </a:lnTo>
                <a:lnTo>
                  <a:pt x="287521" y="93984"/>
                </a:lnTo>
                <a:lnTo>
                  <a:pt x="328161" y="113788"/>
                </a:lnTo>
                <a:lnTo>
                  <a:pt x="367982" y="134967"/>
                </a:lnTo>
                <a:lnTo>
                  <a:pt x="406955" y="157490"/>
                </a:lnTo>
                <a:lnTo>
                  <a:pt x="445048" y="181327"/>
                </a:lnTo>
                <a:lnTo>
                  <a:pt x="482230" y="206446"/>
                </a:lnTo>
                <a:lnTo>
                  <a:pt x="518470" y="232817"/>
                </a:lnTo>
                <a:lnTo>
                  <a:pt x="553738" y="260408"/>
                </a:lnTo>
                <a:lnTo>
                  <a:pt x="588001" y="289189"/>
                </a:lnTo>
                <a:lnTo>
                  <a:pt x="621231" y="319128"/>
                </a:lnTo>
                <a:lnTo>
                  <a:pt x="653394" y="350195"/>
                </a:lnTo>
                <a:lnTo>
                  <a:pt x="684461" y="382359"/>
                </a:lnTo>
                <a:lnTo>
                  <a:pt x="714400" y="415588"/>
                </a:lnTo>
                <a:lnTo>
                  <a:pt x="743181" y="449852"/>
                </a:lnTo>
                <a:lnTo>
                  <a:pt x="770772" y="485119"/>
                </a:lnTo>
                <a:lnTo>
                  <a:pt x="797143" y="521360"/>
                </a:lnTo>
                <a:lnTo>
                  <a:pt x="822262" y="558542"/>
                </a:lnTo>
                <a:lnTo>
                  <a:pt x="846099" y="596635"/>
                </a:lnTo>
                <a:lnTo>
                  <a:pt x="868623" y="635607"/>
                </a:lnTo>
                <a:lnTo>
                  <a:pt x="889802" y="675429"/>
                </a:lnTo>
                <a:lnTo>
                  <a:pt x="909606" y="716068"/>
                </a:lnTo>
                <a:lnTo>
                  <a:pt x="928003" y="757494"/>
                </a:lnTo>
                <a:lnTo>
                  <a:pt x="944963" y="799677"/>
                </a:lnTo>
                <a:lnTo>
                  <a:pt x="960455" y="842584"/>
                </a:lnTo>
                <a:lnTo>
                  <a:pt x="974447" y="886185"/>
                </a:lnTo>
                <a:lnTo>
                  <a:pt x="986910" y="930449"/>
                </a:lnTo>
                <a:lnTo>
                  <a:pt x="997811" y="975346"/>
                </a:lnTo>
                <a:lnTo>
                  <a:pt x="1003600" y="1003639"/>
                </a:lnTo>
                <a:close/>
              </a:path>
            </a:pathLst>
          </a:custGeom>
          <a:solidFill>
            <a:srgbClr val="3474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810650" y="9072690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6998711" y="2927574"/>
            <a:ext cx="362585" cy="366395"/>
          </a:xfrm>
          <a:custGeom>
            <a:avLst/>
            <a:gdLst/>
            <a:ahLst/>
            <a:cxnLst/>
            <a:rect l="l" t="t" r="r" b="b"/>
            <a:pathLst>
              <a:path w="362584" h="366395">
                <a:moveTo>
                  <a:pt x="180969" y="365992"/>
                </a:moveTo>
                <a:lnTo>
                  <a:pt x="144928" y="346751"/>
                </a:lnTo>
                <a:lnTo>
                  <a:pt x="138774" y="320673"/>
                </a:lnTo>
                <a:lnTo>
                  <a:pt x="138774" y="225659"/>
                </a:lnTo>
                <a:lnTo>
                  <a:pt x="44694" y="225659"/>
                </a:lnTo>
                <a:lnTo>
                  <a:pt x="6856" y="206867"/>
                </a:lnTo>
                <a:lnTo>
                  <a:pt x="0" y="182840"/>
                </a:lnTo>
                <a:lnTo>
                  <a:pt x="742" y="173405"/>
                </a:lnTo>
                <a:lnTo>
                  <a:pt x="26176" y="143458"/>
                </a:lnTo>
                <a:lnTo>
                  <a:pt x="44694" y="140645"/>
                </a:lnTo>
                <a:lnTo>
                  <a:pt x="138774" y="140645"/>
                </a:lnTo>
                <a:lnTo>
                  <a:pt x="138774" y="45319"/>
                </a:lnTo>
                <a:lnTo>
                  <a:pt x="155769" y="7208"/>
                </a:lnTo>
                <a:lnTo>
                  <a:pt x="180969" y="0"/>
                </a:lnTo>
                <a:lnTo>
                  <a:pt x="190540" y="800"/>
                </a:lnTo>
                <a:lnTo>
                  <a:pt x="220662" y="27191"/>
                </a:lnTo>
                <a:lnTo>
                  <a:pt x="223475" y="45319"/>
                </a:lnTo>
                <a:lnTo>
                  <a:pt x="223475" y="140645"/>
                </a:lnTo>
                <a:lnTo>
                  <a:pt x="317556" y="140645"/>
                </a:lnTo>
                <a:lnTo>
                  <a:pt x="355393" y="157933"/>
                </a:lnTo>
                <a:lnTo>
                  <a:pt x="362250" y="182840"/>
                </a:lnTo>
                <a:lnTo>
                  <a:pt x="361488" y="192431"/>
                </a:lnTo>
                <a:lnTo>
                  <a:pt x="335996" y="222846"/>
                </a:lnTo>
                <a:lnTo>
                  <a:pt x="317556" y="225659"/>
                </a:lnTo>
                <a:lnTo>
                  <a:pt x="223475" y="225659"/>
                </a:lnTo>
                <a:lnTo>
                  <a:pt x="223475" y="320673"/>
                </a:lnTo>
                <a:lnTo>
                  <a:pt x="206051" y="358960"/>
                </a:lnTo>
                <a:lnTo>
                  <a:pt x="190423" y="365211"/>
                </a:lnTo>
                <a:lnTo>
                  <a:pt x="180969" y="365992"/>
                </a:lnTo>
                <a:close/>
              </a:path>
            </a:pathLst>
          </a:custGeom>
          <a:solidFill>
            <a:srgbClr val="FFFFFF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821609" y="2544348"/>
            <a:ext cx="505459" cy="510540"/>
          </a:xfrm>
          <a:custGeom>
            <a:avLst/>
            <a:gdLst/>
            <a:ahLst/>
            <a:cxnLst/>
            <a:rect l="l" t="t" r="r" b="b"/>
            <a:pathLst>
              <a:path w="505459" h="510539">
                <a:moveTo>
                  <a:pt x="252340" y="510335"/>
                </a:moveTo>
                <a:lnTo>
                  <a:pt x="208759" y="492902"/>
                </a:lnTo>
                <a:lnTo>
                  <a:pt x="193505" y="447142"/>
                </a:lnTo>
                <a:lnTo>
                  <a:pt x="193505" y="314656"/>
                </a:lnTo>
                <a:lnTo>
                  <a:pt x="62321" y="314656"/>
                </a:lnTo>
                <a:lnTo>
                  <a:pt x="16997" y="297659"/>
                </a:lnTo>
                <a:lnTo>
                  <a:pt x="0" y="254949"/>
                </a:lnTo>
                <a:lnTo>
                  <a:pt x="1035" y="241793"/>
                </a:lnTo>
                <a:lnTo>
                  <a:pt x="25794" y="204940"/>
                </a:lnTo>
                <a:lnTo>
                  <a:pt x="62321" y="196114"/>
                </a:lnTo>
                <a:lnTo>
                  <a:pt x="193505" y="196114"/>
                </a:lnTo>
                <a:lnTo>
                  <a:pt x="193505" y="63192"/>
                </a:lnTo>
                <a:lnTo>
                  <a:pt x="208759" y="17868"/>
                </a:lnTo>
                <a:lnTo>
                  <a:pt x="252340" y="0"/>
                </a:lnTo>
                <a:lnTo>
                  <a:pt x="265687" y="1116"/>
                </a:lnTo>
                <a:lnTo>
                  <a:pt x="302786" y="27238"/>
                </a:lnTo>
                <a:lnTo>
                  <a:pt x="311611" y="63192"/>
                </a:lnTo>
                <a:lnTo>
                  <a:pt x="311611" y="196114"/>
                </a:lnTo>
                <a:lnTo>
                  <a:pt x="442796" y="196114"/>
                </a:lnTo>
                <a:lnTo>
                  <a:pt x="488120" y="211804"/>
                </a:lnTo>
                <a:lnTo>
                  <a:pt x="505117" y="254949"/>
                </a:lnTo>
                <a:lnTo>
                  <a:pt x="504055" y="268323"/>
                </a:lnTo>
                <a:lnTo>
                  <a:pt x="479077" y="305831"/>
                </a:lnTo>
                <a:lnTo>
                  <a:pt x="442796" y="314656"/>
                </a:lnTo>
                <a:lnTo>
                  <a:pt x="311611" y="314656"/>
                </a:lnTo>
                <a:lnTo>
                  <a:pt x="311611" y="447142"/>
                </a:lnTo>
                <a:lnTo>
                  <a:pt x="295922" y="492902"/>
                </a:lnTo>
                <a:lnTo>
                  <a:pt x="265524" y="509246"/>
                </a:lnTo>
                <a:lnTo>
                  <a:pt x="252340" y="510335"/>
                </a:lnTo>
                <a:close/>
              </a:path>
            </a:pathLst>
          </a:custGeom>
          <a:solidFill>
            <a:srgbClr val="3474FE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620354" y="9018485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38124" y="476249"/>
                </a:moveTo>
                <a:lnTo>
                  <a:pt x="190136" y="471411"/>
                </a:lnTo>
                <a:lnTo>
                  <a:pt x="145439" y="457535"/>
                </a:lnTo>
                <a:lnTo>
                  <a:pt x="104990" y="435579"/>
                </a:lnTo>
                <a:lnTo>
                  <a:pt x="69748" y="406501"/>
                </a:lnTo>
                <a:lnTo>
                  <a:pt x="40670" y="371259"/>
                </a:lnTo>
                <a:lnTo>
                  <a:pt x="18714" y="330810"/>
                </a:lnTo>
                <a:lnTo>
                  <a:pt x="4838" y="286113"/>
                </a:lnTo>
                <a:lnTo>
                  <a:pt x="0" y="238124"/>
                </a:lnTo>
                <a:lnTo>
                  <a:pt x="4838" y="190136"/>
                </a:lnTo>
                <a:lnTo>
                  <a:pt x="18714" y="145439"/>
                </a:lnTo>
                <a:lnTo>
                  <a:pt x="40670" y="104990"/>
                </a:lnTo>
                <a:lnTo>
                  <a:pt x="69748" y="69748"/>
                </a:lnTo>
                <a:lnTo>
                  <a:pt x="104990" y="40670"/>
                </a:lnTo>
                <a:lnTo>
                  <a:pt x="145439" y="18714"/>
                </a:lnTo>
                <a:lnTo>
                  <a:pt x="190136" y="4838"/>
                </a:lnTo>
                <a:lnTo>
                  <a:pt x="238124" y="0"/>
                </a:lnTo>
                <a:lnTo>
                  <a:pt x="286113" y="4838"/>
                </a:lnTo>
                <a:lnTo>
                  <a:pt x="330810" y="18714"/>
                </a:lnTo>
                <a:lnTo>
                  <a:pt x="371259" y="40670"/>
                </a:lnTo>
                <a:lnTo>
                  <a:pt x="406501" y="69748"/>
                </a:lnTo>
                <a:lnTo>
                  <a:pt x="435579" y="104990"/>
                </a:lnTo>
                <a:lnTo>
                  <a:pt x="453986" y="138901"/>
                </a:lnTo>
                <a:lnTo>
                  <a:pt x="257968" y="138901"/>
                </a:lnTo>
                <a:lnTo>
                  <a:pt x="250505" y="140356"/>
                </a:lnTo>
                <a:lnTo>
                  <a:pt x="243939" y="144720"/>
                </a:lnTo>
                <a:lnTo>
                  <a:pt x="239574" y="151286"/>
                </a:lnTo>
                <a:lnTo>
                  <a:pt x="238120" y="158749"/>
                </a:lnTo>
                <a:lnTo>
                  <a:pt x="239574" y="166213"/>
                </a:lnTo>
                <a:lnTo>
                  <a:pt x="243939" y="172779"/>
                </a:lnTo>
                <a:lnTo>
                  <a:pt x="289440" y="218281"/>
                </a:lnTo>
                <a:lnTo>
                  <a:pt x="138906" y="218281"/>
                </a:lnTo>
                <a:lnTo>
                  <a:pt x="131184" y="219838"/>
                </a:lnTo>
                <a:lnTo>
                  <a:pt x="124876" y="224088"/>
                </a:lnTo>
                <a:lnTo>
                  <a:pt x="120622" y="230394"/>
                </a:lnTo>
                <a:lnTo>
                  <a:pt x="119062" y="238124"/>
                </a:lnTo>
                <a:lnTo>
                  <a:pt x="120568" y="245588"/>
                </a:lnTo>
                <a:lnTo>
                  <a:pt x="120622" y="245855"/>
                </a:lnTo>
                <a:lnTo>
                  <a:pt x="124871" y="252154"/>
                </a:lnTo>
                <a:lnTo>
                  <a:pt x="131184" y="256411"/>
                </a:lnTo>
                <a:lnTo>
                  <a:pt x="138906" y="257968"/>
                </a:lnTo>
                <a:lnTo>
                  <a:pt x="289440" y="257968"/>
                </a:lnTo>
                <a:lnTo>
                  <a:pt x="243939" y="303470"/>
                </a:lnTo>
                <a:lnTo>
                  <a:pt x="239574" y="310036"/>
                </a:lnTo>
                <a:lnTo>
                  <a:pt x="238120" y="317499"/>
                </a:lnTo>
                <a:lnTo>
                  <a:pt x="239574" y="324963"/>
                </a:lnTo>
                <a:lnTo>
                  <a:pt x="243939" y="331529"/>
                </a:lnTo>
                <a:lnTo>
                  <a:pt x="247808" y="335399"/>
                </a:lnTo>
                <a:lnTo>
                  <a:pt x="252888" y="337343"/>
                </a:lnTo>
                <a:lnTo>
                  <a:pt x="453989" y="337343"/>
                </a:lnTo>
                <a:lnTo>
                  <a:pt x="435579" y="371259"/>
                </a:lnTo>
                <a:lnTo>
                  <a:pt x="406501" y="406501"/>
                </a:lnTo>
                <a:lnTo>
                  <a:pt x="371259" y="435579"/>
                </a:lnTo>
                <a:lnTo>
                  <a:pt x="330810" y="457535"/>
                </a:lnTo>
                <a:lnTo>
                  <a:pt x="286113" y="471411"/>
                </a:lnTo>
                <a:lnTo>
                  <a:pt x="238124" y="476249"/>
                </a:lnTo>
                <a:close/>
              </a:path>
              <a:path w="476250" h="476250">
                <a:moveTo>
                  <a:pt x="453989" y="337343"/>
                </a:moveTo>
                <a:lnTo>
                  <a:pt x="263048" y="337343"/>
                </a:lnTo>
                <a:lnTo>
                  <a:pt x="268128" y="335399"/>
                </a:lnTo>
                <a:lnTo>
                  <a:pt x="351373" y="252154"/>
                </a:lnTo>
                <a:lnTo>
                  <a:pt x="355737" y="245588"/>
                </a:lnTo>
                <a:lnTo>
                  <a:pt x="357192" y="238124"/>
                </a:lnTo>
                <a:lnTo>
                  <a:pt x="355737" y="230661"/>
                </a:lnTo>
                <a:lnTo>
                  <a:pt x="351365" y="224088"/>
                </a:lnTo>
                <a:lnTo>
                  <a:pt x="271998" y="144720"/>
                </a:lnTo>
                <a:lnTo>
                  <a:pt x="265431" y="140356"/>
                </a:lnTo>
                <a:lnTo>
                  <a:pt x="257968" y="138901"/>
                </a:lnTo>
                <a:lnTo>
                  <a:pt x="453986" y="138901"/>
                </a:lnTo>
                <a:lnTo>
                  <a:pt x="457535" y="145439"/>
                </a:lnTo>
                <a:lnTo>
                  <a:pt x="471411" y="190136"/>
                </a:lnTo>
                <a:lnTo>
                  <a:pt x="476249" y="238124"/>
                </a:lnTo>
                <a:lnTo>
                  <a:pt x="471411" y="286113"/>
                </a:lnTo>
                <a:lnTo>
                  <a:pt x="457535" y="330810"/>
                </a:lnTo>
                <a:lnTo>
                  <a:pt x="453989" y="33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4166" y="1749378"/>
            <a:ext cx="8258174" cy="804862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754182" y="711763"/>
            <a:ext cx="1229995" cy="60642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>
              <a:lnSpc>
                <a:spcPts val="2180"/>
              </a:lnSpc>
              <a:spcBef>
                <a:spcPts val="355"/>
              </a:spcBef>
            </a:pPr>
            <a:r>
              <a:rPr dirty="0" sz="2000" spc="-30">
                <a:solidFill>
                  <a:srgbClr val="183378"/>
                </a:solidFill>
                <a:latin typeface="Lucida Sans Unicode"/>
                <a:cs typeface="Lucida Sans Unicode"/>
              </a:rPr>
              <a:t>WELLNESS </a:t>
            </a:r>
            <a:r>
              <a:rPr dirty="0" sz="2000" spc="-10">
                <a:solidFill>
                  <a:srgbClr val="183378"/>
                </a:solidFill>
                <a:latin typeface="Lucida Sans Unicode"/>
                <a:cs typeface="Lucida Sans Unicode"/>
              </a:rPr>
              <a:t>MEDICAL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185" b="1">
                <a:solidFill>
                  <a:srgbClr val="183378"/>
                </a:solidFill>
                <a:latin typeface="Trebuchet MS"/>
                <a:cs typeface="Trebuchet MS"/>
              </a:rPr>
              <a:t>User</a:t>
            </a:r>
            <a:r>
              <a:rPr dirty="0" sz="4100" spc="-365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75" b="1">
                <a:solidFill>
                  <a:srgbClr val="183378"/>
                </a:solidFill>
                <a:latin typeface="Trebuchet MS"/>
                <a:cs typeface="Trebuchet MS"/>
              </a:rPr>
              <a:t>Interface</a:t>
            </a:r>
            <a:r>
              <a:rPr dirty="0" sz="4100" spc="-360" b="1">
                <a:solidFill>
                  <a:srgbClr val="183378"/>
                </a:solidFill>
                <a:latin typeface="Trebuchet MS"/>
                <a:cs typeface="Trebuchet MS"/>
              </a:rPr>
              <a:t> </a:t>
            </a:r>
            <a:r>
              <a:rPr dirty="0" sz="4100" spc="195" b="1">
                <a:solidFill>
                  <a:srgbClr val="183378"/>
                </a:solidFill>
                <a:latin typeface="Trebuchet MS"/>
                <a:cs typeface="Trebuchet MS"/>
              </a:rPr>
              <a:t>Overview</a:t>
            </a:r>
            <a:endParaRPr sz="41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360661" y="2614886"/>
            <a:ext cx="1805939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solidFill>
                  <a:srgbClr val="183378"/>
                </a:solidFill>
                <a:latin typeface="Lucida Sans Unicode"/>
                <a:cs typeface="Lucida Sans Unicode"/>
              </a:rPr>
              <a:t>DOCTOR</a:t>
            </a:r>
            <a:r>
              <a:rPr dirty="0" sz="2000" spc="-125">
                <a:solidFill>
                  <a:srgbClr val="183378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183378"/>
                </a:solidFill>
                <a:latin typeface="Lucida Sans Unicode"/>
                <a:cs typeface="Lucida Sans Unicode"/>
              </a:rPr>
              <a:t>PAGE</a:t>
            </a:r>
            <a:endParaRPr sz="2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Amer Hatem</dc:creator>
  <cp:keywords>DAGrdvIAZQw,BAFdAEs17V8,0</cp:keywords>
  <dc:title>Blue White Modern Medical Healthcare Presentation</dc:title>
  <dcterms:created xsi:type="dcterms:W3CDTF">2025-07-21T09:47:31Z</dcterms:created>
  <dcterms:modified xsi:type="dcterms:W3CDTF">2025-07-21T09:47:31Z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2025-06-28T00:00:00Z</vt:filetime>
  </property>
  <property fmtid="{D5CDD505-2E9C-101B-9397-08002B2CF9AE}" pid="3" name="Creator">
    <vt:lpwstr>Canva</vt:lpwstr>
  </property>
  <property fmtid="{D5CDD505-2E9C-101B-9397-08002B2CF9AE}" pid="4" name="LastSaved">
    <vt:filetime>2025-07-21T00:00:00Z</vt:filetime>
  </property>
  <property fmtid="{D5CDD505-2E9C-101B-9397-08002B2CF9AE}" pid="5" name="Producer">
    <vt:lpwstr>Canva</vt:lpwstr>
  </property>
</Properties>
</file>