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B5B54-CBC6-40E6-89E0-0E40A4E654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2573B0-4DB0-45E1-BAFB-2DE7E73968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A4B11-C2C6-4EC6-B159-3BCB85E1F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49F42-58DD-4B85-9601-D86CBC47C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0A605-9F71-42A2-9B43-95FE9741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12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0E15B-49DD-4CF4-A088-C8C04279D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45CA08-2DFA-49EC-B4F3-EF1FD7B47C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0495F-2A03-4636-A999-E2C9C2778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61BFE-A550-4A44-BE27-FF3B5659D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C6D25-03B2-403F-BEC7-18EE55F2B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157E3B-53CA-4701-AB45-62B36DAC1F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3F0CEA-4163-4C97-8B83-66159B061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1B750-A529-4DC7-AB29-0D1662C41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38CA9-1902-4A6B-9988-C726BCF2D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75E35-BEB5-40E2-AD4A-AB01697A9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2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5DA0F-BA43-408A-A425-EEF64CB6A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D84E7-DF85-47CF-BF34-04100E08D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CDEA46-F053-423D-B0B5-A7196651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23F06-73B2-4936-AA55-D65383613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3C1FC-2EB8-4960-BC8E-654AC80D5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17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C5FA1-F7E5-4EB4-AFD4-5C3C8D5BE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3CA6E4-5809-4176-B03A-55D1A03B4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0D402-F061-4AE7-B473-4FD27F245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CC0BF-1CD3-4D00-AF33-9C38BD0F2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CF427-A3CE-4ECC-AF9A-70E2BF461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5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A19FF-E6F5-4A32-82E9-C6200E8C4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C6E69-7CA7-44F3-B58C-20E0BF0571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AE8B2F-48E1-4603-B40C-CCFCE7B8AD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CF40D-8BF5-4EED-B2C6-56725FA02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84C4E-0ECB-40DB-ADF8-2A4869002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E59F3-63DE-42A0-A129-FFC453C08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5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D714A-FB2A-4528-BB46-E08646A2E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7BC2A-8BA8-4D52-B6BE-14B25BCCB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25744-2B7A-496A-9462-D91B3A2183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CB47D8-E5AD-4E43-ADD6-9E3C512F62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B04C31-CF11-4973-951D-2A1F1C4AB6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99CB73-E9FF-47BD-AC38-800E1C72B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964600-B798-458E-B01F-B73220B58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6ABDB7-41F0-454E-88DF-F27910387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82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08B8B-9874-4571-A100-2862D9416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DF8D3-4AFC-4B3E-AF02-7F2B99F77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8E5714-C965-4CE5-A4F4-A234CC961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2B3806-44B5-4019-B3B2-46A545217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05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BD8CE7-6CD2-4B96-A8AB-E8365F5B8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35D13D-24FE-4CBA-9F2F-E1C4A3131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55C59-76EC-4F36-AEB6-B25D25F9A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7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91387-B0D3-4C96-B13A-76D1EE3C2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F882A-BFA7-407D-8070-5F60B87F7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0C3FCE-1BF0-4F38-8BA3-250B1CFEDD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2FD424-5744-456B-B452-08679C58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94E6C-8C7C-4CF2-A7BC-ED5058C4B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EC4EE2-3A76-42CA-B5B7-C1A969805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76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74B42-4330-4C0E-A75C-508C3DCBF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C5B1D5-9334-4C70-845A-71241510E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62549-CAC4-4575-B7AE-178B08863E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1CACD1-0D2C-45A7-B53F-353883312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BECBD2-5F08-41D2-8073-33BF328FC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91045A-F960-49AC-8347-E67081060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38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5388E9-1D75-484F-AA18-EB951B086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B8B012-1331-4E8C-99CC-B9E7912B9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6A1BAB-99F4-4FB4-A040-26C5DC64A8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752F-5BB6-4AB1-899E-F8C701102A48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9ED25-254C-4B1B-8F11-8BF1690BC6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BE48D-8E71-4027-AB58-CC5FFC6A23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824F7-D321-4A08-BC9E-7BA43A8EB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79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D81685-E9DB-49E7-A506-960F502DC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971" y="826760"/>
            <a:ext cx="5085575" cy="499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1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663CC4-10B9-40D1-8F46-EDC0A2F92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891" y="1253873"/>
            <a:ext cx="4858217" cy="435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829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7096C2-8D70-490C-9768-FF088EA7B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193" y="1010574"/>
            <a:ext cx="4849614" cy="483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00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C27441-CDA7-4434-90C5-4E7BDBB5B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101" y="923393"/>
            <a:ext cx="5037798" cy="501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980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3E4D33-A625-4CD1-9DD9-F5C886DE5C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864" y="908195"/>
            <a:ext cx="5028271" cy="504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34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146D79-076F-45D2-8397-B5282F8E2E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527" y="869192"/>
            <a:ext cx="5172945" cy="511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979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E4A9B0-03FA-4FBD-AA2F-3D27F09C6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880" y="1092880"/>
            <a:ext cx="4672239" cy="467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239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F66342-916D-4FB1-A2D9-33379238A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000" y="1101081"/>
            <a:ext cx="4738000" cy="465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62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C5BA47-3F0C-47D6-94D9-5FF045237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453" y="803457"/>
            <a:ext cx="5293094" cy="525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884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E76B7B-5770-4637-B56F-FB763616C4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301" y="684908"/>
            <a:ext cx="5531397" cy="548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98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300D98-40BD-4FE9-AD6B-8059D93413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784" y="818417"/>
            <a:ext cx="5252431" cy="522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353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BF8C0E-3EB3-4FBB-ABD0-C304E26985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426" y="935530"/>
            <a:ext cx="4707147" cy="469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8275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659CC7-390C-4D43-B261-6C340611E4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913" y="1040002"/>
            <a:ext cx="4792174" cy="477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00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D6BF66-8023-4C96-9A9B-952F22E6E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877" y="775877"/>
            <a:ext cx="5306246" cy="530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7569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5F6918-E697-4BDC-B26A-0F9B81C181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867" y="755874"/>
            <a:ext cx="5378266" cy="534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308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475EBD-9214-4D86-AFB6-C6FB2E39C4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564" y="963247"/>
            <a:ext cx="4916872" cy="493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066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B8CEFC-EA18-45A9-8835-8595DA4FC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532" y="902920"/>
            <a:ext cx="5038935" cy="50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3194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6FFA89-DBCA-4A78-AA66-09F118AF0A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873" y="1151365"/>
            <a:ext cx="6060254" cy="455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957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968508-AF42-4ACB-98DB-0E0C6EA53D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126" y="1645446"/>
            <a:ext cx="6963747" cy="402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9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E1707D-C17F-4802-90D8-1E3212335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605" y="694404"/>
            <a:ext cx="5236789" cy="546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50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A7A24D-22DE-4B2C-BA0E-6AE93A2249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811" y="1414181"/>
            <a:ext cx="6830378" cy="402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8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5AB00C-2FE6-456D-BA07-A4FFCDF0F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125" y="1017662"/>
            <a:ext cx="4911749" cy="482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288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E2EAAB-4C04-4BC3-8082-38BEC1B1F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83" y="900366"/>
            <a:ext cx="4951633" cy="505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17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8B33F7-D8D7-4C42-943E-D916FB926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727" y="920329"/>
            <a:ext cx="5030546" cy="501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69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AF5BD5-DA93-406D-B3D9-DDC0E25BF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748" y="731537"/>
            <a:ext cx="5508504" cy="539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571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</dc:creator>
  <cp:lastModifiedBy>lab</cp:lastModifiedBy>
  <cp:revision>1</cp:revision>
  <dcterms:created xsi:type="dcterms:W3CDTF">2020-08-25T09:14:12Z</dcterms:created>
  <dcterms:modified xsi:type="dcterms:W3CDTF">2020-08-25T09:14:21Z</dcterms:modified>
</cp:coreProperties>
</file>