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embeddedFontLst>
    <p:embeddedFont>
      <p:font typeface="Century Schoolbook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enturySchoolbook-bold.fntdata"/><Relationship Id="rId16" Type="http://schemas.openxmlformats.org/officeDocument/2006/relationships/font" Target="fonts/CenturySchoolbook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enturySchoolbook-boldItalic.fntdata"/><Relationship Id="rId6" Type="http://schemas.openxmlformats.org/officeDocument/2006/relationships/slide" Target="slides/slide1.xml"/><Relationship Id="rId18" Type="http://schemas.openxmlformats.org/officeDocument/2006/relationships/font" Target="fonts/CenturySchoolbook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2286000" y="3124200"/>
            <a:ext cx="6172200" cy="18943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1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286000" y="5003322"/>
            <a:ext cx="6172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60"/>
              <a:buFont typeface="Noto Sans Symbols"/>
              <a:buNone/>
              <a:defRPr b="1" i="0" sz="18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ctr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ctr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ctr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ctr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ctr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None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ctr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None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ctr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None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ctr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None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 rot="5400000">
            <a:off x="7764621" y="1174097"/>
            <a:ext cx="2286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 rot="5400000">
            <a:off x="7077269" y="4181669"/>
            <a:ext cx="365760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22" name="Google Shape;22;p2"/>
          <p:cNvSpPr/>
          <p:nvPr/>
        </p:nvSpPr>
        <p:spPr>
          <a:xfrm>
            <a:off x="381000" y="0"/>
            <a:ext cx="609600" cy="6858000"/>
          </a:xfrm>
          <a:prstGeom prst="rect">
            <a:avLst/>
          </a:prstGeom>
          <a:solidFill>
            <a:srgbClr val="FEC2AC">
              <a:alpha val="5372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276336" y="0"/>
            <a:ext cx="104664" cy="6858000"/>
          </a:xfrm>
          <a:prstGeom prst="rect">
            <a:avLst/>
          </a:prstGeom>
          <a:solidFill>
            <a:srgbClr val="FFD8CC">
              <a:alpha val="35686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990600" y="0"/>
            <a:ext cx="181872" cy="6858000"/>
          </a:xfrm>
          <a:prstGeom prst="rect">
            <a:avLst/>
          </a:prstGeom>
          <a:solidFill>
            <a:srgbClr val="FFD8C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25" name="Google Shape;25;p2"/>
          <p:cNvSpPr/>
          <p:nvPr/>
        </p:nvSpPr>
        <p:spPr>
          <a:xfrm>
            <a:off x="1141320" y="0"/>
            <a:ext cx="230280" cy="6858000"/>
          </a:xfrm>
          <a:prstGeom prst="rect">
            <a:avLst/>
          </a:prstGeom>
          <a:solidFill>
            <a:srgbClr val="FFEDE7">
              <a:alpha val="7098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cxnSp>
        <p:nvCxnSpPr>
          <p:cNvPr id="26" name="Google Shape;26;p2"/>
          <p:cNvCxnSpPr/>
          <p:nvPr/>
        </p:nvCxnSpPr>
        <p:spPr>
          <a:xfrm>
            <a:off x="106344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>
                <a:alpha val="72941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" name="Google Shape;27;p2"/>
          <p:cNvCxnSpPr/>
          <p:nvPr/>
        </p:nvCxnSpPr>
        <p:spPr>
          <a:xfrm>
            <a:off x="914400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FEDE7">
                <a:alpha val="82745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" name="Google Shape;28;p2"/>
          <p:cNvCxnSpPr/>
          <p:nvPr/>
        </p:nvCxnSpPr>
        <p:spPr>
          <a:xfrm>
            <a:off x="854112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" name="Google Shape;29;p2"/>
          <p:cNvCxnSpPr/>
          <p:nvPr/>
        </p:nvCxnSpPr>
        <p:spPr>
          <a:xfrm>
            <a:off x="1726640" y="0"/>
            <a:ext cx="0" cy="6858000"/>
          </a:xfrm>
          <a:prstGeom prst="straightConnector1">
            <a:avLst/>
          </a:prstGeom>
          <a:noFill/>
          <a:ln cap="flat" cmpd="sng" w="28575">
            <a:solidFill>
              <a:srgbClr val="FEC2AC">
                <a:alpha val="8196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2"/>
          <p:cNvCxnSpPr/>
          <p:nvPr/>
        </p:nvCxnSpPr>
        <p:spPr>
          <a:xfrm>
            <a:off x="10668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2"/>
          <p:cNvCxnSpPr/>
          <p:nvPr/>
        </p:nvCxnSpPr>
        <p:spPr>
          <a:xfrm>
            <a:off x="9113856" y="0"/>
            <a:ext cx="0" cy="6858000"/>
          </a:xfrm>
          <a:prstGeom prst="straightConnector1">
            <a:avLst/>
          </a:prstGeom>
          <a:noFill/>
          <a:ln cap="flat" cmpd="thickThin" w="5715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2"/>
          <p:cNvSpPr/>
          <p:nvPr/>
        </p:nvSpPr>
        <p:spPr>
          <a:xfrm>
            <a:off x="1219200" y="0"/>
            <a:ext cx="76200" cy="6858000"/>
          </a:xfrm>
          <a:prstGeom prst="rect">
            <a:avLst/>
          </a:prstGeom>
          <a:solidFill>
            <a:srgbClr val="FEC2AC">
              <a:alpha val="5098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33" name="Google Shape;33;p2"/>
          <p:cNvSpPr/>
          <p:nvPr/>
        </p:nvSpPr>
        <p:spPr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34" name="Google Shape;34;p2"/>
          <p:cNvSpPr/>
          <p:nvPr/>
        </p:nvSpPr>
        <p:spPr>
          <a:xfrm>
            <a:off x="1309632" y="4866752"/>
            <a:ext cx="641424" cy="6414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35" name="Google Shape;35;p2"/>
          <p:cNvSpPr/>
          <p:nvPr/>
        </p:nvSpPr>
        <p:spPr>
          <a:xfrm>
            <a:off x="1091080" y="5500632"/>
            <a:ext cx="137160" cy="1371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36" name="Google Shape;36;p2"/>
          <p:cNvSpPr/>
          <p:nvPr/>
        </p:nvSpPr>
        <p:spPr>
          <a:xfrm>
            <a:off x="1664208" y="5788152"/>
            <a:ext cx="274320" cy="27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37" name="Google Shape;37;p2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38" name="Google Shape;38;p2"/>
          <p:cNvSpPr txBox="1"/>
          <p:nvPr>
            <p:ph idx="12" type="sldNum"/>
          </p:nvPr>
        </p:nvSpPr>
        <p:spPr>
          <a:xfrm>
            <a:off x="1325544" y="4928702"/>
            <a:ext cx="609600" cy="517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2" name="Google Shape;122;p11"/>
          <p:cNvSpPr txBox="1"/>
          <p:nvPr>
            <p:ph idx="1" type="body"/>
          </p:nvPr>
        </p:nvSpPr>
        <p:spPr>
          <a:xfrm rot="5400000">
            <a:off x="1754124" y="303276"/>
            <a:ext cx="4873752" cy="74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23" name="Google Shape;123;p11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24" name="Google Shape;124;p11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25" name="Google Shape;125;p11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"/>
          <p:cNvSpPr txBox="1"/>
          <p:nvPr>
            <p:ph type="title"/>
          </p:nvPr>
        </p:nvSpPr>
        <p:spPr>
          <a:xfrm rot="5400000">
            <a:off x="4541837" y="2362202"/>
            <a:ext cx="5851525" cy="16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8" name="Google Shape;128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29" name="Google Shape;129;p12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30" name="Google Shape;130;p12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31" name="Google Shape;131;p12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1" name="Google Shape;41;p3"/>
          <p:cNvSpPr txBox="1"/>
          <p:nvPr>
            <p:ph idx="1" type="body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42" name="Google Shape;42;p3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43" name="Google Shape;43;p3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" name="Google Shape;44;p3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4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49" name="Google Shape;49;p4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4"/>
          <p:cNvSpPr txBox="1"/>
          <p:nvPr>
            <p:ph idx="1" type="body"/>
          </p:nvPr>
        </p:nvSpPr>
        <p:spPr>
          <a:xfrm>
            <a:off x="457200" y="1600200"/>
            <a:ext cx="3657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51" name="Google Shape;51;p4"/>
          <p:cNvSpPr txBox="1"/>
          <p:nvPr>
            <p:ph idx="2" type="body"/>
          </p:nvPr>
        </p:nvSpPr>
        <p:spPr>
          <a:xfrm>
            <a:off x="4270248" y="1600200"/>
            <a:ext cx="3657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bg>
      <p:bgPr>
        <a:solidFill>
          <a:schemeClr val="dk2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5"/>
          <p:cNvSpPr txBox="1"/>
          <p:nvPr>
            <p:ph type="title"/>
          </p:nvPr>
        </p:nvSpPr>
        <p:spPr>
          <a:xfrm>
            <a:off x="2286000" y="2895600"/>
            <a:ext cx="6172200" cy="20535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Schoolbook"/>
              <a:buNone/>
              <a:defRPr b="1" i="0" sz="3000" u="none" cap="small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4" name="Google Shape;54;p5"/>
          <p:cNvSpPr txBox="1"/>
          <p:nvPr>
            <p:ph idx="1" type="body"/>
          </p:nvPr>
        </p:nvSpPr>
        <p:spPr>
          <a:xfrm>
            <a:off x="2286000" y="5010150"/>
            <a:ext cx="6172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60"/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DE7530"/>
              </a:buClr>
              <a:buSzPts val="96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BBC9E9"/>
              </a:buClr>
              <a:buSzPts val="952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0" type="dt"/>
          </p:nvPr>
        </p:nvSpPr>
        <p:spPr>
          <a:xfrm rot="5400000">
            <a:off x="7763256" y="1170432"/>
            <a:ext cx="2286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56" name="Google Shape;56;p5"/>
          <p:cNvSpPr txBox="1"/>
          <p:nvPr>
            <p:ph idx="11" type="ftr"/>
          </p:nvPr>
        </p:nvSpPr>
        <p:spPr>
          <a:xfrm rot="5400000">
            <a:off x="7077456" y="4178808"/>
            <a:ext cx="365760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57" name="Google Shape;57;p5"/>
          <p:cNvSpPr/>
          <p:nvPr/>
        </p:nvSpPr>
        <p:spPr>
          <a:xfrm>
            <a:off x="381000" y="0"/>
            <a:ext cx="609600" cy="6858000"/>
          </a:xfrm>
          <a:prstGeom prst="rect">
            <a:avLst/>
          </a:prstGeom>
          <a:solidFill>
            <a:srgbClr val="FEC2AC">
              <a:alpha val="5372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58" name="Google Shape;58;p5"/>
          <p:cNvSpPr/>
          <p:nvPr/>
        </p:nvSpPr>
        <p:spPr>
          <a:xfrm>
            <a:off x="276336" y="0"/>
            <a:ext cx="104664" cy="6858000"/>
          </a:xfrm>
          <a:prstGeom prst="rect">
            <a:avLst/>
          </a:prstGeom>
          <a:solidFill>
            <a:srgbClr val="FFD8CC">
              <a:alpha val="35686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59" name="Google Shape;59;p5"/>
          <p:cNvSpPr/>
          <p:nvPr/>
        </p:nvSpPr>
        <p:spPr>
          <a:xfrm>
            <a:off x="990600" y="0"/>
            <a:ext cx="181872" cy="6858000"/>
          </a:xfrm>
          <a:prstGeom prst="rect">
            <a:avLst/>
          </a:prstGeom>
          <a:solidFill>
            <a:srgbClr val="FFD8C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60" name="Google Shape;60;p5"/>
          <p:cNvSpPr/>
          <p:nvPr/>
        </p:nvSpPr>
        <p:spPr>
          <a:xfrm>
            <a:off x="1141320" y="0"/>
            <a:ext cx="230280" cy="6858000"/>
          </a:xfrm>
          <a:prstGeom prst="rect">
            <a:avLst/>
          </a:prstGeom>
          <a:solidFill>
            <a:srgbClr val="FFEDE7">
              <a:alpha val="7098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cxnSp>
        <p:nvCxnSpPr>
          <p:cNvPr id="61" name="Google Shape;61;p5"/>
          <p:cNvCxnSpPr/>
          <p:nvPr/>
        </p:nvCxnSpPr>
        <p:spPr>
          <a:xfrm>
            <a:off x="106344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>
                <a:alpha val="72941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5"/>
          <p:cNvCxnSpPr/>
          <p:nvPr/>
        </p:nvCxnSpPr>
        <p:spPr>
          <a:xfrm>
            <a:off x="914400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FEDE7">
                <a:alpha val="82745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3" name="Google Shape;63;p5"/>
          <p:cNvCxnSpPr/>
          <p:nvPr/>
        </p:nvCxnSpPr>
        <p:spPr>
          <a:xfrm>
            <a:off x="854112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4" name="Google Shape;64;p5"/>
          <p:cNvCxnSpPr/>
          <p:nvPr/>
        </p:nvCxnSpPr>
        <p:spPr>
          <a:xfrm>
            <a:off x="1726640" y="0"/>
            <a:ext cx="0" cy="6858000"/>
          </a:xfrm>
          <a:prstGeom prst="straightConnector1">
            <a:avLst/>
          </a:prstGeom>
          <a:noFill/>
          <a:ln cap="flat" cmpd="sng" w="28575">
            <a:solidFill>
              <a:srgbClr val="FEC2AC">
                <a:alpha val="8196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5" name="Google Shape;65;p5"/>
          <p:cNvCxnSpPr/>
          <p:nvPr/>
        </p:nvCxnSpPr>
        <p:spPr>
          <a:xfrm>
            <a:off x="10668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" name="Google Shape;66;p5"/>
          <p:cNvSpPr/>
          <p:nvPr/>
        </p:nvSpPr>
        <p:spPr>
          <a:xfrm>
            <a:off x="1219200" y="0"/>
            <a:ext cx="76200" cy="6858000"/>
          </a:xfrm>
          <a:prstGeom prst="rect">
            <a:avLst/>
          </a:prstGeom>
          <a:solidFill>
            <a:srgbClr val="FEC2AC">
              <a:alpha val="5098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68" name="Google Shape;68;p5"/>
          <p:cNvSpPr/>
          <p:nvPr/>
        </p:nvSpPr>
        <p:spPr>
          <a:xfrm>
            <a:off x="1324704" y="4866752"/>
            <a:ext cx="641424" cy="6414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69" name="Google Shape;69;p5"/>
          <p:cNvSpPr/>
          <p:nvPr/>
        </p:nvSpPr>
        <p:spPr>
          <a:xfrm>
            <a:off x="1091080" y="5500632"/>
            <a:ext cx="137160" cy="1371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70" name="Google Shape;70;p5"/>
          <p:cNvSpPr/>
          <p:nvPr/>
        </p:nvSpPr>
        <p:spPr>
          <a:xfrm>
            <a:off x="1664208" y="5791200"/>
            <a:ext cx="274320" cy="27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71" name="Google Shape;71;p5"/>
          <p:cNvSpPr/>
          <p:nvPr/>
        </p:nvSpPr>
        <p:spPr>
          <a:xfrm>
            <a:off x="1879040" y="4479888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cxnSp>
        <p:nvCxnSpPr>
          <p:cNvPr id="72" name="Google Shape;72;p5"/>
          <p:cNvCxnSpPr/>
          <p:nvPr/>
        </p:nvCxnSpPr>
        <p:spPr>
          <a:xfrm>
            <a:off x="9097944" y="0"/>
            <a:ext cx="0" cy="6858000"/>
          </a:xfrm>
          <a:prstGeom prst="straightConnector1">
            <a:avLst/>
          </a:prstGeom>
          <a:noFill/>
          <a:ln cap="flat" cmpd="thickThin" w="5715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" name="Google Shape;73;p5"/>
          <p:cNvSpPr txBox="1"/>
          <p:nvPr>
            <p:ph idx="12" type="sldNum"/>
          </p:nvPr>
        </p:nvSpPr>
        <p:spPr>
          <a:xfrm>
            <a:off x="1340616" y="4928702"/>
            <a:ext cx="609600" cy="517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"/>
          <p:cNvSpPr txBox="1"/>
          <p:nvPr>
            <p:ph type="title"/>
          </p:nvPr>
        </p:nvSpPr>
        <p:spPr>
          <a:xfrm>
            <a:off x="457200" y="27305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6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77" name="Google Shape;77;p6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78" name="Google Shape;78;p6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6"/>
          <p:cNvSpPr txBox="1"/>
          <p:nvPr>
            <p:ph idx="1" type="body"/>
          </p:nvPr>
        </p:nvSpPr>
        <p:spPr>
          <a:xfrm>
            <a:off x="457200" y="2362200"/>
            <a:ext cx="3657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80" name="Google Shape;80;p6"/>
          <p:cNvSpPr txBox="1"/>
          <p:nvPr>
            <p:ph idx="2" type="body"/>
          </p:nvPr>
        </p:nvSpPr>
        <p:spPr>
          <a:xfrm>
            <a:off x="4371975" y="2362200"/>
            <a:ext cx="3657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81" name="Google Shape;81;p6"/>
          <p:cNvSpPr/>
          <p:nvPr>
            <p:ph idx="3" type="body"/>
          </p:nvPr>
        </p:nvSpPr>
        <p:spPr>
          <a:xfrm>
            <a:off x="457200" y="1569720"/>
            <a:ext cx="3657600" cy="65836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1" i="0" sz="20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82" name="Google Shape;82;p6"/>
          <p:cNvSpPr/>
          <p:nvPr>
            <p:ph idx="4" type="body"/>
          </p:nvPr>
        </p:nvSpPr>
        <p:spPr>
          <a:xfrm>
            <a:off x="4343400" y="1569720"/>
            <a:ext cx="3657600" cy="65836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1" i="0" sz="20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5" name="Google Shape;85;p7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86" name="Google Shape;86;p7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" name="Google Shape;87;p7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90" name="Google Shape;90;p8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91" name="Google Shape;91;p8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showMasterSp="0" type="objTx">
  <p:cSld name="OBJECT_WITH_CAPTION_TEXT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Google Shape;93;p9"/>
          <p:cNvCxnSpPr/>
          <p:nvPr/>
        </p:nvCxnSpPr>
        <p:spPr>
          <a:xfrm>
            <a:off x="87630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>
                <a:alpha val="92941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4" name="Google Shape;94;p9"/>
          <p:cNvSpPr txBox="1"/>
          <p:nvPr>
            <p:ph type="title"/>
          </p:nvPr>
        </p:nvSpPr>
        <p:spPr>
          <a:xfrm rot="5400000">
            <a:off x="3371850" y="3200400"/>
            <a:ext cx="6309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entury Schoolbook"/>
              <a:buNone/>
              <a:defRPr b="1" i="0" sz="2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5" name="Google Shape;95;p9"/>
          <p:cNvSpPr txBox="1"/>
          <p:nvPr>
            <p:ph idx="1" type="body"/>
          </p:nvPr>
        </p:nvSpPr>
        <p:spPr>
          <a:xfrm>
            <a:off x="6812280" y="274320"/>
            <a:ext cx="1527048" cy="4983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DE7530"/>
              </a:buClr>
              <a:buSzPts val="6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FEC2AC"/>
              </a:buClr>
              <a:buSzPts val="54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BBC9E9"/>
              </a:buClr>
              <a:buSzPts val="612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cxnSp>
        <p:nvCxnSpPr>
          <p:cNvPr id="96" name="Google Shape;96;p9"/>
          <p:cNvCxnSpPr/>
          <p:nvPr/>
        </p:nvCxnSpPr>
        <p:spPr>
          <a:xfrm>
            <a:off x="62484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7" name="Google Shape;97;p9"/>
          <p:cNvCxnSpPr/>
          <p:nvPr/>
        </p:nvCxnSpPr>
        <p:spPr>
          <a:xfrm>
            <a:off x="6192296" y="0"/>
            <a:ext cx="0" cy="68580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" name="Google Shape;98;p9"/>
          <p:cNvCxnSpPr/>
          <p:nvPr/>
        </p:nvCxnSpPr>
        <p:spPr>
          <a:xfrm>
            <a:off x="8991600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9" name="Google Shape;99;p9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EC2AC">
              <a:alpha val="86666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cxnSp>
        <p:nvCxnSpPr>
          <p:cNvPr id="100" name="Google Shape;100;p9"/>
          <p:cNvCxnSpPr/>
          <p:nvPr/>
        </p:nvCxnSpPr>
        <p:spPr>
          <a:xfrm>
            <a:off x="89154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" name="Google Shape;101;p9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02" name="Google Shape;102;p9"/>
          <p:cNvSpPr txBox="1"/>
          <p:nvPr>
            <p:ph idx="2" type="body"/>
          </p:nvPr>
        </p:nvSpPr>
        <p:spPr>
          <a:xfrm>
            <a:off x="304800" y="274320"/>
            <a:ext cx="5638800" cy="6327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03" name="Google Shape;103;p9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04" name="Google Shape;104;p9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9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showMasterSp="0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0"/>
          <p:cNvCxnSpPr/>
          <p:nvPr/>
        </p:nvCxnSpPr>
        <p:spPr>
          <a:xfrm>
            <a:off x="87630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8" name="Google Shape;108;p10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09" name="Google Shape;109;p10"/>
          <p:cNvSpPr txBox="1"/>
          <p:nvPr>
            <p:ph type="title"/>
          </p:nvPr>
        </p:nvSpPr>
        <p:spPr>
          <a:xfrm rot="5400000">
            <a:off x="3350133" y="3200400"/>
            <a:ext cx="6309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entury Schoolbook"/>
              <a:buNone/>
              <a:defRPr b="1" i="0" sz="2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0" name="Google Shape;110;p10"/>
          <p:cNvSpPr/>
          <p:nvPr>
            <p:ph idx="2" type="pic"/>
          </p:nvPr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11" name="Google Shape;111;p10"/>
          <p:cNvSpPr txBox="1"/>
          <p:nvPr>
            <p:ph idx="1" type="body"/>
          </p:nvPr>
        </p:nvSpPr>
        <p:spPr>
          <a:xfrm>
            <a:off x="6765798" y="264795"/>
            <a:ext cx="1524000" cy="4956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10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28956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●"/>
              <a:defRPr b="0" i="0" sz="12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667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DE7530"/>
              </a:buClr>
              <a:buSzPts val="600"/>
              <a:buFont typeface="Noto Sans Symbols"/>
              <a:buChar char="•"/>
              <a:defRPr b="0" i="0" sz="10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62889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FEC2AC"/>
              </a:buClr>
              <a:buSzPts val="540"/>
              <a:buFont typeface="Noto Sans Symbols"/>
              <a:buChar char="•"/>
              <a:defRPr b="0" i="0" sz="9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67461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BBC9E9"/>
              </a:buClr>
              <a:buSzPts val="612"/>
              <a:buFont typeface="Noto Sans Symbols"/>
              <a:buChar char="●"/>
              <a:defRPr b="0" i="0" sz="9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cxnSp>
        <p:nvCxnSpPr>
          <p:cNvPr id="112" name="Google Shape;112;p10"/>
          <p:cNvCxnSpPr/>
          <p:nvPr/>
        </p:nvCxnSpPr>
        <p:spPr>
          <a:xfrm>
            <a:off x="89916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3" name="Google Shape;113;p10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EC2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cxnSp>
        <p:nvCxnSpPr>
          <p:cNvPr id="114" name="Google Shape;114;p10"/>
          <p:cNvCxnSpPr/>
          <p:nvPr/>
        </p:nvCxnSpPr>
        <p:spPr>
          <a:xfrm>
            <a:off x="89154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5" name="Google Shape;115;p10"/>
          <p:cNvCxnSpPr/>
          <p:nvPr/>
        </p:nvCxnSpPr>
        <p:spPr>
          <a:xfrm>
            <a:off x="62484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10"/>
          <p:cNvCxnSpPr/>
          <p:nvPr/>
        </p:nvCxnSpPr>
        <p:spPr>
          <a:xfrm>
            <a:off x="6192296" y="0"/>
            <a:ext cx="0" cy="68580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7" name="Google Shape;117;p10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18" name="Google Shape;118;p10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10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1"/>
          <p:cNvCxnSpPr/>
          <p:nvPr/>
        </p:nvCxnSpPr>
        <p:spPr>
          <a:xfrm>
            <a:off x="87630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>
                <a:alpha val="92941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" name="Google Shape;7;p1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  <a:defRPr b="0" i="0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-33528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-29718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DE7530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-29718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EC2AC"/>
              </a:buClr>
              <a:buSzPts val="108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-297688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BBC9E9"/>
              </a:buClr>
              <a:buSzPts val="1088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entury Schoolbook"/>
              <a:buChar char="•"/>
              <a:defRPr b="0" i="0" sz="16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-281939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FEC2AC"/>
              </a:buClr>
              <a:buSzPts val="840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entury Schoolbook"/>
              <a:buChar char="•"/>
              <a:defRPr b="0" i="0" sz="14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DE7530"/>
              </a:buClr>
              <a:buSzPts val="1400"/>
              <a:buFont typeface="Century Schoolbook"/>
              <a:buChar char="•"/>
              <a:defRPr b="0" i="0" sz="14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/>
        </p:txBody>
      </p:sp>
      <p:cxnSp>
        <p:nvCxnSpPr>
          <p:cNvPr id="11" name="Google Shape;11;p1"/>
          <p:cNvCxnSpPr/>
          <p:nvPr/>
        </p:nvCxnSpPr>
        <p:spPr>
          <a:xfrm>
            <a:off x="76200" y="0"/>
            <a:ext cx="0" cy="6858000"/>
          </a:xfrm>
          <a:prstGeom prst="straightConnector1">
            <a:avLst/>
          </a:prstGeom>
          <a:noFill/>
          <a:ln cap="flat" cmpd="thickThin" w="57150">
            <a:solidFill>
              <a:srgbClr val="FEC2A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1"/>
          <p:cNvCxnSpPr/>
          <p:nvPr/>
        </p:nvCxnSpPr>
        <p:spPr>
          <a:xfrm>
            <a:off x="8991600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1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EC2AC">
              <a:alpha val="86666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cxnSp>
        <p:nvCxnSpPr>
          <p:cNvPr id="14" name="Google Shape;14;p1"/>
          <p:cNvCxnSpPr/>
          <p:nvPr/>
        </p:nvCxnSpPr>
        <p:spPr>
          <a:xfrm>
            <a:off x="89154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" name="Google Shape;15;p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apture.PNG" id="136" name="Google Shape;13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228600"/>
            <a:ext cx="3505200" cy="1618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apture.PNG" id="141" name="Google Shape;141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9400" y="0"/>
            <a:ext cx="3048000" cy="1407459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4"/>
          <p:cNvSpPr txBox="1"/>
          <p:nvPr/>
        </p:nvSpPr>
        <p:spPr>
          <a:xfrm>
            <a:off x="228600" y="2590800"/>
            <a:ext cx="36576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Team members:</a:t>
            </a:r>
            <a:endParaRPr/>
          </a:p>
          <a:p>
            <a:pPr indent="-11430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Abedalkareem Obaid.</a:t>
            </a:r>
            <a:endParaRPr/>
          </a:p>
          <a:p>
            <a:pPr indent="-11430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Ala’a Abubaker.</a:t>
            </a:r>
            <a:endParaRPr/>
          </a:p>
          <a:p>
            <a:pPr indent="-11430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Amer Sama’neh.</a:t>
            </a:r>
            <a:endParaRPr b="0" i="0" sz="18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43" name="Google Shape;143;p14"/>
          <p:cNvSpPr txBox="1"/>
          <p:nvPr/>
        </p:nvSpPr>
        <p:spPr>
          <a:xfrm>
            <a:off x="4800600" y="2609671"/>
            <a:ext cx="36576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Supervisor:</a:t>
            </a:r>
            <a:endParaRPr/>
          </a:p>
          <a:p>
            <a:pPr indent="-11430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Najwan Aldalq</a:t>
            </a:r>
            <a:endParaRPr b="0" i="0" sz="18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outline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49" name="Google Shape;149;p15"/>
          <p:cNvSpPr txBox="1"/>
          <p:nvPr>
            <p:ph idx="1" type="body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Introduction.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challenges and needs.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Solution Plan.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Demo.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Out of the Box Achievements.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Future Goals.</a:t>
            </a:r>
            <a:endParaRPr/>
          </a:p>
          <a:p>
            <a:pPr indent="-16764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entury Schoolbook"/>
              <a:buNone/>
            </a:pPr>
            <a:r>
              <a:rPr b="0" i="0" lang="en-US" sz="32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Introduction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pic>
        <p:nvPicPr>
          <p:cNvPr descr="Capture.PNG" id="155" name="Google Shape;15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2600" y="1524000"/>
            <a:ext cx="5353276" cy="2471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entury Schoolbook"/>
              <a:buNone/>
            </a:pPr>
            <a:r>
              <a:rPr b="0" i="0" lang="en-US" sz="32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Challenges AND NEEDS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Place. 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Limited Market share in Major cites.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lack of showroom space.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No Marketing methodology.</a:t>
            </a:r>
            <a:endParaRPr/>
          </a:p>
          <a:p>
            <a:pPr indent="-16764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indent="-16764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indent="-16764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Solution Plan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67" name="Google Shape;167;p18"/>
          <p:cNvSpPr txBox="1"/>
          <p:nvPr>
            <p:ph idx="1" type="body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Place. 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rgbClr val="BFBFBF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</a:t>
            </a: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Limited Market share in Major cites.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 lack of showroom space.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No Marketing methodology.</a:t>
            </a:r>
            <a:endParaRPr/>
          </a:p>
          <a:p>
            <a:pPr indent="-16764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  <a:p>
            <a:pPr indent="-16764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Demo…..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1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out of the box achievements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6764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Century Schoolbook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Future Plan</a:t>
            </a:r>
            <a:endParaRPr b="0" i="0" sz="3000" u="none" cap="small" strike="noStrike">
              <a:solidFill>
                <a:schemeClr val="dk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pic>
        <p:nvPicPr>
          <p:cNvPr descr="2 in 1.jpg" id="184" name="Google Shape;184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2667000"/>
            <a:ext cx="36576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cwid-logo-1.png" id="185" name="Google Shape;185;p21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38600" y="2514600"/>
            <a:ext cx="36576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iel">
  <a:themeElements>
    <a:clrScheme name="Oriel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